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904" y="1"/>
            <a:ext cx="9803096" cy="1641598"/>
          </a:xfrm>
        </p:spPr>
        <p:txBody>
          <a:bodyPr>
            <a:normAutofit/>
          </a:bodyPr>
          <a:lstStyle/>
          <a:p>
            <a:r>
              <a:rPr lang="en-US" sz="4125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7" y="168849"/>
            <a:ext cx="1303901" cy="13039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52E5F00-C5AF-4DBF-B007-7CCCD87E4BDC}"/>
              </a:ext>
            </a:extLst>
          </p:cNvPr>
          <p:cNvSpPr txBox="1">
            <a:spLocks/>
          </p:cNvSpPr>
          <p:nvPr/>
        </p:nvSpPr>
        <p:spPr>
          <a:xfrm>
            <a:off x="1630642" y="2895293"/>
            <a:ext cx="3986213" cy="857250"/>
          </a:xfrm>
          <a:prstGeom prst="rect">
            <a:avLst/>
          </a:prstGeom>
        </p:spPr>
        <p:txBody>
          <a:bodyPr vert="horz" lIns="85725" tIns="42863" rIns="85725" bIns="42863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50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  <a:endParaRPr lang="en-US" sz="22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DE035-C5B0-499C-B61E-91ECFBC6ABB8}"/>
              </a:ext>
            </a:extLst>
          </p:cNvPr>
          <p:cNvGrpSpPr/>
          <p:nvPr/>
        </p:nvGrpSpPr>
        <p:grpSpPr>
          <a:xfrm>
            <a:off x="520061" y="4972358"/>
            <a:ext cx="5096795" cy="857250"/>
            <a:chOff x="160835" y="5050630"/>
            <a:chExt cx="5436581" cy="914400"/>
          </a:xfrm>
        </p:grpSpPr>
        <p:pic>
          <p:nvPicPr>
            <p:cNvPr id="8" name="Graphic 7" descr="Network">
              <a:extLst>
                <a:ext uri="{FF2B5EF4-FFF2-40B4-BE49-F238E27FC236}">
                  <a16:creationId xmlns:a16="http://schemas.microsoft.com/office/drawing/2014/main" id="{D8101B7B-5197-43EB-9612-4F6E0CFF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7BE059B5-B5E2-4EE6-BB80-CD2A8335A54A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296E98-C2F0-4954-BF6C-6D9A67DDFD7F}"/>
              </a:ext>
            </a:extLst>
          </p:cNvPr>
          <p:cNvGrpSpPr/>
          <p:nvPr/>
        </p:nvGrpSpPr>
        <p:grpSpPr>
          <a:xfrm>
            <a:off x="560068" y="1894693"/>
            <a:ext cx="5056787" cy="857250"/>
            <a:chOff x="203510" y="1767787"/>
            <a:chExt cx="5393906" cy="914400"/>
          </a:xfrm>
        </p:grpSpPr>
        <p:pic>
          <p:nvPicPr>
            <p:cNvPr id="11" name="Graphic 10" descr="Chat">
              <a:extLst>
                <a:ext uri="{FF2B5EF4-FFF2-40B4-BE49-F238E27FC236}">
                  <a16:creationId xmlns:a16="http://schemas.microsoft.com/office/drawing/2014/main" id="{463ED6A8-1B04-4B41-B0BC-A7D843AE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D7F20C78-FA91-4AD9-B140-161595C58DC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DD249-83BF-4ABD-BA0C-ABD7874C2CF7}"/>
              </a:ext>
            </a:extLst>
          </p:cNvPr>
          <p:cNvGrpSpPr/>
          <p:nvPr/>
        </p:nvGrpSpPr>
        <p:grpSpPr>
          <a:xfrm>
            <a:off x="520061" y="3930397"/>
            <a:ext cx="5096795" cy="857250"/>
            <a:chOff x="160835" y="3939205"/>
            <a:chExt cx="5436581" cy="914400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754AADC-0738-4FCC-955D-53C35A97DACC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255948" cy="914400"/>
            </a:xfrm>
            <a:prstGeom prst="rect">
              <a:avLst/>
            </a:prstGeom>
          </p:spPr>
          <p:txBody>
            <a:bodyPr vert="horz" lIns="85725" tIns="42863" rIns="85725" bIns="42863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5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0F4F47F9-427C-48DF-94E8-AC16E008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5F3C6E-EB14-4CBF-94FE-6D0664FA6D06}"/>
              </a:ext>
            </a:extLst>
          </p:cNvPr>
          <p:cNvGrpSpPr/>
          <p:nvPr/>
        </p:nvGrpSpPr>
        <p:grpSpPr>
          <a:xfrm>
            <a:off x="560069" y="2989717"/>
            <a:ext cx="687586" cy="687586"/>
            <a:chOff x="291616" y="3023920"/>
            <a:chExt cx="733425" cy="733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45D41E-9312-43E9-88EA-B4D020068866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83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11D0AF-CC86-40BF-9D7B-89AD86FE30D2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83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CF2884-8769-4C94-96A9-272E9C693DBF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83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381F98-1DCB-4BED-916B-92798DCFA7F6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83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3AD700F-BEA5-4C39-9DA2-3962B7A3AA2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366" y="1407618"/>
            <a:ext cx="6036634" cy="5611344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AC67A2-74C7-4FAB-94D0-09EFA6DB0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8408" y="2074828"/>
            <a:ext cx="5417820" cy="49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2018-04-27T20:38:30Z</dcterms:created>
  <dcterms:modified xsi:type="dcterms:W3CDTF">2018-06-14T14:07:12Z</dcterms:modified>
</cp:coreProperties>
</file>