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1430000" cy="8572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402954"/>
            <a:ext cx="9715500" cy="2984500"/>
          </a:xfrm>
        </p:spPr>
        <p:txBody>
          <a:bodyPr anchor="b"/>
          <a:lstStyle>
            <a:lvl1pPr algn="ctr"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4502547"/>
            <a:ext cx="8572500" cy="2069703"/>
          </a:xfrm>
        </p:spPr>
        <p:txBody>
          <a:bodyPr/>
          <a:lstStyle>
            <a:lvl1pPr marL="0" indent="0" algn="ctr">
              <a:buNone/>
              <a:defRPr sz="3000"/>
            </a:lvl1pPr>
            <a:lvl2pPr marL="571500" indent="0" algn="ctr">
              <a:buNone/>
              <a:defRPr sz="2500"/>
            </a:lvl2pPr>
            <a:lvl3pPr marL="1143000" indent="0" algn="ctr">
              <a:buNone/>
              <a:defRPr sz="2250"/>
            </a:lvl3pPr>
            <a:lvl4pPr marL="1714500" indent="0" algn="ctr">
              <a:buNone/>
              <a:defRPr sz="2000"/>
            </a:lvl4pPr>
            <a:lvl5pPr marL="2286000" indent="0" algn="ctr">
              <a:buNone/>
              <a:defRPr sz="2000"/>
            </a:lvl5pPr>
            <a:lvl6pPr marL="2857500" indent="0" algn="ctr">
              <a:buNone/>
              <a:defRPr sz="2000"/>
            </a:lvl6pPr>
            <a:lvl7pPr marL="3429000" indent="0" algn="ctr">
              <a:buNone/>
              <a:defRPr sz="2000"/>
            </a:lvl7pPr>
            <a:lvl8pPr marL="4000500" indent="0" algn="ctr">
              <a:buNone/>
              <a:defRPr sz="2000"/>
            </a:lvl8pPr>
            <a:lvl9pPr marL="45720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5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8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456406"/>
            <a:ext cx="2464594" cy="726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456406"/>
            <a:ext cx="7250906" cy="72647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0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0" y="2137175"/>
            <a:ext cx="9858375" cy="3565921"/>
          </a:xfrm>
        </p:spPr>
        <p:txBody>
          <a:bodyPr anchor="b"/>
          <a:lstStyle>
            <a:lvl1pPr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0" y="5736831"/>
            <a:ext cx="9858375" cy="1875234"/>
          </a:xfrm>
        </p:spPr>
        <p:txBody>
          <a:bodyPr/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5715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14300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3pPr>
            <a:lvl4pPr marL="1714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286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2857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429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000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572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2282031"/>
            <a:ext cx="4857750" cy="54391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2282031"/>
            <a:ext cx="4857750" cy="54391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0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456408"/>
            <a:ext cx="9858375" cy="16569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3" y="2101454"/>
            <a:ext cx="4835425" cy="1029890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3" y="3131344"/>
            <a:ext cx="4835425" cy="46057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8" y="2101454"/>
            <a:ext cx="4859239" cy="1029890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8" y="3131344"/>
            <a:ext cx="4859239" cy="46057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4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7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71500"/>
            <a:ext cx="3686473" cy="200025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1234283"/>
            <a:ext cx="5786438" cy="6092031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571750"/>
            <a:ext cx="3686473" cy="4764485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4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71500"/>
            <a:ext cx="3686473" cy="200025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1234283"/>
            <a:ext cx="5786438" cy="6092031"/>
          </a:xfrm>
        </p:spPr>
        <p:txBody>
          <a:bodyPr anchor="t"/>
          <a:lstStyle>
            <a:lvl1pPr marL="0" indent="0">
              <a:buNone/>
              <a:defRPr sz="4000"/>
            </a:lvl1pPr>
            <a:lvl2pPr marL="571500" indent="0">
              <a:buNone/>
              <a:defRPr sz="3500"/>
            </a:lvl2pPr>
            <a:lvl3pPr marL="1143000" indent="0">
              <a:buNone/>
              <a:defRPr sz="3000"/>
            </a:lvl3pPr>
            <a:lvl4pPr marL="1714500" indent="0">
              <a:buNone/>
              <a:defRPr sz="2500"/>
            </a:lvl4pPr>
            <a:lvl5pPr marL="2286000" indent="0">
              <a:buNone/>
              <a:defRPr sz="2500"/>
            </a:lvl5pPr>
            <a:lvl6pPr marL="2857500" indent="0">
              <a:buNone/>
              <a:defRPr sz="2500"/>
            </a:lvl6pPr>
            <a:lvl7pPr marL="3429000" indent="0">
              <a:buNone/>
              <a:defRPr sz="2500"/>
            </a:lvl7pPr>
            <a:lvl8pPr marL="4000500" indent="0">
              <a:buNone/>
              <a:defRPr sz="2500"/>
            </a:lvl8pPr>
            <a:lvl9pPr marL="4572000" indent="0">
              <a:buNone/>
              <a:defRPr sz="2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571750"/>
            <a:ext cx="3686473" cy="4764485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21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456408"/>
            <a:ext cx="9858375" cy="1656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2282031"/>
            <a:ext cx="9858375" cy="5439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7945440"/>
            <a:ext cx="257175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91730-3569-4027-A8D7-C91FF762B74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7945440"/>
            <a:ext cx="3857625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7945440"/>
            <a:ext cx="257175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2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43000" rtl="0" eaLnBrk="1" latinLnBrk="0" hangingPunct="1">
        <a:lnSpc>
          <a:spcPct val="90000"/>
        </a:lnSpc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1143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EF01867-4EFF-4131-A6BB-E038D3D3845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93366" y="2789706"/>
            <a:ext cx="6036634" cy="5611344"/>
          </a:xfrm>
          <a:prstGeom prst="rect">
            <a:avLst/>
          </a:prstGeom>
        </p:spPr>
      </p:pic>
      <p:pic>
        <p:nvPicPr>
          <p:cNvPr id="27" name="Picture 2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4313A1E-1C4E-47A1-9B1E-9A6B2E818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80" y="3475760"/>
            <a:ext cx="5417820" cy="4925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7248B3-06EA-41BA-9558-506B97BBF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8792" y="739626"/>
            <a:ext cx="9901208" cy="1584388"/>
          </a:xfrm>
        </p:spPr>
        <p:txBody>
          <a:bodyPr>
            <a:normAutofit/>
          </a:bodyPr>
          <a:lstStyle/>
          <a:p>
            <a:r>
              <a:rPr lang="en-US" sz="4125" dirty="0">
                <a:latin typeface="Segoe UI Light" panose="020B0502040204020203" pitchFamily="34" charset="0"/>
                <a:cs typeface="Segoe UI Light" panose="020B0502040204020203" pitchFamily="34" charset="0"/>
              </a:rPr>
              <a:t>8 Updates to Help Migrate and Collaborate between Skype and Teams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25190-6CA4-42E4-9E19-F70992480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7153" y="4509411"/>
            <a:ext cx="3986213" cy="857250"/>
          </a:xfrm>
        </p:spPr>
        <p:txBody>
          <a:bodyPr anchor="ctr"/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Unified Presence</a:t>
            </a:r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7274846-A9C4-4947-A47A-778AAFAA5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8" y="847010"/>
            <a:ext cx="1419525" cy="141952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11FA956-57D9-4563-83C3-3A9FF6639372}"/>
              </a:ext>
            </a:extLst>
          </p:cNvPr>
          <p:cNvGrpSpPr/>
          <p:nvPr/>
        </p:nvGrpSpPr>
        <p:grpSpPr>
          <a:xfrm>
            <a:off x="296572" y="6586476"/>
            <a:ext cx="5096795" cy="857250"/>
            <a:chOff x="160835" y="5050630"/>
            <a:chExt cx="5436581" cy="914400"/>
          </a:xfrm>
        </p:grpSpPr>
        <p:pic>
          <p:nvPicPr>
            <p:cNvPr id="6" name="Graphic 5" descr="Network">
              <a:extLst>
                <a:ext uri="{FF2B5EF4-FFF2-40B4-BE49-F238E27FC236}">
                  <a16:creationId xmlns:a16="http://schemas.microsoft.com/office/drawing/2014/main" id="{988702FE-335F-466F-AA6B-9FD861B91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0835" y="5050630"/>
              <a:ext cx="914400" cy="914400"/>
            </a:xfrm>
            <a:prstGeom prst="rect">
              <a:avLst/>
            </a:prstGeom>
          </p:spPr>
        </p:pic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B300DD75-831D-427C-A7D6-34AEF67E85BF}"/>
                </a:ext>
              </a:extLst>
            </p:cNvPr>
            <p:cNvSpPr txBox="1">
              <a:spLocks/>
            </p:cNvSpPr>
            <p:nvPr/>
          </p:nvSpPr>
          <p:spPr>
            <a:xfrm>
              <a:off x="1345456" y="5050630"/>
              <a:ext cx="4251960" cy="914400"/>
            </a:xfrm>
            <a:prstGeom prst="rect">
              <a:avLst/>
            </a:prstGeom>
          </p:spPr>
          <p:txBody>
            <a:bodyPr vert="horz" lIns="85725" tIns="42863" rIns="85725" bIns="42863" rtlCol="0" anchor="ctr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2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Out of Office Support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A3B57A4-ED5B-4151-A96F-7C26821383A4}"/>
              </a:ext>
            </a:extLst>
          </p:cNvPr>
          <p:cNvGrpSpPr/>
          <p:nvPr/>
        </p:nvGrpSpPr>
        <p:grpSpPr>
          <a:xfrm>
            <a:off x="336579" y="3508811"/>
            <a:ext cx="5056787" cy="857250"/>
            <a:chOff x="203510" y="1767787"/>
            <a:chExt cx="5393906" cy="914400"/>
          </a:xfrm>
        </p:grpSpPr>
        <p:pic>
          <p:nvPicPr>
            <p:cNvPr id="10" name="Graphic 9" descr="Chat">
              <a:extLst>
                <a:ext uri="{FF2B5EF4-FFF2-40B4-BE49-F238E27FC236}">
                  <a16:creationId xmlns:a16="http://schemas.microsoft.com/office/drawing/2014/main" id="{1FC815C0-3B12-42DC-9EAD-91D918764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03510" y="1767787"/>
              <a:ext cx="914400" cy="914400"/>
            </a:xfrm>
            <a:prstGeom prst="rect">
              <a:avLst/>
            </a:prstGeom>
          </p:spPr>
        </p:pic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0BE9FB6F-1A41-4486-BE34-A0E82E542EF7}"/>
                </a:ext>
              </a:extLst>
            </p:cNvPr>
            <p:cNvSpPr txBox="1">
              <a:spLocks/>
            </p:cNvSpPr>
            <p:nvPr/>
          </p:nvSpPr>
          <p:spPr>
            <a:xfrm>
              <a:off x="1345456" y="1767787"/>
              <a:ext cx="4251960" cy="914400"/>
            </a:xfrm>
            <a:prstGeom prst="rect">
              <a:avLst/>
            </a:prstGeom>
          </p:spPr>
          <p:txBody>
            <a:bodyPr vert="horz" lIns="85725" tIns="42863" rIns="85725" bIns="42863" rtlCol="0" anchor="ctr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2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Teams &amp; Skype for Business Integration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6F0DC00-F152-4CD4-A4D3-AF646A642D52}"/>
              </a:ext>
            </a:extLst>
          </p:cNvPr>
          <p:cNvGrpSpPr/>
          <p:nvPr/>
        </p:nvGrpSpPr>
        <p:grpSpPr>
          <a:xfrm>
            <a:off x="296572" y="5544515"/>
            <a:ext cx="5096795" cy="857250"/>
            <a:chOff x="160835" y="3939205"/>
            <a:chExt cx="5436581" cy="914400"/>
          </a:xfrm>
        </p:grpSpPr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299D1A4B-3FAA-41D0-870D-E1AD5B7F23C1}"/>
                </a:ext>
              </a:extLst>
            </p:cNvPr>
            <p:cNvSpPr txBox="1">
              <a:spLocks/>
            </p:cNvSpPr>
            <p:nvPr/>
          </p:nvSpPr>
          <p:spPr>
            <a:xfrm>
              <a:off x="1341468" y="3939205"/>
              <a:ext cx="4255948" cy="914400"/>
            </a:xfrm>
            <a:prstGeom prst="rect">
              <a:avLst/>
            </a:prstGeom>
          </p:spPr>
          <p:txBody>
            <a:bodyPr vert="horz" lIns="85725" tIns="42863" rIns="85725" bIns="42863" rtlCol="0" anchor="ctr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2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Teams &amp; Skype for Business Admin Center</a:t>
              </a:r>
            </a:p>
          </p:txBody>
        </p:sp>
        <p:pic>
          <p:nvPicPr>
            <p:cNvPr id="15" name="Graphic 14" descr="Mining Tools">
              <a:extLst>
                <a:ext uri="{FF2B5EF4-FFF2-40B4-BE49-F238E27FC236}">
                  <a16:creationId xmlns:a16="http://schemas.microsoft.com/office/drawing/2014/main" id="{E845238C-8DE0-4125-B5B6-EFAE032C5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60835" y="3939205"/>
              <a:ext cx="914400" cy="9144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566F29-E484-47ED-8678-399CA61B9DD2}"/>
              </a:ext>
            </a:extLst>
          </p:cNvPr>
          <p:cNvGrpSpPr/>
          <p:nvPr/>
        </p:nvGrpSpPr>
        <p:grpSpPr>
          <a:xfrm>
            <a:off x="336579" y="4603835"/>
            <a:ext cx="687586" cy="687586"/>
            <a:chOff x="291616" y="3023920"/>
            <a:chExt cx="733425" cy="733425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19D977-4925-4A37-854F-4D627A4649F2}"/>
                </a:ext>
              </a:extLst>
            </p:cNvPr>
            <p:cNvSpPr/>
            <p:nvPr/>
          </p:nvSpPr>
          <p:spPr>
            <a:xfrm>
              <a:off x="748816" y="3271570"/>
              <a:ext cx="123825" cy="123825"/>
            </a:xfrm>
            <a:custGeom>
              <a:avLst/>
              <a:gdLst>
                <a:gd name="connsiteX0" fmla="*/ 121444 w 123825"/>
                <a:gd name="connsiteY0" fmla="*/ 64294 h 123825"/>
                <a:gd name="connsiteX1" fmla="*/ 64294 w 123825"/>
                <a:gd name="connsiteY1" fmla="*/ 121444 h 123825"/>
                <a:gd name="connsiteX2" fmla="*/ 7144 w 123825"/>
                <a:gd name="connsiteY2" fmla="*/ 64294 h 123825"/>
                <a:gd name="connsiteX3" fmla="*/ 64294 w 123825"/>
                <a:gd name="connsiteY3" fmla="*/ 7144 h 123825"/>
                <a:gd name="connsiteX4" fmla="*/ 121444 w 123825"/>
                <a:gd name="connsiteY4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1444" y="64294"/>
                  </a:moveTo>
                  <a:cubicBezTo>
                    <a:pt x="121444" y="95857"/>
                    <a:pt x="95857" y="121444"/>
                    <a:pt x="64294" y="121444"/>
                  </a:cubicBezTo>
                  <a:cubicBezTo>
                    <a:pt x="32731" y="121444"/>
                    <a:pt x="7144" y="95857"/>
                    <a:pt x="7144" y="64294"/>
                  </a:cubicBezTo>
                  <a:cubicBezTo>
                    <a:pt x="7144" y="32731"/>
                    <a:pt x="32731" y="7144"/>
                    <a:pt x="64294" y="7144"/>
                  </a:cubicBezTo>
                  <a:cubicBezTo>
                    <a:pt x="95857" y="7144"/>
                    <a:pt x="121444" y="32731"/>
                    <a:pt x="121444" y="6429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88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46D0409-4021-40CC-9E52-DC1DC8CF2165}"/>
                </a:ext>
              </a:extLst>
            </p:cNvPr>
            <p:cNvSpPr/>
            <p:nvPr/>
          </p:nvSpPr>
          <p:spPr>
            <a:xfrm>
              <a:off x="444016" y="3271570"/>
              <a:ext cx="123825" cy="123825"/>
            </a:xfrm>
            <a:custGeom>
              <a:avLst/>
              <a:gdLst>
                <a:gd name="connsiteX0" fmla="*/ 121444 w 123825"/>
                <a:gd name="connsiteY0" fmla="*/ 64294 h 123825"/>
                <a:gd name="connsiteX1" fmla="*/ 64294 w 123825"/>
                <a:gd name="connsiteY1" fmla="*/ 121444 h 123825"/>
                <a:gd name="connsiteX2" fmla="*/ 7144 w 123825"/>
                <a:gd name="connsiteY2" fmla="*/ 64294 h 123825"/>
                <a:gd name="connsiteX3" fmla="*/ 64294 w 123825"/>
                <a:gd name="connsiteY3" fmla="*/ 7144 h 123825"/>
                <a:gd name="connsiteX4" fmla="*/ 121444 w 123825"/>
                <a:gd name="connsiteY4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1444" y="64294"/>
                  </a:moveTo>
                  <a:cubicBezTo>
                    <a:pt x="121444" y="95857"/>
                    <a:pt x="95857" y="121444"/>
                    <a:pt x="64294" y="121444"/>
                  </a:cubicBezTo>
                  <a:cubicBezTo>
                    <a:pt x="32731" y="121444"/>
                    <a:pt x="7144" y="95857"/>
                    <a:pt x="7144" y="64294"/>
                  </a:cubicBezTo>
                  <a:cubicBezTo>
                    <a:pt x="7144" y="32731"/>
                    <a:pt x="32731" y="7144"/>
                    <a:pt x="64294" y="7144"/>
                  </a:cubicBezTo>
                  <a:cubicBezTo>
                    <a:pt x="95857" y="7144"/>
                    <a:pt x="121444" y="32731"/>
                    <a:pt x="121444" y="6429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88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0D692BA-D841-43CD-A8CB-319AD40E39B1}"/>
                </a:ext>
              </a:extLst>
            </p:cNvPr>
            <p:cNvSpPr/>
            <p:nvPr/>
          </p:nvSpPr>
          <p:spPr>
            <a:xfrm>
              <a:off x="439254" y="3519220"/>
              <a:ext cx="438150" cy="142875"/>
            </a:xfrm>
            <a:custGeom>
              <a:avLst/>
              <a:gdLst>
                <a:gd name="connsiteX0" fmla="*/ 221456 w 438150"/>
                <a:gd name="connsiteY0" fmla="*/ 7144 h 142875"/>
                <a:gd name="connsiteX1" fmla="*/ 7144 w 438150"/>
                <a:gd name="connsiteY1" fmla="*/ 7144 h 142875"/>
                <a:gd name="connsiteX2" fmla="*/ 221456 w 438150"/>
                <a:gd name="connsiteY2" fmla="*/ 140494 h 142875"/>
                <a:gd name="connsiteX3" fmla="*/ 435769 w 438150"/>
                <a:gd name="connsiteY3" fmla="*/ 7144 h 142875"/>
                <a:gd name="connsiteX4" fmla="*/ 221456 w 438150"/>
                <a:gd name="connsiteY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50" h="142875">
                  <a:moveTo>
                    <a:pt x="221456" y="7144"/>
                  </a:moveTo>
                  <a:lnTo>
                    <a:pt x="7144" y="7144"/>
                  </a:lnTo>
                  <a:cubicBezTo>
                    <a:pt x="46196" y="86201"/>
                    <a:pt x="127159" y="140494"/>
                    <a:pt x="221456" y="140494"/>
                  </a:cubicBezTo>
                  <a:cubicBezTo>
                    <a:pt x="315754" y="140494"/>
                    <a:pt x="396716" y="86201"/>
                    <a:pt x="435769" y="7144"/>
                  </a:cubicBezTo>
                  <a:lnTo>
                    <a:pt x="221456" y="714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88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6E7416A-336C-46AC-B7B3-B473DC8DCEDF}"/>
                </a:ext>
              </a:extLst>
            </p:cNvPr>
            <p:cNvSpPr/>
            <p:nvPr/>
          </p:nvSpPr>
          <p:spPr>
            <a:xfrm>
              <a:off x="291616" y="3023920"/>
              <a:ext cx="733425" cy="733425"/>
            </a:xfrm>
            <a:custGeom>
              <a:avLst/>
              <a:gdLst>
                <a:gd name="connsiteX0" fmla="*/ 369094 w 733425"/>
                <a:gd name="connsiteY0" fmla="*/ 45244 h 733425"/>
                <a:gd name="connsiteX1" fmla="*/ 692944 w 733425"/>
                <a:gd name="connsiteY1" fmla="*/ 369094 h 733425"/>
                <a:gd name="connsiteX2" fmla="*/ 369094 w 733425"/>
                <a:gd name="connsiteY2" fmla="*/ 692944 h 733425"/>
                <a:gd name="connsiteX3" fmla="*/ 45244 w 733425"/>
                <a:gd name="connsiteY3" fmla="*/ 369094 h 733425"/>
                <a:gd name="connsiteX4" fmla="*/ 369094 w 733425"/>
                <a:gd name="connsiteY4" fmla="*/ 45244 h 733425"/>
                <a:gd name="connsiteX5" fmla="*/ 369094 w 733425"/>
                <a:gd name="connsiteY5" fmla="*/ 7144 h 733425"/>
                <a:gd name="connsiteX6" fmla="*/ 7144 w 733425"/>
                <a:gd name="connsiteY6" fmla="*/ 369094 h 733425"/>
                <a:gd name="connsiteX7" fmla="*/ 369094 w 733425"/>
                <a:gd name="connsiteY7" fmla="*/ 731044 h 733425"/>
                <a:gd name="connsiteX8" fmla="*/ 731044 w 733425"/>
                <a:gd name="connsiteY8" fmla="*/ 369094 h 733425"/>
                <a:gd name="connsiteX9" fmla="*/ 369094 w 733425"/>
                <a:gd name="connsiteY9" fmla="*/ 7144 h 733425"/>
                <a:gd name="connsiteX10" fmla="*/ 369094 w 733425"/>
                <a:gd name="connsiteY10" fmla="*/ 7144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3425" h="733425">
                  <a:moveTo>
                    <a:pt x="369094" y="45244"/>
                  </a:moveTo>
                  <a:cubicBezTo>
                    <a:pt x="547211" y="45244"/>
                    <a:pt x="692944" y="190976"/>
                    <a:pt x="692944" y="369094"/>
                  </a:cubicBezTo>
                  <a:cubicBezTo>
                    <a:pt x="692944" y="547211"/>
                    <a:pt x="547211" y="692944"/>
                    <a:pt x="369094" y="692944"/>
                  </a:cubicBezTo>
                  <a:cubicBezTo>
                    <a:pt x="190976" y="692944"/>
                    <a:pt x="45244" y="547211"/>
                    <a:pt x="45244" y="369094"/>
                  </a:cubicBezTo>
                  <a:cubicBezTo>
                    <a:pt x="45244" y="190976"/>
                    <a:pt x="190976" y="45244"/>
                    <a:pt x="369094" y="45244"/>
                  </a:cubicBezTo>
                  <a:moveTo>
                    <a:pt x="369094" y="7144"/>
                  </a:moveTo>
                  <a:cubicBezTo>
                    <a:pt x="169069" y="7144"/>
                    <a:pt x="7144" y="169069"/>
                    <a:pt x="7144" y="369094"/>
                  </a:cubicBezTo>
                  <a:cubicBezTo>
                    <a:pt x="7144" y="569119"/>
                    <a:pt x="169069" y="731044"/>
                    <a:pt x="369094" y="731044"/>
                  </a:cubicBezTo>
                  <a:cubicBezTo>
                    <a:pt x="569119" y="731044"/>
                    <a:pt x="731044" y="569119"/>
                    <a:pt x="731044" y="369094"/>
                  </a:cubicBezTo>
                  <a:cubicBezTo>
                    <a:pt x="731044" y="169069"/>
                    <a:pt x="569119" y="7144"/>
                    <a:pt x="369094" y="7144"/>
                  </a:cubicBezTo>
                  <a:lnTo>
                    <a:pt x="369094" y="714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88"/>
            </a:p>
          </p:txBody>
        </p:sp>
      </p:grpSp>
    </p:spTree>
    <p:extLst>
      <p:ext uri="{BB962C8B-B14F-4D97-AF65-F5344CB8AC3E}">
        <p14:creationId xmlns:p14="http://schemas.microsoft.com/office/powerpoint/2010/main" val="113518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32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8 Updates to Help Migrate and Collaborate between Skype and Teams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Gruber</dc:creator>
  <cp:lastModifiedBy>John Gruber</cp:lastModifiedBy>
  <cp:revision>7</cp:revision>
  <dcterms:created xsi:type="dcterms:W3CDTF">2018-04-27T20:38:59Z</dcterms:created>
  <dcterms:modified xsi:type="dcterms:W3CDTF">2018-06-14T14:06:19Z</dcterms:modified>
</cp:coreProperties>
</file>