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745-A8CB-486B-9770-EA26F6D1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4406-8F85-4550-9172-998B675A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7FC8-72C1-4C0D-8EFD-A04AEC1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629E-2E2E-417D-848E-BCC07F2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7D5E-EC8F-4BE3-AB48-676E3A4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C407-611F-4DF0-A854-F4F9512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D968-303F-4614-BC27-4AE384ED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4812-CE3D-43CD-84B2-370DF59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509-CCA1-4662-9B72-BF7AF54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EC0-3DD6-42AC-A25C-6EC6B53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A6FC-103D-4B68-AF52-A22E1CDA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2036-83DC-4539-A076-9DD6D90EF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2821-BCC8-4085-ACA5-1788AD2A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41B2-7D77-480D-B676-093F11B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386B-4454-4E3A-AC8C-EE167D4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B24-A6F2-4E13-A8A3-E588464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3424-8520-4C7C-A504-1195CDD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A7A-3B48-403E-BDB6-1448A93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4E7-C93C-4F16-BDE2-306ACBCF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24C7-9BF7-44A7-AD56-63630CF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A5F7-3A2A-4BA0-A5B9-62DB57B1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1851-1680-44AD-B496-2C17F6E2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F906-EDE8-4DF4-BF86-848AA0F0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BACE-B16A-4480-BCE3-783EAD48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373-7C78-40A4-B293-E2F9535F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6085-64BC-4677-A163-6FC8C73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BC0D-4774-4AA8-A231-0735D28A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CC9C-5A18-4FF5-8F61-9B47B57F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C173-D0BD-431E-B9DD-75AA5D6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AAA1-F399-49E5-90C4-A4FCCBB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933F-446B-476D-9D92-938220B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F45-1428-41CE-881E-EFAEBFD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07872-42E1-40E4-9943-1AA4B1C9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FD83-A4DF-410F-BC8A-98F17D9E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F765-F008-484A-B94D-749C3AC3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8B932-F59E-460A-A0DB-8C738B39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33C61-CB84-44B4-9660-52D0415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92A6-006B-4A03-ACA8-D5D4E670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B3BC5-9379-4BE2-839E-4C46387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5344-6921-4919-A9B2-87F7E60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2B46-2F4B-4D6D-8457-C688A75F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561D-3280-4CD7-940F-B965110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8474-0404-4FBE-8B02-1A3B3CD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F433-F7D2-4191-9E81-C289FA1E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DF56-3D7D-4DF6-969C-E34946D4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ED13-2C4A-4198-B8E6-C8289D2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9644-F7D8-4ACF-8B25-B860E81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C631-0C94-41BD-8C22-D1FA6A57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BFC7-8124-4BE5-886E-4A07504B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8C9-D88C-47FA-942B-D7BA88BB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B94-BDC3-40C4-B70E-D196B73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CF3C-7EB4-4611-90EF-B164905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4DA-864F-42A9-B2FA-0EFCCE4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5124-AF03-484B-9E21-7A6D220A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0D2D-D9BB-4A85-B0E3-4782AAED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DDE3-4121-4F03-9C45-130DC5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740-485F-4D29-B31E-93C0D0B7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7251-A033-495E-A199-920957B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FC4C5-4754-4076-A9F6-F2009D1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4D34-7BE1-4B0A-B27F-BCDED2B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6280-FA03-42FF-8B78-104552BE5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50E3-C119-4406-890A-DCC04E6A0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74DE-2049-4944-A4D5-7E113FBA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5E4537-9C10-4E1F-A4C5-C19FF818E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" y="688816"/>
            <a:ext cx="11169748" cy="5948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87790"/>
          </a:xfrm>
          <a:solidFill>
            <a:srgbClr val="833E7D"/>
          </a:solidFill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11 Tips for Improving Productivity using OneNote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997DFA-C42D-4E6A-8631-587C876E3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150303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11 Tips for Improving Productivity using OneNote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2018-04-27T20:38:59Z</dcterms:created>
  <dcterms:modified xsi:type="dcterms:W3CDTF">2018-04-27T20:48:04Z</dcterms:modified>
</cp:coreProperties>
</file>