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1DD8-1E01-45C8-8E0C-50C8D98E7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E3576-9EFD-4365-B0A2-20D170A44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1485-CF8A-4FA2-A8A1-28873301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1AFF-5D7F-4BFC-895A-49A12481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35BF-3360-42C4-8E77-3E5F27E3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82C0-A077-41FA-9ECE-BF8D58A6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8D83E-E898-40BD-BA5E-A46594A0F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C89E-CCDA-4111-8346-3C9AD363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6422-EDF7-46F6-BF73-EDF4626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92F1-0CCD-4C0B-8BDB-6AC740F5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D8294-E135-4396-9A72-6D4EC8EEF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F1178-E375-41BC-B473-C1E266AC8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A035-2BE1-42AD-B390-AAABC511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2E79-30A1-44B1-B3B3-837499EC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E301-84A0-45E7-AA84-634AB059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ABAD-BB5E-41AB-B26A-E7CA553D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2234-5501-4CC3-9C63-378ED2C9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5890-3792-4DE3-A523-4F9ADEBF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4604-56CB-48E4-877B-FEC7D4C3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6727-1116-4E86-AE99-5BE76451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EA05-5BA0-4855-B510-AF7F0FBC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380E5-9927-408F-946C-13631DA26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BF86-46E4-4EFB-8317-B92B714F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CF54-639A-419D-9777-26A1D995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8FC22-C3FE-4684-ADD4-D4E0F07F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4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29EF-D173-4BFC-A4EA-95220DC7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DF95-D090-43A8-951F-D1C3BAE6A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FFBB-59D5-43EB-96EE-8FC1D23C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B539D-8008-4557-8560-EE9D863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C586-923B-4AFC-BE7B-6C1384A2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7F160-DF73-47F9-A78C-D688A08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31D6-EBDE-44B8-8468-2C27C8A6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56E5F-ECC3-47C4-9DC5-9D1DF760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2751D-6E2B-4724-868A-FC3518DC2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7CEF1-5A84-485B-915E-86EDE8FCF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F4D52-C9DF-4B1F-B372-8C748D5ED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FC101-A7CE-49EA-94E2-D4323F62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5784A-0729-40F0-A645-FA56130C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73DD5-C813-4287-A1D4-74D3C129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4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9281-B6AE-44B0-B0BE-EFFAF740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77E63-B0FD-4459-ABAD-06597694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284EC-ACA9-4764-A7F6-7D2E58C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790EE-3D82-4E25-A868-CA165EC9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2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9C14C-5447-4F94-932D-48722B0A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4F32A-5EF1-4A4F-869E-F73541F2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6962-326C-4C78-A768-2C1D00E7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4231-6336-4A8A-8A43-F8198E43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2264-607B-4209-B2A2-ADDDC952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00DF4-49D2-45B9-903E-9A2A98D8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FA011-5864-4A6A-B523-8C7DB61D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AF5A4-1F2E-4E18-A740-2AA8F96F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C6FA-8DF1-4BCE-A3D7-32C1218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DB3E-2C50-4F1D-B86E-AF963866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A25FE-CEA5-4A01-82C5-F90840327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EB6CC-425B-492B-92EB-A678D71E4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D129-5602-46EE-B0F5-C28732E0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710C-641B-48F7-BE33-9C3CA69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55F4-F9D6-454E-A2E0-C8B7BCE7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5F9D9-44DA-47BD-A673-20A01ADC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767D3-2853-420A-B130-B9BF46F2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7D83-C743-460D-8843-C84E52671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BE04-FFA8-4140-AC75-AB6274D57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3502-ABE5-4793-A7F4-CA0B0F3F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4395-BFB8-4A00-B385-DF436933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364" y="1"/>
            <a:ext cx="10456636" cy="17510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8 Updates to Help Migrate and Collaborate between Skype and Teams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224C97B-94DF-47B0-86B9-C7884E1F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8" y="180106"/>
            <a:ext cx="1390828" cy="139082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52E5F00-C5AF-4DBF-B007-7CCCD87E4BDC}"/>
              </a:ext>
            </a:extLst>
          </p:cNvPr>
          <p:cNvSpPr txBox="1">
            <a:spLocks/>
          </p:cNvSpPr>
          <p:nvPr/>
        </p:nvSpPr>
        <p:spPr>
          <a:xfrm>
            <a:off x="1739352" y="3088313"/>
            <a:ext cx="425196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Unified Presence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6DE035-C5B0-499C-B61E-91ECFBC6ABB8}"/>
              </a:ext>
            </a:extLst>
          </p:cNvPr>
          <p:cNvGrpSpPr/>
          <p:nvPr/>
        </p:nvGrpSpPr>
        <p:grpSpPr>
          <a:xfrm>
            <a:off x="554731" y="5303849"/>
            <a:ext cx="5436581" cy="914400"/>
            <a:chOff x="160835" y="5050630"/>
            <a:chExt cx="5436581" cy="914400"/>
          </a:xfrm>
        </p:grpSpPr>
        <p:pic>
          <p:nvPicPr>
            <p:cNvPr id="8" name="Graphic 7" descr="Network">
              <a:extLst>
                <a:ext uri="{FF2B5EF4-FFF2-40B4-BE49-F238E27FC236}">
                  <a16:creationId xmlns:a16="http://schemas.microsoft.com/office/drawing/2014/main" id="{D8101B7B-5197-43EB-9612-4F6E0CFF9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0835" y="5050630"/>
              <a:ext cx="914400" cy="914400"/>
            </a:xfrm>
            <a:prstGeom prst="rect">
              <a:avLst/>
            </a:prstGeom>
          </p:spPr>
        </p:pic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7BE059B5-B5E2-4EE6-BB80-CD2A8335A54A}"/>
                </a:ext>
              </a:extLst>
            </p:cNvPr>
            <p:cNvSpPr txBox="1">
              <a:spLocks/>
            </p:cNvSpPr>
            <p:nvPr/>
          </p:nvSpPr>
          <p:spPr>
            <a:xfrm>
              <a:off x="1345456" y="5050630"/>
              <a:ext cx="4251960" cy="914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Out of Office Support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296E98-C2F0-4954-BF6C-6D9A67DDFD7F}"/>
              </a:ext>
            </a:extLst>
          </p:cNvPr>
          <p:cNvGrpSpPr/>
          <p:nvPr/>
        </p:nvGrpSpPr>
        <p:grpSpPr>
          <a:xfrm>
            <a:off x="597406" y="2021006"/>
            <a:ext cx="5393906" cy="914400"/>
            <a:chOff x="203510" y="1767787"/>
            <a:chExt cx="5393906" cy="914400"/>
          </a:xfrm>
        </p:grpSpPr>
        <p:pic>
          <p:nvPicPr>
            <p:cNvPr id="11" name="Graphic 10" descr="Chat">
              <a:extLst>
                <a:ext uri="{FF2B5EF4-FFF2-40B4-BE49-F238E27FC236}">
                  <a16:creationId xmlns:a16="http://schemas.microsoft.com/office/drawing/2014/main" id="{463ED6A8-1B04-4B41-B0BC-A7D843AE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3510" y="1767787"/>
              <a:ext cx="914400" cy="914400"/>
            </a:xfrm>
            <a:prstGeom prst="rect">
              <a:avLst/>
            </a:prstGeom>
          </p:spPr>
        </p:pic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D7F20C78-FA91-4AD9-B140-161595C58DCF}"/>
                </a:ext>
              </a:extLst>
            </p:cNvPr>
            <p:cNvSpPr txBox="1">
              <a:spLocks/>
            </p:cNvSpPr>
            <p:nvPr/>
          </p:nvSpPr>
          <p:spPr>
            <a:xfrm>
              <a:off x="1345456" y="1767787"/>
              <a:ext cx="4251960" cy="914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Teams &amp; Skype for Business Integration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DD249-83BF-4ABD-BA0C-ABD7874C2CF7}"/>
              </a:ext>
            </a:extLst>
          </p:cNvPr>
          <p:cNvGrpSpPr/>
          <p:nvPr/>
        </p:nvGrpSpPr>
        <p:grpSpPr>
          <a:xfrm>
            <a:off x="554731" y="4192424"/>
            <a:ext cx="5436581" cy="914400"/>
            <a:chOff x="160835" y="3939205"/>
            <a:chExt cx="5436581" cy="914400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F754AADC-0738-4FCC-955D-53C35A97DACC}"/>
                </a:ext>
              </a:extLst>
            </p:cNvPr>
            <p:cNvSpPr txBox="1">
              <a:spLocks/>
            </p:cNvSpPr>
            <p:nvPr/>
          </p:nvSpPr>
          <p:spPr>
            <a:xfrm>
              <a:off x="1341468" y="3939205"/>
              <a:ext cx="4255948" cy="914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Teams &amp; Skype for Business Admin Center</a:t>
              </a:r>
            </a:p>
          </p:txBody>
        </p:sp>
        <p:pic>
          <p:nvPicPr>
            <p:cNvPr id="15" name="Graphic 14" descr="Mining Tools">
              <a:extLst>
                <a:ext uri="{FF2B5EF4-FFF2-40B4-BE49-F238E27FC236}">
                  <a16:creationId xmlns:a16="http://schemas.microsoft.com/office/drawing/2014/main" id="{0F4F47F9-427C-48DF-94E8-AC16E008B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0835" y="3939205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5F3C6E-EB14-4CBF-94FE-6D0664FA6D06}"/>
              </a:ext>
            </a:extLst>
          </p:cNvPr>
          <p:cNvGrpSpPr/>
          <p:nvPr/>
        </p:nvGrpSpPr>
        <p:grpSpPr>
          <a:xfrm>
            <a:off x="597406" y="3189032"/>
            <a:ext cx="733425" cy="733425"/>
            <a:chOff x="291616" y="3023920"/>
            <a:chExt cx="733425" cy="7334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45D41E-9312-43E9-88EA-B4D020068866}"/>
                </a:ext>
              </a:extLst>
            </p:cNvPr>
            <p:cNvSpPr/>
            <p:nvPr/>
          </p:nvSpPr>
          <p:spPr>
            <a:xfrm>
              <a:off x="748816" y="3271570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911D0AF-CC86-40BF-9D7B-89AD86FE30D2}"/>
                </a:ext>
              </a:extLst>
            </p:cNvPr>
            <p:cNvSpPr/>
            <p:nvPr/>
          </p:nvSpPr>
          <p:spPr>
            <a:xfrm>
              <a:off x="444016" y="3271570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CF2884-8769-4C94-96A9-272E9C693DBF}"/>
                </a:ext>
              </a:extLst>
            </p:cNvPr>
            <p:cNvSpPr/>
            <p:nvPr/>
          </p:nvSpPr>
          <p:spPr>
            <a:xfrm>
              <a:off x="439254" y="3519220"/>
              <a:ext cx="438150" cy="142875"/>
            </a:xfrm>
            <a:custGeom>
              <a:avLst/>
              <a:gdLst>
                <a:gd name="connsiteX0" fmla="*/ 221456 w 438150"/>
                <a:gd name="connsiteY0" fmla="*/ 7144 h 142875"/>
                <a:gd name="connsiteX1" fmla="*/ 7144 w 438150"/>
                <a:gd name="connsiteY1" fmla="*/ 7144 h 142875"/>
                <a:gd name="connsiteX2" fmla="*/ 221456 w 438150"/>
                <a:gd name="connsiteY2" fmla="*/ 140494 h 142875"/>
                <a:gd name="connsiteX3" fmla="*/ 435769 w 438150"/>
                <a:gd name="connsiteY3" fmla="*/ 7144 h 142875"/>
                <a:gd name="connsiteX4" fmla="*/ 221456 w 43815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142875">
                  <a:moveTo>
                    <a:pt x="221456" y="7144"/>
                  </a:moveTo>
                  <a:lnTo>
                    <a:pt x="7144" y="7144"/>
                  </a:lnTo>
                  <a:cubicBezTo>
                    <a:pt x="46196" y="86201"/>
                    <a:pt x="127159" y="140494"/>
                    <a:pt x="221456" y="140494"/>
                  </a:cubicBezTo>
                  <a:cubicBezTo>
                    <a:pt x="315754" y="140494"/>
                    <a:pt x="396716" y="86201"/>
                    <a:pt x="435769" y="7144"/>
                  </a:cubicBezTo>
                  <a:lnTo>
                    <a:pt x="221456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381F98-1DCB-4BED-916B-92798DCFA7F6}"/>
                </a:ext>
              </a:extLst>
            </p:cNvPr>
            <p:cNvSpPr/>
            <p:nvPr/>
          </p:nvSpPr>
          <p:spPr>
            <a:xfrm>
              <a:off x="291616" y="3023920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3AD700F-BEA5-4C39-9DA2-3962B7A3AA2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52924" y="1501459"/>
            <a:ext cx="6439076" cy="5985434"/>
          </a:xfrm>
          <a:prstGeom prst="rect">
            <a:avLst/>
          </a:prstGeom>
        </p:spPr>
      </p:pic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AC67A2-74C7-4FAB-94D0-09EFA6DB00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0302" y="2213150"/>
            <a:ext cx="5779008" cy="52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8 Updates to Help Migrate and Collaborate between Skype and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3</cp:revision>
  <dcterms:created xsi:type="dcterms:W3CDTF">2018-04-27T20:38:30Z</dcterms:created>
  <dcterms:modified xsi:type="dcterms:W3CDTF">2018-06-04T19:28:33Z</dcterms:modified>
</cp:coreProperties>
</file>