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6" r:id="rId3"/>
    <p:sldId id="520" r:id="rId4"/>
    <p:sldId id="493" r:id="rId5"/>
    <p:sldId id="507" r:id="rId6"/>
    <p:sldId id="518" r:id="rId7"/>
    <p:sldId id="503" r:id="rId8"/>
    <p:sldId id="519" r:id="rId9"/>
    <p:sldId id="509" r:id="rId10"/>
    <p:sldId id="517" r:id="rId11"/>
    <p:sldId id="511" r:id="rId12"/>
    <p:sldId id="512" r:id="rId13"/>
    <p:sldId id="514" r:id="rId14"/>
    <p:sldId id="510" r:id="rId15"/>
    <p:sldId id="504" r:id="rId16"/>
    <p:sldId id="515" r:id="rId17"/>
    <p:sldId id="508" r:id="rId18"/>
    <p:sldId id="516" r:id="rId19"/>
    <p:sldId id="513" r:id="rId20"/>
    <p:sldId id="502" r:id="rId21"/>
    <p:sldId id="494" r:id="rId22"/>
    <p:sldId id="497" r:id="rId23"/>
    <p:sldId id="498" r:id="rId24"/>
    <p:sldId id="501" r:id="rId25"/>
    <p:sldId id="499" r:id="rId26"/>
    <p:sldId id="500" r:id="rId27"/>
  </p:sldIdLst>
  <p:sldSz cx="6858000" cy="9906000" type="A4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FF"/>
    <a:srgbClr val="018577"/>
    <a:srgbClr val="D37FA1"/>
    <a:srgbClr val="756BBA"/>
    <a:srgbClr val="FFEEF6"/>
    <a:srgbClr val="FF0000"/>
    <a:srgbClr val="EFFFFD"/>
    <a:srgbClr val="F7F7F7"/>
    <a:srgbClr val="A99BD4"/>
    <a:srgbClr val="FAE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5" autoAdjust="0"/>
    <p:restoredTop sz="95612" autoAdjust="0"/>
  </p:normalViewPr>
  <p:slideViewPr>
    <p:cSldViewPr showGuides="1">
      <p:cViewPr varScale="1">
        <p:scale>
          <a:sx n="68" d="100"/>
          <a:sy n="68" d="100"/>
        </p:scale>
        <p:origin x="2106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0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9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2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8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9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0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03A0-5945-4149-83E4-8A33054A0B09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3E92-0D4F-4AC7-B8F6-685F3846A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2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4.sv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AB547B-C3E0-4205-B8BE-E625A0271686}"/>
              </a:ext>
            </a:extLst>
          </p:cNvPr>
          <p:cNvSpPr txBox="1"/>
          <p:nvPr/>
        </p:nvSpPr>
        <p:spPr>
          <a:xfrm>
            <a:off x="2034227" y="289119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출퇴근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66D498-6413-432D-BF5E-F39825A89D17}"/>
              </a:ext>
            </a:extLst>
          </p:cNvPr>
          <p:cNvGrpSpPr/>
          <p:nvPr/>
        </p:nvGrpSpPr>
        <p:grpSpPr>
          <a:xfrm>
            <a:off x="382352" y="2576736"/>
            <a:ext cx="6093296" cy="1152128"/>
            <a:chOff x="0" y="2576736"/>
            <a:chExt cx="6858000" cy="115212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E1B0A6E-5901-402E-99A7-3AE23E03C2CD}"/>
                </a:ext>
              </a:extLst>
            </p:cNvPr>
            <p:cNvCxnSpPr/>
            <p:nvPr/>
          </p:nvCxnSpPr>
          <p:spPr>
            <a:xfrm>
              <a:off x="0" y="2576736"/>
              <a:ext cx="685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2EAA957-BDA5-4542-819F-DD1AED9FBDA4}"/>
                </a:ext>
              </a:extLst>
            </p:cNvPr>
            <p:cNvCxnSpPr/>
            <p:nvPr/>
          </p:nvCxnSpPr>
          <p:spPr>
            <a:xfrm>
              <a:off x="0" y="3728864"/>
              <a:ext cx="685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7CA82B-D216-48F9-8D8A-995EA470E62B}"/>
              </a:ext>
            </a:extLst>
          </p:cNvPr>
          <p:cNvSpPr txBox="1"/>
          <p:nvPr/>
        </p:nvSpPr>
        <p:spPr>
          <a:xfrm>
            <a:off x="4437112" y="8481392"/>
            <a:ext cx="1188146" cy="88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2021-02-02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</a:t>
            </a:r>
          </a:p>
        </p:txBody>
      </p:sp>
    </p:spTree>
    <p:extLst>
      <p:ext uri="{BB962C8B-B14F-4D97-AF65-F5344CB8AC3E}">
        <p14:creationId xmlns:p14="http://schemas.microsoft.com/office/powerpoint/2010/main" val="1805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D47EF6-1C52-4EF0-9617-D077D49CF98C}"/>
              </a:ext>
            </a:extLst>
          </p:cNvPr>
          <p:cNvSpPr/>
          <p:nvPr/>
        </p:nvSpPr>
        <p:spPr>
          <a:xfrm>
            <a:off x="2196109" y="2350384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2E1E19-B2B8-44A8-A652-65475D3AF8FA}"/>
              </a:ext>
            </a:extLst>
          </p:cNvPr>
          <p:cNvSpPr/>
          <p:nvPr/>
        </p:nvSpPr>
        <p:spPr>
          <a:xfrm>
            <a:off x="2190198" y="4576603"/>
            <a:ext cx="2921315" cy="5184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A667AC-C24D-493F-B9A5-89A541BFD423}"/>
              </a:ext>
            </a:extLst>
          </p:cNvPr>
          <p:cNvSpPr txBox="1"/>
          <p:nvPr/>
        </p:nvSpPr>
        <p:spPr>
          <a:xfrm>
            <a:off x="2316822" y="470495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03F714-1319-4E24-80B5-45BA762DC906}"/>
              </a:ext>
            </a:extLst>
          </p:cNvPr>
          <p:cNvSpPr txBox="1"/>
          <p:nvPr/>
        </p:nvSpPr>
        <p:spPr>
          <a:xfrm>
            <a:off x="1759704" y="2213227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4E9952-95B5-456B-AEA2-5E291E9F17FF}"/>
              </a:ext>
            </a:extLst>
          </p:cNvPr>
          <p:cNvSpPr txBox="1"/>
          <p:nvPr/>
        </p:nvSpPr>
        <p:spPr>
          <a:xfrm>
            <a:off x="1674744" y="276987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00D1F2-1EE5-4B8E-BD26-989BCE68A570}"/>
              </a:ext>
            </a:extLst>
          </p:cNvPr>
          <p:cNvSpPr txBox="1"/>
          <p:nvPr/>
        </p:nvSpPr>
        <p:spPr>
          <a:xfrm>
            <a:off x="1674743" y="33265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104B83-18BB-40FE-82C3-F8422FD36756}"/>
              </a:ext>
            </a:extLst>
          </p:cNvPr>
          <p:cNvSpPr txBox="1"/>
          <p:nvPr/>
        </p:nvSpPr>
        <p:spPr>
          <a:xfrm>
            <a:off x="1674742" y="38831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9552C2-0B31-41BB-9A41-829CD2486A74}"/>
              </a:ext>
            </a:extLst>
          </p:cNvPr>
          <p:cNvSpPr txBox="1"/>
          <p:nvPr/>
        </p:nvSpPr>
        <p:spPr>
          <a:xfrm>
            <a:off x="1674741" y="44398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15BC4E-263D-4C54-BB84-5E3835DC441F}"/>
              </a:ext>
            </a:extLst>
          </p:cNvPr>
          <p:cNvSpPr txBox="1"/>
          <p:nvPr/>
        </p:nvSpPr>
        <p:spPr>
          <a:xfrm>
            <a:off x="1674740" y="49964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3B26C34-9149-4165-B5B4-B10C65BC2504}"/>
              </a:ext>
            </a:extLst>
          </p:cNvPr>
          <p:cNvSpPr txBox="1"/>
          <p:nvPr/>
        </p:nvSpPr>
        <p:spPr>
          <a:xfrm>
            <a:off x="1674739" y="55531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A75B68-1072-4B02-BF67-3D34617B53E9}"/>
              </a:ext>
            </a:extLst>
          </p:cNvPr>
          <p:cNvSpPr txBox="1"/>
          <p:nvPr/>
        </p:nvSpPr>
        <p:spPr>
          <a:xfrm>
            <a:off x="1674738" y="61097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CA74E8-1297-4190-8D42-D79085547A31}"/>
              </a:ext>
            </a:extLst>
          </p:cNvPr>
          <p:cNvSpPr txBox="1"/>
          <p:nvPr/>
        </p:nvSpPr>
        <p:spPr>
          <a:xfrm>
            <a:off x="1674737" y="66664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53E932-C82B-44B6-9E61-4378200BD927}"/>
              </a:ext>
            </a:extLst>
          </p:cNvPr>
          <p:cNvSpPr txBox="1"/>
          <p:nvPr/>
        </p:nvSpPr>
        <p:spPr>
          <a:xfrm>
            <a:off x="1708475" y="72230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E539A07-0757-46A8-9FE9-16673044BE8A}"/>
              </a:ext>
            </a:extLst>
          </p:cNvPr>
          <p:cNvCxnSpPr>
            <a:cxnSpLocks/>
          </p:cNvCxnSpPr>
          <p:nvPr/>
        </p:nvCxnSpPr>
        <p:spPr>
          <a:xfrm>
            <a:off x="2204864" y="232675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EF7A31C-E803-46AB-A4FC-1467058C7505}"/>
              </a:ext>
            </a:extLst>
          </p:cNvPr>
          <p:cNvCxnSpPr>
            <a:cxnSpLocks/>
          </p:cNvCxnSpPr>
          <p:nvPr/>
        </p:nvCxnSpPr>
        <p:spPr>
          <a:xfrm>
            <a:off x="2204864" y="2885375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DB3B917-4D4A-4C89-96C3-9BFAFA25049F}"/>
              </a:ext>
            </a:extLst>
          </p:cNvPr>
          <p:cNvCxnSpPr>
            <a:cxnSpLocks/>
          </p:cNvCxnSpPr>
          <p:nvPr/>
        </p:nvCxnSpPr>
        <p:spPr>
          <a:xfrm>
            <a:off x="2204864" y="4002623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C909920-18FA-413E-86EB-B92097855CF9}"/>
              </a:ext>
            </a:extLst>
          </p:cNvPr>
          <p:cNvCxnSpPr>
            <a:cxnSpLocks/>
          </p:cNvCxnSpPr>
          <p:nvPr/>
        </p:nvCxnSpPr>
        <p:spPr>
          <a:xfrm>
            <a:off x="2204864" y="4561247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FB34CE3-FA0C-4F7D-8C4B-9D7B26E5D68C}"/>
              </a:ext>
            </a:extLst>
          </p:cNvPr>
          <p:cNvCxnSpPr>
            <a:cxnSpLocks/>
          </p:cNvCxnSpPr>
          <p:nvPr/>
        </p:nvCxnSpPr>
        <p:spPr>
          <a:xfrm>
            <a:off x="2204864" y="511987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5CAF928-3CB7-4A0F-83AA-1E62795B6714}"/>
              </a:ext>
            </a:extLst>
          </p:cNvPr>
          <p:cNvCxnSpPr>
            <a:cxnSpLocks/>
          </p:cNvCxnSpPr>
          <p:nvPr/>
        </p:nvCxnSpPr>
        <p:spPr>
          <a:xfrm>
            <a:off x="2204864" y="5678495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2206F74-E6B6-44D7-8E7C-61FD4CA82264}"/>
              </a:ext>
            </a:extLst>
          </p:cNvPr>
          <p:cNvCxnSpPr>
            <a:cxnSpLocks/>
          </p:cNvCxnSpPr>
          <p:nvPr/>
        </p:nvCxnSpPr>
        <p:spPr>
          <a:xfrm>
            <a:off x="2204864" y="6237119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30E428A-CC5E-4465-A067-8239D335F365}"/>
              </a:ext>
            </a:extLst>
          </p:cNvPr>
          <p:cNvCxnSpPr>
            <a:cxnSpLocks/>
          </p:cNvCxnSpPr>
          <p:nvPr/>
        </p:nvCxnSpPr>
        <p:spPr>
          <a:xfrm>
            <a:off x="2204864" y="6795743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357C907-2CAE-4CA8-8609-041A97C419E8}"/>
              </a:ext>
            </a:extLst>
          </p:cNvPr>
          <p:cNvCxnSpPr>
            <a:cxnSpLocks/>
          </p:cNvCxnSpPr>
          <p:nvPr/>
        </p:nvCxnSpPr>
        <p:spPr>
          <a:xfrm>
            <a:off x="2204864" y="7354370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7F1F23-8C6A-4CF8-AC88-C705055EE4FC}"/>
              </a:ext>
            </a:extLst>
          </p:cNvPr>
          <p:cNvSpPr/>
          <p:nvPr/>
        </p:nvSpPr>
        <p:spPr>
          <a:xfrm>
            <a:off x="2178378" y="2355451"/>
            <a:ext cx="45719" cy="5184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BD1847B-4475-4AAA-8BE5-608E3F940883}"/>
              </a:ext>
            </a:extLst>
          </p:cNvPr>
          <p:cNvSpPr txBox="1"/>
          <p:nvPr/>
        </p:nvSpPr>
        <p:spPr>
          <a:xfrm>
            <a:off x="2332347" y="2473414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66FC8B2-E632-4449-B36B-01616BA0F677}"/>
              </a:ext>
            </a:extLst>
          </p:cNvPr>
          <p:cNvGrpSpPr/>
          <p:nvPr/>
        </p:nvGrpSpPr>
        <p:grpSpPr>
          <a:xfrm>
            <a:off x="3578202" y="2771329"/>
            <a:ext cx="157128" cy="26193"/>
            <a:chOff x="3578202" y="2800730"/>
            <a:chExt cx="157128" cy="2619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DC19E51-10F1-44E2-B752-5007F7561983}"/>
                </a:ext>
              </a:extLst>
            </p:cNvPr>
            <p:cNvCxnSpPr/>
            <p:nvPr/>
          </p:nvCxnSpPr>
          <p:spPr>
            <a:xfrm>
              <a:off x="3578202" y="2800730"/>
              <a:ext cx="157128" cy="0"/>
            </a:xfrm>
            <a:prstGeom prst="line">
              <a:avLst/>
            </a:prstGeom>
            <a:ln w="12700">
              <a:solidFill>
                <a:srgbClr val="007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9AC9C0A-024C-44DF-B559-37C2B40C2C0A}"/>
                </a:ext>
              </a:extLst>
            </p:cNvPr>
            <p:cNvCxnSpPr/>
            <p:nvPr/>
          </p:nvCxnSpPr>
          <p:spPr>
            <a:xfrm>
              <a:off x="3578202" y="2826923"/>
              <a:ext cx="157128" cy="0"/>
            </a:xfrm>
            <a:prstGeom prst="line">
              <a:avLst/>
            </a:prstGeom>
            <a:ln w="12700">
              <a:solidFill>
                <a:srgbClr val="007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203AB583-2163-4792-A933-C0C14C8F2ECE}"/>
              </a:ext>
            </a:extLst>
          </p:cNvPr>
          <p:cNvSpPr/>
          <p:nvPr/>
        </p:nvSpPr>
        <p:spPr>
          <a:xfrm rot="5400000">
            <a:off x="4941615" y="2674598"/>
            <a:ext cx="45719" cy="78264"/>
          </a:xfrm>
          <a:prstGeom prst="chevron">
            <a:avLst>
              <a:gd name="adj" fmla="val 100000"/>
            </a:avLst>
          </a:prstGeom>
          <a:solidFill>
            <a:srgbClr val="0075FF"/>
          </a:solidFill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화살표: 갈매기형 수장 69">
            <a:extLst>
              <a:ext uri="{FF2B5EF4-FFF2-40B4-BE49-F238E27FC236}">
                <a16:creationId xmlns:a16="http://schemas.microsoft.com/office/drawing/2014/main" id="{F4B2CBC0-AEFF-493F-9D42-00281CBD0605}"/>
              </a:ext>
            </a:extLst>
          </p:cNvPr>
          <p:cNvSpPr/>
          <p:nvPr/>
        </p:nvSpPr>
        <p:spPr>
          <a:xfrm rot="16200000">
            <a:off x="4939936" y="2444976"/>
            <a:ext cx="45719" cy="78264"/>
          </a:xfrm>
          <a:prstGeom prst="chevron">
            <a:avLst>
              <a:gd name="adj" fmla="val 100000"/>
            </a:avLst>
          </a:prstGeom>
          <a:solidFill>
            <a:srgbClr val="0075FF"/>
          </a:solidFill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198AD0-1201-47B8-877D-38BB9C5556F6}"/>
              </a:ext>
            </a:extLst>
          </p:cNvPr>
          <p:cNvCxnSpPr>
            <a:cxnSpLocks/>
          </p:cNvCxnSpPr>
          <p:nvPr/>
        </p:nvCxnSpPr>
        <p:spPr>
          <a:xfrm>
            <a:off x="2204864" y="344475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135239D-7D2C-4C60-8A27-862AEF66B5D1}"/>
              </a:ext>
            </a:extLst>
          </p:cNvPr>
          <p:cNvSpPr txBox="1"/>
          <p:nvPr/>
        </p:nvSpPr>
        <p:spPr>
          <a:xfrm>
            <a:off x="1740718" y="1747154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완료로 체크한 업무만 표시됩니다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62C395-FB99-420C-8534-9914DCC963C9}"/>
              </a:ext>
            </a:extLst>
          </p:cNvPr>
          <p:cNvGrpSpPr/>
          <p:nvPr/>
        </p:nvGrpSpPr>
        <p:grpSpPr>
          <a:xfrm>
            <a:off x="1603288" y="7051973"/>
            <a:ext cx="3661794" cy="571156"/>
            <a:chOff x="1603288" y="7051973"/>
            <a:chExt cx="3661794" cy="5711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81AE2CD-190C-4B1C-B2FB-D7917A3FAB90}"/>
                </a:ext>
              </a:extLst>
            </p:cNvPr>
            <p:cNvSpPr/>
            <p:nvPr/>
          </p:nvSpPr>
          <p:spPr>
            <a:xfrm>
              <a:off x="3428999" y="7051973"/>
              <a:ext cx="1836083" cy="571156"/>
            </a:xfrm>
            <a:prstGeom prst="rect">
              <a:avLst/>
            </a:prstGeom>
            <a:solidFill>
              <a:srgbClr val="00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1A0EE2-7265-436D-966C-36A0B7DF5EB1}"/>
                </a:ext>
              </a:extLst>
            </p:cNvPr>
            <p:cNvSpPr txBox="1"/>
            <p:nvPr/>
          </p:nvSpPr>
          <p:spPr>
            <a:xfrm>
              <a:off x="3648772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업무일지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CE76900-4575-40CE-AE60-779F6FFA3953}"/>
                </a:ext>
              </a:extLst>
            </p:cNvPr>
            <p:cNvSpPr/>
            <p:nvPr/>
          </p:nvSpPr>
          <p:spPr>
            <a:xfrm>
              <a:off x="1603288" y="7051973"/>
              <a:ext cx="1836083" cy="571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695BF64-6F3F-4F51-BCA0-6C443CB13D6A}"/>
                </a:ext>
              </a:extLst>
            </p:cNvPr>
            <p:cNvSpPr txBox="1"/>
            <p:nvPr/>
          </p:nvSpPr>
          <p:spPr>
            <a:xfrm>
              <a:off x="1823061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오늘할일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84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77C2FF-9C36-40DA-9079-2BEEC1486CCD}"/>
              </a:ext>
            </a:extLst>
          </p:cNvPr>
          <p:cNvSpPr/>
          <p:nvPr/>
        </p:nvSpPr>
        <p:spPr>
          <a:xfrm>
            <a:off x="2132856" y="1951963"/>
            <a:ext cx="3025416" cy="5461587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3B5F5E-6481-4B13-8577-0CD58FEC5A2B}"/>
              </a:ext>
            </a:extLst>
          </p:cNvPr>
          <p:cNvSpPr txBox="1"/>
          <p:nvPr/>
        </p:nvSpPr>
        <p:spPr>
          <a:xfrm>
            <a:off x="1740864" y="2191470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C77953-093C-4396-9B56-44C697E0532A}"/>
              </a:ext>
            </a:extLst>
          </p:cNvPr>
          <p:cNvGrpSpPr/>
          <p:nvPr/>
        </p:nvGrpSpPr>
        <p:grpSpPr>
          <a:xfrm>
            <a:off x="1700808" y="1957898"/>
            <a:ext cx="3457464" cy="5455669"/>
            <a:chOff x="2204864" y="1957898"/>
            <a:chExt cx="2953408" cy="5455669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AF055C8-9849-4536-BF5B-D7E7ED0C2C7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95789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8A73D6A1-27D5-41A2-86D6-77FC26A370E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676129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995D8FA-EF8D-46BA-86C5-63F3B9209C4E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82111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6D0EC82-EE05-4D1F-BDAF-1D23AB7FC5D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39341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39A210CD-A3A0-4920-91B9-D0B9FAE5FD8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2575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87C7E64-523F-41C0-9FDD-AB44D23E40B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975803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0C96090D-76B1-4E50-B8F5-178ED3773E0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69403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137CA2B5-FC4B-46AE-AC6A-B3BF58F8ACB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74135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CD67FD47-C228-412A-900B-F1795E9E79C7}"/>
              </a:ext>
            </a:extLst>
          </p:cNvPr>
          <p:cNvSpPr txBox="1"/>
          <p:nvPr/>
        </p:nvSpPr>
        <p:spPr>
          <a:xfrm>
            <a:off x="1740864" y="3126814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F671A6A-7C8B-4AB3-9AB5-54DB57F28C87}"/>
              </a:ext>
            </a:extLst>
          </p:cNvPr>
          <p:cNvSpPr txBox="1"/>
          <p:nvPr/>
        </p:nvSpPr>
        <p:spPr>
          <a:xfrm>
            <a:off x="1740864" y="4070857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4C7553B-6406-4CDA-8636-08408BBB6B28}"/>
              </a:ext>
            </a:extLst>
          </p:cNvPr>
          <p:cNvSpPr txBox="1"/>
          <p:nvPr/>
        </p:nvSpPr>
        <p:spPr>
          <a:xfrm>
            <a:off x="1740864" y="4790724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AC61EE7-3096-49D2-9730-F5A93E992143}"/>
              </a:ext>
            </a:extLst>
          </p:cNvPr>
          <p:cNvSpPr txBox="1"/>
          <p:nvPr/>
        </p:nvSpPr>
        <p:spPr>
          <a:xfrm>
            <a:off x="1740864" y="5510590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7D9C649-09D2-4AE5-9C61-3E9158B31FDD}"/>
              </a:ext>
            </a:extLst>
          </p:cNvPr>
          <p:cNvSpPr txBox="1"/>
          <p:nvPr/>
        </p:nvSpPr>
        <p:spPr>
          <a:xfrm>
            <a:off x="1740864" y="623045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445D65D-C02C-4F7F-BDD2-46E7D85A0764}"/>
              </a:ext>
            </a:extLst>
          </p:cNvPr>
          <p:cNvSpPr txBox="1"/>
          <p:nvPr/>
        </p:nvSpPr>
        <p:spPr>
          <a:xfrm>
            <a:off x="1740864" y="6950323"/>
            <a:ext cx="317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1615B6F3-9BF9-43CB-82D0-9C6D698BCE6E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04D992CB-F096-4648-962C-539644C08087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A72A6A99-FAAD-41A3-9158-038ADFAF9C1F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39D6959B-9614-43AB-9755-EE7B86D94674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51E230E7-FB9C-4FC0-86C9-F760FC13FF3F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6352F90-5190-446B-9781-9986018E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CBBCC1F8-BA8D-4C64-AA91-05F48655DE6C}"/>
              </a:ext>
            </a:extLst>
          </p:cNvPr>
          <p:cNvSpPr txBox="1"/>
          <p:nvPr/>
        </p:nvSpPr>
        <p:spPr>
          <a:xfrm>
            <a:off x="2204864" y="2692482"/>
            <a:ext cx="2787943" cy="988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나눔고딕" panose="020D0604000000000000" pitchFamily="50" charset="-127"/>
              <a:buChar char="Ⅰ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나눔고딕" panose="020D0604000000000000" pitchFamily="50" charset="-127"/>
              <a:buChar char="Ⅰ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나눔고딕" panose="020D0604000000000000" pitchFamily="50" charset="-127"/>
              <a:buChar char="Ⅰ"/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나눔고딕" panose="020D0604000000000000" pitchFamily="50" charset="-127"/>
              <a:buChar char="Ⅰ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86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6C14BCA-8F4D-4A3B-9A8D-0A7B3C02BE6F}"/>
              </a:ext>
            </a:extLst>
          </p:cNvPr>
          <p:cNvSpPr/>
          <p:nvPr/>
        </p:nvSpPr>
        <p:spPr>
          <a:xfrm>
            <a:off x="4189136" y="2468990"/>
            <a:ext cx="979256" cy="9743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2950E22-D909-40C8-B420-C114E23A29DC}"/>
              </a:ext>
            </a:extLst>
          </p:cNvPr>
          <p:cNvSpPr/>
          <p:nvPr/>
        </p:nvSpPr>
        <p:spPr>
          <a:xfrm>
            <a:off x="1695722" y="3797031"/>
            <a:ext cx="3472670" cy="9743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EBDE060-3289-4ED6-B58F-D56F173B826D}"/>
              </a:ext>
            </a:extLst>
          </p:cNvPr>
          <p:cNvSpPr/>
          <p:nvPr/>
        </p:nvSpPr>
        <p:spPr>
          <a:xfrm>
            <a:off x="1695722" y="5125073"/>
            <a:ext cx="3472670" cy="9743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E736BE2-467A-4206-A360-536887B0BBAC}"/>
              </a:ext>
            </a:extLst>
          </p:cNvPr>
          <p:cNvSpPr/>
          <p:nvPr/>
        </p:nvSpPr>
        <p:spPr>
          <a:xfrm>
            <a:off x="1695722" y="6484640"/>
            <a:ext cx="3472670" cy="9743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A0410AD-EFDE-4B61-9470-3368CB85F3AE}"/>
              </a:ext>
            </a:extLst>
          </p:cNvPr>
          <p:cNvCxnSpPr>
            <a:cxnSpLocks/>
          </p:cNvCxnSpPr>
          <p:nvPr/>
        </p:nvCxnSpPr>
        <p:spPr>
          <a:xfrm>
            <a:off x="4189136" y="3443290"/>
            <a:ext cx="979256" cy="0"/>
          </a:xfrm>
          <a:prstGeom prst="line">
            <a:avLst/>
          </a:prstGeom>
          <a:solidFill>
            <a:srgbClr val="F8F8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AC2278C1-3001-49FA-BE27-4EA9D908004E}"/>
              </a:ext>
            </a:extLst>
          </p:cNvPr>
          <p:cNvCxnSpPr>
            <a:cxnSpLocks/>
          </p:cNvCxnSpPr>
          <p:nvPr/>
        </p:nvCxnSpPr>
        <p:spPr>
          <a:xfrm>
            <a:off x="1695722" y="4782324"/>
            <a:ext cx="34726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A1046C1-0F91-41C3-88D6-DAA0FED466D3}"/>
              </a:ext>
            </a:extLst>
          </p:cNvPr>
          <p:cNvCxnSpPr>
            <a:cxnSpLocks/>
          </p:cNvCxnSpPr>
          <p:nvPr/>
        </p:nvCxnSpPr>
        <p:spPr>
          <a:xfrm>
            <a:off x="1695722" y="6099373"/>
            <a:ext cx="34726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5EC9D99-2159-485D-A286-1E7B7468D8CF}"/>
              </a:ext>
            </a:extLst>
          </p:cNvPr>
          <p:cNvCxnSpPr>
            <a:cxnSpLocks/>
          </p:cNvCxnSpPr>
          <p:nvPr/>
        </p:nvCxnSpPr>
        <p:spPr>
          <a:xfrm>
            <a:off x="1695722" y="7466621"/>
            <a:ext cx="34726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819802EB-19E8-4D5C-AE47-B21A35E9DB2A}"/>
              </a:ext>
            </a:extLst>
          </p:cNvPr>
          <p:cNvGraphicFramePr>
            <a:graphicFrameLocks noGrp="1"/>
          </p:cNvGraphicFramePr>
          <p:nvPr/>
        </p:nvGraphicFramePr>
        <p:xfrm>
          <a:off x="1752676" y="1613551"/>
          <a:ext cx="3382386" cy="5479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198">
                  <a:extLst>
                    <a:ext uri="{9D8B030D-6E8A-4147-A177-3AD203B41FA5}">
                      <a16:colId xmlns:a16="http://schemas.microsoft.com/office/drawing/2014/main" val="3578351459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2403132401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1536445811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3441686769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3216928426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1179174453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1268271722"/>
                    </a:ext>
                  </a:extLst>
                </a:gridCol>
              </a:tblGrid>
              <a:tr h="13699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5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75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02223"/>
                  </a:ext>
                </a:extLst>
              </a:tr>
              <a:tr h="13699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5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75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65309"/>
                  </a:ext>
                </a:extLst>
              </a:tr>
              <a:tr h="13699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5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75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58221"/>
                  </a:ext>
                </a:extLst>
              </a:tr>
              <a:tr h="13699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5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75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0596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5575490-5B5C-4E7B-87DE-FBA84D62F0F5}"/>
              </a:ext>
            </a:extLst>
          </p:cNvPr>
          <p:cNvSpPr txBox="1"/>
          <p:nvPr/>
        </p:nvSpPr>
        <p:spPr>
          <a:xfrm>
            <a:off x="2673172" y="385455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</a:t>
            </a:r>
            <a:endParaRPr lang="en-US" altLang="ko-KR" sz="8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ABD6E4-3B56-4DB3-A3D4-5E052D925E57}"/>
              </a:ext>
            </a:extLst>
          </p:cNvPr>
          <p:cNvSpPr txBox="1"/>
          <p:nvPr/>
        </p:nvSpPr>
        <p:spPr>
          <a:xfrm>
            <a:off x="2673172" y="4048393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</a:t>
            </a:r>
            <a:r>
              <a:rPr lang="ko-KR" altLang="en-US" sz="8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바우</a:t>
            </a:r>
            <a:endParaRPr lang="en-US" altLang="ko-KR" sz="8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F7A6F1-E970-44F9-8002-BB20F00E1AF9}"/>
              </a:ext>
            </a:extLst>
          </p:cNvPr>
          <p:cNvSpPr txBox="1"/>
          <p:nvPr/>
        </p:nvSpPr>
        <p:spPr>
          <a:xfrm>
            <a:off x="2673172" y="443608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</a:t>
            </a:r>
            <a:endParaRPr lang="en-US" altLang="ko-KR" sz="8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964231-3706-475A-A040-535A737DB950}"/>
              </a:ext>
            </a:extLst>
          </p:cNvPr>
          <p:cNvSpPr txBox="1"/>
          <p:nvPr/>
        </p:nvSpPr>
        <p:spPr>
          <a:xfrm>
            <a:off x="2673172" y="4242236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</a:t>
            </a:r>
            <a:endParaRPr lang="en-US" altLang="ko-KR" sz="8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CA4072-DE66-4A3B-ADA5-E3337517DEAF}"/>
              </a:ext>
            </a:extLst>
          </p:cNvPr>
          <p:cNvSpPr/>
          <p:nvPr/>
        </p:nvSpPr>
        <p:spPr>
          <a:xfrm>
            <a:off x="2697318" y="3903889"/>
            <a:ext cx="28800" cy="14079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spc="-15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E9BFC2-D161-478D-AE04-FF2DD7122278}"/>
              </a:ext>
            </a:extLst>
          </p:cNvPr>
          <p:cNvSpPr/>
          <p:nvPr/>
        </p:nvSpPr>
        <p:spPr>
          <a:xfrm>
            <a:off x="2697318" y="4094727"/>
            <a:ext cx="28800" cy="14079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spc="-15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C5B0BC-9C58-4943-BFF4-F4A26576FCD6}"/>
              </a:ext>
            </a:extLst>
          </p:cNvPr>
          <p:cNvSpPr/>
          <p:nvPr/>
        </p:nvSpPr>
        <p:spPr>
          <a:xfrm>
            <a:off x="2697318" y="4285565"/>
            <a:ext cx="28800" cy="14079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spc="-15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E97808-69FF-4134-8E84-DC6E87D70702}"/>
              </a:ext>
            </a:extLst>
          </p:cNvPr>
          <p:cNvSpPr/>
          <p:nvPr/>
        </p:nvSpPr>
        <p:spPr>
          <a:xfrm>
            <a:off x="2697318" y="4476404"/>
            <a:ext cx="28800" cy="14079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spc="-15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00F3CC-622C-4E3D-B72E-EEB195D22269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5E0F8B9-58A0-4042-B654-A4AEE0576DCB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0E7AFB8-05DC-44D4-85C1-1B79DD3FEEE2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03D4456-C7E3-4363-9DBE-8BA846D78553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48679B8-D336-4F63-8E9F-E73BA10C5054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D05142C-953F-4D1F-917F-19D242E96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98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B556AFC-E56C-4873-B1FB-235FFBE5E0E3}"/>
              </a:ext>
            </a:extLst>
          </p:cNvPr>
          <p:cNvSpPr/>
          <p:nvPr/>
        </p:nvSpPr>
        <p:spPr>
          <a:xfrm>
            <a:off x="1592911" y="1652753"/>
            <a:ext cx="3672170" cy="7085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00F3CC-622C-4E3D-B72E-EEB195D22269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5E0F8B9-58A0-4042-B654-A4AEE0576DCB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0E7AFB8-05DC-44D4-85C1-1B79DD3FEEE2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03D4456-C7E3-4363-9DBE-8BA846D78553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48679B8-D336-4F63-8E9F-E73BA10C5054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D05142C-953F-4D1F-917F-19D242E96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05B3A3D-FC12-401F-B272-DB256DBF9FD5}"/>
              </a:ext>
            </a:extLst>
          </p:cNvPr>
          <p:cNvSpPr/>
          <p:nvPr/>
        </p:nvSpPr>
        <p:spPr>
          <a:xfrm>
            <a:off x="1776997" y="1786790"/>
            <a:ext cx="2672358" cy="450056"/>
          </a:xfrm>
          <a:prstGeom prst="roundRect">
            <a:avLst>
              <a:gd name="adj" fmla="val 914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검색어를 입력하세요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DB8AEB-02E0-4423-BE5A-1AC351E47DF5}"/>
              </a:ext>
            </a:extLst>
          </p:cNvPr>
          <p:cNvGrpSpPr/>
          <p:nvPr/>
        </p:nvGrpSpPr>
        <p:grpSpPr>
          <a:xfrm>
            <a:off x="4558406" y="1781255"/>
            <a:ext cx="466544" cy="464695"/>
            <a:chOff x="4746624" y="1613551"/>
            <a:chExt cx="370800" cy="36933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22B1F89-F9BF-4A08-A1BB-FDE5B8CF7574}"/>
                </a:ext>
              </a:extLst>
            </p:cNvPr>
            <p:cNvSpPr/>
            <p:nvPr/>
          </p:nvSpPr>
          <p:spPr>
            <a:xfrm>
              <a:off x="4746624" y="1613551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E8740C3-A8D2-43EB-B417-31877BD01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8717" y="1708868"/>
              <a:ext cx="171450" cy="18097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F96CC85-8661-4F91-8211-F3F386D97D53}"/>
              </a:ext>
            </a:extLst>
          </p:cNvPr>
          <p:cNvSpPr txBox="1"/>
          <p:nvPr/>
        </p:nvSpPr>
        <p:spPr>
          <a:xfrm>
            <a:off x="2313179" y="3383850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598235-A869-4110-96CC-2EB875BE1BE7}"/>
              </a:ext>
            </a:extLst>
          </p:cNvPr>
          <p:cNvSpPr txBox="1"/>
          <p:nvPr/>
        </p:nvSpPr>
        <p:spPr>
          <a:xfrm>
            <a:off x="1651095" y="284264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2/5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37B80FA-9EB3-4FA4-B7CD-453280A5E6CD}"/>
              </a:ext>
            </a:extLst>
          </p:cNvPr>
          <p:cNvCxnSpPr>
            <a:cxnSpLocks/>
          </p:cNvCxnSpPr>
          <p:nvPr/>
        </p:nvCxnSpPr>
        <p:spPr>
          <a:xfrm>
            <a:off x="2255454" y="2734946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3E31E-9E25-43D9-A66B-76D5EFFC8E6F}"/>
              </a:ext>
            </a:extLst>
          </p:cNvPr>
          <p:cNvCxnSpPr>
            <a:cxnSpLocks/>
          </p:cNvCxnSpPr>
          <p:nvPr/>
        </p:nvCxnSpPr>
        <p:spPr>
          <a:xfrm>
            <a:off x="2204864" y="3230762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A8D7DBB-B281-4067-BB3A-43B82A849F75}"/>
              </a:ext>
            </a:extLst>
          </p:cNvPr>
          <p:cNvCxnSpPr>
            <a:cxnSpLocks/>
          </p:cNvCxnSpPr>
          <p:nvPr/>
        </p:nvCxnSpPr>
        <p:spPr>
          <a:xfrm>
            <a:off x="2204864" y="3728864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E1B74B7-F7C4-463D-9E4F-454BD129AFED}"/>
              </a:ext>
            </a:extLst>
          </p:cNvPr>
          <p:cNvSpPr txBox="1"/>
          <p:nvPr/>
        </p:nvSpPr>
        <p:spPr>
          <a:xfrm>
            <a:off x="1651095" y="337749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2/8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C929F87-56BA-46AF-AB1E-61D3C82A84D9}"/>
              </a:ext>
            </a:extLst>
          </p:cNvPr>
          <p:cNvSpPr/>
          <p:nvPr/>
        </p:nvSpPr>
        <p:spPr>
          <a:xfrm>
            <a:off x="2255454" y="3430679"/>
            <a:ext cx="28800" cy="140796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2636D3-8A43-4546-AA9C-B12B1AB299D1}"/>
              </a:ext>
            </a:extLst>
          </p:cNvPr>
          <p:cNvSpPr txBox="1"/>
          <p:nvPr/>
        </p:nvSpPr>
        <p:spPr>
          <a:xfrm>
            <a:off x="2313179" y="2859409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E1E357-0FEF-46BE-896C-026D0F8FEB1C}"/>
              </a:ext>
            </a:extLst>
          </p:cNvPr>
          <p:cNvSpPr/>
          <p:nvPr/>
        </p:nvSpPr>
        <p:spPr>
          <a:xfrm>
            <a:off x="2255454" y="2906238"/>
            <a:ext cx="28800" cy="140796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7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1CE1F7-729B-4C94-8567-BE7FD7C8D165}"/>
              </a:ext>
            </a:extLst>
          </p:cNvPr>
          <p:cNvSpPr/>
          <p:nvPr/>
        </p:nvSpPr>
        <p:spPr>
          <a:xfrm>
            <a:off x="1740865" y="2148850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A084B9-4D02-4539-A6C0-1D026144016D}"/>
              </a:ext>
            </a:extLst>
          </p:cNvPr>
          <p:cNvSpPr/>
          <p:nvPr/>
        </p:nvSpPr>
        <p:spPr>
          <a:xfrm>
            <a:off x="1740864" y="2754937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8EE06D-AF26-4812-B61E-B0C5749D32C1}"/>
              </a:ext>
            </a:extLst>
          </p:cNvPr>
          <p:cNvSpPr txBox="1"/>
          <p:nvPr/>
        </p:nvSpPr>
        <p:spPr>
          <a:xfrm>
            <a:off x="1740718" y="174715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497A42F-43B3-4BF2-A60E-6CBE1AB471D1}"/>
              </a:ext>
            </a:extLst>
          </p:cNvPr>
          <p:cNvSpPr/>
          <p:nvPr/>
        </p:nvSpPr>
        <p:spPr>
          <a:xfrm>
            <a:off x="1752705" y="2154424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E2CC58F-2EA0-4E3C-9910-5F36D5C55E70}"/>
              </a:ext>
            </a:extLst>
          </p:cNvPr>
          <p:cNvSpPr/>
          <p:nvPr/>
        </p:nvSpPr>
        <p:spPr>
          <a:xfrm>
            <a:off x="1926106" y="2330212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EA53B2-B295-4920-9CCA-42822007788C}"/>
              </a:ext>
            </a:extLst>
          </p:cNvPr>
          <p:cNvSpPr txBox="1"/>
          <p:nvPr/>
        </p:nvSpPr>
        <p:spPr>
          <a:xfrm>
            <a:off x="2163720" y="2290166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기획회의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FE888F-84BE-41DF-8FE5-86097AF7FA0B}"/>
              </a:ext>
            </a:extLst>
          </p:cNvPr>
          <p:cNvSpPr txBox="1"/>
          <p:nvPr/>
        </p:nvSpPr>
        <p:spPr>
          <a:xfrm>
            <a:off x="2163720" y="289106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외부미킹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4ABC36-CD44-4732-9FB1-B4EA63F266CA}"/>
              </a:ext>
            </a:extLst>
          </p:cNvPr>
          <p:cNvSpPr/>
          <p:nvPr/>
        </p:nvSpPr>
        <p:spPr>
          <a:xfrm>
            <a:off x="1754205" y="2756962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37E815A-31E5-4965-A4BE-31B602144500}"/>
              </a:ext>
            </a:extLst>
          </p:cNvPr>
          <p:cNvSpPr/>
          <p:nvPr/>
        </p:nvSpPr>
        <p:spPr>
          <a:xfrm>
            <a:off x="1927606" y="2932750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E41271D-08D4-4950-BCEB-713D73A77CA7}"/>
              </a:ext>
            </a:extLst>
          </p:cNvPr>
          <p:cNvGrpSpPr/>
          <p:nvPr/>
        </p:nvGrpSpPr>
        <p:grpSpPr>
          <a:xfrm>
            <a:off x="1603288" y="7051973"/>
            <a:ext cx="3661794" cy="571156"/>
            <a:chOff x="1603288" y="7051973"/>
            <a:chExt cx="3661794" cy="5711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42944E-A012-49C2-829A-30AA4E18F05C}"/>
                </a:ext>
              </a:extLst>
            </p:cNvPr>
            <p:cNvSpPr/>
            <p:nvPr/>
          </p:nvSpPr>
          <p:spPr>
            <a:xfrm>
              <a:off x="3428999" y="7051973"/>
              <a:ext cx="1836083" cy="571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775B19-0382-4B1A-9971-5A1D22AE9F73}"/>
                </a:ext>
              </a:extLst>
            </p:cNvPr>
            <p:cNvSpPr txBox="1"/>
            <p:nvPr/>
          </p:nvSpPr>
          <p:spPr>
            <a:xfrm>
              <a:off x="3648772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업무일지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17E11D8-2549-4749-BF41-479443874BFC}"/>
                </a:ext>
              </a:extLst>
            </p:cNvPr>
            <p:cNvSpPr/>
            <p:nvPr/>
          </p:nvSpPr>
          <p:spPr>
            <a:xfrm>
              <a:off x="1603288" y="7051973"/>
              <a:ext cx="1836083" cy="571156"/>
            </a:xfrm>
            <a:prstGeom prst="rect">
              <a:avLst/>
            </a:prstGeom>
            <a:solidFill>
              <a:srgbClr val="00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66B549-C3F0-4360-AFAB-1DE3FD3385C0}"/>
                </a:ext>
              </a:extLst>
            </p:cNvPr>
            <p:cNvSpPr txBox="1"/>
            <p:nvPr/>
          </p:nvSpPr>
          <p:spPr>
            <a:xfrm>
              <a:off x="1823061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오늘할일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FCD8B89-48B2-4F83-943F-FCEBB655C683}"/>
              </a:ext>
            </a:extLst>
          </p:cNvPr>
          <p:cNvSpPr txBox="1"/>
          <p:nvPr/>
        </p:nvSpPr>
        <p:spPr>
          <a:xfrm>
            <a:off x="5507764" y="175301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Attendance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7C9D3FF-8FAD-499E-9536-5402D3BAC72B}"/>
              </a:ext>
            </a:extLst>
          </p:cNvPr>
          <p:cNvGrpSpPr/>
          <p:nvPr/>
        </p:nvGrpSpPr>
        <p:grpSpPr>
          <a:xfrm>
            <a:off x="4925121" y="2926388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926E2433-5BCC-4C19-AF34-A6DF4FDCCA3B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DA7E4E87-56BB-4B1B-A38E-AFA04D37FE85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E593A0D-7A14-4C6D-AEF2-65D57E77F447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DA76055-6BDF-44C1-B3DC-E59CE8212182}"/>
              </a:ext>
            </a:extLst>
          </p:cNvPr>
          <p:cNvGrpSpPr/>
          <p:nvPr/>
        </p:nvGrpSpPr>
        <p:grpSpPr>
          <a:xfrm>
            <a:off x="4925121" y="2314284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74B0B28-8838-45B6-9D7E-8A04803EB68E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3D5D369-5D2C-48D5-BF8F-01D53DD13AE2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093C155-1B5D-4071-BEAE-A751F7D92A9C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8165CDD-D9BB-42E1-8648-A8EBD54C666A}"/>
              </a:ext>
            </a:extLst>
          </p:cNvPr>
          <p:cNvSpPr/>
          <p:nvPr/>
        </p:nvSpPr>
        <p:spPr>
          <a:xfrm>
            <a:off x="1740576" y="3367106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5" name="그래픽 164" descr="추가 단색으로 채워진">
            <a:extLst>
              <a:ext uri="{FF2B5EF4-FFF2-40B4-BE49-F238E27FC236}">
                <a16:creationId xmlns:a16="http://schemas.microsoft.com/office/drawing/2014/main" id="{842D827A-DEAC-4186-8F29-EF3147167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7545" y="3506492"/>
            <a:ext cx="242626" cy="242626"/>
          </a:xfrm>
          <a:prstGeom prst="rect">
            <a:avLst/>
          </a:prstGeom>
        </p:spPr>
      </p:pic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F7BD9CF2-6EE5-4169-9B65-DB9C3A066ED6}"/>
              </a:ext>
            </a:extLst>
          </p:cNvPr>
          <p:cNvSpPr/>
          <p:nvPr/>
        </p:nvSpPr>
        <p:spPr>
          <a:xfrm>
            <a:off x="1740720" y="5090754"/>
            <a:ext cx="3376560" cy="662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4459C9-3D8A-4DBE-B754-84F9B0BC1BD0}"/>
              </a:ext>
            </a:extLst>
          </p:cNvPr>
          <p:cNvSpPr/>
          <p:nvPr/>
        </p:nvSpPr>
        <p:spPr>
          <a:xfrm>
            <a:off x="1754063" y="5096143"/>
            <a:ext cx="45719" cy="657176"/>
          </a:xfrm>
          <a:prstGeom prst="rect">
            <a:avLst/>
          </a:prstGeom>
          <a:solidFill>
            <a:srgbClr val="01857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A14E8AEF-DD4D-4763-8ABB-2F935FC6F22A}"/>
              </a:ext>
            </a:extLst>
          </p:cNvPr>
          <p:cNvSpPr/>
          <p:nvPr/>
        </p:nvSpPr>
        <p:spPr>
          <a:xfrm>
            <a:off x="1927464" y="5223346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18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61D19FA-5AE8-4171-9E51-8FDC257C57A9}"/>
              </a:ext>
            </a:extLst>
          </p:cNvPr>
          <p:cNvSpPr txBox="1"/>
          <p:nvPr/>
        </p:nvSpPr>
        <p:spPr>
          <a:xfrm>
            <a:off x="2158066" y="5207046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스마트워크 일정점검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(15:00)</a:t>
            </a:r>
            <a:endParaRPr lang="en-US" altLang="ko-KR" sz="1000" dirty="0">
              <a:solidFill>
                <a:srgbClr val="0185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898D86F-94CB-4767-91F3-DD885F87BEBC}"/>
              </a:ext>
            </a:extLst>
          </p:cNvPr>
          <p:cNvGrpSpPr/>
          <p:nvPr/>
        </p:nvGrpSpPr>
        <p:grpSpPr>
          <a:xfrm>
            <a:off x="4925121" y="5207046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89A53F27-982F-4C67-A381-337D7968EB1E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EE81D21C-24C8-424C-96FB-86440E869B55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7653DDB-DE47-4CD2-B96B-D445B5099928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C565D723-6460-4164-9CDD-7F2A1CFC3BDF}"/>
              </a:ext>
            </a:extLst>
          </p:cNvPr>
          <p:cNvSpPr txBox="1"/>
          <p:nvPr/>
        </p:nvSpPr>
        <p:spPr>
          <a:xfrm>
            <a:off x="2174162" y="5453267"/>
            <a:ext cx="1491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이선규 → </a:t>
            </a:r>
            <a:r>
              <a:rPr lang="ko-KR" altLang="en-US" sz="800" dirty="0" err="1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손언영</a:t>
            </a:r>
            <a:r>
              <a:rPr lang="ko-KR" altLang="en-US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(2/17 9:00)</a:t>
            </a: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7AF5816-A44F-4515-ADE2-DE2F0360474C}"/>
              </a:ext>
            </a:extLst>
          </p:cNvPr>
          <p:cNvGrpSpPr/>
          <p:nvPr/>
        </p:nvGrpSpPr>
        <p:grpSpPr>
          <a:xfrm>
            <a:off x="4925121" y="5207046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49499587-D79C-4EB4-9E58-76E3B5C1640B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24FD0F7-6B6C-41DB-962E-F458917D734F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E6769F9-4176-4D91-961C-810FAFE01757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7FC0237-9F22-4695-BEF8-3243723BFB95}"/>
              </a:ext>
            </a:extLst>
          </p:cNvPr>
          <p:cNvSpPr/>
          <p:nvPr/>
        </p:nvSpPr>
        <p:spPr>
          <a:xfrm>
            <a:off x="1740576" y="5853528"/>
            <a:ext cx="3376560" cy="662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FA9ED04-DB52-4B2B-9F8B-2CEA52E846A3}"/>
              </a:ext>
            </a:extLst>
          </p:cNvPr>
          <p:cNvSpPr/>
          <p:nvPr/>
        </p:nvSpPr>
        <p:spPr>
          <a:xfrm>
            <a:off x="1753919" y="5858917"/>
            <a:ext cx="45719" cy="657176"/>
          </a:xfrm>
          <a:prstGeom prst="rect">
            <a:avLst/>
          </a:prstGeom>
          <a:solidFill>
            <a:srgbClr val="01857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02791EAD-B983-4885-9E68-08449ADB3DBB}"/>
              </a:ext>
            </a:extLst>
          </p:cNvPr>
          <p:cNvSpPr/>
          <p:nvPr/>
        </p:nvSpPr>
        <p:spPr>
          <a:xfrm>
            <a:off x="1927320" y="5986120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4733F57-64B8-42D6-B1F0-B19995534E9B}"/>
              </a:ext>
            </a:extLst>
          </p:cNvPr>
          <p:cNvSpPr txBox="1"/>
          <p:nvPr/>
        </p:nvSpPr>
        <p:spPr>
          <a:xfrm>
            <a:off x="2157922" y="596982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trike="sngStrike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스마트워크 디자인 일정점검</a:t>
            </a:r>
            <a:endParaRPr lang="en-US" altLang="ko-KR" sz="1000" strike="sngStrike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85992CF8-6221-43F3-8D35-C37F53B1B435}"/>
              </a:ext>
            </a:extLst>
          </p:cNvPr>
          <p:cNvGrpSpPr/>
          <p:nvPr/>
        </p:nvGrpSpPr>
        <p:grpSpPr>
          <a:xfrm>
            <a:off x="4924977" y="5969820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7D333D3A-B687-432E-9232-D73E3D13A312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80E9ECD-5253-4866-9257-3433C83F39E5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C17347E4-AA68-4E65-9B66-B94D447E8F45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93AC2CB0-5473-4F14-84E5-764225ED76DF}"/>
              </a:ext>
            </a:extLst>
          </p:cNvPr>
          <p:cNvSpPr txBox="1"/>
          <p:nvPr/>
        </p:nvSpPr>
        <p:spPr>
          <a:xfrm>
            <a:off x="2174018" y="6216041"/>
            <a:ext cx="12987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→ 윤지혜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(2/17 9:00)</a:t>
            </a: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ABE10F3C-61AC-42B4-AABD-F8BF9F53603E}"/>
              </a:ext>
            </a:extLst>
          </p:cNvPr>
          <p:cNvGrpSpPr/>
          <p:nvPr/>
        </p:nvGrpSpPr>
        <p:grpSpPr>
          <a:xfrm>
            <a:off x="4924977" y="5969820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2444BBB-17B9-43F7-B8BD-7C73E2FFC17B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E5BEE706-301D-4B2B-B80E-824ADEAB9680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111B8536-CF06-4A75-B4AC-454EDB9A71E6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자유형: 도형 218">
            <a:extLst>
              <a:ext uri="{FF2B5EF4-FFF2-40B4-BE49-F238E27FC236}">
                <a16:creationId xmlns:a16="http://schemas.microsoft.com/office/drawing/2014/main" id="{B19547E2-F7D7-4915-A0B1-3C0E4E1BEA28}"/>
              </a:ext>
            </a:extLst>
          </p:cNvPr>
          <p:cNvSpPr/>
          <p:nvPr/>
        </p:nvSpPr>
        <p:spPr>
          <a:xfrm rot="20239449">
            <a:off x="1966593" y="6026558"/>
            <a:ext cx="134984" cy="92561"/>
          </a:xfrm>
          <a:custGeom>
            <a:avLst/>
            <a:gdLst>
              <a:gd name="connsiteX0" fmla="*/ 0 w 83343"/>
              <a:gd name="connsiteY0" fmla="*/ 0 h 57150"/>
              <a:gd name="connsiteX1" fmla="*/ 19050 w 83343"/>
              <a:gd name="connsiteY1" fmla="*/ 57150 h 57150"/>
              <a:gd name="connsiteX2" fmla="*/ 83343 w 83343"/>
              <a:gd name="connsiteY2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3" h="57150">
                <a:moveTo>
                  <a:pt x="0" y="0"/>
                </a:moveTo>
                <a:lnTo>
                  <a:pt x="19050" y="57150"/>
                </a:lnTo>
                <a:lnTo>
                  <a:pt x="83343" y="0"/>
                </a:lnTo>
              </a:path>
            </a:pathLst>
          </a:custGeom>
          <a:noFill/>
          <a:ln>
            <a:solidFill>
              <a:srgbClr val="018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404A438-1C0C-4BAF-ABF8-F5DD8574547F}"/>
              </a:ext>
            </a:extLst>
          </p:cNvPr>
          <p:cNvSpPr txBox="1"/>
          <p:nvPr/>
        </p:nvSpPr>
        <p:spPr>
          <a:xfrm>
            <a:off x="1740718" y="4615517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요청한 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1E5F0EB-5D19-404A-A766-E82779880A43}"/>
              </a:ext>
            </a:extLst>
          </p:cNvPr>
          <p:cNvSpPr txBox="1"/>
          <p:nvPr/>
        </p:nvSpPr>
        <p:spPr>
          <a:xfrm>
            <a:off x="3010407" y="406789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업무요청</a:t>
            </a:r>
            <a:endParaRPr lang="en-US" altLang="ko-KR" sz="1400" u="sng" dirty="0">
              <a:solidFill>
                <a:srgbClr val="0075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FC4402E-2689-4F11-B11E-19FE95058369}"/>
              </a:ext>
            </a:extLst>
          </p:cNvPr>
          <p:cNvGrpSpPr/>
          <p:nvPr/>
        </p:nvGrpSpPr>
        <p:grpSpPr>
          <a:xfrm>
            <a:off x="3358862" y="6187541"/>
            <a:ext cx="1656184" cy="873956"/>
            <a:chOff x="3457116" y="4933620"/>
            <a:chExt cx="1656184" cy="87395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9AA3FE4D-CA3F-4016-BE74-63530E2B3C7C}"/>
                </a:ext>
              </a:extLst>
            </p:cNvPr>
            <p:cNvSpPr/>
            <p:nvPr/>
          </p:nvSpPr>
          <p:spPr>
            <a:xfrm>
              <a:off x="3457116" y="4956946"/>
              <a:ext cx="1656184" cy="850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79D6CEF-2281-4073-86D5-9E5FBF6494AB}"/>
                </a:ext>
              </a:extLst>
            </p:cNvPr>
            <p:cNvSpPr txBox="1"/>
            <p:nvPr/>
          </p:nvSpPr>
          <p:spPr>
            <a:xfrm>
              <a:off x="3673139" y="4933620"/>
              <a:ext cx="941283" cy="796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삭제하기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내일로 미루기</a:t>
              </a:r>
              <a:endParaRPr lang="en-US" altLang="ko-KR" sz="1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3DAA72BD-6DF3-4B3B-A57F-6CEAA444B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040" y="5382261"/>
              <a:ext cx="1568335" cy="27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56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064C9A91-28CD-4373-906B-5D54CB17EA64}"/>
              </a:ext>
            </a:extLst>
          </p:cNvPr>
          <p:cNvSpPr txBox="1"/>
          <p:nvPr/>
        </p:nvSpPr>
        <p:spPr>
          <a:xfrm>
            <a:off x="1323401" y="266195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AAAB83-D42D-4E95-9A04-8805706D1483}"/>
              </a:ext>
            </a:extLst>
          </p:cNvPr>
          <p:cNvSpPr txBox="1"/>
          <p:nvPr/>
        </p:nvSpPr>
        <p:spPr>
          <a:xfrm>
            <a:off x="2604022" y="26619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BDFC8E-3769-4052-8298-39B09A60DCCE}"/>
              </a:ext>
            </a:extLst>
          </p:cNvPr>
          <p:cNvSpPr txBox="1"/>
          <p:nvPr/>
        </p:nvSpPr>
        <p:spPr>
          <a:xfrm>
            <a:off x="3612134" y="2661955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DEC766-6E9E-4AE3-BAE4-A940F4BB24DE}"/>
              </a:ext>
            </a:extLst>
          </p:cNvPr>
          <p:cNvSpPr txBox="1"/>
          <p:nvPr/>
        </p:nvSpPr>
        <p:spPr>
          <a:xfrm>
            <a:off x="4620246" y="2661955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383DFE-5CAA-4AE4-A863-BE5059BBAA8D}"/>
              </a:ext>
            </a:extLst>
          </p:cNvPr>
          <p:cNvSpPr txBox="1"/>
          <p:nvPr/>
        </p:nvSpPr>
        <p:spPr>
          <a:xfrm>
            <a:off x="4630115" y="3021995"/>
            <a:ext cx="1007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등등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44FBE1-B269-4CD6-B46A-475B32AFBDC4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>
            <a:off x="2067515" y="2792760"/>
            <a:ext cx="536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D00EA2-4AFD-4780-8F1B-95529CA1A0B9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>
            <a:off x="3096465" y="2792760"/>
            <a:ext cx="515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8B9ECAD-4747-4B25-9C53-42A1FC8091D6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3933056" y="2792760"/>
            <a:ext cx="687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077025-1EC5-417F-80C2-44E1AB73C7BE}"/>
              </a:ext>
            </a:extLst>
          </p:cNvPr>
          <p:cNvGrpSpPr/>
          <p:nvPr/>
        </p:nvGrpSpPr>
        <p:grpSpPr>
          <a:xfrm>
            <a:off x="1586464" y="7079547"/>
            <a:ext cx="3661794" cy="571156"/>
            <a:chOff x="1603288" y="7051973"/>
            <a:chExt cx="3661794" cy="571156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F5527C3-6B79-4DAC-9CE4-92A9B309B1D8}"/>
                </a:ext>
              </a:extLst>
            </p:cNvPr>
            <p:cNvSpPr/>
            <p:nvPr/>
          </p:nvSpPr>
          <p:spPr>
            <a:xfrm>
              <a:off x="3428999" y="7051973"/>
              <a:ext cx="1836083" cy="571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D130F34-B195-473F-ABAF-7662EB294931}"/>
                </a:ext>
              </a:extLst>
            </p:cNvPr>
            <p:cNvSpPr txBox="1"/>
            <p:nvPr/>
          </p:nvSpPr>
          <p:spPr>
            <a:xfrm>
              <a:off x="3648772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업무일지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3147FBB-1A02-482D-933F-677D61D4006D}"/>
                </a:ext>
              </a:extLst>
            </p:cNvPr>
            <p:cNvSpPr/>
            <p:nvPr/>
          </p:nvSpPr>
          <p:spPr>
            <a:xfrm>
              <a:off x="1603288" y="7051973"/>
              <a:ext cx="1836083" cy="571156"/>
            </a:xfrm>
            <a:prstGeom prst="rect">
              <a:avLst/>
            </a:prstGeom>
            <a:solidFill>
              <a:srgbClr val="00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446E42-8A43-4C6D-9539-306AFDC1CE7D}"/>
                </a:ext>
              </a:extLst>
            </p:cNvPr>
            <p:cNvSpPr txBox="1"/>
            <p:nvPr/>
          </p:nvSpPr>
          <p:spPr>
            <a:xfrm>
              <a:off x="1823061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오늘할일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012E809-B4AE-4935-A55A-109333C75F89}"/>
              </a:ext>
            </a:extLst>
          </p:cNvPr>
          <p:cNvGrpSpPr/>
          <p:nvPr/>
        </p:nvGrpSpPr>
        <p:grpSpPr>
          <a:xfrm>
            <a:off x="1740718" y="175301"/>
            <a:ext cx="3376707" cy="5610071"/>
            <a:chOff x="1740718" y="175301"/>
            <a:chExt cx="3376707" cy="5610071"/>
          </a:xfrm>
        </p:grpSpPr>
        <p:pic>
          <p:nvPicPr>
            <p:cNvPr id="47" name="그래픽 46" descr="햄버거 메뉴 아이콘 윤곽선">
              <a:extLst>
                <a:ext uri="{FF2B5EF4-FFF2-40B4-BE49-F238E27FC236}">
                  <a16:creationId xmlns:a16="http://schemas.microsoft.com/office/drawing/2014/main" id="{E18D8FF1-A838-4914-8A0A-B8A262C8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0864" y="248888"/>
              <a:ext cx="253917" cy="253917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32A7D9A-ED4F-443E-B300-1C273C43C560}"/>
                </a:ext>
              </a:extLst>
            </p:cNvPr>
            <p:cNvGrpSpPr/>
            <p:nvPr/>
          </p:nvGrpSpPr>
          <p:grpSpPr>
            <a:xfrm>
              <a:off x="4677880" y="175301"/>
              <a:ext cx="439544" cy="485637"/>
              <a:chOff x="4763767" y="175301"/>
              <a:chExt cx="439544" cy="485637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E522262-F588-40A0-925A-B00DF0325428}"/>
                  </a:ext>
                </a:extLst>
              </p:cNvPr>
              <p:cNvGrpSpPr/>
              <p:nvPr/>
            </p:nvGrpSpPr>
            <p:grpSpPr>
              <a:xfrm>
                <a:off x="4843494" y="175301"/>
                <a:ext cx="273642" cy="273642"/>
                <a:chOff x="4851080" y="239025"/>
                <a:chExt cx="273642" cy="273642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01F52253-AB23-4DBF-A2FD-D99ECB0208B6}"/>
                    </a:ext>
                  </a:extLst>
                </p:cNvPr>
                <p:cNvSpPr/>
                <p:nvPr/>
              </p:nvSpPr>
              <p:spPr>
                <a:xfrm>
                  <a:off x="4857380" y="249320"/>
                  <a:ext cx="261042" cy="261042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래픽 45" descr="사용자 윤곽선">
                  <a:extLst>
                    <a:ext uri="{FF2B5EF4-FFF2-40B4-BE49-F238E27FC236}">
                      <a16:creationId xmlns:a16="http://schemas.microsoft.com/office/drawing/2014/main" id="{07843FF5-73DA-42AF-A925-631E319908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1080" y="239025"/>
                  <a:ext cx="273642" cy="273642"/>
                </a:xfrm>
                <a:prstGeom prst="rect">
                  <a:avLst/>
                </a:prstGeom>
              </p:spPr>
            </p:pic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1FD8D2-D05E-451C-BD9E-CF483A37EEDA}"/>
                  </a:ext>
                </a:extLst>
              </p:cNvPr>
              <p:cNvSpPr txBox="1"/>
              <p:nvPr/>
            </p:nvSpPr>
            <p:spPr>
              <a:xfrm>
                <a:off x="4763767" y="460883"/>
                <a:ext cx="4395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손언영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58FED8-A6CA-402E-8686-35F0AE79548B}"/>
                </a:ext>
              </a:extLst>
            </p:cNvPr>
            <p:cNvSpPr txBox="1"/>
            <p:nvPr/>
          </p:nvSpPr>
          <p:spPr>
            <a:xfrm>
              <a:off x="2667214" y="191578"/>
              <a:ext cx="1483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Smart Board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FA71E2-053F-4007-85D3-4239E42322D6}"/>
                </a:ext>
              </a:extLst>
            </p:cNvPr>
            <p:cNvSpPr txBox="1"/>
            <p:nvPr/>
          </p:nvSpPr>
          <p:spPr>
            <a:xfrm>
              <a:off x="2842140" y="784207"/>
              <a:ext cx="1173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2021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166463-7A44-48AB-BA67-FB2A50FF512B}"/>
                </a:ext>
              </a:extLst>
            </p:cNvPr>
            <p:cNvGrpSpPr/>
            <p:nvPr/>
          </p:nvGrpSpPr>
          <p:grpSpPr>
            <a:xfrm>
              <a:off x="2008926" y="1149947"/>
              <a:ext cx="2840145" cy="369330"/>
              <a:chOff x="2255454" y="1149947"/>
              <a:chExt cx="2840145" cy="369330"/>
            </a:xfrm>
          </p:grpSpPr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1A73D200-AEC6-4252-A012-E785417EC4D0}"/>
                  </a:ext>
                </a:extLst>
              </p:cNvPr>
              <p:cNvSpPr/>
              <p:nvPr/>
            </p:nvSpPr>
            <p:spPr>
              <a:xfrm>
                <a:off x="2255454" y="1149947"/>
                <a:ext cx="712924" cy="369330"/>
              </a:xfrm>
              <a:prstGeom prst="roundRect">
                <a:avLst>
                  <a:gd name="adj" fmla="val 914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100" dirty="0">
                    <a:solidFill>
                      <a:srgbClr val="0075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오늘</a:t>
                </a:r>
                <a:endParaRPr lang="en-US" altLang="ko-KR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15E0AC3-37D9-4E79-851E-DA14B18C3B4C}"/>
                  </a:ext>
                </a:extLst>
              </p:cNvPr>
              <p:cNvSpPr/>
              <p:nvPr/>
            </p:nvSpPr>
            <p:spPr>
              <a:xfrm>
                <a:off x="3078569" y="1149947"/>
                <a:ext cx="712924" cy="369330"/>
              </a:xfrm>
              <a:prstGeom prst="roundRect">
                <a:avLst>
                  <a:gd name="adj" fmla="val 914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일주일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AEC6AB7E-2FA5-4560-8D53-C138B3DA439D}"/>
                  </a:ext>
                </a:extLst>
              </p:cNvPr>
              <p:cNvSpPr/>
              <p:nvPr/>
            </p:nvSpPr>
            <p:spPr>
              <a:xfrm>
                <a:off x="3901684" y="1149947"/>
                <a:ext cx="712924" cy="369330"/>
              </a:xfrm>
              <a:prstGeom prst="roundRect">
                <a:avLst>
                  <a:gd name="adj" fmla="val 914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한달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E2102389-A43D-4233-8EE8-51A7BC74CEA8}"/>
                  </a:ext>
                </a:extLst>
              </p:cNvPr>
              <p:cNvSpPr/>
              <p:nvPr/>
            </p:nvSpPr>
            <p:spPr>
              <a:xfrm>
                <a:off x="4724799" y="1149947"/>
                <a:ext cx="370800" cy="369330"/>
              </a:xfrm>
              <a:prstGeom prst="roundRect">
                <a:avLst>
                  <a:gd name="adj" fmla="val 914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23D96BD-531A-4BCF-9DB8-6ED7EB254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6892" y="1245264"/>
                <a:ext cx="171450" cy="180975"/>
              </a:xfrm>
              <a:prstGeom prst="rect">
                <a:avLst/>
              </a:prstGeom>
            </p:spPr>
          </p:pic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11CE1F7-729B-4C94-8567-BE7FD7C8D165}"/>
                </a:ext>
              </a:extLst>
            </p:cNvPr>
            <p:cNvSpPr/>
            <p:nvPr/>
          </p:nvSpPr>
          <p:spPr>
            <a:xfrm>
              <a:off x="1740865" y="2148850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1A084B9-4D02-4539-A6C0-1D026144016D}"/>
                </a:ext>
              </a:extLst>
            </p:cNvPr>
            <p:cNvSpPr/>
            <p:nvPr/>
          </p:nvSpPr>
          <p:spPr>
            <a:xfrm>
              <a:off x="1740864" y="2754937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487D149-B939-4C01-A65E-EC710342E9E5}"/>
                </a:ext>
              </a:extLst>
            </p:cNvPr>
            <p:cNvSpPr/>
            <p:nvPr/>
          </p:nvSpPr>
          <p:spPr>
            <a:xfrm>
              <a:off x="1740863" y="3361024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B10BC3D-CB57-441F-BCCC-ED1FA84C9E5E}"/>
                </a:ext>
              </a:extLst>
            </p:cNvPr>
            <p:cNvSpPr/>
            <p:nvPr/>
          </p:nvSpPr>
          <p:spPr>
            <a:xfrm>
              <a:off x="1740862" y="3967111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01B7054-C97B-4A86-AB5E-A75131EA05F5}"/>
                </a:ext>
              </a:extLst>
            </p:cNvPr>
            <p:cNvSpPr/>
            <p:nvPr/>
          </p:nvSpPr>
          <p:spPr>
            <a:xfrm>
              <a:off x="1740718" y="4580222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E8EE06D-AF26-4812-B61E-B0C5749D32C1}"/>
                </a:ext>
              </a:extLst>
            </p:cNvPr>
            <p:cNvSpPr txBox="1"/>
            <p:nvPr/>
          </p:nvSpPr>
          <p:spPr>
            <a:xfrm>
              <a:off x="1740718" y="1747154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할일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4" name="그래픽 103" descr="추가 단색으로 채워진">
              <a:extLst>
                <a:ext uri="{FF2B5EF4-FFF2-40B4-BE49-F238E27FC236}">
                  <a16:creationId xmlns:a16="http://schemas.microsoft.com/office/drawing/2014/main" id="{D225444F-567D-4B0E-B64F-48BCC243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07687" y="4719608"/>
              <a:ext cx="242626" cy="2426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8080FC-443D-4C67-9D91-2F514C2DBCD0}"/>
                </a:ext>
              </a:extLst>
            </p:cNvPr>
            <p:cNvSpPr txBox="1"/>
            <p:nvPr/>
          </p:nvSpPr>
          <p:spPr>
            <a:xfrm>
              <a:off x="3010407" y="547759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업무요청</a:t>
              </a:r>
              <a:endParaRPr lang="en-US" altLang="ko-KR" sz="1400" u="sng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A62C8DB-26C1-4B72-9C29-BCECD2CC559E}"/>
              </a:ext>
            </a:extLst>
          </p:cNvPr>
          <p:cNvSpPr/>
          <p:nvPr/>
        </p:nvSpPr>
        <p:spPr>
          <a:xfrm>
            <a:off x="1586462" y="801112"/>
            <a:ext cx="3678622" cy="6837511"/>
          </a:xfrm>
          <a:prstGeom prst="roundRect">
            <a:avLst>
              <a:gd name="adj" fmla="val 4658"/>
            </a:avLst>
          </a:prstGeom>
          <a:solidFill>
            <a:srgbClr val="F7F7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7009E-D2DD-40BD-95C4-970AF2394586}"/>
              </a:ext>
            </a:extLst>
          </p:cNvPr>
          <p:cNvSpPr txBox="1"/>
          <p:nvPr/>
        </p:nvSpPr>
        <p:spPr>
          <a:xfrm>
            <a:off x="1886665" y="116898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업무요청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59FC2D-F177-42B8-9D52-8AE1F0F5028F}"/>
              </a:ext>
            </a:extLst>
          </p:cNvPr>
          <p:cNvSpPr/>
          <p:nvPr/>
        </p:nvSpPr>
        <p:spPr>
          <a:xfrm>
            <a:off x="1714030" y="1752731"/>
            <a:ext cx="3376560" cy="9483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E5B568B-6E39-470A-A08F-EA4B722A2C3E}"/>
              </a:ext>
            </a:extLst>
          </p:cNvPr>
          <p:cNvSpPr/>
          <p:nvPr/>
        </p:nvSpPr>
        <p:spPr>
          <a:xfrm>
            <a:off x="1694187" y="8832507"/>
            <a:ext cx="1244591" cy="407258"/>
          </a:xfrm>
          <a:prstGeom prst="roundRect">
            <a:avLst>
              <a:gd name="adj" fmla="val 914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6B20C92-6906-47D1-994C-2B6350D3CF31}"/>
              </a:ext>
            </a:extLst>
          </p:cNvPr>
          <p:cNvSpPr/>
          <p:nvPr/>
        </p:nvSpPr>
        <p:spPr>
          <a:xfrm>
            <a:off x="3052513" y="8818916"/>
            <a:ext cx="928015" cy="407258"/>
          </a:xfrm>
          <a:prstGeom prst="roundRect">
            <a:avLst>
              <a:gd name="adj" fmla="val 1382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C622412D-17E4-4CF1-8F51-17BD9112790C}"/>
              </a:ext>
            </a:extLst>
          </p:cNvPr>
          <p:cNvSpPr/>
          <p:nvPr/>
        </p:nvSpPr>
        <p:spPr>
          <a:xfrm rot="5400000">
            <a:off x="3772500" y="8970997"/>
            <a:ext cx="58833" cy="103097"/>
          </a:xfrm>
          <a:prstGeom prst="chevron">
            <a:avLst>
              <a:gd name="adj" fmla="val 100000"/>
            </a:avLst>
          </a:prstGeom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66D6510-1BD8-4CD9-A822-D7216101DE0E}"/>
              </a:ext>
            </a:extLst>
          </p:cNvPr>
          <p:cNvSpPr/>
          <p:nvPr/>
        </p:nvSpPr>
        <p:spPr>
          <a:xfrm>
            <a:off x="4163174" y="8819363"/>
            <a:ext cx="928015" cy="407258"/>
          </a:xfrm>
          <a:prstGeom prst="roundRect">
            <a:avLst>
              <a:gd name="adj" fmla="val 1382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E15862FB-BB0E-4FD7-865F-CB8280EDFC05}"/>
              </a:ext>
            </a:extLst>
          </p:cNvPr>
          <p:cNvSpPr/>
          <p:nvPr/>
        </p:nvSpPr>
        <p:spPr>
          <a:xfrm rot="5400000">
            <a:off x="4883161" y="8971444"/>
            <a:ext cx="58833" cy="103097"/>
          </a:xfrm>
          <a:prstGeom prst="chevron">
            <a:avLst>
              <a:gd name="adj" fmla="val 100000"/>
            </a:avLst>
          </a:prstGeom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DA46E3-0EC9-483C-9C56-C3A62076A678}"/>
              </a:ext>
            </a:extLst>
          </p:cNvPr>
          <p:cNvSpPr txBox="1"/>
          <p:nvPr/>
        </p:nvSpPr>
        <p:spPr>
          <a:xfrm>
            <a:off x="3929023" y="8880552"/>
            <a:ext cx="285656" cy="27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08930F-6FBD-4745-9963-94AEA50B3472}"/>
              </a:ext>
            </a:extLst>
          </p:cNvPr>
          <p:cNvSpPr txBox="1"/>
          <p:nvPr/>
        </p:nvSpPr>
        <p:spPr>
          <a:xfrm>
            <a:off x="1792090" y="8908293"/>
            <a:ext cx="104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2021-01-10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B40262-EF69-44A1-A8F8-DAA411E07D31}"/>
              </a:ext>
            </a:extLst>
          </p:cNvPr>
          <p:cNvSpPr txBox="1"/>
          <p:nvPr/>
        </p:nvSpPr>
        <p:spPr>
          <a:xfrm>
            <a:off x="3106220" y="889470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18:00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8A6AD3-75E6-4D1A-B184-8859B6054CF4}"/>
              </a:ext>
            </a:extLst>
          </p:cNvPr>
          <p:cNvSpPr txBox="1"/>
          <p:nvPr/>
        </p:nvSpPr>
        <p:spPr>
          <a:xfrm>
            <a:off x="4220738" y="88894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19:00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1EF4EBF-90EF-4E6B-AA24-FF9A1A57E3CE}"/>
              </a:ext>
            </a:extLst>
          </p:cNvPr>
          <p:cNvSpPr/>
          <p:nvPr/>
        </p:nvSpPr>
        <p:spPr>
          <a:xfrm>
            <a:off x="1738081" y="4870488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2A8BDC-6DBD-49A8-BE8C-BB68D6B33276}"/>
              </a:ext>
            </a:extLst>
          </p:cNvPr>
          <p:cNvSpPr txBox="1"/>
          <p:nvPr/>
        </p:nvSpPr>
        <p:spPr>
          <a:xfrm>
            <a:off x="1957197" y="480989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정하기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D770608-31D4-488B-AF15-98C226C2D5C3}"/>
              </a:ext>
            </a:extLst>
          </p:cNvPr>
          <p:cNvSpPr/>
          <p:nvPr/>
        </p:nvSpPr>
        <p:spPr>
          <a:xfrm>
            <a:off x="1738081" y="3000686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8F8D01-F3F8-4480-B371-D94958B1093A}"/>
              </a:ext>
            </a:extLst>
          </p:cNvPr>
          <p:cNvSpPr txBox="1"/>
          <p:nvPr/>
        </p:nvSpPr>
        <p:spPr>
          <a:xfrm>
            <a:off x="1957197" y="294009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2781B64-3A57-41E5-A184-B32D9EEBE365}"/>
              </a:ext>
            </a:extLst>
          </p:cNvPr>
          <p:cNvSpPr/>
          <p:nvPr/>
        </p:nvSpPr>
        <p:spPr>
          <a:xfrm>
            <a:off x="1738081" y="3346410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B8E472-1963-4045-B60E-99F3F640D43F}"/>
              </a:ext>
            </a:extLst>
          </p:cNvPr>
          <p:cNvSpPr txBox="1"/>
          <p:nvPr/>
        </p:nvSpPr>
        <p:spPr>
          <a:xfrm>
            <a:off x="1957197" y="3285819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400BC90-0506-4E47-916B-D910EFAE2EF9}"/>
              </a:ext>
            </a:extLst>
          </p:cNvPr>
          <p:cNvSpPr/>
          <p:nvPr/>
        </p:nvSpPr>
        <p:spPr>
          <a:xfrm>
            <a:off x="1738081" y="3692134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CB9585-C010-434E-B906-DA72A76F346E}"/>
              </a:ext>
            </a:extLst>
          </p:cNvPr>
          <p:cNvSpPr txBox="1"/>
          <p:nvPr/>
        </p:nvSpPr>
        <p:spPr>
          <a:xfrm>
            <a:off x="1957197" y="3631543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김상엽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E238276-A80A-423F-9B8D-EAE8F8847017}"/>
              </a:ext>
            </a:extLst>
          </p:cNvPr>
          <p:cNvSpPr/>
          <p:nvPr/>
        </p:nvSpPr>
        <p:spPr>
          <a:xfrm>
            <a:off x="1738081" y="4037858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4ED80A-50C3-448D-8DD5-6531C7CA9D62}"/>
              </a:ext>
            </a:extLst>
          </p:cNvPr>
          <p:cNvSpPr txBox="1"/>
          <p:nvPr/>
        </p:nvSpPr>
        <p:spPr>
          <a:xfrm>
            <a:off x="1957197" y="397726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배운경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00F1CDE-C242-4D9B-93AA-52AD53D6807E}"/>
              </a:ext>
            </a:extLst>
          </p:cNvPr>
          <p:cNvSpPr/>
          <p:nvPr/>
        </p:nvSpPr>
        <p:spPr>
          <a:xfrm>
            <a:off x="2938778" y="3346410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60E572E-6DC4-4B42-9E6A-5C956F1405C2}"/>
              </a:ext>
            </a:extLst>
          </p:cNvPr>
          <p:cNvSpPr txBox="1"/>
          <p:nvPr/>
        </p:nvSpPr>
        <p:spPr>
          <a:xfrm>
            <a:off x="3157894" y="3285819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D521C294-8571-4E92-A089-2DBB1A81F99E}"/>
              </a:ext>
            </a:extLst>
          </p:cNvPr>
          <p:cNvSpPr/>
          <p:nvPr/>
        </p:nvSpPr>
        <p:spPr>
          <a:xfrm>
            <a:off x="2938778" y="3692134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8E56F0-B78F-41E7-9208-B3D5A0AF14CC}"/>
              </a:ext>
            </a:extLst>
          </p:cNvPr>
          <p:cNvSpPr txBox="1"/>
          <p:nvPr/>
        </p:nvSpPr>
        <p:spPr>
          <a:xfrm>
            <a:off x="3157894" y="3631543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박정헌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CAC59E8-5A2C-4354-B09E-52F24D42F88F}"/>
              </a:ext>
            </a:extLst>
          </p:cNvPr>
          <p:cNvSpPr/>
          <p:nvPr/>
        </p:nvSpPr>
        <p:spPr>
          <a:xfrm>
            <a:off x="2938778" y="4037858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FE42-8596-4052-8B9E-387C58DC0E85}"/>
              </a:ext>
            </a:extLst>
          </p:cNvPr>
          <p:cNvSpPr txBox="1"/>
          <p:nvPr/>
        </p:nvSpPr>
        <p:spPr>
          <a:xfrm>
            <a:off x="3157894" y="397726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서민정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15D8259-1EEE-4028-A587-16010E4E2730}"/>
              </a:ext>
            </a:extLst>
          </p:cNvPr>
          <p:cNvSpPr/>
          <p:nvPr/>
        </p:nvSpPr>
        <p:spPr>
          <a:xfrm>
            <a:off x="4147712" y="3346410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B803718-D726-43B1-9FE7-7AE52A38B9DE}"/>
              </a:ext>
            </a:extLst>
          </p:cNvPr>
          <p:cNvSpPr txBox="1"/>
          <p:nvPr/>
        </p:nvSpPr>
        <p:spPr>
          <a:xfrm>
            <a:off x="4366828" y="3285819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김민경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26AD683B-9FFE-4BBA-ADA6-BC7F1383EFB2}"/>
              </a:ext>
            </a:extLst>
          </p:cNvPr>
          <p:cNvSpPr/>
          <p:nvPr/>
        </p:nvSpPr>
        <p:spPr>
          <a:xfrm>
            <a:off x="4147712" y="3692134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6F506F-0854-4048-91B3-2F9548BEA73B}"/>
              </a:ext>
            </a:extLst>
          </p:cNvPr>
          <p:cNvSpPr txBox="1"/>
          <p:nvPr/>
        </p:nvSpPr>
        <p:spPr>
          <a:xfrm>
            <a:off x="4366828" y="3631543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박희정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F7B5E880-41AC-4C52-B60F-AD83803EE94D}"/>
              </a:ext>
            </a:extLst>
          </p:cNvPr>
          <p:cNvSpPr/>
          <p:nvPr/>
        </p:nvSpPr>
        <p:spPr>
          <a:xfrm>
            <a:off x="4147712" y="4037858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9A5B56-4162-4EB3-A39D-6DFC32F6B91A}"/>
              </a:ext>
            </a:extLst>
          </p:cNvPr>
          <p:cNvSpPr txBox="1"/>
          <p:nvPr/>
        </p:nvSpPr>
        <p:spPr>
          <a:xfrm>
            <a:off x="4366828" y="397726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손언영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71995D-3D01-4370-98AE-DC6A3106E734}"/>
              </a:ext>
            </a:extLst>
          </p:cNvPr>
          <p:cNvSpPr txBox="1"/>
          <p:nvPr/>
        </p:nvSpPr>
        <p:spPr>
          <a:xfrm>
            <a:off x="3637401" y="333669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304838-6E75-48FB-80AD-F263C7B87D1B}"/>
              </a:ext>
            </a:extLst>
          </p:cNvPr>
          <p:cNvSpPr txBox="1"/>
          <p:nvPr/>
        </p:nvSpPr>
        <p:spPr>
          <a:xfrm>
            <a:off x="2413520" y="3336690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곱하기 기호 123">
            <a:extLst>
              <a:ext uri="{FF2B5EF4-FFF2-40B4-BE49-F238E27FC236}">
                <a16:creationId xmlns:a16="http://schemas.microsoft.com/office/drawing/2014/main" id="{D093FB67-675C-4AA4-8682-281501A5624D}"/>
              </a:ext>
            </a:extLst>
          </p:cNvPr>
          <p:cNvSpPr/>
          <p:nvPr/>
        </p:nvSpPr>
        <p:spPr>
          <a:xfrm>
            <a:off x="4522263" y="969789"/>
            <a:ext cx="576504" cy="576504"/>
          </a:xfrm>
          <a:prstGeom prst="mathMultiply">
            <a:avLst>
              <a:gd name="adj1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89909E4-FABD-4D80-97D4-C37E0B492962}"/>
              </a:ext>
            </a:extLst>
          </p:cNvPr>
          <p:cNvSpPr/>
          <p:nvPr/>
        </p:nvSpPr>
        <p:spPr>
          <a:xfrm>
            <a:off x="1592916" y="7071912"/>
            <a:ext cx="3678622" cy="571156"/>
          </a:xfrm>
          <a:prstGeom prst="rect">
            <a:avLst/>
          </a:prstGeom>
          <a:solidFill>
            <a:srgbClr val="00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C4B96FF-4B54-4A9C-9D61-4EB8AAEDA1F9}"/>
              </a:ext>
            </a:extLst>
          </p:cNvPr>
          <p:cNvSpPr txBox="1"/>
          <p:nvPr/>
        </p:nvSpPr>
        <p:spPr>
          <a:xfrm>
            <a:off x="2978289" y="718821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요청하기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546CDB0-3CDC-4E8D-ABBE-EC5ACBA8EA2B}"/>
              </a:ext>
            </a:extLst>
          </p:cNvPr>
          <p:cNvSpPr/>
          <p:nvPr/>
        </p:nvSpPr>
        <p:spPr>
          <a:xfrm>
            <a:off x="1743852" y="836969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8382CC7-E8B7-4B6F-9E73-9F54230E496B}"/>
              </a:ext>
            </a:extLst>
          </p:cNvPr>
          <p:cNvSpPr txBox="1"/>
          <p:nvPr/>
        </p:nvSpPr>
        <p:spPr>
          <a:xfrm>
            <a:off x="1962968" y="8309102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공지로 등록하기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E7778CC-14FC-444A-BB94-20AF903225F0}"/>
              </a:ext>
            </a:extLst>
          </p:cNvPr>
          <p:cNvCxnSpPr>
            <a:cxnSpLocks/>
          </p:cNvCxnSpPr>
          <p:nvPr/>
        </p:nvCxnSpPr>
        <p:spPr>
          <a:xfrm>
            <a:off x="1714030" y="4569821"/>
            <a:ext cx="344424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2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EEAE2A4-9F84-495C-95F8-A8C318AF905E}"/>
              </a:ext>
            </a:extLst>
          </p:cNvPr>
          <p:cNvSpPr txBox="1"/>
          <p:nvPr/>
        </p:nvSpPr>
        <p:spPr>
          <a:xfrm>
            <a:off x="1752534" y="7925848"/>
            <a:ext cx="3716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체크한 시간을 체크해서 순서를 정하고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업무일지에 노출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58AE3C9-9B9F-4981-B7C1-D43C324D39E1}"/>
              </a:ext>
            </a:extLst>
          </p:cNvPr>
          <p:cNvSpPr/>
          <p:nvPr/>
        </p:nvSpPr>
        <p:spPr>
          <a:xfrm>
            <a:off x="2196109" y="2899243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D47EF6-1C52-4EF0-9617-D077D49CF98C}"/>
              </a:ext>
            </a:extLst>
          </p:cNvPr>
          <p:cNvSpPr/>
          <p:nvPr/>
        </p:nvSpPr>
        <p:spPr>
          <a:xfrm>
            <a:off x="2196109" y="2340123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D7BF203-E157-496A-9CCB-E09519F3F55A}"/>
              </a:ext>
            </a:extLst>
          </p:cNvPr>
          <p:cNvSpPr/>
          <p:nvPr/>
        </p:nvSpPr>
        <p:spPr>
          <a:xfrm>
            <a:off x="2196108" y="3458363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DADE89A-983F-4B8B-8DD1-6CD84DBE203B}"/>
              </a:ext>
            </a:extLst>
          </p:cNvPr>
          <p:cNvSpPr/>
          <p:nvPr/>
        </p:nvSpPr>
        <p:spPr>
          <a:xfrm>
            <a:off x="2193153" y="4017483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2E1E19-B2B8-44A8-A652-65475D3AF8FA}"/>
              </a:ext>
            </a:extLst>
          </p:cNvPr>
          <p:cNvSpPr/>
          <p:nvPr/>
        </p:nvSpPr>
        <p:spPr>
          <a:xfrm>
            <a:off x="2190198" y="4576603"/>
            <a:ext cx="2921315" cy="5184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D24407C-6AA8-412D-96CA-1350474487AD}"/>
              </a:ext>
            </a:extLst>
          </p:cNvPr>
          <p:cNvSpPr/>
          <p:nvPr/>
        </p:nvSpPr>
        <p:spPr>
          <a:xfrm>
            <a:off x="2184288" y="5694843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4F35D7E-1C12-4D40-8D1B-D992AC09BB2D}"/>
              </a:ext>
            </a:extLst>
          </p:cNvPr>
          <p:cNvSpPr/>
          <p:nvPr/>
        </p:nvSpPr>
        <p:spPr>
          <a:xfrm>
            <a:off x="2181333" y="6253963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335639D-9A17-440E-AB1D-283F9E9A64BB}"/>
              </a:ext>
            </a:extLst>
          </p:cNvPr>
          <p:cNvSpPr/>
          <p:nvPr/>
        </p:nvSpPr>
        <p:spPr>
          <a:xfrm>
            <a:off x="2178378" y="6813085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A667AC-C24D-493F-B9A5-89A541BFD423}"/>
              </a:ext>
            </a:extLst>
          </p:cNvPr>
          <p:cNvSpPr txBox="1"/>
          <p:nvPr/>
        </p:nvSpPr>
        <p:spPr>
          <a:xfrm>
            <a:off x="2316822" y="470495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03F714-1319-4E24-80B5-45BA762DC906}"/>
              </a:ext>
            </a:extLst>
          </p:cNvPr>
          <p:cNvSpPr txBox="1"/>
          <p:nvPr/>
        </p:nvSpPr>
        <p:spPr>
          <a:xfrm>
            <a:off x="1759704" y="2213227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4E9952-95B5-456B-AEA2-5E291E9F17FF}"/>
              </a:ext>
            </a:extLst>
          </p:cNvPr>
          <p:cNvSpPr txBox="1"/>
          <p:nvPr/>
        </p:nvSpPr>
        <p:spPr>
          <a:xfrm>
            <a:off x="1674744" y="276987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00D1F2-1EE5-4B8E-BD26-989BCE68A570}"/>
              </a:ext>
            </a:extLst>
          </p:cNvPr>
          <p:cNvSpPr txBox="1"/>
          <p:nvPr/>
        </p:nvSpPr>
        <p:spPr>
          <a:xfrm>
            <a:off x="1674743" y="33265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104B83-18BB-40FE-82C3-F8422FD36756}"/>
              </a:ext>
            </a:extLst>
          </p:cNvPr>
          <p:cNvSpPr txBox="1"/>
          <p:nvPr/>
        </p:nvSpPr>
        <p:spPr>
          <a:xfrm>
            <a:off x="1674742" y="38831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9552C2-0B31-41BB-9A41-829CD2486A74}"/>
              </a:ext>
            </a:extLst>
          </p:cNvPr>
          <p:cNvSpPr txBox="1"/>
          <p:nvPr/>
        </p:nvSpPr>
        <p:spPr>
          <a:xfrm>
            <a:off x="1674741" y="44398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15BC4E-263D-4C54-BB84-5E3835DC441F}"/>
              </a:ext>
            </a:extLst>
          </p:cNvPr>
          <p:cNvSpPr txBox="1"/>
          <p:nvPr/>
        </p:nvSpPr>
        <p:spPr>
          <a:xfrm>
            <a:off x="1674740" y="49964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3B26C34-9149-4165-B5B4-B10C65BC2504}"/>
              </a:ext>
            </a:extLst>
          </p:cNvPr>
          <p:cNvSpPr txBox="1"/>
          <p:nvPr/>
        </p:nvSpPr>
        <p:spPr>
          <a:xfrm>
            <a:off x="1674739" y="55531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A75B68-1072-4B02-BF67-3D34617B53E9}"/>
              </a:ext>
            </a:extLst>
          </p:cNvPr>
          <p:cNvSpPr txBox="1"/>
          <p:nvPr/>
        </p:nvSpPr>
        <p:spPr>
          <a:xfrm>
            <a:off x="1674738" y="61097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CA74E8-1297-4190-8D42-D79085547A31}"/>
              </a:ext>
            </a:extLst>
          </p:cNvPr>
          <p:cNvSpPr txBox="1"/>
          <p:nvPr/>
        </p:nvSpPr>
        <p:spPr>
          <a:xfrm>
            <a:off x="1674737" y="66664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53E932-C82B-44B6-9E61-4378200BD927}"/>
              </a:ext>
            </a:extLst>
          </p:cNvPr>
          <p:cNvSpPr txBox="1"/>
          <p:nvPr/>
        </p:nvSpPr>
        <p:spPr>
          <a:xfrm>
            <a:off x="1708475" y="72230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1BA5491-F8BB-4495-9DE5-1C4F953D0992}"/>
              </a:ext>
            </a:extLst>
          </p:cNvPr>
          <p:cNvGrpSpPr/>
          <p:nvPr/>
        </p:nvGrpSpPr>
        <p:grpSpPr>
          <a:xfrm>
            <a:off x="2204864" y="2326751"/>
            <a:ext cx="2953408" cy="5027619"/>
            <a:chOff x="2204864" y="1784648"/>
            <a:chExt cx="2953408" cy="5027619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E539A07-0757-46A8-9FE9-16673044BE8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78464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3EF7A31C-E803-46AB-A4FC-1467058C750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3432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EB72A2A-D659-4A38-9767-58EB8874E54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90189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DB3B917-4D4A-4C89-96C3-9BFAFA25049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46052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C909920-18FA-413E-86EB-B92097855CF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01914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7FB34CE3-FA0C-4F7D-8C4B-9D7B26E5D68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7776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65CAF928-3CB7-4A0F-83AA-1E62795B671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13639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92206F74-E6B6-44D7-8E7C-61FD4CA8226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69501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30E428A-CC5E-4465-A067-8239D335F36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25364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357C907-2CAE-4CA8-8609-041A97C419E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8122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2E41A0E-5522-427D-9CA7-A67673353B8E}"/>
              </a:ext>
            </a:extLst>
          </p:cNvPr>
          <p:cNvSpPr txBox="1"/>
          <p:nvPr/>
        </p:nvSpPr>
        <p:spPr>
          <a:xfrm>
            <a:off x="2300151" y="3051332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336380-E9D3-440E-8CFE-AFF6412DD400}"/>
              </a:ext>
            </a:extLst>
          </p:cNvPr>
          <p:cNvSpPr txBox="1"/>
          <p:nvPr/>
        </p:nvSpPr>
        <p:spPr>
          <a:xfrm>
            <a:off x="2300151" y="3614502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ACF03D0-B768-4394-8A11-1BAC8FDC229D}"/>
              </a:ext>
            </a:extLst>
          </p:cNvPr>
          <p:cNvSpPr txBox="1"/>
          <p:nvPr/>
        </p:nvSpPr>
        <p:spPr>
          <a:xfrm>
            <a:off x="2300151" y="4177672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7F1F23-8C6A-4CF8-AC88-C705055EE4FC}"/>
              </a:ext>
            </a:extLst>
          </p:cNvPr>
          <p:cNvSpPr/>
          <p:nvPr/>
        </p:nvSpPr>
        <p:spPr>
          <a:xfrm>
            <a:off x="2178378" y="2337176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BD1847B-4475-4AAA-8BE5-608E3F940883}"/>
              </a:ext>
            </a:extLst>
          </p:cNvPr>
          <p:cNvSpPr txBox="1"/>
          <p:nvPr/>
        </p:nvSpPr>
        <p:spPr>
          <a:xfrm>
            <a:off x="2300151" y="2488162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9ABCFE-981D-477C-AFE3-8BD3F1BAF0DD}"/>
              </a:ext>
            </a:extLst>
          </p:cNvPr>
          <p:cNvSpPr/>
          <p:nvPr/>
        </p:nvSpPr>
        <p:spPr>
          <a:xfrm>
            <a:off x="2178378" y="2902325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D8ABD4E-868D-4011-BF38-CB6F4ADECA40}"/>
              </a:ext>
            </a:extLst>
          </p:cNvPr>
          <p:cNvSpPr/>
          <p:nvPr/>
        </p:nvSpPr>
        <p:spPr>
          <a:xfrm>
            <a:off x="2178378" y="3458363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34446F7-8A51-43FD-8E7E-4DAF4B55075C}"/>
              </a:ext>
            </a:extLst>
          </p:cNvPr>
          <p:cNvSpPr/>
          <p:nvPr/>
        </p:nvSpPr>
        <p:spPr>
          <a:xfrm>
            <a:off x="2178378" y="4017483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B51F95-F254-4583-89E8-D2326204DD3E}"/>
              </a:ext>
            </a:extLst>
          </p:cNvPr>
          <p:cNvSpPr/>
          <p:nvPr/>
        </p:nvSpPr>
        <p:spPr>
          <a:xfrm>
            <a:off x="2190198" y="5706987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F4ED19-FD42-4035-9D58-B84F55FD0EF9}"/>
              </a:ext>
            </a:extLst>
          </p:cNvPr>
          <p:cNvSpPr txBox="1"/>
          <p:nvPr/>
        </p:nvSpPr>
        <p:spPr>
          <a:xfrm>
            <a:off x="2316822" y="5864735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스마트워크 일정점검                        </a:t>
            </a:r>
            <a:r>
              <a:rPr lang="en-US" altLang="ko-KR" sz="10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이선규</a:t>
            </a:r>
            <a:endParaRPr lang="en-US" altLang="ko-KR" sz="1000" dirty="0">
              <a:solidFill>
                <a:srgbClr val="0185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5BB31A-0757-4255-89B1-130C8A25BCFD}"/>
              </a:ext>
            </a:extLst>
          </p:cNvPr>
          <p:cNvSpPr/>
          <p:nvPr/>
        </p:nvSpPr>
        <p:spPr>
          <a:xfrm>
            <a:off x="2173830" y="5706244"/>
            <a:ext cx="45719" cy="518484"/>
          </a:xfrm>
          <a:prstGeom prst="rect">
            <a:avLst/>
          </a:prstGeom>
          <a:solidFill>
            <a:srgbClr val="01857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88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58AE3C9-9B9F-4981-B7C1-D43C324D39E1}"/>
              </a:ext>
            </a:extLst>
          </p:cNvPr>
          <p:cNvSpPr/>
          <p:nvPr/>
        </p:nvSpPr>
        <p:spPr>
          <a:xfrm>
            <a:off x="2196109" y="3461678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D47EF6-1C52-4EF0-9617-D077D49CF98C}"/>
              </a:ext>
            </a:extLst>
          </p:cNvPr>
          <p:cNvSpPr/>
          <p:nvPr/>
        </p:nvSpPr>
        <p:spPr>
          <a:xfrm>
            <a:off x="2196109" y="2340123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D7BF203-E157-496A-9CCB-E09519F3F55A}"/>
              </a:ext>
            </a:extLst>
          </p:cNvPr>
          <p:cNvSpPr/>
          <p:nvPr/>
        </p:nvSpPr>
        <p:spPr>
          <a:xfrm>
            <a:off x="2196108" y="5153755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DADE89A-983F-4B8B-8DD1-6CD84DBE203B}"/>
              </a:ext>
            </a:extLst>
          </p:cNvPr>
          <p:cNvSpPr/>
          <p:nvPr/>
        </p:nvSpPr>
        <p:spPr>
          <a:xfrm>
            <a:off x="2193153" y="6264683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2E1E19-B2B8-44A8-A652-65475D3AF8FA}"/>
              </a:ext>
            </a:extLst>
          </p:cNvPr>
          <p:cNvSpPr/>
          <p:nvPr/>
        </p:nvSpPr>
        <p:spPr>
          <a:xfrm>
            <a:off x="2190198" y="4576603"/>
            <a:ext cx="2921315" cy="5184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A667AC-C24D-493F-B9A5-89A541BFD423}"/>
              </a:ext>
            </a:extLst>
          </p:cNvPr>
          <p:cNvSpPr txBox="1"/>
          <p:nvPr/>
        </p:nvSpPr>
        <p:spPr>
          <a:xfrm>
            <a:off x="2316822" y="470495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03F714-1319-4E24-80B5-45BA762DC906}"/>
              </a:ext>
            </a:extLst>
          </p:cNvPr>
          <p:cNvSpPr txBox="1"/>
          <p:nvPr/>
        </p:nvSpPr>
        <p:spPr>
          <a:xfrm>
            <a:off x="1759704" y="2213227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4E9952-95B5-456B-AEA2-5E291E9F17FF}"/>
              </a:ext>
            </a:extLst>
          </p:cNvPr>
          <p:cNvSpPr txBox="1"/>
          <p:nvPr/>
        </p:nvSpPr>
        <p:spPr>
          <a:xfrm>
            <a:off x="1674744" y="276987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00D1F2-1EE5-4B8E-BD26-989BCE68A570}"/>
              </a:ext>
            </a:extLst>
          </p:cNvPr>
          <p:cNvSpPr txBox="1"/>
          <p:nvPr/>
        </p:nvSpPr>
        <p:spPr>
          <a:xfrm>
            <a:off x="1674743" y="33265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104B83-18BB-40FE-82C3-F8422FD36756}"/>
              </a:ext>
            </a:extLst>
          </p:cNvPr>
          <p:cNvSpPr txBox="1"/>
          <p:nvPr/>
        </p:nvSpPr>
        <p:spPr>
          <a:xfrm>
            <a:off x="1674742" y="38831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9552C2-0B31-41BB-9A41-829CD2486A74}"/>
              </a:ext>
            </a:extLst>
          </p:cNvPr>
          <p:cNvSpPr txBox="1"/>
          <p:nvPr/>
        </p:nvSpPr>
        <p:spPr>
          <a:xfrm>
            <a:off x="1674741" y="44398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15BC4E-263D-4C54-BB84-5E3835DC441F}"/>
              </a:ext>
            </a:extLst>
          </p:cNvPr>
          <p:cNvSpPr txBox="1"/>
          <p:nvPr/>
        </p:nvSpPr>
        <p:spPr>
          <a:xfrm>
            <a:off x="1674740" y="49964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3B26C34-9149-4165-B5B4-B10C65BC2504}"/>
              </a:ext>
            </a:extLst>
          </p:cNvPr>
          <p:cNvSpPr txBox="1"/>
          <p:nvPr/>
        </p:nvSpPr>
        <p:spPr>
          <a:xfrm>
            <a:off x="1674739" y="55531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A75B68-1072-4B02-BF67-3D34617B53E9}"/>
              </a:ext>
            </a:extLst>
          </p:cNvPr>
          <p:cNvSpPr txBox="1"/>
          <p:nvPr/>
        </p:nvSpPr>
        <p:spPr>
          <a:xfrm>
            <a:off x="1674738" y="61097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CA74E8-1297-4190-8D42-D79085547A31}"/>
              </a:ext>
            </a:extLst>
          </p:cNvPr>
          <p:cNvSpPr txBox="1"/>
          <p:nvPr/>
        </p:nvSpPr>
        <p:spPr>
          <a:xfrm>
            <a:off x="1674737" y="66664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53E932-C82B-44B6-9E61-4378200BD927}"/>
              </a:ext>
            </a:extLst>
          </p:cNvPr>
          <p:cNvSpPr txBox="1"/>
          <p:nvPr/>
        </p:nvSpPr>
        <p:spPr>
          <a:xfrm>
            <a:off x="1708475" y="72230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E539A07-0757-46A8-9FE9-16673044BE8A}"/>
              </a:ext>
            </a:extLst>
          </p:cNvPr>
          <p:cNvCxnSpPr>
            <a:cxnSpLocks/>
          </p:cNvCxnSpPr>
          <p:nvPr/>
        </p:nvCxnSpPr>
        <p:spPr>
          <a:xfrm>
            <a:off x="2204864" y="232675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EF7A31C-E803-46AB-A4FC-1467058C7505}"/>
              </a:ext>
            </a:extLst>
          </p:cNvPr>
          <p:cNvCxnSpPr>
            <a:cxnSpLocks/>
          </p:cNvCxnSpPr>
          <p:nvPr/>
        </p:nvCxnSpPr>
        <p:spPr>
          <a:xfrm>
            <a:off x="2204864" y="2885375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EB72A2A-D659-4A38-9767-58EB8874E542}"/>
              </a:ext>
            </a:extLst>
          </p:cNvPr>
          <p:cNvCxnSpPr>
            <a:cxnSpLocks/>
          </p:cNvCxnSpPr>
          <p:nvPr/>
        </p:nvCxnSpPr>
        <p:spPr>
          <a:xfrm>
            <a:off x="2204864" y="513939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DB3B917-4D4A-4C89-96C3-9BFAFA25049F}"/>
              </a:ext>
            </a:extLst>
          </p:cNvPr>
          <p:cNvCxnSpPr>
            <a:cxnSpLocks/>
          </p:cNvCxnSpPr>
          <p:nvPr/>
        </p:nvCxnSpPr>
        <p:spPr>
          <a:xfrm>
            <a:off x="2204864" y="4002623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C909920-18FA-413E-86EB-B92097855CF9}"/>
              </a:ext>
            </a:extLst>
          </p:cNvPr>
          <p:cNvCxnSpPr>
            <a:cxnSpLocks/>
          </p:cNvCxnSpPr>
          <p:nvPr/>
        </p:nvCxnSpPr>
        <p:spPr>
          <a:xfrm>
            <a:off x="2204864" y="4561247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FB34CE3-FA0C-4F7D-8C4B-9D7B26E5D68C}"/>
              </a:ext>
            </a:extLst>
          </p:cNvPr>
          <p:cNvCxnSpPr>
            <a:cxnSpLocks/>
          </p:cNvCxnSpPr>
          <p:nvPr/>
        </p:nvCxnSpPr>
        <p:spPr>
          <a:xfrm>
            <a:off x="2204864" y="511987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5CAF928-3CB7-4A0F-83AA-1E62795B6714}"/>
              </a:ext>
            </a:extLst>
          </p:cNvPr>
          <p:cNvCxnSpPr>
            <a:cxnSpLocks/>
          </p:cNvCxnSpPr>
          <p:nvPr/>
        </p:nvCxnSpPr>
        <p:spPr>
          <a:xfrm>
            <a:off x="2204864" y="5678495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2206F74-E6B6-44D7-8E7C-61FD4CA82264}"/>
              </a:ext>
            </a:extLst>
          </p:cNvPr>
          <p:cNvCxnSpPr>
            <a:cxnSpLocks/>
          </p:cNvCxnSpPr>
          <p:nvPr/>
        </p:nvCxnSpPr>
        <p:spPr>
          <a:xfrm>
            <a:off x="2204864" y="6237119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30E428A-CC5E-4465-A067-8239D335F365}"/>
              </a:ext>
            </a:extLst>
          </p:cNvPr>
          <p:cNvCxnSpPr>
            <a:cxnSpLocks/>
          </p:cNvCxnSpPr>
          <p:nvPr/>
        </p:nvCxnSpPr>
        <p:spPr>
          <a:xfrm>
            <a:off x="2204864" y="6795743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357C907-2CAE-4CA8-8609-041A97C419E8}"/>
              </a:ext>
            </a:extLst>
          </p:cNvPr>
          <p:cNvCxnSpPr>
            <a:cxnSpLocks/>
          </p:cNvCxnSpPr>
          <p:nvPr/>
        </p:nvCxnSpPr>
        <p:spPr>
          <a:xfrm>
            <a:off x="2204864" y="7354370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2E41A0E-5522-427D-9CA7-A67673353B8E}"/>
              </a:ext>
            </a:extLst>
          </p:cNvPr>
          <p:cNvSpPr txBox="1"/>
          <p:nvPr/>
        </p:nvSpPr>
        <p:spPr>
          <a:xfrm>
            <a:off x="2330847" y="3611121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336380-E9D3-440E-8CFE-AFF6412DD400}"/>
              </a:ext>
            </a:extLst>
          </p:cNvPr>
          <p:cNvSpPr txBox="1"/>
          <p:nvPr/>
        </p:nvSpPr>
        <p:spPr>
          <a:xfrm>
            <a:off x="2330847" y="5307601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ACF03D0-B768-4394-8A11-1BAC8FDC229D}"/>
              </a:ext>
            </a:extLst>
          </p:cNvPr>
          <p:cNvSpPr txBox="1"/>
          <p:nvPr/>
        </p:nvSpPr>
        <p:spPr>
          <a:xfrm>
            <a:off x="2325335" y="6395874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7F1F23-8C6A-4CF8-AC88-C705055EE4FC}"/>
              </a:ext>
            </a:extLst>
          </p:cNvPr>
          <p:cNvSpPr/>
          <p:nvPr/>
        </p:nvSpPr>
        <p:spPr>
          <a:xfrm>
            <a:off x="2178378" y="2337176"/>
            <a:ext cx="45719" cy="5184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BD1847B-4475-4AAA-8BE5-608E3F940883}"/>
              </a:ext>
            </a:extLst>
          </p:cNvPr>
          <p:cNvSpPr txBox="1"/>
          <p:nvPr/>
        </p:nvSpPr>
        <p:spPr>
          <a:xfrm>
            <a:off x="2332347" y="2473414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9ABCFE-981D-477C-AFE3-8BD3F1BAF0DD}"/>
              </a:ext>
            </a:extLst>
          </p:cNvPr>
          <p:cNvSpPr/>
          <p:nvPr/>
        </p:nvSpPr>
        <p:spPr>
          <a:xfrm>
            <a:off x="2178378" y="3464760"/>
            <a:ext cx="45719" cy="5184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D8ABD4E-868D-4011-BF38-CB6F4ADECA40}"/>
              </a:ext>
            </a:extLst>
          </p:cNvPr>
          <p:cNvSpPr/>
          <p:nvPr/>
        </p:nvSpPr>
        <p:spPr>
          <a:xfrm>
            <a:off x="2178378" y="5153755"/>
            <a:ext cx="45719" cy="5184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34446F7-8A51-43FD-8E7E-4DAF4B55075C}"/>
              </a:ext>
            </a:extLst>
          </p:cNvPr>
          <p:cNvSpPr/>
          <p:nvPr/>
        </p:nvSpPr>
        <p:spPr>
          <a:xfrm>
            <a:off x="2178378" y="6264683"/>
            <a:ext cx="45719" cy="5184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66FC8B2-E632-4449-B36B-01616BA0F677}"/>
              </a:ext>
            </a:extLst>
          </p:cNvPr>
          <p:cNvGrpSpPr/>
          <p:nvPr/>
        </p:nvGrpSpPr>
        <p:grpSpPr>
          <a:xfrm>
            <a:off x="3578202" y="2771329"/>
            <a:ext cx="157128" cy="26193"/>
            <a:chOff x="3578202" y="2800730"/>
            <a:chExt cx="157128" cy="2619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DC19E51-10F1-44E2-B752-5007F7561983}"/>
                </a:ext>
              </a:extLst>
            </p:cNvPr>
            <p:cNvCxnSpPr/>
            <p:nvPr/>
          </p:nvCxnSpPr>
          <p:spPr>
            <a:xfrm>
              <a:off x="3578202" y="2800730"/>
              <a:ext cx="157128" cy="0"/>
            </a:xfrm>
            <a:prstGeom prst="line">
              <a:avLst/>
            </a:prstGeom>
            <a:ln w="12700">
              <a:solidFill>
                <a:srgbClr val="007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9AC9C0A-024C-44DF-B559-37C2B40C2C0A}"/>
                </a:ext>
              </a:extLst>
            </p:cNvPr>
            <p:cNvCxnSpPr/>
            <p:nvPr/>
          </p:nvCxnSpPr>
          <p:spPr>
            <a:xfrm>
              <a:off x="3578202" y="2826923"/>
              <a:ext cx="157128" cy="0"/>
            </a:xfrm>
            <a:prstGeom prst="line">
              <a:avLst/>
            </a:prstGeom>
            <a:ln w="12700">
              <a:solidFill>
                <a:srgbClr val="007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203AB583-2163-4792-A933-C0C14C8F2ECE}"/>
              </a:ext>
            </a:extLst>
          </p:cNvPr>
          <p:cNvSpPr/>
          <p:nvPr/>
        </p:nvSpPr>
        <p:spPr>
          <a:xfrm rot="5400000">
            <a:off x="4941615" y="2674598"/>
            <a:ext cx="45719" cy="78264"/>
          </a:xfrm>
          <a:prstGeom prst="chevron">
            <a:avLst>
              <a:gd name="adj" fmla="val 100000"/>
            </a:avLst>
          </a:prstGeom>
          <a:solidFill>
            <a:srgbClr val="0075FF"/>
          </a:solidFill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화살표: 갈매기형 수장 69">
            <a:extLst>
              <a:ext uri="{FF2B5EF4-FFF2-40B4-BE49-F238E27FC236}">
                <a16:creationId xmlns:a16="http://schemas.microsoft.com/office/drawing/2014/main" id="{F4B2CBC0-AEFF-493F-9D42-00281CBD0605}"/>
              </a:ext>
            </a:extLst>
          </p:cNvPr>
          <p:cNvSpPr/>
          <p:nvPr/>
        </p:nvSpPr>
        <p:spPr>
          <a:xfrm rot="16200000">
            <a:off x="4939936" y="2444976"/>
            <a:ext cx="45719" cy="78264"/>
          </a:xfrm>
          <a:prstGeom prst="chevron">
            <a:avLst>
              <a:gd name="adj" fmla="val 100000"/>
            </a:avLst>
          </a:prstGeom>
          <a:solidFill>
            <a:srgbClr val="0075FF"/>
          </a:solidFill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198AD0-1201-47B8-877D-38BB9C5556F6}"/>
              </a:ext>
            </a:extLst>
          </p:cNvPr>
          <p:cNvCxnSpPr>
            <a:cxnSpLocks/>
          </p:cNvCxnSpPr>
          <p:nvPr/>
        </p:nvCxnSpPr>
        <p:spPr>
          <a:xfrm>
            <a:off x="2204864" y="344475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8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E24085D9-F4C3-49E6-B2F4-F18201F4B809}"/>
              </a:ext>
            </a:extLst>
          </p:cNvPr>
          <p:cNvSpPr/>
          <p:nvPr/>
        </p:nvSpPr>
        <p:spPr>
          <a:xfrm>
            <a:off x="2196109" y="253039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B01486-056E-4D77-856F-FDF7F6E32C98}"/>
              </a:ext>
            </a:extLst>
          </p:cNvPr>
          <p:cNvSpPr/>
          <p:nvPr/>
        </p:nvSpPr>
        <p:spPr>
          <a:xfrm>
            <a:off x="2196109" y="197127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D0022C-CA7A-4202-B148-3AB883E6868E}"/>
              </a:ext>
            </a:extLst>
          </p:cNvPr>
          <p:cNvSpPr/>
          <p:nvPr/>
        </p:nvSpPr>
        <p:spPr>
          <a:xfrm>
            <a:off x="2196108" y="308951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50F5E3-BF78-4D61-A215-CA602BD7EFA9}"/>
              </a:ext>
            </a:extLst>
          </p:cNvPr>
          <p:cNvSpPr/>
          <p:nvPr/>
        </p:nvSpPr>
        <p:spPr>
          <a:xfrm>
            <a:off x="2193153" y="364863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971F2B-BCCB-4830-9050-DAA1C9202922}"/>
              </a:ext>
            </a:extLst>
          </p:cNvPr>
          <p:cNvSpPr/>
          <p:nvPr/>
        </p:nvSpPr>
        <p:spPr>
          <a:xfrm>
            <a:off x="2190198" y="4207750"/>
            <a:ext cx="2921315" cy="518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88719F8-0FDD-4968-9AA7-616B032BA5E3}"/>
              </a:ext>
            </a:extLst>
          </p:cNvPr>
          <p:cNvSpPr/>
          <p:nvPr/>
        </p:nvSpPr>
        <p:spPr>
          <a:xfrm>
            <a:off x="2184288" y="532599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D494DD-602D-4884-B365-3B89E5AEB494}"/>
              </a:ext>
            </a:extLst>
          </p:cNvPr>
          <p:cNvSpPr/>
          <p:nvPr/>
        </p:nvSpPr>
        <p:spPr>
          <a:xfrm>
            <a:off x="2181333" y="58851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ADD7779-66EB-4B22-86E1-ED181ECDC8F6}"/>
              </a:ext>
            </a:extLst>
          </p:cNvPr>
          <p:cNvSpPr/>
          <p:nvPr/>
        </p:nvSpPr>
        <p:spPr>
          <a:xfrm>
            <a:off x="2178378" y="6444232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A038AB-3C33-4CDA-8F85-1422F154EE93}"/>
              </a:ext>
            </a:extLst>
          </p:cNvPr>
          <p:cNvSpPr txBox="1"/>
          <p:nvPr/>
        </p:nvSpPr>
        <p:spPr>
          <a:xfrm>
            <a:off x="2316822" y="433609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D6AF8-FD8A-4498-9D0B-C9895BAF4B92}"/>
              </a:ext>
            </a:extLst>
          </p:cNvPr>
          <p:cNvSpPr txBox="1"/>
          <p:nvPr/>
        </p:nvSpPr>
        <p:spPr>
          <a:xfrm>
            <a:off x="1759704" y="1844374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5679B7-73C1-4052-897E-32999AF2BE57}"/>
              </a:ext>
            </a:extLst>
          </p:cNvPr>
          <p:cNvSpPr txBox="1"/>
          <p:nvPr/>
        </p:nvSpPr>
        <p:spPr>
          <a:xfrm>
            <a:off x="1674744" y="24010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763A61-0E23-4761-85E7-1A85408C2A28}"/>
              </a:ext>
            </a:extLst>
          </p:cNvPr>
          <p:cNvSpPr txBox="1"/>
          <p:nvPr/>
        </p:nvSpPr>
        <p:spPr>
          <a:xfrm>
            <a:off x="1674743" y="29576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FD189-4C34-4681-B892-6AA294EA1FEF}"/>
              </a:ext>
            </a:extLst>
          </p:cNvPr>
          <p:cNvSpPr txBox="1"/>
          <p:nvPr/>
        </p:nvSpPr>
        <p:spPr>
          <a:xfrm>
            <a:off x="1674742" y="35143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B0344-6BB4-4B36-978D-5378F2E3FE47}"/>
              </a:ext>
            </a:extLst>
          </p:cNvPr>
          <p:cNvSpPr txBox="1"/>
          <p:nvPr/>
        </p:nvSpPr>
        <p:spPr>
          <a:xfrm>
            <a:off x="1674741" y="40709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B41122-2515-48C6-B06D-14799ACE8A9B}"/>
              </a:ext>
            </a:extLst>
          </p:cNvPr>
          <p:cNvSpPr txBox="1"/>
          <p:nvPr/>
        </p:nvSpPr>
        <p:spPr>
          <a:xfrm>
            <a:off x="1674740" y="46276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195317-9C75-4F9A-B87A-821EBEAF891C}"/>
              </a:ext>
            </a:extLst>
          </p:cNvPr>
          <p:cNvSpPr txBox="1"/>
          <p:nvPr/>
        </p:nvSpPr>
        <p:spPr>
          <a:xfrm>
            <a:off x="1674739" y="51842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79569-A35D-4B33-9C7D-1BD92EA975BF}"/>
              </a:ext>
            </a:extLst>
          </p:cNvPr>
          <p:cNvSpPr txBox="1"/>
          <p:nvPr/>
        </p:nvSpPr>
        <p:spPr>
          <a:xfrm>
            <a:off x="1674738" y="57409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A154FA-83E4-48AE-8493-A38150415390}"/>
              </a:ext>
            </a:extLst>
          </p:cNvPr>
          <p:cNvSpPr txBox="1"/>
          <p:nvPr/>
        </p:nvSpPr>
        <p:spPr>
          <a:xfrm>
            <a:off x="1674737" y="62975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A85A57-4DFA-4D16-A2BA-E0C3967A4153}"/>
              </a:ext>
            </a:extLst>
          </p:cNvPr>
          <p:cNvSpPr txBox="1"/>
          <p:nvPr/>
        </p:nvSpPr>
        <p:spPr>
          <a:xfrm>
            <a:off x="1708475" y="685419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AD6C5D-43B9-4D6E-9DFE-666AE6E09E93}"/>
              </a:ext>
            </a:extLst>
          </p:cNvPr>
          <p:cNvGrpSpPr/>
          <p:nvPr/>
        </p:nvGrpSpPr>
        <p:grpSpPr>
          <a:xfrm>
            <a:off x="2204864" y="1957898"/>
            <a:ext cx="2953408" cy="5027619"/>
            <a:chOff x="2204864" y="1784648"/>
            <a:chExt cx="2953408" cy="502761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60C641D-7E1B-443F-BD4F-DC396219B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78464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A18B347-7FB8-4A31-AEE4-42137F50D8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3432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F7A7ECB-82E9-4D2E-B11A-7F0F65F5DA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90189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69CEF36-3EF6-4C0B-B682-37D77CBFB6F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46052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1EF929F-3264-4CB6-B8D1-15A4DFDA5B2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01914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1015222-9CAF-4427-A0E4-4C1CDB4E787D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7776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733ECF-13BB-4583-8098-2DA828FD1BE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13639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2156BFA-FD9A-4291-92C3-DC83261A400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69501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78F5A39-063B-46BD-8CCA-C2F4FA78428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25364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4F5EE9D-77D5-4492-8EEF-514FD245063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8122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BE2433B-7B88-4879-B705-B269C5C19168}"/>
              </a:ext>
            </a:extLst>
          </p:cNvPr>
          <p:cNvSpPr txBox="1"/>
          <p:nvPr/>
        </p:nvSpPr>
        <p:spPr>
          <a:xfrm>
            <a:off x="2587893" y="2127456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58CEBF-73EA-49B8-B1C0-1F5F46C1C5DD}"/>
              </a:ext>
            </a:extLst>
          </p:cNvPr>
          <p:cNvSpPr txBox="1"/>
          <p:nvPr/>
        </p:nvSpPr>
        <p:spPr>
          <a:xfrm>
            <a:off x="2587893" y="3243356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54949E-AA5B-4CCD-A209-49759B31932C}"/>
              </a:ext>
            </a:extLst>
          </p:cNvPr>
          <p:cNvSpPr txBox="1"/>
          <p:nvPr/>
        </p:nvSpPr>
        <p:spPr>
          <a:xfrm>
            <a:off x="2582381" y="3838708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8B37A-F508-4D70-9549-79ADE8B55BF6}"/>
              </a:ext>
            </a:extLst>
          </p:cNvPr>
          <p:cNvSpPr/>
          <p:nvPr/>
        </p:nvSpPr>
        <p:spPr>
          <a:xfrm>
            <a:off x="1592913" y="6819372"/>
            <a:ext cx="3672170" cy="803757"/>
          </a:xfrm>
          <a:prstGeom prst="rect">
            <a:avLst/>
          </a:prstGeom>
          <a:solidFill>
            <a:srgbClr val="00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981CB-1B51-4B56-AD13-C79EC7CA4DB5}"/>
              </a:ext>
            </a:extLst>
          </p:cNvPr>
          <p:cNvSpPr txBox="1"/>
          <p:nvPr/>
        </p:nvSpPr>
        <p:spPr>
          <a:xfrm>
            <a:off x="2538375" y="708964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업무일지 변환하기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C4A53F9-95A4-4EBC-8949-DDBAB6869785}"/>
              </a:ext>
            </a:extLst>
          </p:cNvPr>
          <p:cNvSpPr/>
          <p:nvPr/>
        </p:nvSpPr>
        <p:spPr>
          <a:xfrm>
            <a:off x="2178378" y="5326486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B18640-4C2B-4BEC-84FA-FEF8D146D8F9}"/>
              </a:ext>
            </a:extLst>
          </p:cNvPr>
          <p:cNvSpPr txBox="1"/>
          <p:nvPr/>
        </p:nvSpPr>
        <p:spPr>
          <a:xfrm>
            <a:off x="2589393" y="546222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77E903-F965-4308-ADB0-3CB72AB6255D}"/>
              </a:ext>
            </a:extLst>
          </p:cNvPr>
          <p:cNvSpPr/>
          <p:nvPr/>
        </p:nvSpPr>
        <p:spPr>
          <a:xfrm>
            <a:off x="2351779" y="5502274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BEABB02-CBEF-449C-B56F-F94F63AB8BA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685676B-752C-4F38-ADCB-B4CA0946341D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12D64B1-B251-4D73-ABE4-38020F2791C2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E847885-BE92-48E6-8265-163728D53AA7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3BE0F4F-619F-4601-A472-7400613C9061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D1265C9-C6FD-406F-9405-75FED33A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5728A2A-5C0E-4832-8693-FF65EA234494}"/>
              </a:ext>
            </a:extLst>
          </p:cNvPr>
          <p:cNvSpPr/>
          <p:nvPr/>
        </p:nvSpPr>
        <p:spPr>
          <a:xfrm>
            <a:off x="2178378" y="1993350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562498C-2526-4770-9308-EE03B64290D5}"/>
              </a:ext>
            </a:extLst>
          </p:cNvPr>
          <p:cNvSpPr/>
          <p:nvPr/>
        </p:nvSpPr>
        <p:spPr>
          <a:xfrm>
            <a:off x="2351779" y="2169138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494389-C4DF-437B-BD67-41DF95233DFA}"/>
              </a:ext>
            </a:extLst>
          </p:cNvPr>
          <p:cNvSpPr/>
          <p:nvPr/>
        </p:nvSpPr>
        <p:spPr>
          <a:xfrm>
            <a:off x="2178378" y="3108335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82F1E0E-FA99-4DEF-BEBF-A389060D2870}"/>
              </a:ext>
            </a:extLst>
          </p:cNvPr>
          <p:cNvSpPr/>
          <p:nvPr/>
        </p:nvSpPr>
        <p:spPr>
          <a:xfrm>
            <a:off x="2351779" y="328412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36DBBD-E2C7-4241-ABF4-8F65C5CC386B}"/>
              </a:ext>
            </a:extLst>
          </p:cNvPr>
          <p:cNvSpPr/>
          <p:nvPr/>
        </p:nvSpPr>
        <p:spPr>
          <a:xfrm>
            <a:off x="2178378" y="3671525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A0D7B0A-B10D-4DE4-88F5-72A21A3C1F20}"/>
              </a:ext>
            </a:extLst>
          </p:cNvPr>
          <p:cNvSpPr/>
          <p:nvPr/>
        </p:nvSpPr>
        <p:spPr>
          <a:xfrm>
            <a:off x="2351779" y="384731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0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8C6DAB-9648-447C-A145-EBCE0393C6F5}"/>
              </a:ext>
            </a:extLst>
          </p:cNvPr>
          <p:cNvSpPr/>
          <p:nvPr/>
        </p:nvSpPr>
        <p:spPr>
          <a:xfrm>
            <a:off x="1592915" y="0"/>
            <a:ext cx="3672170" cy="704528"/>
          </a:xfrm>
          <a:prstGeom prst="rect">
            <a:avLst/>
          </a:prstGeom>
          <a:solidFill>
            <a:srgbClr val="0075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닫기 단색으로 채워진">
            <a:extLst>
              <a:ext uri="{FF2B5EF4-FFF2-40B4-BE49-F238E27FC236}">
                <a16:creationId xmlns:a16="http://schemas.microsoft.com/office/drawing/2014/main" id="{F8F50973-C00B-4091-A465-0208B01C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6047" y="220483"/>
            <a:ext cx="307200" cy="307200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CF25C18-B8E8-4F11-9354-C20F66E50101}"/>
              </a:ext>
            </a:extLst>
          </p:cNvPr>
          <p:cNvSpPr/>
          <p:nvPr/>
        </p:nvSpPr>
        <p:spPr>
          <a:xfrm>
            <a:off x="4365104" y="227160"/>
            <a:ext cx="720080" cy="30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075FF"/>
                </a:solidFill>
              </a:rPr>
              <a:t>관리자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66B024-2AB1-44C7-91CF-CE124F2561D6}"/>
              </a:ext>
            </a:extLst>
          </p:cNvPr>
          <p:cNvSpPr txBox="1"/>
          <p:nvPr/>
        </p:nvSpPr>
        <p:spPr>
          <a:xfrm>
            <a:off x="1962982" y="704528"/>
            <a:ext cx="1494320" cy="331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공통일정</a:t>
            </a:r>
          </a:p>
          <a:p>
            <a:pPr>
              <a:lnSpc>
                <a:spcPct val="300000"/>
              </a:lnSpc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오늘할일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30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 업무일지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월간 업무일지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업무요청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내정보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C7AFF2B-00C1-4DD6-901D-2DFE5D2BA041}"/>
              </a:ext>
            </a:extLst>
          </p:cNvPr>
          <p:cNvCxnSpPr>
            <a:cxnSpLocks/>
          </p:cNvCxnSpPr>
          <p:nvPr/>
        </p:nvCxnSpPr>
        <p:spPr>
          <a:xfrm>
            <a:off x="1592915" y="1405183"/>
            <a:ext cx="36721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27F33F5-9880-4426-B164-3D70A8567C0B}"/>
              </a:ext>
            </a:extLst>
          </p:cNvPr>
          <p:cNvCxnSpPr>
            <a:cxnSpLocks/>
          </p:cNvCxnSpPr>
          <p:nvPr/>
        </p:nvCxnSpPr>
        <p:spPr>
          <a:xfrm>
            <a:off x="1867078" y="1955062"/>
            <a:ext cx="312384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9C7FFDB-407F-46CD-998F-E217E75771CF}"/>
              </a:ext>
            </a:extLst>
          </p:cNvPr>
          <p:cNvCxnSpPr>
            <a:cxnSpLocks/>
          </p:cNvCxnSpPr>
          <p:nvPr/>
        </p:nvCxnSpPr>
        <p:spPr>
          <a:xfrm>
            <a:off x="1867078" y="2504941"/>
            <a:ext cx="312384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3E0A7E3-B947-429E-9B84-3BBDB148A87A}"/>
              </a:ext>
            </a:extLst>
          </p:cNvPr>
          <p:cNvCxnSpPr>
            <a:cxnSpLocks/>
          </p:cNvCxnSpPr>
          <p:nvPr/>
        </p:nvCxnSpPr>
        <p:spPr>
          <a:xfrm>
            <a:off x="1867078" y="3054820"/>
            <a:ext cx="312384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166EED1-1856-4F41-904D-17FD93A0DFE4}"/>
              </a:ext>
            </a:extLst>
          </p:cNvPr>
          <p:cNvSpPr txBox="1"/>
          <p:nvPr/>
        </p:nvSpPr>
        <p:spPr>
          <a:xfrm>
            <a:off x="1785624" y="648000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출퇴근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6A53AB5-B16F-412B-AD96-1CEC28EDE25E}"/>
              </a:ext>
            </a:extLst>
          </p:cNvPr>
          <p:cNvSpPr txBox="1"/>
          <p:nvPr/>
        </p:nvSpPr>
        <p:spPr>
          <a:xfrm>
            <a:off x="2645099" y="6475481"/>
            <a:ext cx="71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역할배분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AD2EC9-7D8A-446B-B2E4-E691BB926BAE}"/>
              </a:ext>
            </a:extLst>
          </p:cNvPr>
          <p:cNvSpPr txBox="1"/>
          <p:nvPr/>
        </p:nvSpPr>
        <p:spPr>
          <a:xfrm>
            <a:off x="3571099" y="6475481"/>
            <a:ext cx="71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업무공유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일정관리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221B5-EF2F-4DA5-B60C-6FBEED5B5A7E}"/>
              </a:ext>
            </a:extLst>
          </p:cNvPr>
          <p:cNvSpPr txBox="1"/>
          <p:nvPr/>
        </p:nvSpPr>
        <p:spPr>
          <a:xfrm>
            <a:off x="4423386" y="656011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목표관리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9085E3A-2713-45E5-94E7-2FDAE5820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988" y="6052109"/>
            <a:ext cx="3219450" cy="3333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F0A0A6-2B90-42F6-A3F2-36E7BA82D562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27BA7A-B1AC-4B32-BB8C-5542DC4006CD}"/>
              </a:ext>
            </a:extLst>
          </p:cNvPr>
          <p:cNvCxnSpPr>
            <a:cxnSpLocks/>
          </p:cNvCxnSpPr>
          <p:nvPr/>
        </p:nvCxnSpPr>
        <p:spPr>
          <a:xfrm>
            <a:off x="1592915" y="4154578"/>
            <a:ext cx="36721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EC3BED3-5443-4773-A37F-F851B3C3B97D}"/>
              </a:ext>
            </a:extLst>
          </p:cNvPr>
          <p:cNvCxnSpPr>
            <a:cxnSpLocks/>
          </p:cNvCxnSpPr>
          <p:nvPr/>
        </p:nvCxnSpPr>
        <p:spPr>
          <a:xfrm>
            <a:off x="1867078" y="3604699"/>
            <a:ext cx="312384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2EF1E1C-EA5F-4FA5-9DC3-23B0AA4ADA0F}"/>
              </a:ext>
            </a:extLst>
          </p:cNvPr>
          <p:cNvCxnSpPr>
            <a:cxnSpLocks/>
          </p:cNvCxnSpPr>
          <p:nvPr/>
        </p:nvCxnSpPr>
        <p:spPr>
          <a:xfrm>
            <a:off x="1592915" y="4704457"/>
            <a:ext cx="36721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8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D6AF8-FD8A-4498-9D0B-C9895BAF4B92}"/>
              </a:ext>
            </a:extLst>
          </p:cNvPr>
          <p:cNvSpPr txBox="1"/>
          <p:nvPr/>
        </p:nvSpPr>
        <p:spPr>
          <a:xfrm>
            <a:off x="1759704" y="1844374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5679B7-73C1-4052-897E-32999AF2BE57}"/>
              </a:ext>
            </a:extLst>
          </p:cNvPr>
          <p:cNvSpPr txBox="1"/>
          <p:nvPr/>
        </p:nvSpPr>
        <p:spPr>
          <a:xfrm>
            <a:off x="1674744" y="24010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763A61-0E23-4761-85E7-1A85408C2A28}"/>
              </a:ext>
            </a:extLst>
          </p:cNvPr>
          <p:cNvSpPr txBox="1"/>
          <p:nvPr/>
        </p:nvSpPr>
        <p:spPr>
          <a:xfrm>
            <a:off x="1674743" y="29576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FD189-4C34-4681-B892-6AA294EA1FEF}"/>
              </a:ext>
            </a:extLst>
          </p:cNvPr>
          <p:cNvSpPr txBox="1"/>
          <p:nvPr/>
        </p:nvSpPr>
        <p:spPr>
          <a:xfrm>
            <a:off x="1674742" y="35143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B0344-6BB4-4B36-978D-5378F2E3FE47}"/>
              </a:ext>
            </a:extLst>
          </p:cNvPr>
          <p:cNvSpPr txBox="1"/>
          <p:nvPr/>
        </p:nvSpPr>
        <p:spPr>
          <a:xfrm>
            <a:off x="1674741" y="40709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B41122-2515-48C6-B06D-14799ACE8A9B}"/>
              </a:ext>
            </a:extLst>
          </p:cNvPr>
          <p:cNvSpPr txBox="1"/>
          <p:nvPr/>
        </p:nvSpPr>
        <p:spPr>
          <a:xfrm>
            <a:off x="1674740" y="46276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195317-9C75-4F9A-B87A-821EBEAF891C}"/>
              </a:ext>
            </a:extLst>
          </p:cNvPr>
          <p:cNvSpPr txBox="1"/>
          <p:nvPr/>
        </p:nvSpPr>
        <p:spPr>
          <a:xfrm>
            <a:off x="1674739" y="51842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79569-A35D-4B33-9C7D-1BD92EA975BF}"/>
              </a:ext>
            </a:extLst>
          </p:cNvPr>
          <p:cNvSpPr txBox="1"/>
          <p:nvPr/>
        </p:nvSpPr>
        <p:spPr>
          <a:xfrm>
            <a:off x="1674738" y="57409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A154FA-83E4-48AE-8493-A38150415390}"/>
              </a:ext>
            </a:extLst>
          </p:cNvPr>
          <p:cNvSpPr txBox="1"/>
          <p:nvPr/>
        </p:nvSpPr>
        <p:spPr>
          <a:xfrm>
            <a:off x="1674737" y="62975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A85A57-4DFA-4D16-A2BA-E0C3967A4153}"/>
              </a:ext>
            </a:extLst>
          </p:cNvPr>
          <p:cNvSpPr txBox="1"/>
          <p:nvPr/>
        </p:nvSpPr>
        <p:spPr>
          <a:xfrm>
            <a:off x="1708475" y="685419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AD6C5D-43B9-4D6E-9DFE-666AE6E09E93}"/>
              </a:ext>
            </a:extLst>
          </p:cNvPr>
          <p:cNvGrpSpPr/>
          <p:nvPr/>
        </p:nvGrpSpPr>
        <p:grpSpPr>
          <a:xfrm>
            <a:off x="2204864" y="1957898"/>
            <a:ext cx="2953408" cy="5027619"/>
            <a:chOff x="2204864" y="1784648"/>
            <a:chExt cx="2953408" cy="502761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60C641D-7E1B-443F-BD4F-DC396219B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78464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A18B347-7FB8-4A31-AEE4-42137F50D8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3432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F7A7ECB-82E9-4D2E-B11A-7F0F65F5DA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90189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69CEF36-3EF6-4C0B-B682-37D77CBFB6F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46052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1EF929F-3264-4CB6-B8D1-15A4DFDA5B2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01914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1015222-9CAF-4427-A0E4-4C1CDB4E787D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7776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733ECF-13BB-4583-8098-2DA828FD1BE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13639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2156BFA-FD9A-4291-92C3-DC83261A400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69501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78F5A39-063B-46BD-8CCA-C2F4FA78428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25364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4F5EE9D-77D5-4492-8EEF-514FD245063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8122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3D7FD4-C299-4031-AC45-D3A404491F70}"/>
              </a:ext>
            </a:extLst>
          </p:cNvPr>
          <p:cNvSpPr/>
          <p:nvPr/>
        </p:nvSpPr>
        <p:spPr>
          <a:xfrm>
            <a:off x="2196109" y="253039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95D9F48-2E1F-4A3D-8AC2-862004CBF57B}"/>
              </a:ext>
            </a:extLst>
          </p:cNvPr>
          <p:cNvSpPr/>
          <p:nvPr/>
        </p:nvSpPr>
        <p:spPr>
          <a:xfrm>
            <a:off x="2196109" y="197127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2FB8451-CFE4-4EF7-94D8-4BAC2BA6B34C}"/>
              </a:ext>
            </a:extLst>
          </p:cNvPr>
          <p:cNvSpPr/>
          <p:nvPr/>
        </p:nvSpPr>
        <p:spPr>
          <a:xfrm>
            <a:off x="2196108" y="30895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0062BD-513C-45FE-A374-A437CB5D9228}"/>
              </a:ext>
            </a:extLst>
          </p:cNvPr>
          <p:cNvSpPr/>
          <p:nvPr/>
        </p:nvSpPr>
        <p:spPr>
          <a:xfrm>
            <a:off x="2193153" y="364863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39D353-9289-483E-ACFF-A9F1D87E37D1}"/>
              </a:ext>
            </a:extLst>
          </p:cNvPr>
          <p:cNvSpPr/>
          <p:nvPr/>
        </p:nvSpPr>
        <p:spPr>
          <a:xfrm>
            <a:off x="2190198" y="4207750"/>
            <a:ext cx="2921315" cy="518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53EEC6-A690-4AD8-9A8B-FF758E12CAF2}"/>
              </a:ext>
            </a:extLst>
          </p:cNvPr>
          <p:cNvSpPr/>
          <p:nvPr/>
        </p:nvSpPr>
        <p:spPr>
          <a:xfrm>
            <a:off x="2187243" y="476687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F0BF31-C229-4B1D-8256-A585FF493DB2}"/>
              </a:ext>
            </a:extLst>
          </p:cNvPr>
          <p:cNvSpPr/>
          <p:nvPr/>
        </p:nvSpPr>
        <p:spPr>
          <a:xfrm>
            <a:off x="2184288" y="532599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AFA9DB3-E941-401F-A3E9-A800755B0E0A}"/>
              </a:ext>
            </a:extLst>
          </p:cNvPr>
          <p:cNvSpPr/>
          <p:nvPr/>
        </p:nvSpPr>
        <p:spPr>
          <a:xfrm>
            <a:off x="2181333" y="58851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41DC89-CCB2-4A1D-8088-DC6DC9A99320}"/>
              </a:ext>
            </a:extLst>
          </p:cNvPr>
          <p:cNvSpPr/>
          <p:nvPr/>
        </p:nvSpPr>
        <p:spPr>
          <a:xfrm>
            <a:off x="2178378" y="6444232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8B37A-F508-4D70-9549-79ADE8B55BF6}"/>
              </a:ext>
            </a:extLst>
          </p:cNvPr>
          <p:cNvSpPr/>
          <p:nvPr/>
        </p:nvSpPr>
        <p:spPr>
          <a:xfrm>
            <a:off x="1592913" y="6819372"/>
            <a:ext cx="3672170" cy="803757"/>
          </a:xfrm>
          <a:prstGeom prst="rect">
            <a:avLst/>
          </a:prstGeom>
          <a:solidFill>
            <a:srgbClr val="00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981CB-1B51-4B56-AD13-C79EC7CA4DB5}"/>
              </a:ext>
            </a:extLst>
          </p:cNvPr>
          <p:cNvSpPr txBox="1"/>
          <p:nvPr/>
        </p:nvSpPr>
        <p:spPr>
          <a:xfrm>
            <a:off x="2538375" y="708964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업무일지 변환하기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CE89EA-8305-4225-B79D-A3D9B07519C4}"/>
              </a:ext>
            </a:extLst>
          </p:cNvPr>
          <p:cNvSpPr txBox="1"/>
          <p:nvPr/>
        </p:nvSpPr>
        <p:spPr>
          <a:xfrm>
            <a:off x="2316822" y="433609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274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E24085D9-F4C3-49E6-B2F4-F18201F4B809}"/>
              </a:ext>
            </a:extLst>
          </p:cNvPr>
          <p:cNvSpPr/>
          <p:nvPr/>
        </p:nvSpPr>
        <p:spPr>
          <a:xfrm>
            <a:off x="2196109" y="253039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B01486-056E-4D77-856F-FDF7F6E32C98}"/>
              </a:ext>
            </a:extLst>
          </p:cNvPr>
          <p:cNvSpPr/>
          <p:nvPr/>
        </p:nvSpPr>
        <p:spPr>
          <a:xfrm>
            <a:off x="2196109" y="197127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D0022C-CA7A-4202-B148-3AB883E6868E}"/>
              </a:ext>
            </a:extLst>
          </p:cNvPr>
          <p:cNvSpPr/>
          <p:nvPr/>
        </p:nvSpPr>
        <p:spPr>
          <a:xfrm>
            <a:off x="2196108" y="30895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50F5E3-BF78-4D61-A215-CA602BD7EFA9}"/>
              </a:ext>
            </a:extLst>
          </p:cNvPr>
          <p:cNvSpPr/>
          <p:nvPr/>
        </p:nvSpPr>
        <p:spPr>
          <a:xfrm>
            <a:off x="2193153" y="364863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971F2B-BCCB-4830-9050-DAA1C9202922}"/>
              </a:ext>
            </a:extLst>
          </p:cNvPr>
          <p:cNvSpPr/>
          <p:nvPr/>
        </p:nvSpPr>
        <p:spPr>
          <a:xfrm>
            <a:off x="2190198" y="4207750"/>
            <a:ext cx="2921315" cy="518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628F15-F207-40FA-B0F4-506CBE8CF09C}"/>
              </a:ext>
            </a:extLst>
          </p:cNvPr>
          <p:cNvSpPr/>
          <p:nvPr/>
        </p:nvSpPr>
        <p:spPr>
          <a:xfrm>
            <a:off x="2187243" y="476687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88719F8-0FDD-4968-9AA7-616B032BA5E3}"/>
              </a:ext>
            </a:extLst>
          </p:cNvPr>
          <p:cNvSpPr/>
          <p:nvPr/>
        </p:nvSpPr>
        <p:spPr>
          <a:xfrm>
            <a:off x="2184288" y="532599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D494DD-602D-4884-B365-3B89E5AEB494}"/>
              </a:ext>
            </a:extLst>
          </p:cNvPr>
          <p:cNvSpPr/>
          <p:nvPr/>
        </p:nvSpPr>
        <p:spPr>
          <a:xfrm>
            <a:off x="2181333" y="58851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ADD7779-66EB-4B22-86E1-ED181ECDC8F6}"/>
              </a:ext>
            </a:extLst>
          </p:cNvPr>
          <p:cNvSpPr/>
          <p:nvPr/>
        </p:nvSpPr>
        <p:spPr>
          <a:xfrm>
            <a:off x="2178378" y="6444232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A038AB-3C33-4CDA-8F85-1422F154EE93}"/>
              </a:ext>
            </a:extLst>
          </p:cNvPr>
          <p:cNvSpPr txBox="1"/>
          <p:nvPr/>
        </p:nvSpPr>
        <p:spPr>
          <a:xfrm>
            <a:off x="2316822" y="433609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D6AF8-FD8A-4498-9D0B-C9895BAF4B92}"/>
              </a:ext>
            </a:extLst>
          </p:cNvPr>
          <p:cNvSpPr txBox="1"/>
          <p:nvPr/>
        </p:nvSpPr>
        <p:spPr>
          <a:xfrm>
            <a:off x="1759704" y="1844374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5679B7-73C1-4052-897E-32999AF2BE57}"/>
              </a:ext>
            </a:extLst>
          </p:cNvPr>
          <p:cNvSpPr txBox="1"/>
          <p:nvPr/>
        </p:nvSpPr>
        <p:spPr>
          <a:xfrm>
            <a:off x="1674744" y="24010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763A61-0E23-4761-85E7-1A85408C2A28}"/>
              </a:ext>
            </a:extLst>
          </p:cNvPr>
          <p:cNvSpPr txBox="1"/>
          <p:nvPr/>
        </p:nvSpPr>
        <p:spPr>
          <a:xfrm>
            <a:off x="1674743" y="29576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FD189-4C34-4681-B892-6AA294EA1FEF}"/>
              </a:ext>
            </a:extLst>
          </p:cNvPr>
          <p:cNvSpPr txBox="1"/>
          <p:nvPr/>
        </p:nvSpPr>
        <p:spPr>
          <a:xfrm>
            <a:off x="1674742" y="35143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B0344-6BB4-4B36-978D-5378F2E3FE47}"/>
              </a:ext>
            </a:extLst>
          </p:cNvPr>
          <p:cNvSpPr txBox="1"/>
          <p:nvPr/>
        </p:nvSpPr>
        <p:spPr>
          <a:xfrm>
            <a:off x="1674741" y="40709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B41122-2515-48C6-B06D-14799ACE8A9B}"/>
              </a:ext>
            </a:extLst>
          </p:cNvPr>
          <p:cNvSpPr txBox="1"/>
          <p:nvPr/>
        </p:nvSpPr>
        <p:spPr>
          <a:xfrm>
            <a:off x="1674740" y="46276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195317-9C75-4F9A-B87A-821EBEAF891C}"/>
              </a:ext>
            </a:extLst>
          </p:cNvPr>
          <p:cNvSpPr txBox="1"/>
          <p:nvPr/>
        </p:nvSpPr>
        <p:spPr>
          <a:xfrm>
            <a:off x="1674739" y="51842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79569-A35D-4B33-9C7D-1BD92EA975BF}"/>
              </a:ext>
            </a:extLst>
          </p:cNvPr>
          <p:cNvSpPr txBox="1"/>
          <p:nvPr/>
        </p:nvSpPr>
        <p:spPr>
          <a:xfrm>
            <a:off x="1674738" y="57409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A154FA-83E4-48AE-8493-A38150415390}"/>
              </a:ext>
            </a:extLst>
          </p:cNvPr>
          <p:cNvSpPr txBox="1"/>
          <p:nvPr/>
        </p:nvSpPr>
        <p:spPr>
          <a:xfrm>
            <a:off x="1674737" y="62975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A85A57-4DFA-4D16-A2BA-E0C3967A4153}"/>
              </a:ext>
            </a:extLst>
          </p:cNvPr>
          <p:cNvSpPr txBox="1"/>
          <p:nvPr/>
        </p:nvSpPr>
        <p:spPr>
          <a:xfrm>
            <a:off x="1708475" y="685419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AD6C5D-43B9-4D6E-9DFE-666AE6E09E93}"/>
              </a:ext>
            </a:extLst>
          </p:cNvPr>
          <p:cNvGrpSpPr/>
          <p:nvPr/>
        </p:nvGrpSpPr>
        <p:grpSpPr>
          <a:xfrm>
            <a:off x="2204864" y="1957898"/>
            <a:ext cx="2953408" cy="5027619"/>
            <a:chOff x="2204864" y="1784648"/>
            <a:chExt cx="2953408" cy="502761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60C641D-7E1B-443F-BD4F-DC396219B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78464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A18B347-7FB8-4A31-AEE4-42137F50D8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3432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F7A7ECB-82E9-4D2E-B11A-7F0F65F5DA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90189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69CEF36-3EF6-4C0B-B682-37D77CBFB6F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46052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1EF929F-3264-4CB6-B8D1-15A4DFDA5B2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01914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1015222-9CAF-4427-A0E4-4C1CDB4E787D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7776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733ECF-13BB-4583-8098-2DA828FD1BE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13639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2156BFA-FD9A-4291-92C3-DC83261A400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69501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78F5A39-063B-46BD-8CCA-C2F4FA78428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25364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4F5EE9D-77D5-4492-8EEF-514FD245063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8122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BE2433B-7B88-4879-B705-B269C5C19168}"/>
              </a:ext>
            </a:extLst>
          </p:cNvPr>
          <p:cNvSpPr txBox="1"/>
          <p:nvPr/>
        </p:nvSpPr>
        <p:spPr>
          <a:xfrm>
            <a:off x="7461448" y="168615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58CEBF-73EA-49B8-B1C0-1F5F46C1C5DD}"/>
              </a:ext>
            </a:extLst>
          </p:cNvPr>
          <p:cNvSpPr txBox="1"/>
          <p:nvPr/>
        </p:nvSpPr>
        <p:spPr>
          <a:xfrm>
            <a:off x="7461448" y="2144358"/>
            <a:ext cx="3105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54949E-AA5B-4CCD-A209-49759B31932C}"/>
              </a:ext>
            </a:extLst>
          </p:cNvPr>
          <p:cNvSpPr txBox="1"/>
          <p:nvPr/>
        </p:nvSpPr>
        <p:spPr>
          <a:xfrm>
            <a:off x="7461448" y="3060758"/>
            <a:ext cx="219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8B37A-F508-4D70-9549-79ADE8B55BF6}"/>
              </a:ext>
            </a:extLst>
          </p:cNvPr>
          <p:cNvSpPr/>
          <p:nvPr/>
        </p:nvSpPr>
        <p:spPr>
          <a:xfrm>
            <a:off x="1592913" y="6819372"/>
            <a:ext cx="3672170" cy="803757"/>
          </a:xfrm>
          <a:prstGeom prst="rect">
            <a:avLst/>
          </a:prstGeom>
          <a:solidFill>
            <a:srgbClr val="00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981CB-1B51-4B56-AD13-C79EC7CA4DB5}"/>
              </a:ext>
            </a:extLst>
          </p:cNvPr>
          <p:cNvSpPr txBox="1"/>
          <p:nvPr/>
        </p:nvSpPr>
        <p:spPr>
          <a:xfrm>
            <a:off x="2538375" y="708964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업무일지 변환하기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4D5669-96B4-42CB-BE61-BE0DABB7797B}"/>
              </a:ext>
            </a:extLst>
          </p:cNvPr>
          <p:cNvSpPr txBox="1"/>
          <p:nvPr/>
        </p:nvSpPr>
        <p:spPr>
          <a:xfrm>
            <a:off x="2316822" y="5448422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업무내용 입력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DB53B34-7D6F-429C-ADAC-BC941E3D3C90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C008197C-04AD-4596-8A6C-409E88D34226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9972294A-B2B4-4B16-BFC3-50D728069159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5C36CB99-6586-419E-A73A-2784B05AC151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6E83F275-6155-4F01-A619-A20ED3849440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962C8335-7142-4B35-9028-78BDFB65B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20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E24085D9-F4C3-49E6-B2F4-F18201F4B809}"/>
              </a:ext>
            </a:extLst>
          </p:cNvPr>
          <p:cNvSpPr/>
          <p:nvPr/>
        </p:nvSpPr>
        <p:spPr>
          <a:xfrm>
            <a:off x="2196109" y="253039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B01486-056E-4D77-856F-FDF7F6E32C98}"/>
              </a:ext>
            </a:extLst>
          </p:cNvPr>
          <p:cNvSpPr/>
          <p:nvPr/>
        </p:nvSpPr>
        <p:spPr>
          <a:xfrm>
            <a:off x="2196109" y="197127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D0022C-CA7A-4202-B148-3AB883E6868E}"/>
              </a:ext>
            </a:extLst>
          </p:cNvPr>
          <p:cNvSpPr/>
          <p:nvPr/>
        </p:nvSpPr>
        <p:spPr>
          <a:xfrm>
            <a:off x="2196108" y="30895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50F5E3-BF78-4D61-A215-CA602BD7EFA9}"/>
              </a:ext>
            </a:extLst>
          </p:cNvPr>
          <p:cNvSpPr/>
          <p:nvPr/>
        </p:nvSpPr>
        <p:spPr>
          <a:xfrm>
            <a:off x="2193153" y="364863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971F2B-BCCB-4830-9050-DAA1C9202922}"/>
              </a:ext>
            </a:extLst>
          </p:cNvPr>
          <p:cNvSpPr/>
          <p:nvPr/>
        </p:nvSpPr>
        <p:spPr>
          <a:xfrm>
            <a:off x="2190198" y="4207750"/>
            <a:ext cx="2921315" cy="518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88719F8-0FDD-4968-9AA7-616B032BA5E3}"/>
              </a:ext>
            </a:extLst>
          </p:cNvPr>
          <p:cNvSpPr/>
          <p:nvPr/>
        </p:nvSpPr>
        <p:spPr>
          <a:xfrm>
            <a:off x="2184288" y="532599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D494DD-602D-4884-B365-3B89E5AEB494}"/>
              </a:ext>
            </a:extLst>
          </p:cNvPr>
          <p:cNvSpPr/>
          <p:nvPr/>
        </p:nvSpPr>
        <p:spPr>
          <a:xfrm>
            <a:off x="2181333" y="58851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ADD7779-66EB-4B22-86E1-ED181ECDC8F6}"/>
              </a:ext>
            </a:extLst>
          </p:cNvPr>
          <p:cNvSpPr/>
          <p:nvPr/>
        </p:nvSpPr>
        <p:spPr>
          <a:xfrm>
            <a:off x="2178378" y="6444232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A038AB-3C33-4CDA-8F85-1422F154EE93}"/>
              </a:ext>
            </a:extLst>
          </p:cNvPr>
          <p:cNvSpPr txBox="1"/>
          <p:nvPr/>
        </p:nvSpPr>
        <p:spPr>
          <a:xfrm>
            <a:off x="2316822" y="433609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D6AF8-FD8A-4498-9D0B-C9895BAF4B92}"/>
              </a:ext>
            </a:extLst>
          </p:cNvPr>
          <p:cNvSpPr txBox="1"/>
          <p:nvPr/>
        </p:nvSpPr>
        <p:spPr>
          <a:xfrm>
            <a:off x="1759704" y="1844374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5679B7-73C1-4052-897E-32999AF2BE57}"/>
              </a:ext>
            </a:extLst>
          </p:cNvPr>
          <p:cNvSpPr txBox="1"/>
          <p:nvPr/>
        </p:nvSpPr>
        <p:spPr>
          <a:xfrm>
            <a:off x="1674744" y="24010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763A61-0E23-4761-85E7-1A85408C2A28}"/>
              </a:ext>
            </a:extLst>
          </p:cNvPr>
          <p:cNvSpPr txBox="1"/>
          <p:nvPr/>
        </p:nvSpPr>
        <p:spPr>
          <a:xfrm>
            <a:off x="1674743" y="29576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FD189-4C34-4681-B892-6AA294EA1FEF}"/>
              </a:ext>
            </a:extLst>
          </p:cNvPr>
          <p:cNvSpPr txBox="1"/>
          <p:nvPr/>
        </p:nvSpPr>
        <p:spPr>
          <a:xfrm>
            <a:off x="1674742" y="35143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B0344-6BB4-4B36-978D-5378F2E3FE47}"/>
              </a:ext>
            </a:extLst>
          </p:cNvPr>
          <p:cNvSpPr txBox="1"/>
          <p:nvPr/>
        </p:nvSpPr>
        <p:spPr>
          <a:xfrm>
            <a:off x="1674741" y="40709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B41122-2515-48C6-B06D-14799ACE8A9B}"/>
              </a:ext>
            </a:extLst>
          </p:cNvPr>
          <p:cNvSpPr txBox="1"/>
          <p:nvPr/>
        </p:nvSpPr>
        <p:spPr>
          <a:xfrm>
            <a:off x="1674740" y="46276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195317-9C75-4F9A-B87A-821EBEAF891C}"/>
              </a:ext>
            </a:extLst>
          </p:cNvPr>
          <p:cNvSpPr txBox="1"/>
          <p:nvPr/>
        </p:nvSpPr>
        <p:spPr>
          <a:xfrm>
            <a:off x="1674739" y="51842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79569-A35D-4B33-9C7D-1BD92EA975BF}"/>
              </a:ext>
            </a:extLst>
          </p:cNvPr>
          <p:cNvSpPr txBox="1"/>
          <p:nvPr/>
        </p:nvSpPr>
        <p:spPr>
          <a:xfrm>
            <a:off x="1674738" y="57409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A154FA-83E4-48AE-8493-A38150415390}"/>
              </a:ext>
            </a:extLst>
          </p:cNvPr>
          <p:cNvSpPr txBox="1"/>
          <p:nvPr/>
        </p:nvSpPr>
        <p:spPr>
          <a:xfrm>
            <a:off x="1674737" y="62975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A85A57-4DFA-4D16-A2BA-E0C3967A4153}"/>
              </a:ext>
            </a:extLst>
          </p:cNvPr>
          <p:cNvSpPr txBox="1"/>
          <p:nvPr/>
        </p:nvSpPr>
        <p:spPr>
          <a:xfrm>
            <a:off x="1708475" y="685419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AD6C5D-43B9-4D6E-9DFE-666AE6E09E93}"/>
              </a:ext>
            </a:extLst>
          </p:cNvPr>
          <p:cNvGrpSpPr/>
          <p:nvPr/>
        </p:nvGrpSpPr>
        <p:grpSpPr>
          <a:xfrm>
            <a:off x="2204864" y="1957898"/>
            <a:ext cx="2953408" cy="5027619"/>
            <a:chOff x="2204864" y="1784648"/>
            <a:chExt cx="2953408" cy="502761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60C641D-7E1B-443F-BD4F-DC396219B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78464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A18B347-7FB8-4A31-AEE4-42137F50D8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3432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F7A7ECB-82E9-4D2E-B11A-7F0F65F5DA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90189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69CEF36-3EF6-4C0B-B682-37D77CBFB6F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46052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1EF929F-3264-4CB6-B8D1-15A4DFDA5B2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01914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1015222-9CAF-4427-A0E4-4C1CDB4E787D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7776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733ECF-13BB-4583-8098-2DA828FD1BE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13639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2156BFA-FD9A-4291-92C3-DC83261A400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69501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78F5A39-063B-46BD-8CCA-C2F4FA78428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25364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4F5EE9D-77D5-4492-8EEF-514FD245063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8122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8B37A-F508-4D70-9549-79ADE8B55BF6}"/>
              </a:ext>
            </a:extLst>
          </p:cNvPr>
          <p:cNvSpPr/>
          <p:nvPr/>
        </p:nvSpPr>
        <p:spPr>
          <a:xfrm>
            <a:off x="1592913" y="6819372"/>
            <a:ext cx="3672170" cy="803757"/>
          </a:xfrm>
          <a:prstGeom prst="rect">
            <a:avLst/>
          </a:prstGeom>
          <a:solidFill>
            <a:srgbClr val="00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981CB-1B51-4B56-AD13-C79EC7CA4DB5}"/>
              </a:ext>
            </a:extLst>
          </p:cNvPr>
          <p:cNvSpPr txBox="1"/>
          <p:nvPr/>
        </p:nvSpPr>
        <p:spPr>
          <a:xfrm>
            <a:off x="2538375" y="708964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업무일지 변환하기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C4A53F9-95A4-4EBC-8949-DDBAB6869785}"/>
              </a:ext>
            </a:extLst>
          </p:cNvPr>
          <p:cNvSpPr/>
          <p:nvPr/>
        </p:nvSpPr>
        <p:spPr>
          <a:xfrm>
            <a:off x="2178378" y="5326486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77E903-F965-4308-ADB0-3CB72AB6255D}"/>
              </a:ext>
            </a:extLst>
          </p:cNvPr>
          <p:cNvSpPr/>
          <p:nvPr/>
        </p:nvSpPr>
        <p:spPr>
          <a:xfrm>
            <a:off x="2351779" y="5502274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D2FF9F5-0F3B-4FAE-AAEA-E04D592A0A23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0324C91-0FD1-41A2-8C37-532AE9C23462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5CC17F6-9E65-4A1E-9709-A26674861D21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72CB7FF-6274-483B-9A6C-539075B69951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85F9B0A-64A6-4F61-AB5F-9F0FFDC09E61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30F8EB7-B3D1-4C9A-9CEB-B90368D8C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044E6B-0836-4C44-B3F2-E122489BA44A}"/>
              </a:ext>
            </a:extLst>
          </p:cNvPr>
          <p:cNvSpPr txBox="1"/>
          <p:nvPr/>
        </p:nvSpPr>
        <p:spPr>
          <a:xfrm>
            <a:off x="2589393" y="546222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58EEED-7883-42F6-AE7F-3ECB3953BAEF}"/>
              </a:ext>
            </a:extLst>
          </p:cNvPr>
          <p:cNvGrpSpPr/>
          <p:nvPr/>
        </p:nvGrpSpPr>
        <p:grpSpPr>
          <a:xfrm>
            <a:off x="4894428" y="5488138"/>
            <a:ext cx="45719" cy="184287"/>
            <a:chOff x="1196752" y="4520952"/>
            <a:chExt cx="45719" cy="184287"/>
          </a:xfrm>
          <a:solidFill>
            <a:srgbClr val="0075FF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E40E703-AC66-4FB4-913B-835ADC1A0029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2E2E5914-69EB-4DFF-846C-AA2FC21204DA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F556D00-62AD-42B6-89AD-227E6AF9E4FE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20B327-8317-4BA9-8FD4-A930177A67F4}"/>
              </a:ext>
            </a:extLst>
          </p:cNvPr>
          <p:cNvSpPr/>
          <p:nvPr/>
        </p:nvSpPr>
        <p:spPr>
          <a:xfrm>
            <a:off x="3760925" y="5776952"/>
            <a:ext cx="1320824" cy="384809"/>
          </a:xfrm>
          <a:prstGeom prst="rect">
            <a:avLst/>
          </a:prstGeom>
          <a:solidFill>
            <a:srgbClr val="FAE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0B60B5EE-95DC-4836-AE05-194257975CB0}"/>
              </a:ext>
            </a:extLst>
          </p:cNvPr>
          <p:cNvSpPr/>
          <p:nvPr/>
        </p:nvSpPr>
        <p:spPr>
          <a:xfrm>
            <a:off x="4865718" y="5719680"/>
            <a:ext cx="103138" cy="88912"/>
          </a:xfrm>
          <a:prstGeom prst="triangle">
            <a:avLst/>
          </a:prstGeom>
          <a:solidFill>
            <a:srgbClr val="FAE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FD7C61-19F9-4486-A3A4-C167CBA86EF4}"/>
              </a:ext>
            </a:extLst>
          </p:cNvPr>
          <p:cNvSpPr txBox="1"/>
          <p:nvPr/>
        </p:nvSpPr>
        <p:spPr>
          <a:xfrm>
            <a:off x="3811984" y="5867012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업무요청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15478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E24085D9-F4C3-49E6-B2F4-F18201F4B809}"/>
              </a:ext>
            </a:extLst>
          </p:cNvPr>
          <p:cNvSpPr/>
          <p:nvPr/>
        </p:nvSpPr>
        <p:spPr>
          <a:xfrm>
            <a:off x="2196109" y="253039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B01486-056E-4D77-856F-FDF7F6E32C98}"/>
              </a:ext>
            </a:extLst>
          </p:cNvPr>
          <p:cNvSpPr/>
          <p:nvPr/>
        </p:nvSpPr>
        <p:spPr>
          <a:xfrm>
            <a:off x="2196109" y="197127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D0022C-CA7A-4202-B148-3AB883E6868E}"/>
              </a:ext>
            </a:extLst>
          </p:cNvPr>
          <p:cNvSpPr/>
          <p:nvPr/>
        </p:nvSpPr>
        <p:spPr>
          <a:xfrm>
            <a:off x="2196108" y="30895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50F5E3-BF78-4D61-A215-CA602BD7EFA9}"/>
              </a:ext>
            </a:extLst>
          </p:cNvPr>
          <p:cNvSpPr/>
          <p:nvPr/>
        </p:nvSpPr>
        <p:spPr>
          <a:xfrm>
            <a:off x="2193153" y="364863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971F2B-BCCB-4830-9050-DAA1C9202922}"/>
              </a:ext>
            </a:extLst>
          </p:cNvPr>
          <p:cNvSpPr/>
          <p:nvPr/>
        </p:nvSpPr>
        <p:spPr>
          <a:xfrm>
            <a:off x="2190198" y="4207750"/>
            <a:ext cx="2921315" cy="518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88719F8-0FDD-4968-9AA7-616B032BA5E3}"/>
              </a:ext>
            </a:extLst>
          </p:cNvPr>
          <p:cNvSpPr/>
          <p:nvPr/>
        </p:nvSpPr>
        <p:spPr>
          <a:xfrm>
            <a:off x="2184288" y="532599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D494DD-602D-4884-B365-3B89E5AEB494}"/>
              </a:ext>
            </a:extLst>
          </p:cNvPr>
          <p:cNvSpPr/>
          <p:nvPr/>
        </p:nvSpPr>
        <p:spPr>
          <a:xfrm>
            <a:off x="2181333" y="58851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ADD7779-66EB-4B22-86E1-ED181ECDC8F6}"/>
              </a:ext>
            </a:extLst>
          </p:cNvPr>
          <p:cNvSpPr/>
          <p:nvPr/>
        </p:nvSpPr>
        <p:spPr>
          <a:xfrm>
            <a:off x="2178378" y="6444232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A038AB-3C33-4CDA-8F85-1422F154EE93}"/>
              </a:ext>
            </a:extLst>
          </p:cNvPr>
          <p:cNvSpPr txBox="1"/>
          <p:nvPr/>
        </p:nvSpPr>
        <p:spPr>
          <a:xfrm>
            <a:off x="2316822" y="433609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D6AF8-FD8A-4498-9D0B-C9895BAF4B92}"/>
              </a:ext>
            </a:extLst>
          </p:cNvPr>
          <p:cNvSpPr txBox="1"/>
          <p:nvPr/>
        </p:nvSpPr>
        <p:spPr>
          <a:xfrm>
            <a:off x="1759704" y="1844374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5679B7-73C1-4052-897E-32999AF2BE57}"/>
              </a:ext>
            </a:extLst>
          </p:cNvPr>
          <p:cNvSpPr txBox="1"/>
          <p:nvPr/>
        </p:nvSpPr>
        <p:spPr>
          <a:xfrm>
            <a:off x="1674744" y="24010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763A61-0E23-4761-85E7-1A85408C2A28}"/>
              </a:ext>
            </a:extLst>
          </p:cNvPr>
          <p:cNvSpPr txBox="1"/>
          <p:nvPr/>
        </p:nvSpPr>
        <p:spPr>
          <a:xfrm>
            <a:off x="1674743" y="29576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FD189-4C34-4681-B892-6AA294EA1FEF}"/>
              </a:ext>
            </a:extLst>
          </p:cNvPr>
          <p:cNvSpPr txBox="1"/>
          <p:nvPr/>
        </p:nvSpPr>
        <p:spPr>
          <a:xfrm>
            <a:off x="1674742" y="35143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B0344-6BB4-4B36-978D-5378F2E3FE47}"/>
              </a:ext>
            </a:extLst>
          </p:cNvPr>
          <p:cNvSpPr txBox="1"/>
          <p:nvPr/>
        </p:nvSpPr>
        <p:spPr>
          <a:xfrm>
            <a:off x="1674741" y="40709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B41122-2515-48C6-B06D-14799ACE8A9B}"/>
              </a:ext>
            </a:extLst>
          </p:cNvPr>
          <p:cNvSpPr txBox="1"/>
          <p:nvPr/>
        </p:nvSpPr>
        <p:spPr>
          <a:xfrm>
            <a:off x="1674740" y="46276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195317-9C75-4F9A-B87A-821EBEAF891C}"/>
              </a:ext>
            </a:extLst>
          </p:cNvPr>
          <p:cNvSpPr txBox="1"/>
          <p:nvPr/>
        </p:nvSpPr>
        <p:spPr>
          <a:xfrm>
            <a:off x="1674739" y="51842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79569-A35D-4B33-9C7D-1BD92EA975BF}"/>
              </a:ext>
            </a:extLst>
          </p:cNvPr>
          <p:cNvSpPr txBox="1"/>
          <p:nvPr/>
        </p:nvSpPr>
        <p:spPr>
          <a:xfrm>
            <a:off x="1674738" y="57409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A154FA-83E4-48AE-8493-A38150415390}"/>
              </a:ext>
            </a:extLst>
          </p:cNvPr>
          <p:cNvSpPr txBox="1"/>
          <p:nvPr/>
        </p:nvSpPr>
        <p:spPr>
          <a:xfrm>
            <a:off x="1674737" y="62975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A85A57-4DFA-4D16-A2BA-E0C3967A4153}"/>
              </a:ext>
            </a:extLst>
          </p:cNvPr>
          <p:cNvSpPr txBox="1"/>
          <p:nvPr/>
        </p:nvSpPr>
        <p:spPr>
          <a:xfrm>
            <a:off x="1708475" y="685419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AD6C5D-43B9-4D6E-9DFE-666AE6E09E93}"/>
              </a:ext>
            </a:extLst>
          </p:cNvPr>
          <p:cNvGrpSpPr/>
          <p:nvPr/>
        </p:nvGrpSpPr>
        <p:grpSpPr>
          <a:xfrm>
            <a:off x="2204864" y="1957898"/>
            <a:ext cx="2953408" cy="5027619"/>
            <a:chOff x="2204864" y="1784648"/>
            <a:chExt cx="2953408" cy="502761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60C641D-7E1B-443F-BD4F-DC396219B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78464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A18B347-7FB8-4A31-AEE4-42137F50D8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3432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F7A7ECB-82E9-4D2E-B11A-7F0F65F5DA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90189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69CEF36-3EF6-4C0B-B682-37D77CBFB6F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46052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1EF929F-3264-4CB6-B8D1-15A4DFDA5B2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01914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1015222-9CAF-4427-A0E4-4C1CDB4E787D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7776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733ECF-13BB-4583-8098-2DA828FD1BE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13639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2156BFA-FD9A-4291-92C3-DC83261A400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69501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78F5A39-063B-46BD-8CCA-C2F4FA78428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25364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4F5EE9D-77D5-4492-8EEF-514FD245063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8122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8B37A-F508-4D70-9549-79ADE8B55BF6}"/>
              </a:ext>
            </a:extLst>
          </p:cNvPr>
          <p:cNvSpPr/>
          <p:nvPr/>
        </p:nvSpPr>
        <p:spPr>
          <a:xfrm>
            <a:off x="1592913" y="6819372"/>
            <a:ext cx="3672170" cy="803757"/>
          </a:xfrm>
          <a:prstGeom prst="rect">
            <a:avLst/>
          </a:prstGeom>
          <a:solidFill>
            <a:srgbClr val="00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981CB-1B51-4B56-AD13-C79EC7CA4DB5}"/>
              </a:ext>
            </a:extLst>
          </p:cNvPr>
          <p:cNvSpPr txBox="1"/>
          <p:nvPr/>
        </p:nvSpPr>
        <p:spPr>
          <a:xfrm>
            <a:off x="2538375" y="708964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업무일지 변환하기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C4A53F9-95A4-4EBC-8949-DDBAB6869785}"/>
              </a:ext>
            </a:extLst>
          </p:cNvPr>
          <p:cNvSpPr/>
          <p:nvPr/>
        </p:nvSpPr>
        <p:spPr>
          <a:xfrm>
            <a:off x="2178378" y="5326486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77E903-F965-4308-ADB0-3CB72AB6255D}"/>
              </a:ext>
            </a:extLst>
          </p:cNvPr>
          <p:cNvSpPr/>
          <p:nvPr/>
        </p:nvSpPr>
        <p:spPr>
          <a:xfrm>
            <a:off x="2351779" y="5502274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BEABB02-CBEF-449C-B56F-F94F63AB8BA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685676B-752C-4F38-ADCB-B4CA0946341D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12D64B1-B251-4D73-ABE4-38020F2791C2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E847885-BE92-48E6-8265-163728D53AA7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3BE0F4F-619F-4601-A472-7400613C9061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D1265C9-C6FD-406F-9405-75FED33A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97D483B-9328-4CD1-BD4A-3EF2AB4576B0}"/>
              </a:ext>
            </a:extLst>
          </p:cNvPr>
          <p:cNvSpPr txBox="1"/>
          <p:nvPr/>
        </p:nvSpPr>
        <p:spPr>
          <a:xfrm>
            <a:off x="2589393" y="546222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35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E24085D9-F4C3-49E6-B2F4-F18201F4B809}"/>
              </a:ext>
            </a:extLst>
          </p:cNvPr>
          <p:cNvSpPr/>
          <p:nvPr/>
        </p:nvSpPr>
        <p:spPr>
          <a:xfrm>
            <a:off x="2196109" y="253039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B01486-056E-4D77-856F-FDF7F6E32C98}"/>
              </a:ext>
            </a:extLst>
          </p:cNvPr>
          <p:cNvSpPr/>
          <p:nvPr/>
        </p:nvSpPr>
        <p:spPr>
          <a:xfrm>
            <a:off x="2196109" y="197127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D0022C-CA7A-4202-B148-3AB883E6868E}"/>
              </a:ext>
            </a:extLst>
          </p:cNvPr>
          <p:cNvSpPr/>
          <p:nvPr/>
        </p:nvSpPr>
        <p:spPr>
          <a:xfrm>
            <a:off x="2196108" y="308951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E50F5E3-BF78-4D61-A215-CA602BD7EFA9}"/>
              </a:ext>
            </a:extLst>
          </p:cNvPr>
          <p:cNvSpPr/>
          <p:nvPr/>
        </p:nvSpPr>
        <p:spPr>
          <a:xfrm>
            <a:off x="2193153" y="364863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971F2B-BCCB-4830-9050-DAA1C9202922}"/>
              </a:ext>
            </a:extLst>
          </p:cNvPr>
          <p:cNvSpPr/>
          <p:nvPr/>
        </p:nvSpPr>
        <p:spPr>
          <a:xfrm>
            <a:off x="2190198" y="4207750"/>
            <a:ext cx="2921315" cy="518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88719F8-0FDD-4968-9AA7-616B032BA5E3}"/>
              </a:ext>
            </a:extLst>
          </p:cNvPr>
          <p:cNvSpPr/>
          <p:nvPr/>
        </p:nvSpPr>
        <p:spPr>
          <a:xfrm>
            <a:off x="2184288" y="5325990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D494DD-602D-4884-B365-3B89E5AEB494}"/>
              </a:ext>
            </a:extLst>
          </p:cNvPr>
          <p:cNvSpPr/>
          <p:nvPr/>
        </p:nvSpPr>
        <p:spPr>
          <a:xfrm>
            <a:off x="2181333" y="5885110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ADD7779-66EB-4B22-86E1-ED181ECDC8F6}"/>
              </a:ext>
            </a:extLst>
          </p:cNvPr>
          <p:cNvSpPr/>
          <p:nvPr/>
        </p:nvSpPr>
        <p:spPr>
          <a:xfrm>
            <a:off x="2178378" y="6444232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A038AB-3C33-4CDA-8F85-1422F154EE93}"/>
              </a:ext>
            </a:extLst>
          </p:cNvPr>
          <p:cNvSpPr txBox="1"/>
          <p:nvPr/>
        </p:nvSpPr>
        <p:spPr>
          <a:xfrm>
            <a:off x="2316822" y="433609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D6AF8-FD8A-4498-9D0B-C9895BAF4B92}"/>
              </a:ext>
            </a:extLst>
          </p:cNvPr>
          <p:cNvSpPr txBox="1"/>
          <p:nvPr/>
        </p:nvSpPr>
        <p:spPr>
          <a:xfrm>
            <a:off x="1759704" y="1844374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5679B7-73C1-4052-897E-32999AF2BE57}"/>
              </a:ext>
            </a:extLst>
          </p:cNvPr>
          <p:cNvSpPr txBox="1"/>
          <p:nvPr/>
        </p:nvSpPr>
        <p:spPr>
          <a:xfrm>
            <a:off x="1674744" y="24010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763A61-0E23-4761-85E7-1A85408C2A28}"/>
              </a:ext>
            </a:extLst>
          </p:cNvPr>
          <p:cNvSpPr txBox="1"/>
          <p:nvPr/>
        </p:nvSpPr>
        <p:spPr>
          <a:xfrm>
            <a:off x="1674743" y="29576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FD189-4C34-4681-B892-6AA294EA1FEF}"/>
              </a:ext>
            </a:extLst>
          </p:cNvPr>
          <p:cNvSpPr txBox="1"/>
          <p:nvPr/>
        </p:nvSpPr>
        <p:spPr>
          <a:xfrm>
            <a:off x="1674742" y="35143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B0344-6BB4-4B36-978D-5378F2E3FE47}"/>
              </a:ext>
            </a:extLst>
          </p:cNvPr>
          <p:cNvSpPr txBox="1"/>
          <p:nvPr/>
        </p:nvSpPr>
        <p:spPr>
          <a:xfrm>
            <a:off x="1674741" y="40709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B41122-2515-48C6-B06D-14799ACE8A9B}"/>
              </a:ext>
            </a:extLst>
          </p:cNvPr>
          <p:cNvSpPr txBox="1"/>
          <p:nvPr/>
        </p:nvSpPr>
        <p:spPr>
          <a:xfrm>
            <a:off x="1674740" y="46276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195317-9C75-4F9A-B87A-821EBEAF891C}"/>
              </a:ext>
            </a:extLst>
          </p:cNvPr>
          <p:cNvSpPr txBox="1"/>
          <p:nvPr/>
        </p:nvSpPr>
        <p:spPr>
          <a:xfrm>
            <a:off x="1674739" y="51842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79569-A35D-4B33-9C7D-1BD92EA975BF}"/>
              </a:ext>
            </a:extLst>
          </p:cNvPr>
          <p:cNvSpPr txBox="1"/>
          <p:nvPr/>
        </p:nvSpPr>
        <p:spPr>
          <a:xfrm>
            <a:off x="1674738" y="57409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A154FA-83E4-48AE-8493-A38150415390}"/>
              </a:ext>
            </a:extLst>
          </p:cNvPr>
          <p:cNvSpPr txBox="1"/>
          <p:nvPr/>
        </p:nvSpPr>
        <p:spPr>
          <a:xfrm>
            <a:off x="1674737" y="62975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A85A57-4DFA-4D16-A2BA-E0C3967A4153}"/>
              </a:ext>
            </a:extLst>
          </p:cNvPr>
          <p:cNvSpPr txBox="1"/>
          <p:nvPr/>
        </p:nvSpPr>
        <p:spPr>
          <a:xfrm>
            <a:off x="1708475" y="685419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AD6C5D-43B9-4D6E-9DFE-666AE6E09E93}"/>
              </a:ext>
            </a:extLst>
          </p:cNvPr>
          <p:cNvGrpSpPr/>
          <p:nvPr/>
        </p:nvGrpSpPr>
        <p:grpSpPr>
          <a:xfrm>
            <a:off x="2204864" y="1957898"/>
            <a:ext cx="2953408" cy="5027619"/>
            <a:chOff x="2204864" y="1784648"/>
            <a:chExt cx="2953408" cy="502761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60C641D-7E1B-443F-BD4F-DC396219B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78464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A18B347-7FB8-4A31-AEE4-42137F50D8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3432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F7A7ECB-82E9-4D2E-B11A-7F0F65F5DA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90189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69CEF36-3EF6-4C0B-B682-37D77CBFB6F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46052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1EF929F-3264-4CB6-B8D1-15A4DFDA5B2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01914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1015222-9CAF-4427-A0E4-4C1CDB4E787D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7776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733ECF-13BB-4583-8098-2DA828FD1BE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13639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2156BFA-FD9A-4291-92C3-DC83261A400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69501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78F5A39-063B-46BD-8CCA-C2F4FA78428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25364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4F5EE9D-77D5-4492-8EEF-514FD245063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8122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BE2433B-7B88-4879-B705-B269C5C19168}"/>
              </a:ext>
            </a:extLst>
          </p:cNvPr>
          <p:cNvSpPr txBox="1"/>
          <p:nvPr/>
        </p:nvSpPr>
        <p:spPr>
          <a:xfrm>
            <a:off x="2587893" y="2127456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58CEBF-73EA-49B8-B1C0-1F5F46C1C5DD}"/>
              </a:ext>
            </a:extLst>
          </p:cNvPr>
          <p:cNvSpPr txBox="1"/>
          <p:nvPr/>
        </p:nvSpPr>
        <p:spPr>
          <a:xfrm>
            <a:off x="2587893" y="3243356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54949E-AA5B-4CCD-A209-49759B31932C}"/>
              </a:ext>
            </a:extLst>
          </p:cNvPr>
          <p:cNvSpPr txBox="1"/>
          <p:nvPr/>
        </p:nvSpPr>
        <p:spPr>
          <a:xfrm>
            <a:off x="2582381" y="3838708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8B37A-F508-4D70-9549-79ADE8B55BF6}"/>
              </a:ext>
            </a:extLst>
          </p:cNvPr>
          <p:cNvSpPr/>
          <p:nvPr/>
        </p:nvSpPr>
        <p:spPr>
          <a:xfrm>
            <a:off x="1592913" y="6819372"/>
            <a:ext cx="3672170" cy="803757"/>
          </a:xfrm>
          <a:prstGeom prst="rect">
            <a:avLst/>
          </a:prstGeom>
          <a:solidFill>
            <a:srgbClr val="00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6981CB-1B51-4B56-AD13-C79EC7CA4DB5}"/>
              </a:ext>
            </a:extLst>
          </p:cNvPr>
          <p:cNvSpPr txBox="1"/>
          <p:nvPr/>
        </p:nvSpPr>
        <p:spPr>
          <a:xfrm>
            <a:off x="2538375" y="708964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업무일지 변환하기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C4A53F9-95A4-4EBC-8949-DDBAB6869785}"/>
              </a:ext>
            </a:extLst>
          </p:cNvPr>
          <p:cNvSpPr/>
          <p:nvPr/>
        </p:nvSpPr>
        <p:spPr>
          <a:xfrm>
            <a:off x="2178378" y="5326486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B18640-4C2B-4BEC-84FA-FEF8D146D8F9}"/>
              </a:ext>
            </a:extLst>
          </p:cNvPr>
          <p:cNvSpPr txBox="1"/>
          <p:nvPr/>
        </p:nvSpPr>
        <p:spPr>
          <a:xfrm>
            <a:off x="2589393" y="546222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77E903-F965-4308-ADB0-3CB72AB6255D}"/>
              </a:ext>
            </a:extLst>
          </p:cNvPr>
          <p:cNvSpPr/>
          <p:nvPr/>
        </p:nvSpPr>
        <p:spPr>
          <a:xfrm>
            <a:off x="2351779" y="5502274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BEABB02-CBEF-449C-B56F-F94F63AB8BA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685676B-752C-4F38-ADCB-B4CA0946341D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12D64B1-B251-4D73-ABE4-38020F2791C2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E847885-BE92-48E6-8265-163728D53AA7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3BE0F4F-619F-4601-A472-7400613C9061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D1265C9-C6FD-406F-9405-75FED33A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5728A2A-5C0E-4832-8693-FF65EA234494}"/>
              </a:ext>
            </a:extLst>
          </p:cNvPr>
          <p:cNvSpPr/>
          <p:nvPr/>
        </p:nvSpPr>
        <p:spPr>
          <a:xfrm>
            <a:off x="2178378" y="1993350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562498C-2526-4770-9308-EE03B64290D5}"/>
              </a:ext>
            </a:extLst>
          </p:cNvPr>
          <p:cNvSpPr/>
          <p:nvPr/>
        </p:nvSpPr>
        <p:spPr>
          <a:xfrm>
            <a:off x="2351779" y="2169138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494389-C4DF-437B-BD67-41DF95233DFA}"/>
              </a:ext>
            </a:extLst>
          </p:cNvPr>
          <p:cNvSpPr/>
          <p:nvPr/>
        </p:nvSpPr>
        <p:spPr>
          <a:xfrm>
            <a:off x="2178378" y="3108335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82F1E0E-FA99-4DEF-BEBF-A389060D2870}"/>
              </a:ext>
            </a:extLst>
          </p:cNvPr>
          <p:cNvSpPr/>
          <p:nvPr/>
        </p:nvSpPr>
        <p:spPr>
          <a:xfrm>
            <a:off x="2351779" y="328412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36DBBD-E2C7-4241-ABF4-8F65C5CC386B}"/>
              </a:ext>
            </a:extLst>
          </p:cNvPr>
          <p:cNvSpPr/>
          <p:nvPr/>
        </p:nvSpPr>
        <p:spPr>
          <a:xfrm>
            <a:off x="2178378" y="3671525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A0D7B0A-B10D-4DE4-88F5-72A21A3C1F20}"/>
              </a:ext>
            </a:extLst>
          </p:cNvPr>
          <p:cNvSpPr/>
          <p:nvPr/>
        </p:nvSpPr>
        <p:spPr>
          <a:xfrm>
            <a:off x="2351779" y="384731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6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BBCC1F8-BA8D-4C64-AA91-05F48655DE6C}"/>
              </a:ext>
            </a:extLst>
          </p:cNvPr>
          <p:cNvSpPr txBox="1"/>
          <p:nvPr/>
        </p:nvSpPr>
        <p:spPr>
          <a:xfrm>
            <a:off x="2313179" y="2749669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D63EA9A-F7C0-404B-86AE-D4E42CA8C45B}"/>
              </a:ext>
            </a:extLst>
          </p:cNvPr>
          <p:cNvSpPr txBox="1"/>
          <p:nvPr/>
        </p:nvSpPr>
        <p:spPr>
          <a:xfrm>
            <a:off x="2313179" y="302451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5CD9A2-3C9B-4282-9A2D-DE96E5A129D3}"/>
              </a:ext>
            </a:extLst>
          </p:cNvPr>
          <p:cNvSpPr txBox="1"/>
          <p:nvPr/>
        </p:nvSpPr>
        <p:spPr>
          <a:xfrm>
            <a:off x="2313179" y="3574205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B4D3F04-6249-4096-8F35-A075C9C720C9}"/>
              </a:ext>
            </a:extLst>
          </p:cNvPr>
          <p:cNvSpPr txBox="1"/>
          <p:nvPr/>
        </p:nvSpPr>
        <p:spPr>
          <a:xfrm>
            <a:off x="2313179" y="3299359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3B5F5E-6481-4B13-8577-0CD58FEC5A2B}"/>
              </a:ext>
            </a:extLst>
          </p:cNvPr>
          <p:cNvSpPr txBox="1"/>
          <p:nvPr/>
        </p:nvSpPr>
        <p:spPr>
          <a:xfrm>
            <a:off x="1740864" y="2065595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AF055C8-9849-4536-BF5B-D7E7ED0C2C7F}"/>
              </a:ext>
            </a:extLst>
          </p:cNvPr>
          <p:cNvCxnSpPr>
            <a:cxnSpLocks/>
          </p:cNvCxnSpPr>
          <p:nvPr/>
        </p:nvCxnSpPr>
        <p:spPr>
          <a:xfrm>
            <a:off x="2255454" y="1957898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A73D6A1-27D5-41A2-86D6-77FC26A370E4}"/>
              </a:ext>
            </a:extLst>
          </p:cNvPr>
          <p:cNvCxnSpPr>
            <a:cxnSpLocks/>
          </p:cNvCxnSpPr>
          <p:nvPr/>
        </p:nvCxnSpPr>
        <p:spPr>
          <a:xfrm>
            <a:off x="2204864" y="2676129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4995D8FA-EF8D-46BA-86C5-63F3B9209C4E}"/>
              </a:ext>
            </a:extLst>
          </p:cNvPr>
          <p:cNvCxnSpPr>
            <a:cxnSpLocks/>
          </p:cNvCxnSpPr>
          <p:nvPr/>
        </p:nvCxnSpPr>
        <p:spPr>
          <a:xfrm>
            <a:off x="2204864" y="3944888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6D0EC82-EE05-4D1F-BDAF-1D23AB7FC5DF}"/>
              </a:ext>
            </a:extLst>
          </p:cNvPr>
          <p:cNvCxnSpPr>
            <a:cxnSpLocks/>
          </p:cNvCxnSpPr>
          <p:nvPr/>
        </p:nvCxnSpPr>
        <p:spPr>
          <a:xfrm>
            <a:off x="2204864" y="4663119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9A210CD-A3A0-4920-91B9-D0B9FAE5FD84}"/>
              </a:ext>
            </a:extLst>
          </p:cNvPr>
          <p:cNvCxnSpPr>
            <a:cxnSpLocks/>
          </p:cNvCxnSpPr>
          <p:nvPr/>
        </p:nvCxnSpPr>
        <p:spPr>
          <a:xfrm>
            <a:off x="2204864" y="5381350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87C7E64-523F-41C0-9FDD-AB44D23E40BF}"/>
              </a:ext>
            </a:extLst>
          </p:cNvPr>
          <p:cNvCxnSpPr>
            <a:cxnSpLocks/>
          </p:cNvCxnSpPr>
          <p:nvPr/>
        </p:nvCxnSpPr>
        <p:spPr>
          <a:xfrm>
            <a:off x="2204864" y="609958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0C96090D-76B1-4E50-B8F5-178ED3773E04}"/>
              </a:ext>
            </a:extLst>
          </p:cNvPr>
          <p:cNvCxnSpPr>
            <a:cxnSpLocks/>
          </p:cNvCxnSpPr>
          <p:nvPr/>
        </p:nvCxnSpPr>
        <p:spPr>
          <a:xfrm>
            <a:off x="2204864" y="6817812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137CA2B5-FC4B-46AE-AC6A-B3BF58F8ACB8}"/>
              </a:ext>
            </a:extLst>
          </p:cNvPr>
          <p:cNvCxnSpPr>
            <a:cxnSpLocks/>
          </p:cNvCxnSpPr>
          <p:nvPr/>
        </p:nvCxnSpPr>
        <p:spPr>
          <a:xfrm>
            <a:off x="2204864" y="7536045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D67FD47-C228-412A-900B-F1795E9E79C7}"/>
              </a:ext>
            </a:extLst>
          </p:cNvPr>
          <p:cNvSpPr txBox="1"/>
          <p:nvPr/>
        </p:nvSpPr>
        <p:spPr>
          <a:xfrm>
            <a:off x="1740864" y="2822860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F671A6A-7C8B-4AB3-9AB5-54DB57F28C87}"/>
              </a:ext>
            </a:extLst>
          </p:cNvPr>
          <p:cNvSpPr txBox="1"/>
          <p:nvPr/>
        </p:nvSpPr>
        <p:spPr>
          <a:xfrm>
            <a:off x="1740864" y="4130653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4C7553B-6406-4CDA-8636-08408BBB6B28}"/>
              </a:ext>
            </a:extLst>
          </p:cNvPr>
          <p:cNvSpPr txBox="1"/>
          <p:nvPr/>
        </p:nvSpPr>
        <p:spPr>
          <a:xfrm>
            <a:off x="1740864" y="4887918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AC61EE7-3096-49D2-9730-F5A93E992143}"/>
              </a:ext>
            </a:extLst>
          </p:cNvPr>
          <p:cNvSpPr txBox="1"/>
          <p:nvPr/>
        </p:nvSpPr>
        <p:spPr>
          <a:xfrm>
            <a:off x="1740864" y="5645183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7D9C649-09D2-4AE5-9C61-3E9158B31FDD}"/>
              </a:ext>
            </a:extLst>
          </p:cNvPr>
          <p:cNvSpPr txBox="1"/>
          <p:nvPr/>
        </p:nvSpPr>
        <p:spPr>
          <a:xfrm>
            <a:off x="1740864" y="6402448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445D65D-C02C-4F7F-BDD2-46E7D85A0764}"/>
              </a:ext>
            </a:extLst>
          </p:cNvPr>
          <p:cNvSpPr txBox="1"/>
          <p:nvPr/>
        </p:nvSpPr>
        <p:spPr>
          <a:xfrm>
            <a:off x="1740864" y="7159712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ADE587-2833-4098-A236-8685414F8923}"/>
              </a:ext>
            </a:extLst>
          </p:cNvPr>
          <p:cNvGrpSpPr/>
          <p:nvPr/>
        </p:nvGrpSpPr>
        <p:grpSpPr>
          <a:xfrm>
            <a:off x="2255454" y="2799008"/>
            <a:ext cx="28800" cy="971244"/>
            <a:chOff x="2255454" y="2799008"/>
            <a:chExt cx="45719" cy="97124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0E7B1BE-8F39-4F62-A1DA-204C70088C4C}"/>
                </a:ext>
              </a:extLst>
            </p:cNvPr>
            <p:cNvSpPr/>
            <p:nvPr/>
          </p:nvSpPr>
          <p:spPr>
            <a:xfrm>
              <a:off x="2255454" y="2799008"/>
              <a:ext cx="45719" cy="140796"/>
            </a:xfrm>
            <a:prstGeom prst="rect">
              <a:avLst/>
            </a:prstGeom>
            <a:solidFill>
              <a:srgbClr val="0075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F4A9CA06-0E7B-4B86-8318-1FDF1548AE42}"/>
                </a:ext>
              </a:extLst>
            </p:cNvPr>
            <p:cNvSpPr/>
            <p:nvPr/>
          </p:nvSpPr>
          <p:spPr>
            <a:xfrm>
              <a:off x="2255454" y="3071343"/>
              <a:ext cx="45719" cy="140796"/>
            </a:xfrm>
            <a:prstGeom prst="rect">
              <a:avLst/>
            </a:prstGeom>
            <a:solidFill>
              <a:srgbClr val="0075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041206A-B637-41F4-9660-CBAEEE1A3854}"/>
                </a:ext>
              </a:extLst>
            </p:cNvPr>
            <p:cNvSpPr/>
            <p:nvPr/>
          </p:nvSpPr>
          <p:spPr>
            <a:xfrm>
              <a:off x="2255454" y="3343678"/>
              <a:ext cx="45719" cy="140796"/>
            </a:xfrm>
            <a:prstGeom prst="rect">
              <a:avLst/>
            </a:prstGeom>
            <a:solidFill>
              <a:srgbClr val="0075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366B2B6-096A-4CD3-97B1-FAFC89172C51}"/>
                </a:ext>
              </a:extLst>
            </p:cNvPr>
            <p:cNvSpPr/>
            <p:nvPr/>
          </p:nvSpPr>
          <p:spPr>
            <a:xfrm>
              <a:off x="2255454" y="3629456"/>
              <a:ext cx="45719" cy="1407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1615B6F3-9BF9-43CB-82D0-9C6D698BCE6E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04D992CB-F096-4648-962C-539644C08087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A72A6A99-FAAD-41A3-9158-038ADFAF9C1F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39D6959B-9614-43AB-9755-EE7B86D94674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51E230E7-FB9C-4FC0-86C9-F760FC13FF3F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6352F90-5190-446B-9781-9986018E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839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550193" y="19157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업무일지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A73D200-AEC6-4252-A012-E785417EC4D0}"/>
              </a:ext>
            </a:extLst>
          </p:cNvPr>
          <p:cNvSpPr/>
          <p:nvPr/>
        </p:nvSpPr>
        <p:spPr>
          <a:xfrm>
            <a:off x="2255454" y="1149947"/>
            <a:ext cx="712924" cy="369330"/>
          </a:xfrm>
          <a:prstGeom prst="roundRect">
            <a:avLst>
              <a:gd name="adj" fmla="val 914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15E0AC3-37D9-4E79-851E-DA14B18C3B4C}"/>
              </a:ext>
            </a:extLst>
          </p:cNvPr>
          <p:cNvSpPr/>
          <p:nvPr/>
        </p:nvSpPr>
        <p:spPr>
          <a:xfrm>
            <a:off x="3078569" y="1149947"/>
            <a:ext cx="712924" cy="369330"/>
          </a:xfrm>
          <a:prstGeom prst="roundRect">
            <a:avLst>
              <a:gd name="adj" fmla="val 914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일주일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EC6AB7E-2FA5-4560-8D53-C138B3DA439D}"/>
              </a:ext>
            </a:extLst>
          </p:cNvPr>
          <p:cNvSpPr/>
          <p:nvPr/>
        </p:nvSpPr>
        <p:spPr>
          <a:xfrm>
            <a:off x="3901684" y="1149947"/>
            <a:ext cx="712924" cy="369330"/>
          </a:xfrm>
          <a:prstGeom prst="roundRect">
            <a:avLst>
              <a:gd name="adj" fmla="val 914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한달</a:t>
            </a:r>
            <a:endParaRPr lang="en-US" altLang="ko-KR" sz="1100" dirty="0">
              <a:solidFill>
                <a:srgbClr val="0075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6C14BCA-8F4D-4A3B-9A8D-0A7B3C02BE6F}"/>
              </a:ext>
            </a:extLst>
          </p:cNvPr>
          <p:cNvSpPr/>
          <p:nvPr/>
        </p:nvSpPr>
        <p:spPr>
          <a:xfrm>
            <a:off x="4189136" y="2468990"/>
            <a:ext cx="979256" cy="9743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2950E22-D909-40C8-B420-C114E23A29DC}"/>
              </a:ext>
            </a:extLst>
          </p:cNvPr>
          <p:cNvSpPr/>
          <p:nvPr/>
        </p:nvSpPr>
        <p:spPr>
          <a:xfrm>
            <a:off x="1695722" y="3797031"/>
            <a:ext cx="3472670" cy="9743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EBDE060-3289-4ED6-B58F-D56F173B826D}"/>
              </a:ext>
            </a:extLst>
          </p:cNvPr>
          <p:cNvSpPr/>
          <p:nvPr/>
        </p:nvSpPr>
        <p:spPr>
          <a:xfrm>
            <a:off x="1695722" y="5125073"/>
            <a:ext cx="3472670" cy="9743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E736BE2-467A-4206-A360-536887B0BBAC}"/>
              </a:ext>
            </a:extLst>
          </p:cNvPr>
          <p:cNvSpPr/>
          <p:nvPr/>
        </p:nvSpPr>
        <p:spPr>
          <a:xfrm>
            <a:off x="1695722" y="6484640"/>
            <a:ext cx="3472670" cy="9743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A0410AD-EFDE-4B61-9470-3368CB85F3AE}"/>
              </a:ext>
            </a:extLst>
          </p:cNvPr>
          <p:cNvCxnSpPr>
            <a:cxnSpLocks/>
          </p:cNvCxnSpPr>
          <p:nvPr/>
        </p:nvCxnSpPr>
        <p:spPr>
          <a:xfrm>
            <a:off x="4189136" y="3443290"/>
            <a:ext cx="979256" cy="0"/>
          </a:xfrm>
          <a:prstGeom prst="line">
            <a:avLst/>
          </a:prstGeom>
          <a:solidFill>
            <a:srgbClr val="F8F8F8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AC2278C1-3001-49FA-BE27-4EA9D908004E}"/>
              </a:ext>
            </a:extLst>
          </p:cNvPr>
          <p:cNvCxnSpPr>
            <a:cxnSpLocks/>
          </p:cNvCxnSpPr>
          <p:nvPr/>
        </p:nvCxnSpPr>
        <p:spPr>
          <a:xfrm>
            <a:off x="1695722" y="4782324"/>
            <a:ext cx="34726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A1046C1-0F91-41C3-88D6-DAA0FED466D3}"/>
              </a:ext>
            </a:extLst>
          </p:cNvPr>
          <p:cNvCxnSpPr>
            <a:cxnSpLocks/>
          </p:cNvCxnSpPr>
          <p:nvPr/>
        </p:nvCxnSpPr>
        <p:spPr>
          <a:xfrm>
            <a:off x="1695722" y="6099373"/>
            <a:ext cx="34726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5EC9D99-2159-485D-A286-1E7B7468D8CF}"/>
              </a:ext>
            </a:extLst>
          </p:cNvPr>
          <p:cNvCxnSpPr>
            <a:cxnSpLocks/>
          </p:cNvCxnSpPr>
          <p:nvPr/>
        </p:nvCxnSpPr>
        <p:spPr>
          <a:xfrm>
            <a:off x="1695722" y="7466621"/>
            <a:ext cx="347267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819802EB-19E8-4D5C-AE47-B21A35E9D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50105"/>
              </p:ext>
            </p:extLst>
          </p:nvPr>
        </p:nvGraphicFramePr>
        <p:xfrm>
          <a:off x="1752676" y="1613551"/>
          <a:ext cx="3382386" cy="5479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198">
                  <a:extLst>
                    <a:ext uri="{9D8B030D-6E8A-4147-A177-3AD203B41FA5}">
                      <a16:colId xmlns:a16="http://schemas.microsoft.com/office/drawing/2014/main" val="3578351459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2403132401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1536445811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3441686769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3216928426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1179174453"/>
                    </a:ext>
                  </a:extLst>
                </a:gridCol>
                <a:gridCol w="483198">
                  <a:extLst>
                    <a:ext uri="{9D8B030D-6E8A-4147-A177-3AD203B41FA5}">
                      <a16:colId xmlns:a16="http://schemas.microsoft.com/office/drawing/2014/main" val="1268271722"/>
                    </a:ext>
                  </a:extLst>
                </a:gridCol>
              </a:tblGrid>
              <a:tr h="13699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5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75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02223"/>
                  </a:ext>
                </a:extLst>
              </a:tr>
              <a:tr h="13699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5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75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65309"/>
                  </a:ext>
                </a:extLst>
              </a:tr>
              <a:tr h="13699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5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75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58221"/>
                  </a:ext>
                </a:extLst>
              </a:tr>
              <a:tr h="13699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5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75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0596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5575490-5B5C-4E7B-87DE-FBA84D62F0F5}"/>
              </a:ext>
            </a:extLst>
          </p:cNvPr>
          <p:cNvSpPr txBox="1"/>
          <p:nvPr/>
        </p:nvSpPr>
        <p:spPr>
          <a:xfrm>
            <a:off x="2673172" y="385455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</a:t>
            </a:r>
            <a:endParaRPr lang="en-US" altLang="ko-KR" sz="8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ABD6E4-3B56-4DB3-A3D4-5E052D925E57}"/>
              </a:ext>
            </a:extLst>
          </p:cNvPr>
          <p:cNvSpPr txBox="1"/>
          <p:nvPr/>
        </p:nvSpPr>
        <p:spPr>
          <a:xfrm>
            <a:off x="2673172" y="4048393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</a:t>
            </a:r>
            <a:endParaRPr lang="en-US" altLang="ko-KR" sz="8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F7A6F1-E970-44F9-8002-BB20F00E1AF9}"/>
              </a:ext>
            </a:extLst>
          </p:cNvPr>
          <p:cNvSpPr txBox="1"/>
          <p:nvPr/>
        </p:nvSpPr>
        <p:spPr>
          <a:xfrm>
            <a:off x="2673172" y="4436080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800" spc="-15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spc="-15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스마트워</a:t>
            </a:r>
            <a:endParaRPr lang="en-US" altLang="ko-KR" sz="800" spc="-15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964231-3706-475A-A040-535A737DB950}"/>
              </a:ext>
            </a:extLst>
          </p:cNvPr>
          <p:cNvSpPr txBox="1"/>
          <p:nvPr/>
        </p:nvSpPr>
        <p:spPr>
          <a:xfrm>
            <a:off x="2673172" y="4242236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8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</a:t>
            </a:r>
            <a:endParaRPr lang="en-US" altLang="ko-KR" sz="8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CA4072-DE66-4A3B-ADA5-E3337517DEAF}"/>
              </a:ext>
            </a:extLst>
          </p:cNvPr>
          <p:cNvSpPr/>
          <p:nvPr/>
        </p:nvSpPr>
        <p:spPr>
          <a:xfrm>
            <a:off x="2697318" y="3903889"/>
            <a:ext cx="28800" cy="140796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spc="-15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E9BFC2-D161-478D-AE04-FF2DD7122278}"/>
              </a:ext>
            </a:extLst>
          </p:cNvPr>
          <p:cNvSpPr/>
          <p:nvPr/>
        </p:nvSpPr>
        <p:spPr>
          <a:xfrm>
            <a:off x="2697318" y="4094727"/>
            <a:ext cx="28800" cy="140796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spc="-15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C5B0BC-9C58-4943-BFF4-F4A26576FCD6}"/>
              </a:ext>
            </a:extLst>
          </p:cNvPr>
          <p:cNvSpPr/>
          <p:nvPr/>
        </p:nvSpPr>
        <p:spPr>
          <a:xfrm>
            <a:off x="2697318" y="4285565"/>
            <a:ext cx="28800" cy="140796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spc="-15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E97808-69FF-4134-8E84-DC6E87D70702}"/>
              </a:ext>
            </a:extLst>
          </p:cNvPr>
          <p:cNvSpPr/>
          <p:nvPr/>
        </p:nvSpPr>
        <p:spPr>
          <a:xfrm>
            <a:off x="2697318" y="4476404"/>
            <a:ext cx="28800" cy="14079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spc="-15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18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6E993E-9581-430D-9D6C-D3C4503F2273}"/>
              </a:ext>
            </a:extLst>
          </p:cNvPr>
          <p:cNvSpPr/>
          <p:nvPr/>
        </p:nvSpPr>
        <p:spPr>
          <a:xfrm>
            <a:off x="1603332" y="0"/>
            <a:ext cx="3661794" cy="977179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312624-948B-4A68-96F7-34709C4A1AB2}"/>
              </a:ext>
            </a:extLst>
          </p:cNvPr>
          <p:cNvGrpSpPr/>
          <p:nvPr/>
        </p:nvGrpSpPr>
        <p:grpSpPr>
          <a:xfrm>
            <a:off x="1603288" y="175301"/>
            <a:ext cx="3661794" cy="7447828"/>
            <a:chOff x="1603288" y="175301"/>
            <a:chExt cx="3661794" cy="7447828"/>
          </a:xfrm>
        </p:grpSpPr>
        <p:pic>
          <p:nvPicPr>
            <p:cNvPr id="47" name="그래픽 46" descr="햄버거 메뉴 아이콘 윤곽선">
              <a:extLst>
                <a:ext uri="{FF2B5EF4-FFF2-40B4-BE49-F238E27FC236}">
                  <a16:creationId xmlns:a16="http://schemas.microsoft.com/office/drawing/2014/main" id="{E18D8FF1-A838-4914-8A0A-B8A262C8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0864" y="248888"/>
              <a:ext cx="253917" cy="253917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32A7D9A-ED4F-443E-B300-1C273C43C560}"/>
                </a:ext>
              </a:extLst>
            </p:cNvPr>
            <p:cNvGrpSpPr/>
            <p:nvPr/>
          </p:nvGrpSpPr>
          <p:grpSpPr>
            <a:xfrm>
              <a:off x="4677880" y="175301"/>
              <a:ext cx="439544" cy="485637"/>
              <a:chOff x="4763767" y="175301"/>
              <a:chExt cx="439544" cy="485637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E522262-F588-40A0-925A-B00DF0325428}"/>
                  </a:ext>
                </a:extLst>
              </p:cNvPr>
              <p:cNvGrpSpPr/>
              <p:nvPr/>
            </p:nvGrpSpPr>
            <p:grpSpPr>
              <a:xfrm>
                <a:off x="4843494" y="175301"/>
                <a:ext cx="273642" cy="273642"/>
                <a:chOff x="4851080" y="239025"/>
                <a:chExt cx="273642" cy="273642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01F52253-AB23-4DBF-A2FD-D99ECB0208B6}"/>
                    </a:ext>
                  </a:extLst>
                </p:cNvPr>
                <p:cNvSpPr/>
                <p:nvPr/>
              </p:nvSpPr>
              <p:spPr>
                <a:xfrm>
                  <a:off x="4857380" y="249320"/>
                  <a:ext cx="261042" cy="261042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래픽 45" descr="사용자 윤곽선">
                  <a:extLst>
                    <a:ext uri="{FF2B5EF4-FFF2-40B4-BE49-F238E27FC236}">
                      <a16:creationId xmlns:a16="http://schemas.microsoft.com/office/drawing/2014/main" id="{07843FF5-73DA-42AF-A925-631E319908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1080" y="239025"/>
                  <a:ext cx="273642" cy="273642"/>
                </a:xfrm>
                <a:prstGeom prst="rect">
                  <a:avLst/>
                </a:prstGeom>
              </p:spPr>
            </p:pic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1FD8D2-D05E-451C-BD9E-CF483A37EEDA}"/>
                  </a:ext>
                </a:extLst>
              </p:cNvPr>
              <p:cNvSpPr txBox="1"/>
              <p:nvPr/>
            </p:nvSpPr>
            <p:spPr>
              <a:xfrm>
                <a:off x="4763767" y="460883"/>
                <a:ext cx="4395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손언영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58FED8-A6CA-402E-8686-35F0AE79548B}"/>
                </a:ext>
              </a:extLst>
            </p:cNvPr>
            <p:cNvSpPr txBox="1"/>
            <p:nvPr/>
          </p:nvSpPr>
          <p:spPr>
            <a:xfrm>
              <a:off x="2667214" y="191578"/>
              <a:ext cx="1483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Smart Board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FA71E2-053F-4007-85D3-4239E42322D6}"/>
                </a:ext>
              </a:extLst>
            </p:cNvPr>
            <p:cNvSpPr txBox="1"/>
            <p:nvPr/>
          </p:nvSpPr>
          <p:spPr>
            <a:xfrm>
              <a:off x="2842140" y="784207"/>
              <a:ext cx="1173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2021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166463-7A44-48AB-BA67-FB2A50FF512B}"/>
                </a:ext>
              </a:extLst>
            </p:cNvPr>
            <p:cNvGrpSpPr/>
            <p:nvPr/>
          </p:nvGrpSpPr>
          <p:grpSpPr>
            <a:xfrm>
              <a:off x="2008926" y="1149947"/>
              <a:ext cx="2840145" cy="369330"/>
              <a:chOff x="2255454" y="1149947"/>
              <a:chExt cx="2840145" cy="369330"/>
            </a:xfrm>
          </p:grpSpPr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1A73D200-AEC6-4252-A012-E785417EC4D0}"/>
                  </a:ext>
                </a:extLst>
              </p:cNvPr>
              <p:cNvSpPr/>
              <p:nvPr/>
            </p:nvSpPr>
            <p:spPr>
              <a:xfrm>
                <a:off x="2255454" y="1149947"/>
                <a:ext cx="712924" cy="369330"/>
              </a:xfrm>
              <a:prstGeom prst="roundRect">
                <a:avLst>
                  <a:gd name="adj" fmla="val 914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100" dirty="0">
                    <a:solidFill>
                      <a:srgbClr val="0075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오늘</a:t>
                </a:r>
                <a:endParaRPr lang="en-US" altLang="ko-KR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15E0AC3-37D9-4E79-851E-DA14B18C3B4C}"/>
                  </a:ext>
                </a:extLst>
              </p:cNvPr>
              <p:cNvSpPr/>
              <p:nvPr/>
            </p:nvSpPr>
            <p:spPr>
              <a:xfrm>
                <a:off x="3078569" y="1149947"/>
                <a:ext cx="712924" cy="369330"/>
              </a:xfrm>
              <a:prstGeom prst="roundRect">
                <a:avLst>
                  <a:gd name="adj" fmla="val 914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일주일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AEC6AB7E-2FA5-4560-8D53-C138B3DA439D}"/>
                  </a:ext>
                </a:extLst>
              </p:cNvPr>
              <p:cNvSpPr/>
              <p:nvPr/>
            </p:nvSpPr>
            <p:spPr>
              <a:xfrm>
                <a:off x="3901684" y="1149947"/>
                <a:ext cx="712924" cy="369330"/>
              </a:xfrm>
              <a:prstGeom prst="roundRect">
                <a:avLst>
                  <a:gd name="adj" fmla="val 914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한달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E2102389-A43D-4233-8EE8-51A7BC74CEA8}"/>
                  </a:ext>
                </a:extLst>
              </p:cNvPr>
              <p:cNvSpPr/>
              <p:nvPr/>
            </p:nvSpPr>
            <p:spPr>
              <a:xfrm>
                <a:off x="4724799" y="1149947"/>
                <a:ext cx="370800" cy="369330"/>
              </a:xfrm>
              <a:prstGeom prst="roundRect">
                <a:avLst>
                  <a:gd name="adj" fmla="val 914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23D96BD-531A-4BCF-9DB8-6ED7EB254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6892" y="1245264"/>
                <a:ext cx="171450" cy="180975"/>
              </a:xfrm>
              <a:prstGeom prst="rect">
                <a:avLst/>
              </a:prstGeom>
            </p:spPr>
          </p:pic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11CE1F7-729B-4C94-8567-BE7FD7C8D165}"/>
                </a:ext>
              </a:extLst>
            </p:cNvPr>
            <p:cNvSpPr/>
            <p:nvPr/>
          </p:nvSpPr>
          <p:spPr>
            <a:xfrm>
              <a:off x="1740865" y="2148850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1A084B9-4D02-4539-A6C0-1D026144016D}"/>
                </a:ext>
              </a:extLst>
            </p:cNvPr>
            <p:cNvSpPr/>
            <p:nvPr/>
          </p:nvSpPr>
          <p:spPr>
            <a:xfrm>
              <a:off x="1740864" y="2754937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487D149-B939-4C01-A65E-EC710342E9E5}"/>
                </a:ext>
              </a:extLst>
            </p:cNvPr>
            <p:cNvSpPr/>
            <p:nvPr/>
          </p:nvSpPr>
          <p:spPr>
            <a:xfrm>
              <a:off x="1740863" y="3361024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B10BC3D-CB57-441F-BCCC-ED1FA84C9E5E}"/>
                </a:ext>
              </a:extLst>
            </p:cNvPr>
            <p:cNvSpPr/>
            <p:nvPr/>
          </p:nvSpPr>
          <p:spPr>
            <a:xfrm>
              <a:off x="1740862" y="3967111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01B7054-C97B-4A86-AB5E-A75131EA05F5}"/>
                </a:ext>
              </a:extLst>
            </p:cNvPr>
            <p:cNvSpPr/>
            <p:nvPr/>
          </p:nvSpPr>
          <p:spPr>
            <a:xfrm>
              <a:off x="1740718" y="4580222"/>
              <a:ext cx="3376560" cy="51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altLang="ko-KR" sz="11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E8EE06D-AF26-4812-B61E-B0C5749D32C1}"/>
                </a:ext>
              </a:extLst>
            </p:cNvPr>
            <p:cNvSpPr txBox="1"/>
            <p:nvPr/>
          </p:nvSpPr>
          <p:spPr>
            <a:xfrm>
              <a:off x="1740718" y="1747154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할일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4" name="그래픽 103" descr="추가 단색으로 채워진">
              <a:extLst>
                <a:ext uri="{FF2B5EF4-FFF2-40B4-BE49-F238E27FC236}">
                  <a16:creationId xmlns:a16="http://schemas.microsoft.com/office/drawing/2014/main" id="{D225444F-567D-4B0E-B64F-48BCC243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07687" y="4719608"/>
              <a:ext cx="242626" cy="242626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077025-1EC5-417F-80C2-44E1AB73C7BE}"/>
                </a:ext>
              </a:extLst>
            </p:cNvPr>
            <p:cNvGrpSpPr/>
            <p:nvPr/>
          </p:nvGrpSpPr>
          <p:grpSpPr>
            <a:xfrm>
              <a:off x="1603288" y="7051973"/>
              <a:ext cx="3661794" cy="571156"/>
              <a:chOff x="1603288" y="7051973"/>
              <a:chExt cx="3661794" cy="571156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CF5527C3-6B79-4DAC-9CE4-92A9B309B1D8}"/>
                  </a:ext>
                </a:extLst>
              </p:cNvPr>
              <p:cNvSpPr/>
              <p:nvPr/>
            </p:nvSpPr>
            <p:spPr>
              <a:xfrm>
                <a:off x="3428999" y="7051973"/>
                <a:ext cx="1836083" cy="5711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D130F34-B195-473F-ABAF-7662EB294931}"/>
                  </a:ext>
                </a:extLst>
              </p:cNvPr>
              <p:cNvSpPr txBox="1"/>
              <p:nvPr/>
            </p:nvSpPr>
            <p:spPr>
              <a:xfrm>
                <a:off x="3648772" y="7168274"/>
                <a:ext cx="13965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업무일지 모드</a:t>
                </a:r>
                <a:endParaRPr lang="en-US" altLang="ko-KR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33147FBB-1A02-482D-933F-677D61D4006D}"/>
                  </a:ext>
                </a:extLst>
              </p:cNvPr>
              <p:cNvSpPr/>
              <p:nvPr/>
            </p:nvSpPr>
            <p:spPr>
              <a:xfrm>
                <a:off x="1603288" y="7051973"/>
                <a:ext cx="1836083" cy="571156"/>
              </a:xfrm>
              <a:prstGeom prst="rect">
                <a:avLst/>
              </a:prstGeom>
              <a:solidFill>
                <a:srgbClr val="007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4446E42-8A43-4C6D-9539-306AFDC1CE7D}"/>
                  </a:ext>
                </a:extLst>
              </p:cNvPr>
              <p:cNvSpPr txBox="1"/>
              <p:nvPr/>
            </p:nvSpPr>
            <p:spPr>
              <a:xfrm>
                <a:off x="1823061" y="7168274"/>
                <a:ext cx="13965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오늘할일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모드</a:t>
                </a:r>
                <a:endParaRPr lang="en-US" altLang="ko-KR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8080FC-443D-4C67-9D91-2F514C2DBCD0}"/>
                </a:ext>
              </a:extLst>
            </p:cNvPr>
            <p:cNvSpPr txBox="1"/>
            <p:nvPr/>
          </p:nvSpPr>
          <p:spPr>
            <a:xfrm>
              <a:off x="3010407" y="547759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업무요청</a:t>
              </a:r>
              <a:endParaRPr lang="en-US" altLang="ko-KR" sz="1400" u="sng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A8DA482-D2A3-406C-969A-C265108F63F1}"/>
              </a:ext>
            </a:extLst>
          </p:cNvPr>
          <p:cNvSpPr/>
          <p:nvPr/>
        </p:nvSpPr>
        <p:spPr>
          <a:xfrm>
            <a:off x="1592913" y="784466"/>
            <a:ext cx="3672169" cy="6829832"/>
          </a:xfrm>
          <a:prstGeom prst="roundRect">
            <a:avLst>
              <a:gd name="adj" fmla="val 40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B74BD-AFA8-4C16-B9C2-BADE2F34B133}"/>
              </a:ext>
            </a:extLst>
          </p:cNvPr>
          <p:cNvSpPr/>
          <p:nvPr/>
        </p:nvSpPr>
        <p:spPr>
          <a:xfrm>
            <a:off x="1592913" y="7168274"/>
            <a:ext cx="3672169" cy="453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F4B6EC-77D8-48C5-969C-B29E34434C2A}"/>
              </a:ext>
            </a:extLst>
          </p:cNvPr>
          <p:cNvCxnSpPr>
            <a:cxnSpLocks/>
          </p:cNvCxnSpPr>
          <p:nvPr/>
        </p:nvCxnSpPr>
        <p:spPr>
          <a:xfrm>
            <a:off x="1710224" y="1654326"/>
            <a:ext cx="336997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89B764E4-9455-42CF-B080-1CBC8166695C}"/>
              </a:ext>
            </a:extLst>
          </p:cNvPr>
          <p:cNvSpPr/>
          <p:nvPr/>
        </p:nvSpPr>
        <p:spPr>
          <a:xfrm>
            <a:off x="4528017" y="969789"/>
            <a:ext cx="576504" cy="576504"/>
          </a:xfrm>
          <a:prstGeom prst="mathMultiply">
            <a:avLst>
              <a:gd name="adj1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EA4977-459E-4037-B2FF-76ECF93BF3C9}"/>
              </a:ext>
            </a:extLst>
          </p:cNvPr>
          <p:cNvSpPr txBox="1"/>
          <p:nvPr/>
        </p:nvSpPr>
        <p:spPr>
          <a:xfrm>
            <a:off x="1886594" y="38975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솔루션</a:t>
            </a:r>
            <a:endParaRPr lang="en-US" altLang="ko-KR" sz="1100" dirty="0">
              <a:solidFill>
                <a:srgbClr val="0075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0280F9-657C-4F05-B847-12236AE6F8F4}"/>
              </a:ext>
            </a:extLst>
          </p:cNvPr>
          <p:cNvSpPr txBox="1"/>
          <p:nvPr/>
        </p:nvSpPr>
        <p:spPr>
          <a:xfrm>
            <a:off x="1878830" y="1814205"/>
            <a:ext cx="3225691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동료들은 하루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3~4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할일을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진행합니다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할일을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줄이고 집중력을 높여보세요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3D5E8-4F30-4637-A4CD-D1FE1B72E588}"/>
              </a:ext>
            </a:extLst>
          </p:cNvPr>
          <p:cNvSpPr txBox="1"/>
          <p:nvPr/>
        </p:nvSpPr>
        <p:spPr>
          <a:xfrm>
            <a:off x="1886594" y="117170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손언영님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01FE389-9FA4-4C67-8349-245CC0AD9C9D}"/>
              </a:ext>
            </a:extLst>
          </p:cNvPr>
          <p:cNvSpPr/>
          <p:nvPr/>
        </p:nvSpPr>
        <p:spPr>
          <a:xfrm>
            <a:off x="2594306" y="1218604"/>
            <a:ext cx="712925" cy="167810"/>
          </a:xfrm>
          <a:prstGeom prst="roundRect">
            <a:avLst>
              <a:gd name="adj" fmla="val 50000"/>
            </a:avLst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AI Adviser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0D3DAC-5EDF-46E3-8D54-90AC6B810532}"/>
              </a:ext>
            </a:extLst>
          </p:cNvPr>
          <p:cNvSpPr txBox="1"/>
          <p:nvPr/>
        </p:nvSpPr>
        <p:spPr>
          <a:xfrm>
            <a:off x="2587616" y="4468521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집중근무 시간제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ECC56BE-A2E0-4453-B55F-630895E7B2BC}"/>
              </a:ext>
            </a:extLst>
          </p:cNvPr>
          <p:cNvSpPr/>
          <p:nvPr/>
        </p:nvSpPr>
        <p:spPr>
          <a:xfrm>
            <a:off x="1949391" y="4349089"/>
            <a:ext cx="576848" cy="57684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알람 시계 윤곽선">
            <a:extLst>
              <a:ext uri="{FF2B5EF4-FFF2-40B4-BE49-F238E27FC236}">
                <a16:creationId xmlns:a16="http://schemas.microsoft.com/office/drawing/2014/main" id="{AD9665DD-AE44-46DB-B35C-5E37B7B62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0368" y="4427277"/>
            <a:ext cx="427009" cy="427009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0116C1-1480-48B4-8EE8-CF708E5ECDFF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1CE1F7-729B-4C94-8567-BE7FD7C8D165}"/>
              </a:ext>
            </a:extLst>
          </p:cNvPr>
          <p:cNvSpPr/>
          <p:nvPr/>
        </p:nvSpPr>
        <p:spPr>
          <a:xfrm>
            <a:off x="1740865" y="2148850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A084B9-4D02-4539-A6C0-1D026144016D}"/>
              </a:ext>
            </a:extLst>
          </p:cNvPr>
          <p:cNvSpPr/>
          <p:nvPr/>
        </p:nvSpPr>
        <p:spPr>
          <a:xfrm>
            <a:off x="1740864" y="2754937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487D149-B939-4C01-A65E-EC710342E9E5}"/>
              </a:ext>
            </a:extLst>
          </p:cNvPr>
          <p:cNvSpPr/>
          <p:nvPr/>
        </p:nvSpPr>
        <p:spPr>
          <a:xfrm>
            <a:off x="1740863" y="3361024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B10BC3D-CB57-441F-BCCC-ED1FA84C9E5E}"/>
              </a:ext>
            </a:extLst>
          </p:cNvPr>
          <p:cNvSpPr/>
          <p:nvPr/>
        </p:nvSpPr>
        <p:spPr>
          <a:xfrm>
            <a:off x="1740862" y="3967111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01B7054-C97B-4A86-AB5E-A75131EA05F5}"/>
              </a:ext>
            </a:extLst>
          </p:cNvPr>
          <p:cNvSpPr/>
          <p:nvPr/>
        </p:nvSpPr>
        <p:spPr>
          <a:xfrm>
            <a:off x="1740718" y="4580222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8EE06D-AF26-4812-B61E-B0C5749D32C1}"/>
              </a:ext>
            </a:extLst>
          </p:cNvPr>
          <p:cNvSpPr txBox="1"/>
          <p:nvPr/>
        </p:nvSpPr>
        <p:spPr>
          <a:xfrm>
            <a:off x="1740718" y="174715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" name="그래픽 103" descr="추가 단색으로 채워진">
            <a:extLst>
              <a:ext uri="{FF2B5EF4-FFF2-40B4-BE49-F238E27FC236}">
                <a16:creationId xmlns:a16="http://schemas.microsoft.com/office/drawing/2014/main" id="{D225444F-567D-4B0E-B64F-48BCC2437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7687" y="4719608"/>
            <a:ext cx="242626" cy="2426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6077025-1EC5-417F-80C2-44E1AB73C7BE}"/>
              </a:ext>
            </a:extLst>
          </p:cNvPr>
          <p:cNvGrpSpPr/>
          <p:nvPr/>
        </p:nvGrpSpPr>
        <p:grpSpPr>
          <a:xfrm>
            <a:off x="1603288" y="7051973"/>
            <a:ext cx="3661794" cy="571156"/>
            <a:chOff x="1603288" y="7051973"/>
            <a:chExt cx="3661794" cy="571156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F5527C3-6B79-4DAC-9CE4-92A9B309B1D8}"/>
                </a:ext>
              </a:extLst>
            </p:cNvPr>
            <p:cNvSpPr/>
            <p:nvPr/>
          </p:nvSpPr>
          <p:spPr>
            <a:xfrm>
              <a:off x="3428999" y="7051973"/>
              <a:ext cx="1836083" cy="571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D130F34-B195-473F-ABAF-7662EB294931}"/>
                </a:ext>
              </a:extLst>
            </p:cNvPr>
            <p:cNvSpPr txBox="1"/>
            <p:nvPr/>
          </p:nvSpPr>
          <p:spPr>
            <a:xfrm>
              <a:off x="3648772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업무일지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3147FBB-1A02-482D-933F-677D61D4006D}"/>
                </a:ext>
              </a:extLst>
            </p:cNvPr>
            <p:cNvSpPr/>
            <p:nvPr/>
          </p:nvSpPr>
          <p:spPr>
            <a:xfrm>
              <a:off x="1603288" y="7051973"/>
              <a:ext cx="1836083" cy="571156"/>
            </a:xfrm>
            <a:prstGeom prst="rect">
              <a:avLst/>
            </a:prstGeom>
            <a:solidFill>
              <a:srgbClr val="00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446E42-8A43-4C6D-9539-306AFDC1CE7D}"/>
                </a:ext>
              </a:extLst>
            </p:cNvPr>
            <p:cNvSpPr txBox="1"/>
            <p:nvPr/>
          </p:nvSpPr>
          <p:spPr>
            <a:xfrm>
              <a:off x="1823061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오늘할일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18080FC-443D-4C67-9D91-2F514C2DBCD0}"/>
              </a:ext>
            </a:extLst>
          </p:cNvPr>
          <p:cNvSpPr txBox="1"/>
          <p:nvPr/>
        </p:nvSpPr>
        <p:spPr>
          <a:xfrm>
            <a:off x="3010407" y="5477595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업무요청</a:t>
            </a:r>
            <a:endParaRPr lang="en-US" altLang="ko-KR" sz="1400" u="sng" dirty="0">
              <a:solidFill>
                <a:srgbClr val="0075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68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EEAE2A4-9F84-495C-95F8-A8C318AF905E}"/>
              </a:ext>
            </a:extLst>
          </p:cNvPr>
          <p:cNvSpPr txBox="1"/>
          <p:nvPr/>
        </p:nvSpPr>
        <p:spPr>
          <a:xfrm>
            <a:off x="1752534" y="7925848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체크한 시간을 기준으로 순서를 정하고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업무일지에 노출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없을 시에는 작성 순서대로 노출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58AE3C9-9B9F-4981-B7C1-D43C324D39E1}"/>
              </a:ext>
            </a:extLst>
          </p:cNvPr>
          <p:cNvSpPr/>
          <p:nvPr/>
        </p:nvSpPr>
        <p:spPr>
          <a:xfrm>
            <a:off x="2196109" y="2899243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2E1E19-B2B8-44A8-A652-65475D3AF8FA}"/>
              </a:ext>
            </a:extLst>
          </p:cNvPr>
          <p:cNvSpPr/>
          <p:nvPr/>
        </p:nvSpPr>
        <p:spPr>
          <a:xfrm>
            <a:off x="2190198" y="4576603"/>
            <a:ext cx="2921315" cy="5184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4F35D7E-1C12-4D40-8D1B-D992AC09BB2D}"/>
              </a:ext>
            </a:extLst>
          </p:cNvPr>
          <p:cNvSpPr/>
          <p:nvPr/>
        </p:nvSpPr>
        <p:spPr>
          <a:xfrm>
            <a:off x="2181333" y="6253963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335639D-9A17-440E-AB1D-283F9E9A64BB}"/>
              </a:ext>
            </a:extLst>
          </p:cNvPr>
          <p:cNvSpPr/>
          <p:nvPr/>
        </p:nvSpPr>
        <p:spPr>
          <a:xfrm>
            <a:off x="2178378" y="6813085"/>
            <a:ext cx="2921315" cy="51848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A667AC-C24D-493F-B9A5-89A541BFD423}"/>
              </a:ext>
            </a:extLst>
          </p:cNvPr>
          <p:cNvSpPr txBox="1"/>
          <p:nvPr/>
        </p:nvSpPr>
        <p:spPr>
          <a:xfrm>
            <a:off x="2316822" y="470495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03F714-1319-4E24-80B5-45BA762DC906}"/>
              </a:ext>
            </a:extLst>
          </p:cNvPr>
          <p:cNvSpPr txBox="1"/>
          <p:nvPr/>
        </p:nvSpPr>
        <p:spPr>
          <a:xfrm>
            <a:off x="1759704" y="2213227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4E9952-95B5-456B-AEA2-5E291E9F17FF}"/>
              </a:ext>
            </a:extLst>
          </p:cNvPr>
          <p:cNvSpPr txBox="1"/>
          <p:nvPr/>
        </p:nvSpPr>
        <p:spPr>
          <a:xfrm>
            <a:off x="1674744" y="276987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00D1F2-1EE5-4B8E-BD26-989BCE68A570}"/>
              </a:ext>
            </a:extLst>
          </p:cNvPr>
          <p:cNvSpPr txBox="1"/>
          <p:nvPr/>
        </p:nvSpPr>
        <p:spPr>
          <a:xfrm>
            <a:off x="1674743" y="33265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104B83-18BB-40FE-82C3-F8422FD36756}"/>
              </a:ext>
            </a:extLst>
          </p:cNvPr>
          <p:cNvSpPr txBox="1"/>
          <p:nvPr/>
        </p:nvSpPr>
        <p:spPr>
          <a:xfrm>
            <a:off x="1674742" y="38831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9552C2-0B31-41BB-9A41-829CD2486A74}"/>
              </a:ext>
            </a:extLst>
          </p:cNvPr>
          <p:cNvSpPr txBox="1"/>
          <p:nvPr/>
        </p:nvSpPr>
        <p:spPr>
          <a:xfrm>
            <a:off x="1674741" y="44398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15BC4E-263D-4C54-BB84-5E3835DC441F}"/>
              </a:ext>
            </a:extLst>
          </p:cNvPr>
          <p:cNvSpPr txBox="1"/>
          <p:nvPr/>
        </p:nvSpPr>
        <p:spPr>
          <a:xfrm>
            <a:off x="1674740" y="49964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3B26C34-9149-4165-B5B4-B10C65BC2504}"/>
              </a:ext>
            </a:extLst>
          </p:cNvPr>
          <p:cNvSpPr txBox="1"/>
          <p:nvPr/>
        </p:nvSpPr>
        <p:spPr>
          <a:xfrm>
            <a:off x="1674739" y="55531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A75B68-1072-4B02-BF67-3D34617B53E9}"/>
              </a:ext>
            </a:extLst>
          </p:cNvPr>
          <p:cNvSpPr txBox="1"/>
          <p:nvPr/>
        </p:nvSpPr>
        <p:spPr>
          <a:xfrm>
            <a:off x="1674738" y="61097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CA74E8-1297-4190-8D42-D79085547A31}"/>
              </a:ext>
            </a:extLst>
          </p:cNvPr>
          <p:cNvSpPr txBox="1"/>
          <p:nvPr/>
        </p:nvSpPr>
        <p:spPr>
          <a:xfrm>
            <a:off x="1674737" y="66664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53E932-C82B-44B6-9E61-4378200BD927}"/>
              </a:ext>
            </a:extLst>
          </p:cNvPr>
          <p:cNvSpPr txBox="1"/>
          <p:nvPr/>
        </p:nvSpPr>
        <p:spPr>
          <a:xfrm>
            <a:off x="1708475" y="72230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1BA5491-F8BB-4495-9DE5-1C4F953D0992}"/>
              </a:ext>
            </a:extLst>
          </p:cNvPr>
          <p:cNvGrpSpPr/>
          <p:nvPr/>
        </p:nvGrpSpPr>
        <p:grpSpPr>
          <a:xfrm>
            <a:off x="2204864" y="2326751"/>
            <a:ext cx="2953408" cy="5027619"/>
            <a:chOff x="2204864" y="1784648"/>
            <a:chExt cx="2953408" cy="5027619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E539A07-0757-46A8-9FE9-16673044BE8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178464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3EF7A31C-E803-46AB-A4FC-1467058C750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34327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EB72A2A-D659-4A38-9767-58EB8874E54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290189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DB3B917-4D4A-4C89-96C3-9BFAFA25049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346052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C909920-18FA-413E-86EB-B92097855CF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019144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7FB34CE3-FA0C-4F7D-8C4B-9D7B26E5D68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4577768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65CAF928-3CB7-4A0F-83AA-1E62795B671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136392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92206F74-E6B6-44D7-8E7C-61FD4CA82264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5695016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30E428A-CC5E-4465-A067-8239D335F36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253640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357C907-2CAE-4CA8-8609-041A97C419E8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64" y="6812267"/>
              <a:ext cx="2953408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A8A2DC-70F7-406E-938D-0A604901D633}"/>
              </a:ext>
            </a:extLst>
          </p:cNvPr>
          <p:cNvGrpSpPr/>
          <p:nvPr/>
        </p:nvGrpSpPr>
        <p:grpSpPr>
          <a:xfrm>
            <a:off x="1603288" y="7051973"/>
            <a:ext cx="3661794" cy="571156"/>
            <a:chOff x="1603288" y="7051973"/>
            <a:chExt cx="3661794" cy="5711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CAC0DE-6D16-45D1-AF54-319A94C53332}"/>
                </a:ext>
              </a:extLst>
            </p:cNvPr>
            <p:cNvSpPr/>
            <p:nvPr/>
          </p:nvSpPr>
          <p:spPr>
            <a:xfrm>
              <a:off x="3428999" y="7051973"/>
              <a:ext cx="1836083" cy="571156"/>
            </a:xfrm>
            <a:prstGeom prst="rect">
              <a:avLst/>
            </a:prstGeom>
            <a:solidFill>
              <a:srgbClr val="00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7C09E0-937C-4A54-BDBC-A4CA19B96909}"/>
                </a:ext>
              </a:extLst>
            </p:cNvPr>
            <p:cNvSpPr txBox="1"/>
            <p:nvPr/>
          </p:nvSpPr>
          <p:spPr>
            <a:xfrm>
              <a:off x="3648772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업무일지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A5F60ED-6652-41D1-B99B-6FBCDB589986}"/>
                </a:ext>
              </a:extLst>
            </p:cNvPr>
            <p:cNvSpPr/>
            <p:nvPr/>
          </p:nvSpPr>
          <p:spPr>
            <a:xfrm>
              <a:off x="1603288" y="7051973"/>
              <a:ext cx="1836083" cy="571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137178-A640-4B10-93AC-09CBDC88CF76}"/>
                </a:ext>
              </a:extLst>
            </p:cNvPr>
            <p:cNvSpPr txBox="1"/>
            <p:nvPr/>
          </p:nvSpPr>
          <p:spPr>
            <a:xfrm>
              <a:off x="1823061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오늘할일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40BD656-9048-4FC1-BC19-13C30F365841}"/>
              </a:ext>
            </a:extLst>
          </p:cNvPr>
          <p:cNvSpPr txBox="1"/>
          <p:nvPr/>
        </p:nvSpPr>
        <p:spPr>
          <a:xfrm>
            <a:off x="1740718" y="1747154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완료로 체크한 업무만 표시됩니다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1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41C579-70A1-4782-B2C3-489CDF530DDF}"/>
              </a:ext>
            </a:extLst>
          </p:cNvPr>
          <p:cNvSpPr txBox="1"/>
          <p:nvPr/>
        </p:nvSpPr>
        <p:spPr>
          <a:xfrm>
            <a:off x="1886665" y="9217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업무요청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CBCDEB-A9E2-4BE2-AE70-DF98DE96FAD6}"/>
              </a:ext>
            </a:extLst>
          </p:cNvPr>
          <p:cNvSpPr/>
          <p:nvPr/>
        </p:nvSpPr>
        <p:spPr>
          <a:xfrm>
            <a:off x="1714030" y="1505514"/>
            <a:ext cx="3376560" cy="9483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8CA077A-FAD9-44DC-B70B-6C837A92E335}"/>
              </a:ext>
            </a:extLst>
          </p:cNvPr>
          <p:cNvSpPr/>
          <p:nvPr/>
        </p:nvSpPr>
        <p:spPr>
          <a:xfrm>
            <a:off x="1738081" y="4623271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916D75-0D45-47DA-A518-8F9E8DA7E565}"/>
              </a:ext>
            </a:extLst>
          </p:cNvPr>
          <p:cNvSpPr txBox="1"/>
          <p:nvPr/>
        </p:nvSpPr>
        <p:spPr>
          <a:xfrm>
            <a:off x="1915096" y="456268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정하기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123C27C-E88B-49F9-863C-3BC5D35C3DC4}"/>
              </a:ext>
            </a:extLst>
          </p:cNvPr>
          <p:cNvSpPr/>
          <p:nvPr/>
        </p:nvSpPr>
        <p:spPr>
          <a:xfrm>
            <a:off x="1738081" y="2753469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955113-412A-452A-91C8-566C2C425C13}"/>
              </a:ext>
            </a:extLst>
          </p:cNvPr>
          <p:cNvSpPr txBox="1"/>
          <p:nvPr/>
        </p:nvSpPr>
        <p:spPr>
          <a:xfrm>
            <a:off x="1916832" y="269287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05260BC-586D-4C1E-A395-F14CD254DC15}"/>
              </a:ext>
            </a:extLst>
          </p:cNvPr>
          <p:cNvSpPr/>
          <p:nvPr/>
        </p:nvSpPr>
        <p:spPr>
          <a:xfrm>
            <a:off x="1738081" y="309919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79FB72-421C-4E79-8540-E4858F2E2818}"/>
              </a:ext>
            </a:extLst>
          </p:cNvPr>
          <p:cNvSpPr txBox="1"/>
          <p:nvPr/>
        </p:nvSpPr>
        <p:spPr>
          <a:xfrm>
            <a:off x="1916832" y="303860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638C20E-DD7B-4B6F-8909-77B1018E88A5}"/>
              </a:ext>
            </a:extLst>
          </p:cNvPr>
          <p:cNvSpPr/>
          <p:nvPr/>
        </p:nvSpPr>
        <p:spPr>
          <a:xfrm>
            <a:off x="1738081" y="3444917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4704C-78BF-4198-9C89-5F183CE1DB63}"/>
              </a:ext>
            </a:extLst>
          </p:cNvPr>
          <p:cNvSpPr txBox="1"/>
          <p:nvPr/>
        </p:nvSpPr>
        <p:spPr>
          <a:xfrm>
            <a:off x="1916832" y="338432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김상엽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A65399E-C124-4B54-A079-E9E64946D622}"/>
              </a:ext>
            </a:extLst>
          </p:cNvPr>
          <p:cNvSpPr/>
          <p:nvPr/>
        </p:nvSpPr>
        <p:spPr>
          <a:xfrm>
            <a:off x="1738081" y="3790641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1F0A70-60FE-4E0B-9612-BCD107BF2451}"/>
              </a:ext>
            </a:extLst>
          </p:cNvPr>
          <p:cNvSpPr txBox="1"/>
          <p:nvPr/>
        </p:nvSpPr>
        <p:spPr>
          <a:xfrm>
            <a:off x="1916832" y="373005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배운경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DAD410B-A9A3-4044-AA49-972E2A1F6139}"/>
              </a:ext>
            </a:extLst>
          </p:cNvPr>
          <p:cNvSpPr/>
          <p:nvPr/>
        </p:nvSpPr>
        <p:spPr>
          <a:xfrm>
            <a:off x="2938778" y="309919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669C76-AA2B-4C69-9CC7-6901BB43AB26}"/>
              </a:ext>
            </a:extLst>
          </p:cNvPr>
          <p:cNvSpPr txBox="1"/>
          <p:nvPr/>
        </p:nvSpPr>
        <p:spPr>
          <a:xfrm>
            <a:off x="3117529" y="303860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김광재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0AF21E3-E825-4223-B3FD-AAED882C2214}"/>
              </a:ext>
            </a:extLst>
          </p:cNvPr>
          <p:cNvSpPr/>
          <p:nvPr/>
        </p:nvSpPr>
        <p:spPr>
          <a:xfrm>
            <a:off x="2938778" y="3444917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66786F-D928-4E4C-BF9C-DA9AE9064869}"/>
              </a:ext>
            </a:extLst>
          </p:cNvPr>
          <p:cNvSpPr txBox="1"/>
          <p:nvPr/>
        </p:nvSpPr>
        <p:spPr>
          <a:xfrm>
            <a:off x="3117529" y="338432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박정헌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E295F6A-DC03-4182-BAD7-D6D59288DFF6}"/>
              </a:ext>
            </a:extLst>
          </p:cNvPr>
          <p:cNvSpPr/>
          <p:nvPr/>
        </p:nvSpPr>
        <p:spPr>
          <a:xfrm>
            <a:off x="2938778" y="3790641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A9F6F6-2EF9-4F84-85AB-4FB49FAE478D}"/>
              </a:ext>
            </a:extLst>
          </p:cNvPr>
          <p:cNvSpPr txBox="1"/>
          <p:nvPr/>
        </p:nvSpPr>
        <p:spPr>
          <a:xfrm>
            <a:off x="3117529" y="373005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서민정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553AF14-4528-45F0-AA53-91B02A957082}"/>
              </a:ext>
            </a:extLst>
          </p:cNvPr>
          <p:cNvSpPr/>
          <p:nvPr/>
        </p:nvSpPr>
        <p:spPr>
          <a:xfrm>
            <a:off x="4147712" y="309919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F9001D-1821-4E73-8642-3551455C2A85}"/>
              </a:ext>
            </a:extLst>
          </p:cNvPr>
          <p:cNvSpPr txBox="1"/>
          <p:nvPr/>
        </p:nvSpPr>
        <p:spPr>
          <a:xfrm>
            <a:off x="4326463" y="303860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김민경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70445D2-48F8-48AB-A3DC-1ED3CCD392EA}"/>
              </a:ext>
            </a:extLst>
          </p:cNvPr>
          <p:cNvSpPr/>
          <p:nvPr/>
        </p:nvSpPr>
        <p:spPr>
          <a:xfrm>
            <a:off x="4147712" y="3444917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40CF42-4302-4A0A-B093-2E1727E5C30B}"/>
              </a:ext>
            </a:extLst>
          </p:cNvPr>
          <p:cNvSpPr txBox="1"/>
          <p:nvPr/>
        </p:nvSpPr>
        <p:spPr>
          <a:xfrm>
            <a:off x="4326463" y="338432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박희정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739DAA4-67B1-4338-85C2-27F08CD9F889}"/>
              </a:ext>
            </a:extLst>
          </p:cNvPr>
          <p:cNvSpPr/>
          <p:nvPr/>
        </p:nvSpPr>
        <p:spPr>
          <a:xfrm>
            <a:off x="4147712" y="3790641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927633-58B5-4448-BC77-D8A567928D03}"/>
              </a:ext>
            </a:extLst>
          </p:cNvPr>
          <p:cNvSpPr txBox="1"/>
          <p:nvPr/>
        </p:nvSpPr>
        <p:spPr>
          <a:xfrm>
            <a:off x="4326463" y="373005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손언영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29BC1DF-3D26-4EFC-8703-FF1CA5A70E54}"/>
              </a:ext>
            </a:extLst>
          </p:cNvPr>
          <p:cNvSpPr txBox="1"/>
          <p:nvPr/>
        </p:nvSpPr>
        <p:spPr>
          <a:xfrm>
            <a:off x="3568461" y="3089473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D11E56-EF3D-457B-B80B-306405B3B5F6}"/>
              </a:ext>
            </a:extLst>
          </p:cNvPr>
          <p:cNvSpPr txBox="1"/>
          <p:nvPr/>
        </p:nvSpPr>
        <p:spPr>
          <a:xfrm>
            <a:off x="2344580" y="3089473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826BF87-7CC3-4995-9A79-655D125DC8BF}"/>
              </a:ext>
            </a:extLst>
          </p:cNvPr>
          <p:cNvCxnSpPr>
            <a:cxnSpLocks/>
          </p:cNvCxnSpPr>
          <p:nvPr/>
        </p:nvCxnSpPr>
        <p:spPr>
          <a:xfrm>
            <a:off x="1714030" y="4322604"/>
            <a:ext cx="344424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E49C28-AE84-4514-A9EF-CD484BE55780}"/>
              </a:ext>
            </a:extLst>
          </p:cNvPr>
          <p:cNvSpPr/>
          <p:nvPr/>
        </p:nvSpPr>
        <p:spPr>
          <a:xfrm>
            <a:off x="1592916" y="7071912"/>
            <a:ext cx="3678622" cy="571156"/>
          </a:xfrm>
          <a:prstGeom prst="rect">
            <a:avLst/>
          </a:prstGeom>
          <a:solidFill>
            <a:srgbClr val="007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D579DC-BD00-4FC5-BD7B-CBE54959FFC3}"/>
              </a:ext>
            </a:extLst>
          </p:cNvPr>
          <p:cNvSpPr txBox="1"/>
          <p:nvPr/>
        </p:nvSpPr>
        <p:spPr>
          <a:xfrm>
            <a:off x="2978289" y="718821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요청하기</a:t>
            </a:r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47BB7B2-08BF-466E-8E3A-C5D535F9FFE2}"/>
              </a:ext>
            </a:extLst>
          </p:cNvPr>
          <p:cNvSpPr/>
          <p:nvPr/>
        </p:nvSpPr>
        <p:spPr>
          <a:xfrm>
            <a:off x="1694187" y="8832507"/>
            <a:ext cx="1244591" cy="407258"/>
          </a:xfrm>
          <a:prstGeom prst="roundRect">
            <a:avLst>
              <a:gd name="adj" fmla="val 914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00AE2DE-B1FD-4113-B31A-6FA5AF2350D4}"/>
              </a:ext>
            </a:extLst>
          </p:cNvPr>
          <p:cNvSpPr/>
          <p:nvPr/>
        </p:nvSpPr>
        <p:spPr>
          <a:xfrm>
            <a:off x="3052513" y="8818916"/>
            <a:ext cx="928015" cy="407258"/>
          </a:xfrm>
          <a:prstGeom prst="roundRect">
            <a:avLst>
              <a:gd name="adj" fmla="val 1382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화살표: 갈매기형 수장 106">
            <a:extLst>
              <a:ext uri="{FF2B5EF4-FFF2-40B4-BE49-F238E27FC236}">
                <a16:creationId xmlns:a16="http://schemas.microsoft.com/office/drawing/2014/main" id="{8BF1BEBD-A549-4641-B88C-E0C5AF8FD77D}"/>
              </a:ext>
            </a:extLst>
          </p:cNvPr>
          <p:cNvSpPr/>
          <p:nvPr/>
        </p:nvSpPr>
        <p:spPr>
          <a:xfrm rot="5400000">
            <a:off x="3772500" y="8970997"/>
            <a:ext cx="58833" cy="103097"/>
          </a:xfrm>
          <a:prstGeom prst="chevron">
            <a:avLst>
              <a:gd name="adj" fmla="val 100000"/>
            </a:avLst>
          </a:prstGeom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C8FE56EF-F14C-48DB-8865-DCD6AC00B88F}"/>
              </a:ext>
            </a:extLst>
          </p:cNvPr>
          <p:cNvSpPr/>
          <p:nvPr/>
        </p:nvSpPr>
        <p:spPr>
          <a:xfrm>
            <a:off x="4163174" y="8819363"/>
            <a:ext cx="928015" cy="407258"/>
          </a:xfrm>
          <a:prstGeom prst="roundRect">
            <a:avLst>
              <a:gd name="adj" fmla="val 1382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화살표: 갈매기형 수장 108">
            <a:extLst>
              <a:ext uri="{FF2B5EF4-FFF2-40B4-BE49-F238E27FC236}">
                <a16:creationId xmlns:a16="http://schemas.microsoft.com/office/drawing/2014/main" id="{94EF6369-7AEA-4753-B414-F97E13032379}"/>
              </a:ext>
            </a:extLst>
          </p:cNvPr>
          <p:cNvSpPr/>
          <p:nvPr/>
        </p:nvSpPr>
        <p:spPr>
          <a:xfrm rot="5400000">
            <a:off x="4883161" y="8971444"/>
            <a:ext cx="58833" cy="103097"/>
          </a:xfrm>
          <a:prstGeom prst="chevron">
            <a:avLst>
              <a:gd name="adj" fmla="val 100000"/>
            </a:avLst>
          </a:prstGeom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EBE883-7094-49A2-BA88-32A1E3B5E0CF}"/>
              </a:ext>
            </a:extLst>
          </p:cNvPr>
          <p:cNvSpPr txBox="1"/>
          <p:nvPr/>
        </p:nvSpPr>
        <p:spPr>
          <a:xfrm>
            <a:off x="3929023" y="8880552"/>
            <a:ext cx="285656" cy="27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999E9D-0B86-495B-A60E-5A7B6A08AD49}"/>
              </a:ext>
            </a:extLst>
          </p:cNvPr>
          <p:cNvSpPr txBox="1"/>
          <p:nvPr/>
        </p:nvSpPr>
        <p:spPr>
          <a:xfrm>
            <a:off x="1792090" y="8908293"/>
            <a:ext cx="104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2021-01-10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119379-E0D1-4114-8D9A-C53F9034B4E3}"/>
              </a:ext>
            </a:extLst>
          </p:cNvPr>
          <p:cNvSpPr txBox="1"/>
          <p:nvPr/>
        </p:nvSpPr>
        <p:spPr>
          <a:xfrm>
            <a:off x="3106220" y="889470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18:00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E66699-CFD9-4EBE-B823-3E465727EE11}"/>
              </a:ext>
            </a:extLst>
          </p:cNvPr>
          <p:cNvSpPr txBox="1"/>
          <p:nvPr/>
        </p:nvSpPr>
        <p:spPr>
          <a:xfrm>
            <a:off x="4220738" y="88894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19:00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EAEE098-9D6A-4C6B-A967-953667D12BD9}"/>
              </a:ext>
            </a:extLst>
          </p:cNvPr>
          <p:cNvSpPr/>
          <p:nvPr/>
        </p:nvSpPr>
        <p:spPr>
          <a:xfrm>
            <a:off x="1743852" y="8369693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114B93C-2A67-4FF9-BC6F-C8E6EA9E6AE5}"/>
              </a:ext>
            </a:extLst>
          </p:cNvPr>
          <p:cNvSpPr txBox="1"/>
          <p:nvPr/>
        </p:nvSpPr>
        <p:spPr>
          <a:xfrm>
            <a:off x="1962968" y="8309102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공지로 등록하기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56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1CE1F7-729B-4C94-8567-BE7FD7C8D165}"/>
              </a:ext>
            </a:extLst>
          </p:cNvPr>
          <p:cNvSpPr/>
          <p:nvPr/>
        </p:nvSpPr>
        <p:spPr>
          <a:xfrm>
            <a:off x="1740865" y="2148850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A084B9-4D02-4539-A6C0-1D026144016D}"/>
              </a:ext>
            </a:extLst>
          </p:cNvPr>
          <p:cNvSpPr/>
          <p:nvPr/>
        </p:nvSpPr>
        <p:spPr>
          <a:xfrm>
            <a:off x="1740864" y="2754937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487D149-B939-4C01-A65E-EC710342E9E5}"/>
              </a:ext>
            </a:extLst>
          </p:cNvPr>
          <p:cNvSpPr/>
          <p:nvPr/>
        </p:nvSpPr>
        <p:spPr>
          <a:xfrm>
            <a:off x="1740863" y="3361024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B10BC3D-CB57-441F-BCCC-ED1FA84C9E5E}"/>
              </a:ext>
            </a:extLst>
          </p:cNvPr>
          <p:cNvSpPr/>
          <p:nvPr/>
        </p:nvSpPr>
        <p:spPr>
          <a:xfrm>
            <a:off x="1740862" y="3967111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8EE06D-AF26-4812-B61E-B0C5749D32C1}"/>
              </a:ext>
            </a:extLst>
          </p:cNvPr>
          <p:cNvSpPr txBox="1"/>
          <p:nvPr/>
        </p:nvSpPr>
        <p:spPr>
          <a:xfrm>
            <a:off x="1740718" y="174715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497A42F-43B3-4BF2-A60E-6CBE1AB471D1}"/>
              </a:ext>
            </a:extLst>
          </p:cNvPr>
          <p:cNvSpPr/>
          <p:nvPr/>
        </p:nvSpPr>
        <p:spPr>
          <a:xfrm>
            <a:off x="1752705" y="2154424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E2CC58F-2EA0-4E3C-9910-5F36D5C55E70}"/>
              </a:ext>
            </a:extLst>
          </p:cNvPr>
          <p:cNvSpPr/>
          <p:nvPr/>
        </p:nvSpPr>
        <p:spPr>
          <a:xfrm>
            <a:off x="1926106" y="2330212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EA53B2-B295-4920-9CCA-42822007788C}"/>
              </a:ext>
            </a:extLst>
          </p:cNvPr>
          <p:cNvSpPr txBox="1"/>
          <p:nvPr/>
        </p:nvSpPr>
        <p:spPr>
          <a:xfrm>
            <a:off x="2163720" y="229016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FE888F-84BE-41DF-8FE5-86097AF7FA0B}"/>
              </a:ext>
            </a:extLst>
          </p:cNvPr>
          <p:cNvSpPr txBox="1"/>
          <p:nvPr/>
        </p:nvSpPr>
        <p:spPr>
          <a:xfrm>
            <a:off x="2163720" y="2891068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1731AD-9DE5-4DD5-A290-B3626D20D145}"/>
              </a:ext>
            </a:extLst>
          </p:cNvPr>
          <p:cNvSpPr txBox="1"/>
          <p:nvPr/>
        </p:nvSpPr>
        <p:spPr>
          <a:xfrm>
            <a:off x="2163720" y="349464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08CB0B-6D40-4748-BCF8-3EA2ADB2982C}"/>
              </a:ext>
            </a:extLst>
          </p:cNvPr>
          <p:cNvSpPr txBox="1"/>
          <p:nvPr/>
        </p:nvSpPr>
        <p:spPr>
          <a:xfrm>
            <a:off x="2158208" y="4139682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4ABC36-CD44-4732-9FB1-B4EA63F266CA}"/>
              </a:ext>
            </a:extLst>
          </p:cNvPr>
          <p:cNvSpPr/>
          <p:nvPr/>
        </p:nvSpPr>
        <p:spPr>
          <a:xfrm>
            <a:off x="1754205" y="2756962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37E815A-31E5-4965-A4BE-31B602144500}"/>
              </a:ext>
            </a:extLst>
          </p:cNvPr>
          <p:cNvSpPr/>
          <p:nvPr/>
        </p:nvSpPr>
        <p:spPr>
          <a:xfrm>
            <a:off x="1927606" y="2932750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9243BA7-438B-4D91-99CC-2434A26FBB8A}"/>
              </a:ext>
            </a:extLst>
          </p:cNvPr>
          <p:cNvSpPr/>
          <p:nvPr/>
        </p:nvSpPr>
        <p:spPr>
          <a:xfrm>
            <a:off x="1754205" y="3359627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A6FB02D-4C1A-4BAC-8D86-1E497A72B0FB}"/>
              </a:ext>
            </a:extLst>
          </p:cNvPr>
          <p:cNvSpPr/>
          <p:nvPr/>
        </p:nvSpPr>
        <p:spPr>
          <a:xfrm>
            <a:off x="1927606" y="3535415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F2F7278-C377-460B-AE3A-B80F0B449C56}"/>
              </a:ext>
            </a:extLst>
          </p:cNvPr>
          <p:cNvSpPr/>
          <p:nvPr/>
        </p:nvSpPr>
        <p:spPr>
          <a:xfrm>
            <a:off x="1754205" y="3972499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C6AAD81-DAB5-4CE9-9512-66A57BA7D436}"/>
              </a:ext>
            </a:extLst>
          </p:cNvPr>
          <p:cNvSpPr/>
          <p:nvPr/>
        </p:nvSpPr>
        <p:spPr>
          <a:xfrm>
            <a:off x="1927606" y="4148287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E41271D-08D4-4950-BCEB-713D73A77CA7}"/>
              </a:ext>
            </a:extLst>
          </p:cNvPr>
          <p:cNvGrpSpPr/>
          <p:nvPr/>
        </p:nvGrpSpPr>
        <p:grpSpPr>
          <a:xfrm>
            <a:off x="1603288" y="7051973"/>
            <a:ext cx="3661794" cy="571156"/>
            <a:chOff x="1603288" y="7051973"/>
            <a:chExt cx="3661794" cy="5711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42944E-A012-49C2-829A-30AA4E18F05C}"/>
                </a:ext>
              </a:extLst>
            </p:cNvPr>
            <p:cNvSpPr/>
            <p:nvPr/>
          </p:nvSpPr>
          <p:spPr>
            <a:xfrm>
              <a:off x="3428999" y="7051973"/>
              <a:ext cx="1836083" cy="571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775B19-0382-4B1A-9971-5A1D22AE9F73}"/>
                </a:ext>
              </a:extLst>
            </p:cNvPr>
            <p:cNvSpPr txBox="1"/>
            <p:nvPr/>
          </p:nvSpPr>
          <p:spPr>
            <a:xfrm>
              <a:off x="3648772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업무일지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17E11D8-2549-4749-BF41-479443874BFC}"/>
                </a:ext>
              </a:extLst>
            </p:cNvPr>
            <p:cNvSpPr/>
            <p:nvPr/>
          </p:nvSpPr>
          <p:spPr>
            <a:xfrm>
              <a:off x="1603288" y="7051973"/>
              <a:ext cx="1836083" cy="571156"/>
            </a:xfrm>
            <a:prstGeom prst="rect">
              <a:avLst/>
            </a:prstGeom>
            <a:solidFill>
              <a:srgbClr val="00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66B549-C3F0-4360-AFAB-1DE3FD3385C0}"/>
                </a:ext>
              </a:extLst>
            </p:cNvPr>
            <p:cNvSpPr txBox="1"/>
            <p:nvPr/>
          </p:nvSpPr>
          <p:spPr>
            <a:xfrm>
              <a:off x="1823061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오늘할일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50199C-1D76-4814-902F-6FA7235556DC}"/>
              </a:ext>
            </a:extLst>
          </p:cNvPr>
          <p:cNvSpPr/>
          <p:nvPr/>
        </p:nvSpPr>
        <p:spPr>
          <a:xfrm>
            <a:off x="1740720" y="4576720"/>
            <a:ext cx="3376560" cy="662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E57894D-1DE6-43EE-B3E6-1FCFF711143D}"/>
              </a:ext>
            </a:extLst>
          </p:cNvPr>
          <p:cNvSpPr/>
          <p:nvPr/>
        </p:nvSpPr>
        <p:spPr>
          <a:xfrm>
            <a:off x="1740576" y="5326120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F12CAE7-20B4-4DBB-B90F-0098F4482D9F}"/>
              </a:ext>
            </a:extLst>
          </p:cNvPr>
          <p:cNvSpPr/>
          <p:nvPr/>
        </p:nvSpPr>
        <p:spPr>
          <a:xfrm>
            <a:off x="1754063" y="4582109"/>
            <a:ext cx="45719" cy="657176"/>
          </a:xfrm>
          <a:prstGeom prst="rect">
            <a:avLst/>
          </a:prstGeom>
          <a:solidFill>
            <a:srgbClr val="01857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0B231FA-DC8D-481F-85C5-F22B41A1AB85}"/>
              </a:ext>
            </a:extLst>
          </p:cNvPr>
          <p:cNvSpPr/>
          <p:nvPr/>
        </p:nvSpPr>
        <p:spPr>
          <a:xfrm>
            <a:off x="1927464" y="4709312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18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래픽 62" descr="추가 단색으로 채워진">
            <a:extLst>
              <a:ext uri="{FF2B5EF4-FFF2-40B4-BE49-F238E27FC236}">
                <a16:creationId xmlns:a16="http://schemas.microsoft.com/office/drawing/2014/main" id="{D589E547-496B-48EB-BE24-E50D06A05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7545" y="5465506"/>
            <a:ext cx="242626" cy="24262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EC91BF2-2800-4D3F-83B7-E451F2C2CB8B}"/>
              </a:ext>
            </a:extLst>
          </p:cNvPr>
          <p:cNvSpPr txBox="1"/>
          <p:nvPr/>
        </p:nvSpPr>
        <p:spPr>
          <a:xfrm>
            <a:off x="2158066" y="4693012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스마트워크 일정점검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(15:00 ~ 16:00)</a:t>
            </a:r>
            <a:endParaRPr lang="en-US" altLang="ko-KR" sz="1000" dirty="0">
              <a:solidFill>
                <a:srgbClr val="0185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E2B1BD-8189-468A-866C-81B1D9E23A32}"/>
              </a:ext>
            </a:extLst>
          </p:cNvPr>
          <p:cNvSpPr txBox="1"/>
          <p:nvPr/>
        </p:nvSpPr>
        <p:spPr>
          <a:xfrm>
            <a:off x="2174162" y="4939233"/>
            <a:ext cx="1491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이선규 → </a:t>
            </a:r>
            <a:r>
              <a:rPr lang="ko-KR" altLang="en-US" sz="800" dirty="0" err="1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손언영</a:t>
            </a:r>
            <a:r>
              <a:rPr lang="ko-KR" altLang="en-US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(2/17 9:00)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9FF51FE-9866-4F60-9A0E-CEAC1081495C}"/>
              </a:ext>
            </a:extLst>
          </p:cNvPr>
          <p:cNvGrpSpPr/>
          <p:nvPr/>
        </p:nvGrpSpPr>
        <p:grpSpPr>
          <a:xfrm>
            <a:off x="4925121" y="4693012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C075FC3-77E7-4148-8B0D-A920A21659DF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7BE963B-3ED2-45E7-8E54-3EEAAD6E9EBC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DBD50DB-5470-4CCA-BAF9-CB824EBF8193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C5B1E78-1570-4FAC-BDCE-F2345C8471D1}"/>
              </a:ext>
            </a:extLst>
          </p:cNvPr>
          <p:cNvGrpSpPr/>
          <p:nvPr/>
        </p:nvGrpSpPr>
        <p:grpSpPr>
          <a:xfrm>
            <a:off x="4925121" y="4150596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343622B-83C7-4027-A801-0D7CB0F6B68A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6F8B0E6-D079-48A3-A15F-FE9CA70BD8D2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6E4A601-0390-466B-93B0-5BE1FC26F772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3BFF058-6448-464E-B98D-9DBB942761BF}"/>
              </a:ext>
            </a:extLst>
          </p:cNvPr>
          <p:cNvGrpSpPr/>
          <p:nvPr/>
        </p:nvGrpSpPr>
        <p:grpSpPr>
          <a:xfrm>
            <a:off x="4925121" y="3538492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710FE3A-1F25-451E-9A7C-EEE487E85B1A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011D91-E40C-4EC9-9B90-0051A5D4E880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EF6585F-FACC-43BB-9AAF-37F3E6145E14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B9268F6-3D43-4EB6-B075-E16D9574DDF7}"/>
              </a:ext>
            </a:extLst>
          </p:cNvPr>
          <p:cNvGrpSpPr/>
          <p:nvPr/>
        </p:nvGrpSpPr>
        <p:grpSpPr>
          <a:xfrm>
            <a:off x="4925121" y="2926388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928E9700-A601-436F-8D92-89B5F64488E3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E990402-39F6-41F8-B993-419C2F2B0E7B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BF6F7CA-76B3-4BCD-99F0-892A0AF86286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916DC0A-0A63-4CBB-9E0B-ACD6E42F7987}"/>
              </a:ext>
            </a:extLst>
          </p:cNvPr>
          <p:cNvGrpSpPr/>
          <p:nvPr/>
        </p:nvGrpSpPr>
        <p:grpSpPr>
          <a:xfrm>
            <a:off x="4925121" y="2314284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0032C51-7E45-4B29-8649-4CB0C0BBAAA1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5FC1F5C-6222-44F3-B0C1-272ADB6E94B7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B3A0F68-F548-4F1A-B656-6763F1EF9076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729291-25EF-4363-8970-177C66164B1B}"/>
              </a:ext>
            </a:extLst>
          </p:cNvPr>
          <p:cNvGrpSpPr/>
          <p:nvPr/>
        </p:nvGrpSpPr>
        <p:grpSpPr>
          <a:xfrm>
            <a:off x="6021632" y="2713107"/>
            <a:ext cx="328284" cy="328284"/>
            <a:chOff x="4429323" y="4651980"/>
            <a:chExt cx="328284" cy="328284"/>
          </a:xfrm>
        </p:grpSpPr>
        <p:pic>
          <p:nvPicPr>
            <p:cNvPr id="5" name="그래픽 4" descr="플립 달력 윤곽선">
              <a:extLst>
                <a:ext uri="{FF2B5EF4-FFF2-40B4-BE49-F238E27FC236}">
                  <a16:creationId xmlns:a16="http://schemas.microsoft.com/office/drawing/2014/main" id="{8B254CDB-C4D2-4E9E-9F00-A81A8CB6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29323" y="4651980"/>
              <a:ext cx="328284" cy="328284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311D65C-9D0A-4F46-90FB-E7737ED49179}"/>
                </a:ext>
              </a:extLst>
            </p:cNvPr>
            <p:cNvSpPr txBox="1"/>
            <p:nvPr/>
          </p:nvSpPr>
          <p:spPr>
            <a:xfrm>
              <a:off x="4451114" y="4748299"/>
              <a:ext cx="2936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31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8F5E7A4-FD7F-439E-A9E4-9CC087B440A5}"/>
              </a:ext>
            </a:extLst>
          </p:cNvPr>
          <p:cNvGrpSpPr/>
          <p:nvPr/>
        </p:nvGrpSpPr>
        <p:grpSpPr>
          <a:xfrm>
            <a:off x="3457116" y="2532386"/>
            <a:ext cx="1656184" cy="873956"/>
            <a:chOff x="3457116" y="4933620"/>
            <a:chExt cx="1656184" cy="873956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0F98CB2-1B4E-42DE-B343-3BF42ADFA27C}"/>
                </a:ext>
              </a:extLst>
            </p:cNvPr>
            <p:cNvSpPr/>
            <p:nvPr/>
          </p:nvSpPr>
          <p:spPr>
            <a:xfrm>
              <a:off x="3457116" y="4956946"/>
              <a:ext cx="1656184" cy="850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8CE0BB-0E93-434A-ACDA-9FBB1D35E981}"/>
                </a:ext>
              </a:extLst>
            </p:cNvPr>
            <p:cNvSpPr txBox="1"/>
            <p:nvPr/>
          </p:nvSpPr>
          <p:spPr>
            <a:xfrm>
              <a:off x="3673139" y="4933620"/>
              <a:ext cx="941283" cy="796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삭제하기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내일로 미루기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C6616AA-7922-49C6-93EB-1F946EB9D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040" y="5382261"/>
              <a:ext cx="1568335" cy="27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4EEBD4F-279D-4B87-A459-42D51C193BE8}"/>
              </a:ext>
            </a:extLst>
          </p:cNvPr>
          <p:cNvSpPr txBox="1"/>
          <p:nvPr/>
        </p:nvSpPr>
        <p:spPr>
          <a:xfrm>
            <a:off x="1962968" y="8005513"/>
            <a:ext cx="4051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업무요청시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업무완료 때까지 리스트에 남아 있음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요청받은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업무의 경우는 삭제 기능 비활성화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시간을 정한 업무의 경우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삭제하기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내일로 미루기 모두 비활성화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9193C79-CB6D-40B8-B17D-381112E3D242}"/>
              </a:ext>
            </a:extLst>
          </p:cNvPr>
          <p:cNvGrpSpPr/>
          <p:nvPr/>
        </p:nvGrpSpPr>
        <p:grpSpPr>
          <a:xfrm>
            <a:off x="3455620" y="4905802"/>
            <a:ext cx="1656184" cy="873956"/>
            <a:chOff x="3457116" y="4933620"/>
            <a:chExt cx="1656184" cy="87395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863D680-340E-4BA6-B50E-131E657B7C47}"/>
                </a:ext>
              </a:extLst>
            </p:cNvPr>
            <p:cNvSpPr/>
            <p:nvPr/>
          </p:nvSpPr>
          <p:spPr>
            <a:xfrm>
              <a:off x="3457116" y="4956946"/>
              <a:ext cx="1656184" cy="8506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1C43261-2725-451A-9A31-2222F49EFB40}"/>
                </a:ext>
              </a:extLst>
            </p:cNvPr>
            <p:cNvSpPr txBox="1"/>
            <p:nvPr/>
          </p:nvSpPr>
          <p:spPr>
            <a:xfrm>
              <a:off x="3673139" y="4933620"/>
              <a:ext cx="941283" cy="796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삭제하기</a:t>
              </a:r>
              <a:endParaRPr lang="en-US" altLang="ko-KR" sz="1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내일로 미루기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0ED5945-75FD-40B6-AAB4-286B8139B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040" y="5382261"/>
              <a:ext cx="1568335" cy="278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CB9E7-6320-4E25-A275-95EF3D5D1E97}"/>
              </a:ext>
            </a:extLst>
          </p:cNvPr>
          <p:cNvSpPr txBox="1"/>
          <p:nvPr/>
        </p:nvSpPr>
        <p:spPr>
          <a:xfrm>
            <a:off x="3010407" y="610070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업무요청</a:t>
            </a:r>
            <a:endParaRPr lang="en-US" altLang="ko-KR" sz="1400" u="sng" dirty="0">
              <a:solidFill>
                <a:srgbClr val="0075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6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1CE1F7-729B-4C94-8567-BE7FD7C8D165}"/>
              </a:ext>
            </a:extLst>
          </p:cNvPr>
          <p:cNvSpPr/>
          <p:nvPr/>
        </p:nvSpPr>
        <p:spPr>
          <a:xfrm>
            <a:off x="1740865" y="2148850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A084B9-4D02-4539-A6C0-1D026144016D}"/>
              </a:ext>
            </a:extLst>
          </p:cNvPr>
          <p:cNvSpPr/>
          <p:nvPr/>
        </p:nvSpPr>
        <p:spPr>
          <a:xfrm>
            <a:off x="1740864" y="2754937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487D149-B939-4C01-A65E-EC710342E9E5}"/>
              </a:ext>
            </a:extLst>
          </p:cNvPr>
          <p:cNvSpPr/>
          <p:nvPr/>
        </p:nvSpPr>
        <p:spPr>
          <a:xfrm>
            <a:off x="1740863" y="3361024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B10BC3D-CB57-441F-BCCC-ED1FA84C9E5E}"/>
              </a:ext>
            </a:extLst>
          </p:cNvPr>
          <p:cNvSpPr/>
          <p:nvPr/>
        </p:nvSpPr>
        <p:spPr>
          <a:xfrm>
            <a:off x="1740862" y="3967111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8EE06D-AF26-4812-B61E-B0C5749D32C1}"/>
              </a:ext>
            </a:extLst>
          </p:cNvPr>
          <p:cNvSpPr txBox="1"/>
          <p:nvPr/>
        </p:nvSpPr>
        <p:spPr>
          <a:xfrm>
            <a:off x="1740718" y="174715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497A42F-43B3-4BF2-A60E-6CBE1AB471D1}"/>
              </a:ext>
            </a:extLst>
          </p:cNvPr>
          <p:cNvSpPr/>
          <p:nvPr/>
        </p:nvSpPr>
        <p:spPr>
          <a:xfrm>
            <a:off x="1752705" y="2154424"/>
            <a:ext cx="45719" cy="5184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E2CC58F-2EA0-4E3C-9910-5F36D5C55E70}"/>
              </a:ext>
            </a:extLst>
          </p:cNvPr>
          <p:cNvSpPr/>
          <p:nvPr/>
        </p:nvSpPr>
        <p:spPr>
          <a:xfrm>
            <a:off x="1926106" y="2330212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EA53B2-B295-4920-9CCA-42822007788C}"/>
              </a:ext>
            </a:extLst>
          </p:cNvPr>
          <p:cNvSpPr txBox="1"/>
          <p:nvPr/>
        </p:nvSpPr>
        <p:spPr>
          <a:xfrm>
            <a:off x="2163720" y="229016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trike="sngStrike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strike="sngStrike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strike="sngStrike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FE888F-84BE-41DF-8FE5-86097AF7FA0B}"/>
              </a:ext>
            </a:extLst>
          </p:cNvPr>
          <p:cNvSpPr txBox="1"/>
          <p:nvPr/>
        </p:nvSpPr>
        <p:spPr>
          <a:xfrm>
            <a:off x="2163720" y="2891068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스마트스토어 마케팅 스터디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1731AD-9DE5-4DD5-A290-B3626D20D145}"/>
              </a:ext>
            </a:extLst>
          </p:cNvPr>
          <p:cNvSpPr txBox="1"/>
          <p:nvPr/>
        </p:nvSpPr>
        <p:spPr>
          <a:xfrm>
            <a:off x="2163720" y="349464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바우처 지원사업 진행현황 점검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08CB0B-6D40-4748-BCF8-3EA2ADB2982C}"/>
              </a:ext>
            </a:extLst>
          </p:cNvPr>
          <p:cNvSpPr txBox="1"/>
          <p:nvPr/>
        </p:nvSpPr>
        <p:spPr>
          <a:xfrm>
            <a:off x="2158208" y="4139682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비즈폼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스마트워크 기획안 작성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4ABC36-CD44-4732-9FB1-B4EA63F266CA}"/>
              </a:ext>
            </a:extLst>
          </p:cNvPr>
          <p:cNvSpPr/>
          <p:nvPr/>
        </p:nvSpPr>
        <p:spPr>
          <a:xfrm>
            <a:off x="1754205" y="2756962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37E815A-31E5-4965-A4BE-31B602144500}"/>
              </a:ext>
            </a:extLst>
          </p:cNvPr>
          <p:cNvSpPr/>
          <p:nvPr/>
        </p:nvSpPr>
        <p:spPr>
          <a:xfrm>
            <a:off x="1927606" y="2932750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9243BA7-438B-4D91-99CC-2434A26FBB8A}"/>
              </a:ext>
            </a:extLst>
          </p:cNvPr>
          <p:cNvSpPr/>
          <p:nvPr/>
        </p:nvSpPr>
        <p:spPr>
          <a:xfrm>
            <a:off x="1754205" y="3359627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A6FB02D-4C1A-4BAC-8D86-1E497A72B0FB}"/>
              </a:ext>
            </a:extLst>
          </p:cNvPr>
          <p:cNvSpPr/>
          <p:nvPr/>
        </p:nvSpPr>
        <p:spPr>
          <a:xfrm>
            <a:off x="1927606" y="3535415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F2F7278-C377-460B-AE3A-B80F0B449C56}"/>
              </a:ext>
            </a:extLst>
          </p:cNvPr>
          <p:cNvSpPr/>
          <p:nvPr/>
        </p:nvSpPr>
        <p:spPr>
          <a:xfrm>
            <a:off x="1754205" y="3972499"/>
            <a:ext cx="45719" cy="518484"/>
          </a:xfrm>
          <a:prstGeom prst="rect">
            <a:avLst/>
          </a:prstGeom>
          <a:solidFill>
            <a:srgbClr val="007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C6AAD81-DAB5-4CE9-9512-66A57BA7D436}"/>
              </a:ext>
            </a:extLst>
          </p:cNvPr>
          <p:cNvSpPr/>
          <p:nvPr/>
        </p:nvSpPr>
        <p:spPr>
          <a:xfrm>
            <a:off x="1927606" y="4148287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E41271D-08D4-4950-BCEB-713D73A77CA7}"/>
              </a:ext>
            </a:extLst>
          </p:cNvPr>
          <p:cNvGrpSpPr/>
          <p:nvPr/>
        </p:nvGrpSpPr>
        <p:grpSpPr>
          <a:xfrm>
            <a:off x="1603288" y="7051973"/>
            <a:ext cx="3661794" cy="571156"/>
            <a:chOff x="1603288" y="7051973"/>
            <a:chExt cx="3661794" cy="5711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42944E-A012-49C2-829A-30AA4E18F05C}"/>
                </a:ext>
              </a:extLst>
            </p:cNvPr>
            <p:cNvSpPr/>
            <p:nvPr/>
          </p:nvSpPr>
          <p:spPr>
            <a:xfrm>
              <a:off x="3428999" y="7051973"/>
              <a:ext cx="1836083" cy="571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775B19-0382-4B1A-9971-5A1D22AE9F73}"/>
                </a:ext>
              </a:extLst>
            </p:cNvPr>
            <p:cNvSpPr txBox="1"/>
            <p:nvPr/>
          </p:nvSpPr>
          <p:spPr>
            <a:xfrm>
              <a:off x="3648772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업무일지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17E11D8-2549-4749-BF41-479443874BFC}"/>
                </a:ext>
              </a:extLst>
            </p:cNvPr>
            <p:cNvSpPr/>
            <p:nvPr/>
          </p:nvSpPr>
          <p:spPr>
            <a:xfrm>
              <a:off x="1603288" y="7051973"/>
              <a:ext cx="1836083" cy="571156"/>
            </a:xfrm>
            <a:prstGeom prst="rect">
              <a:avLst/>
            </a:prstGeom>
            <a:solidFill>
              <a:srgbClr val="00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66B549-C3F0-4360-AFAB-1DE3FD3385C0}"/>
                </a:ext>
              </a:extLst>
            </p:cNvPr>
            <p:cNvSpPr txBox="1"/>
            <p:nvPr/>
          </p:nvSpPr>
          <p:spPr>
            <a:xfrm>
              <a:off x="1823061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오늘할일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C6685B8E-0A99-43A7-83CE-99F39EFCF346}"/>
              </a:ext>
            </a:extLst>
          </p:cNvPr>
          <p:cNvSpPr/>
          <p:nvPr/>
        </p:nvSpPr>
        <p:spPr>
          <a:xfrm rot="20239449">
            <a:off x="1966593" y="2377229"/>
            <a:ext cx="134984" cy="92561"/>
          </a:xfrm>
          <a:custGeom>
            <a:avLst/>
            <a:gdLst>
              <a:gd name="connsiteX0" fmla="*/ 0 w 83343"/>
              <a:gd name="connsiteY0" fmla="*/ 0 h 57150"/>
              <a:gd name="connsiteX1" fmla="*/ 19050 w 83343"/>
              <a:gd name="connsiteY1" fmla="*/ 57150 h 57150"/>
              <a:gd name="connsiteX2" fmla="*/ 83343 w 83343"/>
              <a:gd name="connsiteY2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3" h="57150">
                <a:moveTo>
                  <a:pt x="0" y="0"/>
                </a:moveTo>
                <a:lnTo>
                  <a:pt x="19050" y="57150"/>
                </a:lnTo>
                <a:lnTo>
                  <a:pt x="83343" y="0"/>
                </a:lnTo>
              </a:path>
            </a:pathLst>
          </a:custGeom>
          <a:noFill/>
          <a:ln>
            <a:solidFill>
              <a:srgbClr val="00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CD8B89-48B2-4F83-943F-FCEBB655C683}"/>
              </a:ext>
            </a:extLst>
          </p:cNvPr>
          <p:cNvSpPr txBox="1"/>
          <p:nvPr/>
        </p:nvSpPr>
        <p:spPr>
          <a:xfrm>
            <a:off x="5507764" y="175301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Attendance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DE566D-D92E-4335-9384-1B9CE648D7A1}"/>
              </a:ext>
            </a:extLst>
          </p:cNvPr>
          <p:cNvSpPr/>
          <p:nvPr/>
        </p:nvSpPr>
        <p:spPr>
          <a:xfrm>
            <a:off x="1740720" y="4576720"/>
            <a:ext cx="3376560" cy="662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DECAB9-710F-4AB2-9013-1AEB81E6A0F4}"/>
              </a:ext>
            </a:extLst>
          </p:cNvPr>
          <p:cNvSpPr/>
          <p:nvPr/>
        </p:nvSpPr>
        <p:spPr>
          <a:xfrm>
            <a:off x="1740576" y="5326120"/>
            <a:ext cx="3376560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80D6A34-CD0F-4A93-A881-B935E07B3B9A}"/>
              </a:ext>
            </a:extLst>
          </p:cNvPr>
          <p:cNvSpPr/>
          <p:nvPr/>
        </p:nvSpPr>
        <p:spPr>
          <a:xfrm>
            <a:off x="1754063" y="4582109"/>
            <a:ext cx="45719" cy="657176"/>
          </a:xfrm>
          <a:prstGeom prst="rect">
            <a:avLst/>
          </a:prstGeom>
          <a:solidFill>
            <a:srgbClr val="01857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E78FEDD-53E6-4FF5-9535-9E03D6C34E7D}"/>
              </a:ext>
            </a:extLst>
          </p:cNvPr>
          <p:cNvSpPr/>
          <p:nvPr/>
        </p:nvSpPr>
        <p:spPr>
          <a:xfrm>
            <a:off x="1927464" y="4709312"/>
            <a:ext cx="186596" cy="18659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18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 descr="추가 단색으로 채워진">
            <a:extLst>
              <a:ext uri="{FF2B5EF4-FFF2-40B4-BE49-F238E27FC236}">
                <a16:creationId xmlns:a16="http://schemas.microsoft.com/office/drawing/2014/main" id="{12D3EFA2-23D7-4D0B-95CA-E99497826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7545" y="5465506"/>
            <a:ext cx="242626" cy="24262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10EBF8-6BE5-41F5-95C3-01972D4E7CA6}"/>
              </a:ext>
            </a:extLst>
          </p:cNvPr>
          <p:cNvSpPr txBox="1"/>
          <p:nvPr/>
        </p:nvSpPr>
        <p:spPr>
          <a:xfrm>
            <a:off x="2158066" y="4693012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스마트워크 일정점검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(15:00 ~ 16:00)</a:t>
            </a:r>
            <a:endParaRPr lang="en-US" altLang="ko-KR" sz="1000" dirty="0">
              <a:solidFill>
                <a:srgbClr val="0185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B746ADF-F8BB-4EF2-A1C7-5167D7F52932}"/>
              </a:ext>
            </a:extLst>
          </p:cNvPr>
          <p:cNvGrpSpPr/>
          <p:nvPr/>
        </p:nvGrpSpPr>
        <p:grpSpPr>
          <a:xfrm>
            <a:off x="4925121" y="4693012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F0159F5-ECE1-4BC7-98C8-CCB4C21B7A29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8F9938C-3B38-446D-B5DE-D9238400D892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35D6EAA-D8A9-49A2-9A8A-D89817875640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21BC343-9C2F-4BDC-A482-B80782D71053}"/>
              </a:ext>
            </a:extLst>
          </p:cNvPr>
          <p:cNvSpPr txBox="1"/>
          <p:nvPr/>
        </p:nvSpPr>
        <p:spPr>
          <a:xfrm>
            <a:off x="2174162" y="4939233"/>
            <a:ext cx="1491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이선규 → </a:t>
            </a:r>
            <a:r>
              <a:rPr lang="ko-KR" altLang="en-US" sz="800" dirty="0" err="1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손언영</a:t>
            </a:r>
            <a:r>
              <a:rPr lang="ko-KR" altLang="en-US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rgbClr val="0185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(2/17 9:00)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5B0505-E879-41AC-8496-F1DBFCBCAFFD}"/>
              </a:ext>
            </a:extLst>
          </p:cNvPr>
          <p:cNvGrpSpPr/>
          <p:nvPr/>
        </p:nvGrpSpPr>
        <p:grpSpPr>
          <a:xfrm>
            <a:off x="4925121" y="4693012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17820A6-D1A8-45C6-A1D7-F1887D4B6EF1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5BC660E-FEAC-4B78-940C-83E3CFC446A4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A3047A0-E1A4-4BAB-960B-84547E430A71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FA6E63C-FA14-44EB-92D0-4916EBDF49A3}"/>
              </a:ext>
            </a:extLst>
          </p:cNvPr>
          <p:cNvGrpSpPr/>
          <p:nvPr/>
        </p:nvGrpSpPr>
        <p:grpSpPr>
          <a:xfrm>
            <a:off x="4925121" y="4150596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A34FB0A-66BD-46BF-9620-7FBA76212AF1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DA8C7B2-0AA7-46A3-81C8-90B41F3B7A2E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C3FB306-EE6E-47C2-88D2-5C3DF314703F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1A4C1F-F497-4E31-AD1C-2BB95F108729}"/>
              </a:ext>
            </a:extLst>
          </p:cNvPr>
          <p:cNvGrpSpPr/>
          <p:nvPr/>
        </p:nvGrpSpPr>
        <p:grpSpPr>
          <a:xfrm>
            <a:off x="4925121" y="3538492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6FC6181-4D7F-482F-9DCC-E17041C495C2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CBACBC6-8933-4E7E-9731-1B835D073E6D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5F90509-E89B-4559-8FEF-A7E6869E4A01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7C9D3FF-8FAD-499E-9536-5402D3BAC72B}"/>
              </a:ext>
            </a:extLst>
          </p:cNvPr>
          <p:cNvGrpSpPr/>
          <p:nvPr/>
        </p:nvGrpSpPr>
        <p:grpSpPr>
          <a:xfrm>
            <a:off x="4925121" y="2926388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926E2433-5BCC-4C19-AF34-A6DF4FDCCA3B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DA7E4E87-56BB-4B1B-A38E-AFA04D37FE85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E593A0D-7A14-4C6D-AEF2-65D57E77F447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DA76055-6BDF-44C1-B3DC-E59CE8212182}"/>
              </a:ext>
            </a:extLst>
          </p:cNvPr>
          <p:cNvGrpSpPr/>
          <p:nvPr/>
        </p:nvGrpSpPr>
        <p:grpSpPr>
          <a:xfrm>
            <a:off x="4925121" y="2314284"/>
            <a:ext cx="45719" cy="184287"/>
            <a:chOff x="1196752" y="4520952"/>
            <a:chExt cx="45719" cy="184287"/>
          </a:xfrm>
          <a:solidFill>
            <a:schemeClr val="bg1">
              <a:lumMod val="65000"/>
            </a:schemeClr>
          </a:solidFill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74B0B28-8838-45B6-9D7E-8A04803EB68E}"/>
                </a:ext>
              </a:extLst>
            </p:cNvPr>
            <p:cNvSpPr/>
            <p:nvPr/>
          </p:nvSpPr>
          <p:spPr>
            <a:xfrm>
              <a:off x="1196752" y="452095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3D5D369-5D2C-48D5-BF8F-01D53DD13AE2}"/>
                </a:ext>
              </a:extLst>
            </p:cNvPr>
            <p:cNvSpPr/>
            <p:nvPr/>
          </p:nvSpPr>
          <p:spPr>
            <a:xfrm>
              <a:off x="1196752" y="45902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093C155-1B5D-4071-BEAE-A751F7D92A9C}"/>
                </a:ext>
              </a:extLst>
            </p:cNvPr>
            <p:cNvSpPr/>
            <p:nvPr/>
          </p:nvSpPr>
          <p:spPr>
            <a:xfrm>
              <a:off x="1196752" y="46595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B7191DD-A54F-43E8-8467-020D67C06E6E}"/>
              </a:ext>
            </a:extLst>
          </p:cNvPr>
          <p:cNvSpPr txBox="1"/>
          <p:nvPr/>
        </p:nvSpPr>
        <p:spPr>
          <a:xfrm>
            <a:off x="3010407" y="6087204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업무요청</a:t>
            </a:r>
            <a:endParaRPr lang="en-US" altLang="ko-KR" sz="1400" u="sng" dirty="0">
              <a:solidFill>
                <a:srgbClr val="0075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45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E9DAA-C7E3-4656-ACD0-9F47FDFE319F}"/>
              </a:ext>
            </a:extLst>
          </p:cNvPr>
          <p:cNvSpPr/>
          <p:nvPr/>
        </p:nvSpPr>
        <p:spPr>
          <a:xfrm>
            <a:off x="1592915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햄버거 메뉴 아이콘 윤곽선">
            <a:extLst>
              <a:ext uri="{FF2B5EF4-FFF2-40B4-BE49-F238E27FC236}">
                <a16:creationId xmlns:a16="http://schemas.microsoft.com/office/drawing/2014/main" id="{E18D8FF1-A838-4914-8A0A-B8A262C8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864" y="248888"/>
            <a:ext cx="253917" cy="2539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2A7D9A-ED4F-443E-B300-1C273C43C560}"/>
              </a:ext>
            </a:extLst>
          </p:cNvPr>
          <p:cNvGrpSpPr/>
          <p:nvPr/>
        </p:nvGrpSpPr>
        <p:grpSpPr>
          <a:xfrm>
            <a:off x="4677880" y="175301"/>
            <a:ext cx="439544" cy="485637"/>
            <a:chOff x="4763767" y="175301"/>
            <a:chExt cx="439544" cy="48563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522262-F588-40A0-925A-B00DF0325428}"/>
                </a:ext>
              </a:extLst>
            </p:cNvPr>
            <p:cNvGrpSpPr/>
            <p:nvPr/>
          </p:nvGrpSpPr>
          <p:grpSpPr>
            <a:xfrm>
              <a:off x="4843494" y="175301"/>
              <a:ext cx="273642" cy="273642"/>
              <a:chOff x="4851080" y="239025"/>
              <a:chExt cx="273642" cy="27364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F52253-AB23-4DBF-A2FD-D99ECB0208B6}"/>
                  </a:ext>
                </a:extLst>
              </p:cNvPr>
              <p:cNvSpPr/>
              <p:nvPr/>
            </p:nvSpPr>
            <p:spPr>
              <a:xfrm>
                <a:off x="4857380" y="249320"/>
                <a:ext cx="261042" cy="2610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래픽 45" descr="사용자 윤곽선">
                <a:extLst>
                  <a:ext uri="{FF2B5EF4-FFF2-40B4-BE49-F238E27FC236}">
                    <a16:creationId xmlns:a16="http://schemas.microsoft.com/office/drawing/2014/main" id="{07843FF5-73DA-42AF-A925-631E3199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51080" y="239025"/>
                <a:ext cx="273642" cy="2736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1FD8D2-D05E-451C-BD9E-CF483A37EEDA}"/>
                </a:ext>
              </a:extLst>
            </p:cNvPr>
            <p:cNvSpPr txBox="1"/>
            <p:nvPr/>
          </p:nvSpPr>
          <p:spPr>
            <a:xfrm>
              <a:off x="4763767" y="460883"/>
              <a:ext cx="4395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손언영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358FED8-A6CA-402E-8686-35F0AE79548B}"/>
              </a:ext>
            </a:extLst>
          </p:cNvPr>
          <p:cNvSpPr txBox="1"/>
          <p:nvPr/>
        </p:nvSpPr>
        <p:spPr>
          <a:xfrm>
            <a:off x="2667214" y="191578"/>
            <a:ext cx="14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Smart Board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2EF5A9-FF1D-43CC-9C69-3861A02457B6}"/>
              </a:ext>
            </a:extLst>
          </p:cNvPr>
          <p:cNvSpPr/>
          <p:nvPr/>
        </p:nvSpPr>
        <p:spPr>
          <a:xfrm>
            <a:off x="1592913" y="0"/>
            <a:ext cx="3672170" cy="76219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FA71E2-053F-4007-85D3-4239E42322D6}"/>
              </a:ext>
            </a:extLst>
          </p:cNvPr>
          <p:cNvSpPr txBox="1"/>
          <p:nvPr/>
        </p:nvSpPr>
        <p:spPr>
          <a:xfrm>
            <a:off x="2842140" y="784207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166463-7A44-48AB-BA67-FB2A50FF512B}"/>
              </a:ext>
            </a:extLst>
          </p:cNvPr>
          <p:cNvGrpSpPr/>
          <p:nvPr/>
        </p:nvGrpSpPr>
        <p:grpSpPr>
          <a:xfrm>
            <a:off x="2008926" y="1149947"/>
            <a:ext cx="2840145" cy="369330"/>
            <a:chOff x="2255454" y="1149947"/>
            <a:chExt cx="2840145" cy="36933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A73D200-AEC6-4252-A012-E785417EC4D0}"/>
                </a:ext>
              </a:extLst>
            </p:cNvPr>
            <p:cNvSpPr/>
            <p:nvPr/>
          </p:nvSpPr>
          <p:spPr>
            <a:xfrm>
              <a:off x="225545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rgbClr val="0075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</a:t>
              </a:r>
              <a:endParaRPr lang="en-US" altLang="ko-KR" sz="1100" dirty="0">
                <a:solidFill>
                  <a:srgbClr val="0075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5E0AC3-37D9-4E79-851E-DA14B18C3B4C}"/>
                </a:ext>
              </a:extLst>
            </p:cNvPr>
            <p:cNvSpPr/>
            <p:nvPr/>
          </p:nvSpPr>
          <p:spPr>
            <a:xfrm>
              <a:off x="3078569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일주일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EC6AB7E-2FA5-4560-8D53-C138B3DA439D}"/>
                </a:ext>
              </a:extLst>
            </p:cNvPr>
            <p:cNvSpPr/>
            <p:nvPr/>
          </p:nvSpPr>
          <p:spPr>
            <a:xfrm>
              <a:off x="3901684" y="1149947"/>
              <a:ext cx="712924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한달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2102389-A43D-4233-8EE8-51A7BC74CEA8}"/>
                </a:ext>
              </a:extLst>
            </p:cNvPr>
            <p:cNvSpPr/>
            <p:nvPr/>
          </p:nvSpPr>
          <p:spPr>
            <a:xfrm>
              <a:off x="4724799" y="1149947"/>
              <a:ext cx="370800" cy="369330"/>
            </a:xfrm>
            <a:prstGeom prst="roundRect">
              <a:avLst>
                <a:gd name="adj" fmla="val 914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3D96BD-531A-4BCF-9DB8-6ED7EB25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892" y="1245264"/>
              <a:ext cx="171450" cy="180975"/>
            </a:xfrm>
            <a:prstGeom prst="rect">
              <a:avLst/>
            </a:prstGeom>
          </p:spPr>
        </p:pic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D47EF6-1C52-4EF0-9617-D077D49CF98C}"/>
              </a:ext>
            </a:extLst>
          </p:cNvPr>
          <p:cNvSpPr/>
          <p:nvPr/>
        </p:nvSpPr>
        <p:spPr>
          <a:xfrm>
            <a:off x="2196109" y="2345681"/>
            <a:ext cx="2921315" cy="51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2E1E19-B2B8-44A8-A652-65475D3AF8FA}"/>
              </a:ext>
            </a:extLst>
          </p:cNvPr>
          <p:cNvSpPr/>
          <p:nvPr/>
        </p:nvSpPr>
        <p:spPr>
          <a:xfrm>
            <a:off x="2190198" y="4576603"/>
            <a:ext cx="2921315" cy="5184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A667AC-C24D-493F-B9A5-89A541BFD423}"/>
              </a:ext>
            </a:extLst>
          </p:cNvPr>
          <p:cNvSpPr txBox="1"/>
          <p:nvPr/>
        </p:nvSpPr>
        <p:spPr>
          <a:xfrm>
            <a:off x="2316822" y="470495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점심시간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03F714-1319-4E24-80B5-45BA762DC906}"/>
              </a:ext>
            </a:extLst>
          </p:cNvPr>
          <p:cNvSpPr txBox="1"/>
          <p:nvPr/>
        </p:nvSpPr>
        <p:spPr>
          <a:xfrm>
            <a:off x="1759704" y="2213227"/>
            <a:ext cx="402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4E9952-95B5-456B-AEA2-5E291E9F17FF}"/>
              </a:ext>
            </a:extLst>
          </p:cNvPr>
          <p:cNvSpPr txBox="1"/>
          <p:nvPr/>
        </p:nvSpPr>
        <p:spPr>
          <a:xfrm>
            <a:off x="1674744" y="276987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00D1F2-1EE5-4B8E-BD26-989BCE68A570}"/>
              </a:ext>
            </a:extLst>
          </p:cNvPr>
          <p:cNvSpPr txBox="1"/>
          <p:nvPr/>
        </p:nvSpPr>
        <p:spPr>
          <a:xfrm>
            <a:off x="1674743" y="33265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104B83-18BB-40FE-82C3-F8422FD36756}"/>
              </a:ext>
            </a:extLst>
          </p:cNvPr>
          <p:cNvSpPr txBox="1"/>
          <p:nvPr/>
        </p:nvSpPr>
        <p:spPr>
          <a:xfrm>
            <a:off x="1674742" y="388316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9552C2-0B31-41BB-9A41-829CD2486A74}"/>
              </a:ext>
            </a:extLst>
          </p:cNvPr>
          <p:cNvSpPr txBox="1"/>
          <p:nvPr/>
        </p:nvSpPr>
        <p:spPr>
          <a:xfrm>
            <a:off x="1674741" y="44398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15BC4E-263D-4C54-BB84-5E3835DC441F}"/>
              </a:ext>
            </a:extLst>
          </p:cNvPr>
          <p:cNvSpPr txBox="1"/>
          <p:nvPr/>
        </p:nvSpPr>
        <p:spPr>
          <a:xfrm>
            <a:off x="1674740" y="499646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3B26C34-9149-4165-B5B4-B10C65BC2504}"/>
              </a:ext>
            </a:extLst>
          </p:cNvPr>
          <p:cNvSpPr txBox="1"/>
          <p:nvPr/>
        </p:nvSpPr>
        <p:spPr>
          <a:xfrm>
            <a:off x="1674739" y="555310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A75B68-1072-4B02-BF67-3D34617B53E9}"/>
              </a:ext>
            </a:extLst>
          </p:cNvPr>
          <p:cNvSpPr txBox="1"/>
          <p:nvPr/>
        </p:nvSpPr>
        <p:spPr>
          <a:xfrm>
            <a:off x="1674738" y="610975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CA74E8-1297-4190-8D42-D79085547A31}"/>
              </a:ext>
            </a:extLst>
          </p:cNvPr>
          <p:cNvSpPr txBox="1"/>
          <p:nvPr/>
        </p:nvSpPr>
        <p:spPr>
          <a:xfrm>
            <a:off x="1674737" y="6666403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53E932-C82B-44B6-9E61-4378200BD927}"/>
              </a:ext>
            </a:extLst>
          </p:cNvPr>
          <p:cNvSpPr txBox="1"/>
          <p:nvPr/>
        </p:nvSpPr>
        <p:spPr>
          <a:xfrm>
            <a:off x="1708475" y="722305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E539A07-0757-46A8-9FE9-16673044BE8A}"/>
              </a:ext>
            </a:extLst>
          </p:cNvPr>
          <p:cNvCxnSpPr>
            <a:cxnSpLocks/>
          </p:cNvCxnSpPr>
          <p:nvPr/>
        </p:nvCxnSpPr>
        <p:spPr>
          <a:xfrm>
            <a:off x="2204864" y="232675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EF7A31C-E803-46AB-A4FC-1467058C7505}"/>
              </a:ext>
            </a:extLst>
          </p:cNvPr>
          <p:cNvCxnSpPr>
            <a:cxnSpLocks/>
          </p:cNvCxnSpPr>
          <p:nvPr/>
        </p:nvCxnSpPr>
        <p:spPr>
          <a:xfrm>
            <a:off x="2204864" y="2885375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DB3B917-4D4A-4C89-96C3-9BFAFA25049F}"/>
              </a:ext>
            </a:extLst>
          </p:cNvPr>
          <p:cNvCxnSpPr>
            <a:cxnSpLocks/>
          </p:cNvCxnSpPr>
          <p:nvPr/>
        </p:nvCxnSpPr>
        <p:spPr>
          <a:xfrm>
            <a:off x="2204864" y="4002623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C909920-18FA-413E-86EB-B92097855CF9}"/>
              </a:ext>
            </a:extLst>
          </p:cNvPr>
          <p:cNvCxnSpPr>
            <a:cxnSpLocks/>
          </p:cNvCxnSpPr>
          <p:nvPr/>
        </p:nvCxnSpPr>
        <p:spPr>
          <a:xfrm>
            <a:off x="2204864" y="4561247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5CAF928-3CB7-4A0F-83AA-1E62795B6714}"/>
              </a:ext>
            </a:extLst>
          </p:cNvPr>
          <p:cNvCxnSpPr>
            <a:cxnSpLocks/>
          </p:cNvCxnSpPr>
          <p:nvPr/>
        </p:nvCxnSpPr>
        <p:spPr>
          <a:xfrm>
            <a:off x="2204864" y="5678495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2206F74-E6B6-44D7-8E7C-61FD4CA82264}"/>
              </a:ext>
            </a:extLst>
          </p:cNvPr>
          <p:cNvCxnSpPr>
            <a:cxnSpLocks/>
          </p:cNvCxnSpPr>
          <p:nvPr/>
        </p:nvCxnSpPr>
        <p:spPr>
          <a:xfrm>
            <a:off x="2204864" y="6237119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30E428A-CC5E-4465-A067-8239D335F365}"/>
              </a:ext>
            </a:extLst>
          </p:cNvPr>
          <p:cNvCxnSpPr>
            <a:cxnSpLocks/>
          </p:cNvCxnSpPr>
          <p:nvPr/>
        </p:nvCxnSpPr>
        <p:spPr>
          <a:xfrm>
            <a:off x="2204864" y="6795743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357C907-2CAE-4CA8-8609-041A97C419E8}"/>
              </a:ext>
            </a:extLst>
          </p:cNvPr>
          <p:cNvCxnSpPr>
            <a:cxnSpLocks/>
          </p:cNvCxnSpPr>
          <p:nvPr/>
        </p:nvCxnSpPr>
        <p:spPr>
          <a:xfrm>
            <a:off x="2204864" y="7354370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7F1F23-8C6A-4CF8-AC88-C705055EE4FC}"/>
              </a:ext>
            </a:extLst>
          </p:cNvPr>
          <p:cNvSpPr/>
          <p:nvPr/>
        </p:nvSpPr>
        <p:spPr>
          <a:xfrm>
            <a:off x="2178378" y="2342734"/>
            <a:ext cx="45719" cy="5184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BD1847B-4475-4AAA-8BE5-608E3F940883}"/>
              </a:ext>
            </a:extLst>
          </p:cNvPr>
          <p:cNvSpPr txBox="1"/>
          <p:nvPr/>
        </p:nvSpPr>
        <p:spPr>
          <a:xfrm>
            <a:off x="2332347" y="2478972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 3 SK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김두한부장 미팅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198AD0-1201-47B8-877D-38BB9C5556F6}"/>
              </a:ext>
            </a:extLst>
          </p:cNvPr>
          <p:cNvCxnSpPr>
            <a:cxnSpLocks/>
          </p:cNvCxnSpPr>
          <p:nvPr/>
        </p:nvCxnSpPr>
        <p:spPr>
          <a:xfrm>
            <a:off x="2204864" y="344475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A201E16-E9F3-4C64-9FF8-E03C05480ED4}"/>
              </a:ext>
            </a:extLst>
          </p:cNvPr>
          <p:cNvSpPr txBox="1"/>
          <p:nvPr/>
        </p:nvSpPr>
        <p:spPr>
          <a:xfrm>
            <a:off x="1740718" y="1747154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완료로 체크한 업무만 표시됩니다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CDF5099-871D-4387-B0D1-4D9018E278A7}"/>
              </a:ext>
            </a:extLst>
          </p:cNvPr>
          <p:cNvGrpSpPr/>
          <p:nvPr/>
        </p:nvGrpSpPr>
        <p:grpSpPr>
          <a:xfrm>
            <a:off x="1603288" y="7051973"/>
            <a:ext cx="3661794" cy="571156"/>
            <a:chOff x="1603288" y="7051973"/>
            <a:chExt cx="3661794" cy="5711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4CAA835-FEDF-4F3E-9B18-9B460C9E6E3E}"/>
                </a:ext>
              </a:extLst>
            </p:cNvPr>
            <p:cNvSpPr/>
            <p:nvPr/>
          </p:nvSpPr>
          <p:spPr>
            <a:xfrm>
              <a:off x="3428999" y="7051973"/>
              <a:ext cx="1836083" cy="571156"/>
            </a:xfrm>
            <a:prstGeom prst="rect">
              <a:avLst/>
            </a:prstGeom>
            <a:solidFill>
              <a:srgbClr val="00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2BBD83-DC83-48CF-9A85-EB260EE89203}"/>
                </a:ext>
              </a:extLst>
            </p:cNvPr>
            <p:cNvSpPr txBox="1"/>
            <p:nvPr/>
          </p:nvSpPr>
          <p:spPr>
            <a:xfrm>
              <a:off x="3648772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업무일지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B8AC9EF-5D2F-45ED-AAF4-27976754AF0D}"/>
                </a:ext>
              </a:extLst>
            </p:cNvPr>
            <p:cNvSpPr/>
            <p:nvPr/>
          </p:nvSpPr>
          <p:spPr>
            <a:xfrm>
              <a:off x="1603288" y="7051973"/>
              <a:ext cx="1836083" cy="571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5DDF09-6382-4176-B140-4BBF971D73CF}"/>
                </a:ext>
              </a:extLst>
            </p:cNvPr>
            <p:cNvSpPr txBox="1"/>
            <p:nvPr/>
          </p:nvSpPr>
          <p:spPr>
            <a:xfrm>
              <a:off x="1823061" y="7168274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오늘할일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모드</a:t>
              </a:r>
              <a:endPara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02EC0A-CFBD-41BA-944B-06CE85730474}"/>
              </a:ext>
            </a:extLst>
          </p:cNvPr>
          <p:cNvCxnSpPr>
            <a:cxnSpLocks/>
          </p:cNvCxnSpPr>
          <p:nvPr/>
        </p:nvCxnSpPr>
        <p:spPr>
          <a:xfrm>
            <a:off x="2204864" y="5119871"/>
            <a:ext cx="295340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16523</TotalTime>
  <Words>1106</Words>
  <Application>Microsoft Office PowerPoint</Application>
  <PresentationFormat>A4 용지(210x297mm)</PresentationFormat>
  <Paragraphs>518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eyson</dc:creator>
  <cp:lastModifiedBy>eyson</cp:lastModifiedBy>
  <cp:revision>1451</cp:revision>
  <cp:lastPrinted>2021-02-09T01:23:35Z</cp:lastPrinted>
  <dcterms:created xsi:type="dcterms:W3CDTF">2020-09-25T06:13:30Z</dcterms:created>
  <dcterms:modified xsi:type="dcterms:W3CDTF">2021-02-18T00:45:37Z</dcterms:modified>
</cp:coreProperties>
</file>