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8" r:id="rId3"/>
    <p:sldId id="399" r:id="rId4"/>
    <p:sldId id="406" r:id="rId5"/>
    <p:sldId id="409" r:id="rId6"/>
    <p:sldId id="407" r:id="rId7"/>
    <p:sldId id="411" r:id="rId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7FC"/>
    <a:srgbClr val="26C7BF"/>
    <a:srgbClr val="FFE227"/>
    <a:srgbClr val="F0F3F8"/>
    <a:srgbClr val="F0962F"/>
    <a:srgbClr val="50DDA8"/>
    <a:srgbClr val="DAF1F9"/>
    <a:srgbClr val="FFBF2D"/>
    <a:srgbClr val="4472C4"/>
    <a:srgbClr val="58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3" autoAdjust="0"/>
  </p:normalViewPr>
  <p:slideViewPr>
    <p:cSldViewPr showGuides="1">
      <p:cViewPr>
        <p:scale>
          <a:sx n="75" d="100"/>
          <a:sy n="75" d="100"/>
        </p:scale>
        <p:origin x="115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5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6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870-CBD3-4265-9B7F-5813DC8F0A7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AEA7-D9BC-4FD9-B3E0-0984107D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7C3D3-6A71-4A48-B573-3E374A3F56D3}"/>
              </a:ext>
            </a:extLst>
          </p:cNvPr>
          <p:cNvSpPr txBox="1"/>
          <p:nvPr/>
        </p:nvSpPr>
        <p:spPr>
          <a:xfrm>
            <a:off x="3645969" y="2591326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Rewardy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보기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B6D8D9-C65F-4B4A-87D2-CA8694C78414}"/>
              </a:ext>
            </a:extLst>
          </p:cNvPr>
          <p:cNvGrpSpPr/>
          <p:nvPr/>
        </p:nvGrpSpPr>
        <p:grpSpPr>
          <a:xfrm>
            <a:off x="382352" y="2276872"/>
            <a:ext cx="11402281" cy="1152128"/>
            <a:chOff x="0" y="2576736"/>
            <a:chExt cx="6858000" cy="115212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3FCADE7-7E7B-40DA-A521-16108F160081}"/>
                </a:ext>
              </a:extLst>
            </p:cNvPr>
            <p:cNvCxnSpPr/>
            <p:nvPr/>
          </p:nvCxnSpPr>
          <p:spPr>
            <a:xfrm>
              <a:off x="0" y="2576736"/>
              <a:ext cx="685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9B9D061-B3AF-4DE9-897E-C9C11AAC9A15}"/>
                </a:ext>
              </a:extLst>
            </p:cNvPr>
            <p:cNvCxnSpPr/>
            <p:nvPr/>
          </p:nvCxnSpPr>
          <p:spPr>
            <a:xfrm>
              <a:off x="0" y="3728864"/>
              <a:ext cx="685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2C1985-CCF0-4560-8951-D48AF73F4377}"/>
              </a:ext>
            </a:extLst>
          </p:cNvPr>
          <p:cNvSpPr txBox="1"/>
          <p:nvPr/>
        </p:nvSpPr>
        <p:spPr>
          <a:xfrm>
            <a:off x="10272465" y="5229201"/>
            <a:ext cx="1188146" cy="8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2021-10-13</a:t>
            </a:r>
          </a:p>
          <a:p>
            <a:pPr>
              <a:lnSpc>
                <a:spcPct val="200000"/>
              </a:lnSpc>
            </a:pPr>
            <a:r>
              <a:rPr lang="ko-KR" altLang="en-US" sz="140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endParaRPr lang="ko-KR" altLang="en-US" sz="140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23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9FF5BE3-7CC3-4D48-8FA5-9A3C955A9436}"/>
              </a:ext>
            </a:extLst>
          </p:cNvPr>
          <p:cNvSpPr/>
          <p:nvPr/>
        </p:nvSpPr>
        <p:spPr>
          <a:xfrm>
            <a:off x="674688" y="179471"/>
            <a:ext cx="11517312" cy="11034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9B785-FDAB-4954-8CAB-3D5E9BE16FE0}"/>
              </a:ext>
            </a:extLst>
          </p:cNvPr>
          <p:cNvSpPr/>
          <p:nvPr/>
        </p:nvSpPr>
        <p:spPr>
          <a:xfrm>
            <a:off x="4658535" y="905378"/>
            <a:ext cx="1437465" cy="36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EFBF002-F780-433F-8040-37AE3439A2C9}"/>
              </a:ext>
            </a:extLst>
          </p:cNvPr>
          <p:cNvSpPr/>
          <p:nvPr/>
        </p:nvSpPr>
        <p:spPr>
          <a:xfrm>
            <a:off x="6096000" y="905378"/>
            <a:ext cx="1437465" cy="363892"/>
          </a:xfrm>
          <a:prstGeom prst="rect">
            <a:avLst/>
          </a:prstGeom>
          <a:solidFill>
            <a:srgbClr val="50D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99E405A-99C2-4397-B555-BB4EC41ECEC3}"/>
              </a:ext>
            </a:extLst>
          </p:cNvPr>
          <p:cNvGrpSpPr/>
          <p:nvPr/>
        </p:nvGrpSpPr>
        <p:grpSpPr>
          <a:xfrm>
            <a:off x="135088" y="178624"/>
            <a:ext cx="546638" cy="6307995"/>
            <a:chOff x="135088" y="178624"/>
            <a:chExt cx="546638" cy="630799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E2D4796-E1EC-403F-A864-C5F88B0FBFF7}"/>
                </a:ext>
              </a:extLst>
            </p:cNvPr>
            <p:cNvSpPr/>
            <p:nvPr/>
          </p:nvSpPr>
          <p:spPr>
            <a:xfrm>
              <a:off x="141295" y="178624"/>
              <a:ext cx="540431" cy="6307995"/>
            </a:xfrm>
            <a:prstGeom prst="rect">
              <a:avLst/>
            </a:prstGeom>
            <a:solidFill>
              <a:srgbClr val="1A375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pic>
          <p:nvPicPr>
            <p:cNvPr id="104" name="그래픽 103" descr="단일 톱니바퀴 윤곽선">
              <a:extLst>
                <a:ext uri="{FF2B5EF4-FFF2-40B4-BE49-F238E27FC236}">
                  <a16:creationId xmlns:a16="http://schemas.microsoft.com/office/drawing/2014/main" id="{C56E4F82-DCB9-449E-82BA-4F00E0E5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342" y="5913460"/>
              <a:ext cx="394130" cy="394130"/>
            </a:xfrm>
            <a:prstGeom prst="rect">
              <a:avLst/>
            </a:prstGeom>
          </p:spPr>
        </p:pic>
        <p:pic>
          <p:nvPicPr>
            <p:cNvPr id="107" name="그래픽 106" descr="별 윤곽선">
              <a:extLst>
                <a:ext uri="{FF2B5EF4-FFF2-40B4-BE49-F238E27FC236}">
                  <a16:creationId xmlns:a16="http://schemas.microsoft.com/office/drawing/2014/main" id="{4731FA9E-4740-4358-B85F-E736221D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331" y="2627700"/>
              <a:ext cx="344152" cy="344152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36CE7DE-C7DA-44CB-9129-2CA7FD9FF42D}"/>
                </a:ext>
              </a:extLst>
            </p:cNvPr>
            <p:cNvGrpSpPr/>
            <p:nvPr/>
          </p:nvGrpSpPr>
          <p:grpSpPr>
            <a:xfrm>
              <a:off x="283608" y="1170895"/>
              <a:ext cx="249598" cy="208652"/>
              <a:chOff x="-500975" y="1558532"/>
              <a:chExt cx="334388" cy="27953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B101CFC-7180-4470-B00C-85ECA282766C}"/>
                  </a:ext>
                </a:extLst>
              </p:cNvPr>
              <p:cNvSpPr/>
              <p:nvPr/>
            </p:nvSpPr>
            <p:spPr>
              <a:xfrm>
                <a:off x="-500975" y="1558532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73C2CE4-70EF-471F-AF09-9036E980D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587845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0542ACAB-9AE5-4F84-A511-6CF971F7BD5F}"/>
                  </a:ext>
                </a:extLst>
              </p:cNvPr>
              <p:cNvSpPr/>
              <p:nvPr/>
            </p:nvSpPr>
            <p:spPr>
              <a:xfrm>
                <a:off x="-500975" y="1668719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BA09EDC-E700-4647-A8F1-18FBC2A3E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698032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E5DB9EDF-7F9E-48AF-8AEE-97BF1C0D3CAA}"/>
                  </a:ext>
                </a:extLst>
              </p:cNvPr>
              <p:cNvSpPr/>
              <p:nvPr/>
            </p:nvSpPr>
            <p:spPr>
              <a:xfrm>
                <a:off x="-500975" y="1778906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CD4920C-995D-41E4-ACB3-921D7F380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808219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BD3D3AC-EDD5-4C94-A9DE-279812E9B25F}"/>
                </a:ext>
              </a:extLst>
            </p:cNvPr>
            <p:cNvSpPr txBox="1"/>
            <p:nvPr/>
          </p:nvSpPr>
          <p:spPr>
            <a:xfrm>
              <a:off x="261533" y="1910673"/>
              <a:ext cx="293749" cy="2125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44308" tIns="44308" rIns="44308" bIns="44308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LIVE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63F2E98-98A3-431D-A398-D1988243FA30}"/>
                </a:ext>
              </a:extLst>
            </p:cNvPr>
            <p:cNvGrpSpPr/>
            <p:nvPr/>
          </p:nvGrpSpPr>
          <p:grpSpPr>
            <a:xfrm>
              <a:off x="271977" y="3520311"/>
              <a:ext cx="272860" cy="244115"/>
              <a:chOff x="200472" y="3140968"/>
              <a:chExt cx="257908" cy="230738"/>
            </a:xfrm>
          </p:grpSpPr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542CA277-E39A-49AF-A58E-3B0E802B73AC}"/>
                  </a:ext>
                </a:extLst>
              </p:cNvPr>
              <p:cNvSpPr/>
              <p:nvPr/>
            </p:nvSpPr>
            <p:spPr>
              <a:xfrm>
                <a:off x="286751" y="3223750"/>
                <a:ext cx="171629" cy="147956"/>
              </a:xfrm>
              <a:prstGeom prst="triangl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08FBF76-3856-4AB6-B34A-13E7A5B978C8}"/>
                  </a:ext>
                </a:extLst>
              </p:cNvPr>
              <p:cNvSpPr/>
              <p:nvPr/>
            </p:nvSpPr>
            <p:spPr>
              <a:xfrm>
                <a:off x="372565" y="3144615"/>
                <a:ext cx="63619" cy="457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19819EC-C9BD-427B-8ED8-B3E6B4E3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565" y="3140968"/>
                <a:ext cx="903" cy="850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959E633-342D-47F4-AC84-8CBBD08CC3B8}"/>
                  </a:ext>
                </a:extLst>
              </p:cNvPr>
              <p:cNvSpPr/>
              <p:nvPr/>
            </p:nvSpPr>
            <p:spPr>
              <a:xfrm>
                <a:off x="200472" y="3248154"/>
                <a:ext cx="143320" cy="123552"/>
              </a:xfrm>
              <a:prstGeom prst="triangl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A1B468E-B657-4418-B30C-AF0327543D78}"/>
                </a:ext>
              </a:extLst>
            </p:cNvPr>
            <p:cNvSpPr/>
            <p:nvPr/>
          </p:nvSpPr>
          <p:spPr>
            <a:xfrm>
              <a:off x="135088" y="178626"/>
              <a:ext cx="546638" cy="546700"/>
            </a:xfrm>
            <a:prstGeom prst="rect">
              <a:avLst/>
            </a:prstGeom>
            <a:solidFill>
              <a:srgbClr val="58BE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B8B7AB0-BF2C-4CB4-A40B-F80905DC44E1}"/>
                </a:ext>
              </a:extLst>
            </p:cNvPr>
            <p:cNvSpPr txBox="1"/>
            <p:nvPr/>
          </p:nvSpPr>
          <p:spPr>
            <a:xfrm>
              <a:off x="235123" y="259565"/>
              <a:ext cx="346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venir Next LT Pro Demi" panose="020B0604020202020204" pitchFamily="34" charset="0"/>
                  <a:ea typeface="나눔고딕" panose="020D0604000000000000" pitchFamily="50" charset="-127"/>
                </a:rPr>
                <a:t>R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9DBE75-D03F-4564-8C72-85E13F65B8C7}"/>
              </a:ext>
            </a:extLst>
          </p:cNvPr>
          <p:cNvGrpSpPr/>
          <p:nvPr/>
        </p:nvGrpSpPr>
        <p:grpSpPr>
          <a:xfrm>
            <a:off x="310193" y="4265093"/>
            <a:ext cx="241254" cy="250003"/>
            <a:chOff x="10280785" y="184193"/>
            <a:chExt cx="241254" cy="25000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E8C132C-F983-4FC0-A19F-9EDAB9CC673B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7E301E-EDF5-4EF2-8C94-CABFEC9B0777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8DCA18-1A82-4B1A-A751-1DB40366526C}"/>
              </a:ext>
            </a:extLst>
          </p:cNvPr>
          <p:cNvGrpSpPr/>
          <p:nvPr/>
        </p:nvGrpSpPr>
        <p:grpSpPr>
          <a:xfrm>
            <a:off x="283594" y="5466035"/>
            <a:ext cx="278410" cy="278410"/>
            <a:chOff x="11390224" y="373657"/>
            <a:chExt cx="239934" cy="239934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4D6FB91-0086-43E3-83A3-A0E55C80EFD5}"/>
                </a:ext>
              </a:extLst>
            </p:cNvPr>
            <p:cNvSpPr/>
            <p:nvPr/>
          </p:nvSpPr>
          <p:spPr>
            <a:xfrm>
              <a:off x="11390993" y="374427"/>
              <a:ext cx="238395" cy="23839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그래픽 139" descr="사용자 윤곽선">
              <a:extLst>
                <a:ext uri="{FF2B5EF4-FFF2-40B4-BE49-F238E27FC236}">
                  <a16:creationId xmlns:a16="http://schemas.microsoft.com/office/drawing/2014/main" id="{6E1D263A-24AC-4261-8311-66AD1620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0224" y="373657"/>
              <a:ext cx="239934" cy="239934"/>
            </a:xfrm>
            <a:prstGeom prst="rect">
              <a:avLst/>
            </a:prstGeom>
          </p:spPr>
        </p:pic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2D36B375-80B5-4CB1-9EC7-7FB6D849F49E}"/>
              </a:ext>
            </a:extLst>
          </p:cNvPr>
          <p:cNvGrpSpPr/>
          <p:nvPr/>
        </p:nvGrpSpPr>
        <p:grpSpPr>
          <a:xfrm>
            <a:off x="4180250" y="3133231"/>
            <a:ext cx="222703" cy="389035"/>
            <a:chOff x="4180250" y="3431502"/>
            <a:chExt cx="222703" cy="389035"/>
          </a:xfrm>
        </p:grpSpPr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7F147533-3F55-462C-870D-54384892E4D8}"/>
                </a:ext>
              </a:extLst>
            </p:cNvPr>
            <p:cNvSpPr/>
            <p:nvPr/>
          </p:nvSpPr>
          <p:spPr>
            <a:xfrm rot="5400000">
              <a:off x="4097084" y="3514668"/>
              <a:ext cx="389035" cy="222703"/>
            </a:xfrm>
            <a:prstGeom prst="round2SameRect">
              <a:avLst/>
            </a:prstGeom>
            <a:solidFill>
              <a:srgbClr val="25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화살표: 갈매기형 수장 212">
              <a:extLst>
                <a:ext uri="{FF2B5EF4-FFF2-40B4-BE49-F238E27FC236}">
                  <a16:creationId xmlns:a16="http://schemas.microsoft.com/office/drawing/2014/main" id="{8AA8AE33-4F6A-4285-BB0F-791E9C7ACA80}"/>
                </a:ext>
              </a:extLst>
            </p:cNvPr>
            <p:cNvSpPr/>
            <p:nvPr/>
          </p:nvSpPr>
          <p:spPr>
            <a:xfrm rot="10800000">
              <a:off x="4242318" y="3548573"/>
              <a:ext cx="98567" cy="154892"/>
            </a:xfrm>
            <a:prstGeom prst="chevron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래픽 84" descr="메가폰 윤곽선">
            <a:extLst>
              <a:ext uri="{FF2B5EF4-FFF2-40B4-BE49-F238E27FC236}">
                <a16:creationId xmlns:a16="http://schemas.microsoft.com/office/drawing/2014/main" id="{E43A0B25-9D62-4691-8127-10585C4BE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765" y="331787"/>
            <a:ext cx="281035" cy="2810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B8A915D-6DEE-4CB7-8DC2-6A63E9DF0D0B}"/>
              </a:ext>
            </a:extLst>
          </p:cNvPr>
          <p:cNvSpPr txBox="1"/>
          <p:nvPr/>
        </p:nvSpPr>
        <p:spPr>
          <a:xfrm>
            <a:off x="1332739" y="362819"/>
            <a:ext cx="2509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법정의무교육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10/30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완료해주세요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3C0D11D-E522-4813-910C-3C17E0060D15}"/>
              </a:ext>
            </a:extLst>
          </p:cNvPr>
          <p:cNvSpPr/>
          <p:nvPr/>
        </p:nvSpPr>
        <p:spPr>
          <a:xfrm>
            <a:off x="688306" y="178892"/>
            <a:ext cx="3491945" cy="62977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4CB243-517B-4EAB-99C6-A874C7990592}"/>
              </a:ext>
            </a:extLst>
          </p:cNvPr>
          <p:cNvSpPr txBox="1"/>
          <p:nvPr/>
        </p:nvSpPr>
        <p:spPr>
          <a:xfrm>
            <a:off x="945474" y="44945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DF7D331-B4A8-4970-A787-B3414609BB27}"/>
              </a:ext>
            </a:extLst>
          </p:cNvPr>
          <p:cNvSpPr txBox="1"/>
          <p:nvPr/>
        </p:nvSpPr>
        <p:spPr>
          <a:xfrm>
            <a:off x="966876" y="339588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도전중인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26E39A8-2EBC-4A86-BD16-2920D63BB781}"/>
              </a:ext>
            </a:extLst>
          </p:cNvPr>
          <p:cNvSpPr/>
          <p:nvPr/>
        </p:nvSpPr>
        <p:spPr>
          <a:xfrm>
            <a:off x="872325" y="1277038"/>
            <a:ext cx="3112869" cy="703274"/>
          </a:xfrm>
          <a:prstGeom prst="roundRect">
            <a:avLst>
              <a:gd name="adj" fmla="val 34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E9316-5591-4F26-9A8E-8746E08C082A}"/>
              </a:ext>
            </a:extLst>
          </p:cNvPr>
          <p:cNvSpPr txBox="1"/>
          <p:nvPr/>
        </p:nvSpPr>
        <p:spPr>
          <a:xfrm>
            <a:off x="1592773" y="1483422"/>
            <a:ext cx="1154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8BEB3"/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21,050 </a:t>
            </a:r>
            <a:r>
              <a:rPr lang="ko-KR" altLang="en-US" sz="1050" b="1" dirty="0">
                <a:solidFill>
                  <a:srgbClr val="58BEB3"/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코인</a:t>
            </a:r>
            <a:endParaRPr lang="en-US" altLang="ko-KR" sz="1050" b="1" dirty="0">
              <a:solidFill>
                <a:srgbClr val="58BEB3"/>
              </a:solidFill>
              <a:latin typeface="Arial Black" panose="020B0A040201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AB8A40-AA6D-4A30-AB50-8FE1DC0FFCAD}"/>
              </a:ext>
            </a:extLst>
          </p:cNvPr>
          <p:cNvSpPr txBox="1"/>
          <p:nvPr/>
        </p:nvSpPr>
        <p:spPr>
          <a:xfrm>
            <a:off x="2810118" y="153411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획득 가능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" panose="020D0604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0554EBC-E184-4A1D-B52C-AE6BADEAB7F8}"/>
              </a:ext>
            </a:extLst>
          </p:cNvPr>
          <p:cNvGrpSpPr/>
          <p:nvPr/>
        </p:nvGrpSpPr>
        <p:grpSpPr>
          <a:xfrm>
            <a:off x="1218308" y="1463790"/>
            <a:ext cx="318862" cy="318863"/>
            <a:chOff x="7721354" y="1075568"/>
            <a:chExt cx="318862" cy="31886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AD02563-0DC9-4491-8422-CA2915D15A28}"/>
                </a:ext>
              </a:extLst>
            </p:cNvPr>
            <p:cNvGrpSpPr/>
            <p:nvPr/>
          </p:nvGrpSpPr>
          <p:grpSpPr>
            <a:xfrm>
              <a:off x="7721354" y="1075568"/>
              <a:ext cx="318862" cy="318863"/>
              <a:chOff x="2080764" y="-897989"/>
              <a:chExt cx="914400" cy="91440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2C55AF15-A9F1-4986-B8FA-1FEC2AB053E0}"/>
                  </a:ext>
                </a:extLst>
              </p:cNvPr>
              <p:cNvSpPr/>
              <p:nvPr/>
            </p:nvSpPr>
            <p:spPr>
              <a:xfrm>
                <a:off x="2080764" y="-897988"/>
                <a:ext cx="914400" cy="914400"/>
              </a:xfrm>
              <a:prstGeom prst="ellipse">
                <a:avLst/>
              </a:prstGeom>
              <a:solidFill>
                <a:srgbClr val="FFB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현 145">
                <a:extLst>
                  <a:ext uri="{FF2B5EF4-FFF2-40B4-BE49-F238E27FC236}">
                    <a16:creationId xmlns:a16="http://schemas.microsoft.com/office/drawing/2014/main" id="{B6894744-D094-45EB-BC96-2E9AA6F65345}"/>
                  </a:ext>
                </a:extLst>
              </p:cNvPr>
              <p:cNvSpPr/>
              <p:nvPr/>
            </p:nvSpPr>
            <p:spPr>
              <a:xfrm rot="12734928">
                <a:off x="2080764" y="-897989"/>
                <a:ext cx="914400" cy="914400"/>
              </a:xfrm>
              <a:prstGeom prst="chord">
                <a:avLst>
                  <a:gd name="adj1" fmla="val 3551925"/>
                  <a:gd name="adj2" fmla="val 14091948"/>
                </a:avLst>
              </a:prstGeom>
              <a:solidFill>
                <a:srgbClr val="F09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E8746E6-B7B6-4CDB-A788-653FD18A4557}"/>
                </a:ext>
              </a:extLst>
            </p:cNvPr>
            <p:cNvSpPr txBox="1"/>
            <p:nvPr/>
          </p:nvSpPr>
          <p:spPr>
            <a:xfrm>
              <a:off x="7826283" y="1150361"/>
              <a:ext cx="10900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rgbClr val="FFE227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C</a:t>
              </a: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12889FEC-F078-4ECD-A579-74C34AD4C4C7}"/>
              </a:ext>
            </a:extLst>
          </p:cNvPr>
          <p:cNvSpPr/>
          <p:nvPr/>
        </p:nvSpPr>
        <p:spPr>
          <a:xfrm>
            <a:off x="1014765" y="2544150"/>
            <a:ext cx="1332027" cy="320004"/>
          </a:xfrm>
          <a:prstGeom prst="roundRect">
            <a:avLst>
              <a:gd name="adj" fmla="val 347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정복한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C1AC66B-7ED0-4ED0-A1F7-3DA638629956}"/>
              </a:ext>
            </a:extLst>
          </p:cNvPr>
          <p:cNvSpPr/>
          <p:nvPr/>
        </p:nvSpPr>
        <p:spPr>
          <a:xfrm>
            <a:off x="2422115" y="2539992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4787FC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만든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E81CAB3-5465-4EC8-A832-6F8685EAE3CE}"/>
              </a:ext>
            </a:extLst>
          </p:cNvPr>
          <p:cNvGrpSpPr/>
          <p:nvPr/>
        </p:nvGrpSpPr>
        <p:grpSpPr>
          <a:xfrm>
            <a:off x="854169" y="3830301"/>
            <a:ext cx="3112869" cy="611854"/>
            <a:chOff x="872325" y="2705497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3548AFB-BE0C-4D0D-9C81-21BB2128DE73}"/>
                </a:ext>
              </a:extLst>
            </p:cNvPr>
            <p:cNvSpPr/>
            <p:nvPr/>
          </p:nvSpPr>
          <p:spPr>
            <a:xfrm>
              <a:off x="872325" y="2705497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8FD172-7BC6-4DB0-897E-462819E2E7C0}"/>
                </a:ext>
              </a:extLst>
            </p:cNvPr>
            <p:cNvSpPr txBox="1"/>
            <p:nvPr/>
          </p:nvSpPr>
          <p:spPr>
            <a:xfrm>
              <a:off x="920445" y="2888314"/>
              <a:ext cx="176041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생활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함께해요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줍깅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챌린지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2AC1FC8-B23C-4D1A-AE65-101F3D3EFE19}"/>
                </a:ext>
              </a:extLst>
            </p:cNvPr>
            <p:cNvSpPr txBox="1"/>
            <p:nvPr/>
          </p:nvSpPr>
          <p:spPr>
            <a:xfrm>
              <a:off x="3082146" y="2857536"/>
              <a:ext cx="79701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500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7BD45AE-5E67-4C97-A231-2816232E28E1}"/>
              </a:ext>
            </a:extLst>
          </p:cNvPr>
          <p:cNvGrpSpPr/>
          <p:nvPr/>
        </p:nvGrpSpPr>
        <p:grpSpPr>
          <a:xfrm>
            <a:off x="854169" y="4553804"/>
            <a:ext cx="3112869" cy="611854"/>
            <a:chOff x="867786" y="3429000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7881B5FA-250C-40AB-81FA-4C670A3AB007}"/>
                </a:ext>
              </a:extLst>
            </p:cNvPr>
            <p:cNvSpPr/>
            <p:nvPr/>
          </p:nvSpPr>
          <p:spPr>
            <a:xfrm>
              <a:off x="867786" y="3429000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A9FD4-DCB7-47C6-AADB-D8FFFA205751}"/>
                </a:ext>
              </a:extLst>
            </p:cNvPr>
            <p:cNvSpPr txBox="1"/>
            <p:nvPr/>
          </p:nvSpPr>
          <p:spPr>
            <a:xfrm>
              <a:off x="915906" y="3611817"/>
              <a:ext cx="2066591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 업데이트 점검한다면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A1DE6C6-C6C1-4D2F-81EF-1449DDF85423}"/>
                </a:ext>
              </a:extLst>
            </p:cNvPr>
            <p:cNvSpPr txBox="1"/>
            <p:nvPr/>
          </p:nvSpPr>
          <p:spPr>
            <a:xfrm>
              <a:off x="2984362" y="3581039"/>
              <a:ext cx="8947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1000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CEC787C-0DF2-4199-BC1C-3918B8A1F7A3}"/>
              </a:ext>
            </a:extLst>
          </p:cNvPr>
          <p:cNvGrpSpPr/>
          <p:nvPr/>
        </p:nvGrpSpPr>
        <p:grpSpPr>
          <a:xfrm>
            <a:off x="854169" y="5277307"/>
            <a:ext cx="3112869" cy="611854"/>
            <a:chOff x="863247" y="4152503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D9DD8C39-EC00-4EEF-BE14-A00A24BF1838}"/>
                </a:ext>
              </a:extLst>
            </p:cNvPr>
            <p:cNvSpPr/>
            <p:nvPr/>
          </p:nvSpPr>
          <p:spPr>
            <a:xfrm>
              <a:off x="863247" y="4152503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93FDDE-465D-4805-8E77-9A5707CF9335}"/>
                </a:ext>
              </a:extLst>
            </p:cNvPr>
            <p:cNvSpPr txBox="1"/>
            <p:nvPr/>
          </p:nvSpPr>
          <p:spPr>
            <a:xfrm>
              <a:off x="911367" y="4335320"/>
              <a:ext cx="1821332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생활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캔크러시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챌린지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그저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4B421CF-D85B-4DDC-BBBF-722768553A9F}"/>
                </a:ext>
              </a:extLst>
            </p:cNvPr>
            <p:cNvSpPr txBox="1"/>
            <p:nvPr/>
          </p:nvSpPr>
          <p:spPr>
            <a:xfrm>
              <a:off x="2984362" y="4304542"/>
              <a:ext cx="8947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1500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BF34927-F825-4C74-99C9-B156896FDCF6}"/>
              </a:ext>
            </a:extLst>
          </p:cNvPr>
          <p:cNvSpPr/>
          <p:nvPr/>
        </p:nvSpPr>
        <p:spPr>
          <a:xfrm>
            <a:off x="1014765" y="2127423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50DDA8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  ✏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AEEB6F-8DFA-479C-835D-35D47D2D0A25}"/>
              </a:ext>
            </a:extLst>
          </p:cNvPr>
          <p:cNvSpPr/>
          <p:nvPr/>
        </p:nvSpPr>
        <p:spPr>
          <a:xfrm>
            <a:off x="2422115" y="2123265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4787FC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샘플보기 👁‍🗨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0D34CB7-8C91-4669-8AB5-A3CD1EEB92CB}"/>
              </a:ext>
            </a:extLst>
          </p:cNvPr>
          <p:cNvSpPr txBox="1"/>
          <p:nvPr/>
        </p:nvSpPr>
        <p:spPr>
          <a:xfrm>
            <a:off x="4658535" y="396518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업데이트 점검한다면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1150E-BCCC-4536-AFC9-930E06C73DAF}"/>
              </a:ext>
            </a:extLst>
          </p:cNvPr>
          <p:cNvSpPr txBox="1"/>
          <p:nvPr/>
        </p:nvSpPr>
        <p:spPr>
          <a:xfrm>
            <a:off x="4941929" y="96928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F112B5-7DD2-4456-AAF2-2C91C269E726}"/>
              </a:ext>
            </a:extLst>
          </p:cNvPr>
          <p:cNvSpPr txBox="1"/>
          <p:nvPr/>
        </p:nvSpPr>
        <p:spPr>
          <a:xfrm>
            <a:off x="6369738" y="969286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 파일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AC614F59-227D-4AD4-90FF-1F2DC2275F57}"/>
              </a:ext>
            </a:extLst>
          </p:cNvPr>
          <p:cNvSpPr/>
          <p:nvPr/>
        </p:nvSpPr>
        <p:spPr>
          <a:xfrm>
            <a:off x="9560236" y="342098"/>
            <a:ext cx="1331334" cy="405469"/>
          </a:xfrm>
          <a:prstGeom prst="roundRect">
            <a:avLst>
              <a:gd name="adj" fmla="val 9582"/>
            </a:avLst>
          </a:prstGeom>
          <a:solidFill>
            <a:srgbClr val="4787FC"/>
          </a:solidFill>
          <a:ln>
            <a:noFill/>
          </a:ln>
          <a:effectLst>
            <a:outerShdw blurRad="63500" sx="103000" sy="103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참여하기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337352F-B600-4F8C-AD6E-481967DC18AB}"/>
              </a:ext>
            </a:extLst>
          </p:cNvPr>
          <p:cNvSpPr/>
          <p:nvPr/>
        </p:nvSpPr>
        <p:spPr>
          <a:xfrm>
            <a:off x="7529787" y="905378"/>
            <a:ext cx="1437465" cy="36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15B0EDB-BC43-4C54-B28C-0E97AB95D3C0}"/>
              </a:ext>
            </a:extLst>
          </p:cNvPr>
          <p:cNvSpPr txBox="1"/>
          <p:nvPr/>
        </p:nvSpPr>
        <p:spPr>
          <a:xfrm>
            <a:off x="7803526" y="969286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207297-AF9B-4E4B-A358-B767F39FB7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8535" y="1955248"/>
            <a:ext cx="7239000" cy="1143000"/>
          </a:xfrm>
          <a:prstGeom prst="rect">
            <a:avLst/>
          </a:prstGeom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06016C9D-9A50-4D90-A3EF-F2100E6C0E3A}"/>
              </a:ext>
            </a:extLst>
          </p:cNvPr>
          <p:cNvSpPr txBox="1"/>
          <p:nvPr/>
        </p:nvSpPr>
        <p:spPr>
          <a:xfrm>
            <a:off x="4974379" y="31730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김명선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8AA981D-6AE4-4EF4-B792-02E41EC3D67C}"/>
              </a:ext>
            </a:extLst>
          </p:cNvPr>
          <p:cNvSpPr txBox="1"/>
          <p:nvPr/>
        </p:nvSpPr>
        <p:spPr>
          <a:xfrm>
            <a:off x="4974379" y="33261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BA2E241D-7B10-464B-B22F-CD930095A192}"/>
              </a:ext>
            </a:extLst>
          </p:cNvPr>
          <p:cNvGrpSpPr/>
          <p:nvPr/>
        </p:nvGrpSpPr>
        <p:grpSpPr>
          <a:xfrm>
            <a:off x="4697307" y="3220636"/>
            <a:ext cx="244622" cy="244622"/>
            <a:chOff x="5626472" y="1930562"/>
            <a:chExt cx="244622" cy="244622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856EC59A-9AF5-4319-93D4-EE8B613AB8AC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8" name="그래픽 267" descr="사용자 윤곽선">
              <a:extLst>
                <a:ext uri="{FF2B5EF4-FFF2-40B4-BE49-F238E27FC236}">
                  <a16:creationId xmlns:a16="http://schemas.microsoft.com/office/drawing/2014/main" id="{0D31C9E1-4E39-42C0-AE8C-5391651A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C1FD89C7-74FB-446B-9A63-F6BAE082BC27}"/>
              </a:ext>
            </a:extLst>
          </p:cNvPr>
          <p:cNvSpPr txBox="1"/>
          <p:nvPr/>
        </p:nvSpPr>
        <p:spPr>
          <a:xfrm>
            <a:off x="6215989" y="3173074"/>
            <a:ext cx="511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79D8031-4F9D-440F-9DB6-451D20E37281}"/>
              </a:ext>
            </a:extLst>
          </p:cNvPr>
          <p:cNvSpPr txBox="1"/>
          <p:nvPr/>
        </p:nvSpPr>
        <p:spPr>
          <a:xfrm>
            <a:off x="6215989" y="332616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운영기획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222EF073-326F-4F10-8FDB-4DFA2B3C4D3E}"/>
              </a:ext>
            </a:extLst>
          </p:cNvPr>
          <p:cNvGrpSpPr/>
          <p:nvPr/>
        </p:nvGrpSpPr>
        <p:grpSpPr>
          <a:xfrm>
            <a:off x="5938917" y="3220636"/>
            <a:ext cx="244622" cy="244622"/>
            <a:chOff x="5626472" y="1930562"/>
            <a:chExt cx="244622" cy="244622"/>
          </a:xfrm>
        </p:grpSpPr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D484E2D-C4C1-48B5-8F09-25026B4ECA1C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3" name="그래픽 272" descr="사용자 윤곽선">
              <a:extLst>
                <a:ext uri="{FF2B5EF4-FFF2-40B4-BE49-F238E27FC236}">
                  <a16:creationId xmlns:a16="http://schemas.microsoft.com/office/drawing/2014/main" id="{DB4F41C4-AA91-4FFD-B5FE-6BB1B3557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7DE91219-1307-4A66-9013-0A84D691F6D7}"/>
              </a:ext>
            </a:extLst>
          </p:cNvPr>
          <p:cNvSpPr txBox="1"/>
          <p:nvPr/>
        </p:nvSpPr>
        <p:spPr>
          <a:xfrm>
            <a:off x="7457599" y="31730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하병호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B5A1BD6-E224-484E-8683-DFB766453090}"/>
              </a:ext>
            </a:extLst>
          </p:cNvPr>
          <p:cNvSpPr txBox="1"/>
          <p:nvPr/>
        </p:nvSpPr>
        <p:spPr>
          <a:xfrm>
            <a:off x="7457599" y="33261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C5A3FF69-2055-4F0D-99CD-4DA97C911A4B}"/>
              </a:ext>
            </a:extLst>
          </p:cNvPr>
          <p:cNvGrpSpPr/>
          <p:nvPr/>
        </p:nvGrpSpPr>
        <p:grpSpPr>
          <a:xfrm>
            <a:off x="7180527" y="3220636"/>
            <a:ext cx="244622" cy="244622"/>
            <a:chOff x="5626472" y="1930562"/>
            <a:chExt cx="244622" cy="244622"/>
          </a:xfrm>
        </p:grpSpPr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26247F46-B3A7-4A6C-BCC2-1C862D7ADBCF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8" name="그래픽 277" descr="사용자 윤곽선">
              <a:extLst>
                <a:ext uri="{FF2B5EF4-FFF2-40B4-BE49-F238E27FC236}">
                  <a16:creationId xmlns:a16="http://schemas.microsoft.com/office/drawing/2014/main" id="{152E660F-B7CA-4DEB-95D4-B293602D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91589E76-4B8A-4F30-AE1D-789A4450B16C}"/>
              </a:ext>
            </a:extLst>
          </p:cNvPr>
          <p:cNvSpPr txBox="1"/>
          <p:nvPr/>
        </p:nvSpPr>
        <p:spPr>
          <a:xfrm>
            <a:off x="8699209" y="31730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726598C-BB0F-4373-B09A-502348B8D161}"/>
              </a:ext>
            </a:extLst>
          </p:cNvPr>
          <p:cNvSpPr txBox="1"/>
          <p:nvPr/>
        </p:nvSpPr>
        <p:spPr>
          <a:xfrm>
            <a:off x="8699209" y="33261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B4CB7143-66ED-464B-A447-100D3BE25CF7}"/>
              </a:ext>
            </a:extLst>
          </p:cNvPr>
          <p:cNvGrpSpPr/>
          <p:nvPr/>
        </p:nvGrpSpPr>
        <p:grpSpPr>
          <a:xfrm>
            <a:off x="8422137" y="3220636"/>
            <a:ext cx="244622" cy="244622"/>
            <a:chOff x="5626472" y="1930562"/>
            <a:chExt cx="244622" cy="244622"/>
          </a:xfrm>
        </p:grpSpPr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A1AAEB40-DA30-4A86-86EE-B317BCAC87EA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3" name="그래픽 282" descr="사용자 윤곽선">
              <a:extLst>
                <a:ext uri="{FF2B5EF4-FFF2-40B4-BE49-F238E27FC236}">
                  <a16:creationId xmlns:a16="http://schemas.microsoft.com/office/drawing/2014/main" id="{64A99817-F0ED-44F9-95A8-39B7F5CFD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F4A5F295-16BE-426F-B92F-E8E0AA9A4745}"/>
              </a:ext>
            </a:extLst>
          </p:cNvPr>
          <p:cNvSpPr txBox="1"/>
          <p:nvPr/>
        </p:nvSpPr>
        <p:spPr>
          <a:xfrm>
            <a:off x="9940819" y="31730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유상길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AA3F88C-B63C-4806-BD6C-581231104A95}"/>
              </a:ext>
            </a:extLst>
          </p:cNvPr>
          <p:cNvSpPr txBox="1"/>
          <p:nvPr/>
        </p:nvSpPr>
        <p:spPr>
          <a:xfrm>
            <a:off x="9940819" y="332616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B55251C9-3ECB-4AB5-A4A9-8A10A5C8D1B3}"/>
              </a:ext>
            </a:extLst>
          </p:cNvPr>
          <p:cNvGrpSpPr/>
          <p:nvPr/>
        </p:nvGrpSpPr>
        <p:grpSpPr>
          <a:xfrm>
            <a:off x="9663747" y="3220636"/>
            <a:ext cx="244622" cy="244622"/>
            <a:chOff x="5626472" y="1930562"/>
            <a:chExt cx="244622" cy="244622"/>
          </a:xfrm>
        </p:grpSpPr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E20EFF3D-4749-4C10-9405-57602BBDBCB8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8" name="그래픽 287" descr="사용자 윤곽선">
              <a:extLst>
                <a:ext uri="{FF2B5EF4-FFF2-40B4-BE49-F238E27FC236}">
                  <a16:creationId xmlns:a16="http://schemas.microsoft.com/office/drawing/2014/main" id="{747A7F1C-81AD-40F7-B67A-E2A1500FD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15D90E96-21B7-4E86-8A88-C31D535D9E93}"/>
              </a:ext>
            </a:extLst>
          </p:cNvPr>
          <p:cNvSpPr txBox="1"/>
          <p:nvPr/>
        </p:nvSpPr>
        <p:spPr>
          <a:xfrm>
            <a:off x="11182429" y="31730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8D2A33D-FEC1-4A90-A9DC-EC43E97603EB}"/>
              </a:ext>
            </a:extLst>
          </p:cNvPr>
          <p:cNvSpPr txBox="1"/>
          <p:nvPr/>
        </p:nvSpPr>
        <p:spPr>
          <a:xfrm>
            <a:off x="11182429" y="33261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891D007-456A-4FE0-B74C-541AE715A100}"/>
              </a:ext>
            </a:extLst>
          </p:cNvPr>
          <p:cNvGrpSpPr/>
          <p:nvPr/>
        </p:nvGrpSpPr>
        <p:grpSpPr>
          <a:xfrm>
            <a:off x="10905357" y="3220636"/>
            <a:ext cx="244622" cy="244622"/>
            <a:chOff x="5626472" y="1930562"/>
            <a:chExt cx="244622" cy="244622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4893D067-A830-4ABE-8BF7-21D6F719CA99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3" name="그래픽 292" descr="사용자 윤곽선">
              <a:extLst>
                <a:ext uri="{FF2B5EF4-FFF2-40B4-BE49-F238E27FC236}">
                  <a16:creationId xmlns:a16="http://schemas.microsoft.com/office/drawing/2014/main" id="{80833110-A063-4903-80D7-89011FF0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D101A02F-710F-4555-A61A-6590EAE7E6FF}"/>
              </a:ext>
            </a:extLst>
          </p:cNvPr>
          <p:cNvSpPr txBox="1"/>
          <p:nvPr/>
        </p:nvSpPr>
        <p:spPr>
          <a:xfrm>
            <a:off x="4653731" y="14451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 파일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F1F36F9-8CF7-4CD9-833F-5C75BD1EAB02}"/>
              </a:ext>
            </a:extLst>
          </p:cNvPr>
          <p:cNvSpPr/>
          <p:nvPr/>
        </p:nvSpPr>
        <p:spPr>
          <a:xfrm>
            <a:off x="10553955" y="3705473"/>
            <a:ext cx="1523712" cy="443608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최신순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노출</a:t>
            </a:r>
          </a:p>
        </p:txBody>
      </p:sp>
    </p:spTree>
    <p:extLst>
      <p:ext uri="{BB962C8B-B14F-4D97-AF65-F5344CB8AC3E}">
        <p14:creationId xmlns:p14="http://schemas.microsoft.com/office/powerpoint/2010/main" val="34165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DC84202-4549-4869-A001-68BF6EFAC472}"/>
              </a:ext>
            </a:extLst>
          </p:cNvPr>
          <p:cNvSpPr/>
          <p:nvPr/>
        </p:nvSpPr>
        <p:spPr>
          <a:xfrm>
            <a:off x="1732342" y="530195"/>
            <a:ext cx="7879837" cy="5965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F959E946-D5A0-40AA-AC85-B6B7B6F0F31E}"/>
              </a:ext>
            </a:extLst>
          </p:cNvPr>
          <p:cNvSpPr/>
          <p:nvPr/>
        </p:nvSpPr>
        <p:spPr>
          <a:xfrm>
            <a:off x="3908553" y="1400406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E55043-376D-41D9-949C-D1F46B425474}"/>
              </a:ext>
            </a:extLst>
          </p:cNvPr>
          <p:cNvSpPr txBox="1"/>
          <p:nvPr/>
        </p:nvSpPr>
        <p:spPr>
          <a:xfrm>
            <a:off x="3822984" y="66007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 파일 전체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pic>
        <p:nvPicPr>
          <p:cNvPr id="406" name="그래픽 405" descr="닫기 윤곽선">
            <a:extLst>
              <a:ext uri="{FF2B5EF4-FFF2-40B4-BE49-F238E27FC236}">
                <a16:creationId xmlns:a16="http://schemas.microsoft.com/office/drawing/2014/main" id="{487D752A-DF37-43D5-9084-C9267F35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442" y="700072"/>
            <a:ext cx="296545" cy="296545"/>
          </a:xfrm>
          <a:prstGeom prst="rect">
            <a:avLst/>
          </a:prstGeom>
        </p:spPr>
      </p:pic>
      <p:pic>
        <p:nvPicPr>
          <p:cNvPr id="407" name="그림 406">
            <a:extLst>
              <a:ext uri="{FF2B5EF4-FFF2-40B4-BE49-F238E27FC236}">
                <a16:creationId xmlns:a16="http://schemas.microsoft.com/office/drawing/2014/main" id="{FA126A89-A4ED-44FC-8CDC-17A81FAA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38" y="1112773"/>
            <a:ext cx="1752600" cy="5895975"/>
          </a:xfrm>
          <a:prstGeom prst="rect">
            <a:avLst/>
          </a:prstGeom>
        </p:spPr>
      </p:pic>
      <p:sp>
        <p:nvSpPr>
          <p:cNvPr id="408" name="TextBox 407">
            <a:extLst>
              <a:ext uri="{FF2B5EF4-FFF2-40B4-BE49-F238E27FC236}">
                <a16:creationId xmlns:a16="http://schemas.microsoft.com/office/drawing/2014/main" id="{50FD0B9D-5002-4A27-9E4D-0D304C5DF842}"/>
              </a:ext>
            </a:extLst>
          </p:cNvPr>
          <p:cNvSpPr txBox="1"/>
          <p:nvPr/>
        </p:nvSpPr>
        <p:spPr>
          <a:xfrm>
            <a:off x="3823006" y="2559879"/>
            <a:ext cx="1241045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E3F8D66-8A34-4E16-9413-AE6E10FB1839}"/>
              </a:ext>
            </a:extLst>
          </p:cNvPr>
          <p:cNvSpPr/>
          <p:nvPr/>
        </p:nvSpPr>
        <p:spPr>
          <a:xfrm>
            <a:off x="3471709" y="546963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38ADAF8-3460-41D3-AA27-82DBF8A7BDB8}"/>
              </a:ext>
            </a:extLst>
          </p:cNvPr>
          <p:cNvSpPr/>
          <p:nvPr/>
        </p:nvSpPr>
        <p:spPr>
          <a:xfrm>
            <a:off x="5275994" y="1400406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134C857-9EBE-4545-AC01-BB88F5B3829F}"/>
              </a:ext>
            </a:extLst>
          </p:cNvPr>
          <p:cNvSpPr txBox="1"/>
          <p:nvPr/>
        </p:nvSpPr>
        <p:spPr>
          <a:xfrm>
            <a:off x="5190447" y="2559879"/>
            <a:ext cx="1069524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이수아 고객지원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41D7B01-2571-4A3D-9430-E5725B05D8AC}"/>
              </a:ext>
            </a:extLst>
          </p:cNvPr>
          <p:cNvSpPr/>
          <p:nvPr/>
        </p:nvSpPr>
        <p:spPr>
          <a:xfrm>
            <a:off x="6638463" y="1400406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0D51242-EC13-4AF1-A646-3B2537254A59}"/>
              </a:ext>
            </a:extLst>
          </p:cNvPr>
          <p:cNvSpPr txBox="1"/>
          <p:nvPr/>
        </p:nvSpPr>
        <p:spPr>
          <a:xfrm>
            <a:off x="6552916" y="2559879"/>
            <a:ext cx="1069524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A2C00DFB-3D0B-40BF-AF28-DD6F66D86B15}"/>
              </a:ext>
            </a:extLst>
          </p:cNvPr>
          <p:cNvSpPr/>
          <p:nvPr/>
        </p:nvSpPr>
        <p:spPr>
          <a:xfrm>
            <a:off x="9330384" y="1268760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0E238AAB-9EAC-43BA-8D09-0D0DA1D3779B}"/>
              </a:ext>
            </a:extLst>
          </p:cNvPr>
          <p:cNvSpPr/>
          <p:nvPr/>
        </p:nvSpPr>
        <p:spPr>
          <a:xfrm>
            <a:off x="7990911" y="1400406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92114CD-809C-4FBE-A214-AF28EA947E0C}"/>
              </a:ext>
            </a:extLst>
          </p:cNvPr>
          <p:cNvSpPr txBox="1"/>
          <p:nvPr/>
        </p:nvSpPr>
        <p:spPr>
          <a:xfrm>
            <a:off x="7905364" y="2559879"/>
            <a:ext cx="1178528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 경영지원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6E154F43-D24E-4EB8-816D-86A85C486B66}"/>
              </a:ext>
            </a:extLst>
          </p:cNvPr>
          <p:cNvSpPr/>
          <p:nvPr/>
        </p:nvSpPr>
        <p:spPr>
          <a:xfrm>
            <a:off x="3908553" y="6144158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4A6C13A-A20B-4A18-BEA9-49B3CA18E356}"/>
              </a:ext>
            </a:extLst>
          </p:cNvPr>
          <p:cNvSpPr/>
          <p:nvPr/>
        </p:nvSpPr>
        <p:spPr>
          <a:xfrm>
            <a:off x="5275994" y="6144158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9C4AB671-7646-40B9-A61A-E910A0A5CB54}"/>
              </a:ext>
            </a:extLst>
          </p:cNvPr>
          <p:cNvSpPr/>
          <p:nvPr/>
        </p:nvSpPr>
        <p:spPr>
          <a:xfrm>
            <a:off x="6638463" y="6144158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34BB2FCE-917C-4747-B9F8-A3F400B5E89E}"/>
              </a:ext>
            </a:extLst>
          </p:cNvPr>
          <p:cNvSpPr/>
          <p:nvPr/>
        </p:nvSpPr>
        <p:spPr>
          <a:xfrm>
            <a:off x="7990911" y="6144158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BEFB02A-17E8-4714-952A-86EE4095D383}"/>
              </a:ext>
            </a:extLst>
          </p:cNvPr>
          <p:cNvSpPr txBox="1"/>
          <p:nvPr/>
        </p:nvSpPr>
        <p:spPr>
          <a:xfrm>
            <a:off x="3823006" y="106821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2021-10-15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9081233-3A6C-4C09-B5C0-4AB9BB78E85E}"/>
              </a:ext>
            </a:extLst>
          </p:cNvPr>
          <p:cNvSpPr txBox="1"/>
          <p:nvPr/>
        </p:nvSpPr>
        <p:spPr>
          <a:xfrm>
            <a:off x="3823006" y="5811970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2021-10-14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1C5ABC-ACB1-4726-900A-BE7AC44FB163}"/>
              </a:ext>
            </a:extLst>
          </p:cNvPr>
          <p:cNvCxnSpPr>
            <a:cxnSpLocks/>
          </p:cNvCxnSpPr>
          <p:nvPr/>
        </p:nvCxnSpPr>
        <p:spPr>
          <a:xfrm>
            <a:off x="3908553" y="5740368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7E3E405-9354-4FD5-AA15-B703B17587BB}"/>
              </a:ext>
            </a:extLst>
          </p:cNvPr>
          <p:cNvSpPr/>
          <p:nvPr/>
        </p:nvSpPr>
        <p:spPr>
          <a:xfrm>
            <a:off x="3908553" y="3661489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DC2D9DA-01E2-4A6A-84C6-075F1025D55B}"/>
              </a:ext>
            </a:extLst>
          </p:cNvPr>
          <p:cNvSpPr txBox="1"/>
          <p:nvPr/>
        </p:nvSpPr>
        <p:spPr>
          <a:xfrm>
            <a:off x="3823006" y="4820962"/>
            <a:ext cx="1069524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김명선 마케팅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91876243-1574-4DAB-8BD7-A9DC8871E296}"/>
              </a:ext>
            </a:extLst>
          </p:cNvPr>
          <p:cNvSpPr/>
          <p:nvPr/>
        </p:nvSpPr>
        <p:spPr>
          <a:xfrm>
            <a:off x="5275994" y="3661489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6FE7CB4B-E49B-497E-9B7F-652146825053}"/>
              </a:ext>
            </a:extLst>
          </p:cNvPr>
          <p:cNvSpPr txBox="1"/>
          <p:nvPr/>
        </p:nvSpPr>
        <p:spPr>
          <a:xfrm>
            <a:off x="5190447" y="4820962"/>
            <a:ext cx="1069524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박희정 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7DA8FFD8-801F-47A6-8256-77E7D95F54E3}"/>
              </a:ext>
            </a:extLst>
          </p:cNvPr>
          <p:cNvSpPr/>
          <p:nvPr/>
        </p:nvSpPr>
        <p:spPr>
          <a:xfrm>
            <a:off x="6638463" y="3661489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85F75D5-C75F-4A8E-978F-25980974E8E5}"/>
              </a:ext>
            </a:extLst>
          </p:cNvPr>
          <p:cNvSpPr txBox="1"/>
          <p:nvPr/>
        </p:nvSpPr>
        <p:spPr>
          <a:xfrm>
            <a:off x="6552916" y="4820962"/>
            <a:ext cx="1132041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유상길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34D95DCC-A992-4FC9-B08F-11A6F0236E33}"/>
              </a:ext>
            </a:extLst>
          </p:cNvPr>
          <p:cNvSpPr/>
          <p:nvPr/>
        </p:nvSpPr>
        <p:spPr>
          <a:xfrm>
            <a:off x="7990911" y="3661489"/>
            <a:ext cx="1132609" cy="111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158E94B8-CA62-48E7-B962-5BB3BBACFD35}"/>
              </a:ext>
            </a:extLst>
          </p:cNvPr>
          <p:cNvSpPr txBox="1"/>
          <p:nvPr/>
        </p:nvSpPr>
        <p:spPr>
          <a:xfrm>
            <a:off x="7905364" y="4820962"/>
            <a:ext cx="1023037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...jpg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정혜윤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기프트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B05F26E-0B1D-45B8-B650-3ABDF524A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704" y="710867"/>
            <a:ext cx="561975" cy="285750"/>
          </a:xfrm>
          <a:prstGeom prst="rect">
            <a:avLst/>
          </a:prstGeom>
        </p:spPr>
      </p:pic>
      <p:sp>
        <p:nvSpPr>
          <p:cNvPr id="445" name="TextBox 444">
            <a:extLst>
              <a:ext uri="{FF2B5EF4-FFF2-40B4-BE49-F238E27FC236}">
                <a16:creationId xmlns:a16="http://schemas.microsoft.com/office/drawing/2014/main" id="{8070D649-AAC5-4334-8D17-8D550F5F82A0}"/>
              </a:ext>
            </a:extLst>
          </p:cNvPr>
          <p:cNvSpPr txBox="1"/>
          <p:nvPr/>
        </p:nvSpPr>
        <p:spPr>
          <a:xfrm>
            <a:off x="2325347" y="1748955"/>
            <a:ext cx="9844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FBFED9-A760-4BB9-BA3E-7A44A572AE45}"/>
              </a:ext>
            </a:extLst>
          </p:cNvPr>
          <p:cNvSpPr/>
          <p:nvPr/>
        </p:nvSpPr>
        <p:spPr>
          <a:xfrm>
            <a:off x="4641902" y="2315054"/>
            <a:ext cx="399260" cy="202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1E13402-F3D2-4511-A2C6-BA3707C5ED04}"/>
              </a:ext>
            </a:extLst>
          </p:cNvPr>
          <p:cNvCxnSpPr/>
          <p:nvPr/>
        </p:nvCxnSpPr>
        <p:spPr>
          <a:xfrm>
            <a:off x="3719736" y="546963"/>
            <a:ext cx="0" cy="5948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8C69B-FF33-4455-840B-EE7CB54BB5B0}"/>
              </a:ext>
            </a:extLst>
          </p:cNvPr>
          <p:cNvSpPr/>
          <p:nvPr/>
        </p:nvSpPr>
        <p:spPr>
          <a:xfrm>
            <a:off x="3908552" y="3215539"/>
            <a:ext cx="1132607" cy="202610"/>
          </a:xfrm>
          <a:prstGeom prst="rect">
            <a:avLst/>
          </a:prstGeom>
          <a:solidFill>
            <a:srgbClr val="26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무효 후 코인 회수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627B5A-9FDB-4AED-9C55-FACF99BBF96B}"/>
              </a:ext>
            </a:extLst>
          </p:cNvPr>
          <p:cNvSpPr/>
          <p:nvPr/>
        </p:nvSpPr>
        <p:spPr>
          <a:xfrm>
            <a:off x="1847528" y="611632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65E0135-F0B5-4F19-A27E-9C03603C9FCC}"/>
              </a:ext>
            </a:extLst>
          </p:cNvPr>
          <p:cNvGrpSpPr/>
          <p:nvPr/>
        </p:nvGrpSpPr>
        <p:grpSpPr>
          <a:xfrm>
            <a:off x="3100415" y="716465"/>
            <a:ext cx="169183" cy="175318"/>
            <a:chOff x="10280785" y="184193"/>
            <a:chExt cx="241254" cy="25000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5ADB9DB-92A6-49ED-8473-5F15E5BB0550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D8C3C24-AD35-4BE1-9ABE-DE126340E384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E2CBE2-FBED-4649-BD27-E006F65D22D3}"/>
              </a:ext>
            </a:extLst>
          </p:cNvPr>
          <p:cNvSpPr/>
          <p:nvPr/>
        </p:nvSpPr>
        <p:spPr>
          <a:xfrm>
            <a:off x="6553484" y="661238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2021-10-30 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162A2-AA97-425D-84E9-B698BF3A8788}"/>
              </a:ext>
            </a:extLst>
          </p:cNvPr>
          <p:cNvSpPr txBox="1"/>
          <p:nvPr/>
        </p:nvSpPr>
        <p:spPr>
          <a:xfrm>
            <a:off x="2328332" y="19549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20F854-C2DF-4127-8495-2FF8BB14B79E}"/>
              </a:ext>
            </a:extLst>
          </p:cNvPr>
          <p:cNvSpPr txBox="1"/>
          <p:nvPr/>
        </p:nvSpPr>
        <p:spPr>
          <a:xfrm>
            <a:off x="2328332" y="247807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EA97C2-7AD3-4B10-B5D2-094249C65A47}"/>
              </a:ext>
            </a:extLst>
          </p:cNvPr>
          <p:cNvSpPr txBox="1"/>
          <p:nvPr/>
        </p:nvSpPr>
        <p:spPr>
          <a:xfrm>
            <a:off x="2328332" y="352427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ED5BA-3B3C-4463-B5F9-7F888A222797}"/>
              </a:ext>
            </a:extLst>
          </p:cNvPr>
          <p:cNvSpPr txBox="1"/>
          <p:nvPr/>
        </p:nvSpPr>
        <p:spPr>
          <a:xfrm>
            <a:off x="2328332" y="404737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FA1935-18E3-4AFE-8721-B4A0A21F3D25}"/>
              </a:ext>
            </a:extLst>
          </p:cNvPr>
          <p:cNvSpPr txBox="1"/>
          <p:nvPr/>
        </p:nvSpPr>
        <p:spPr>
          <a:xfrm>
            <a:off x="2328332" y="457047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A97847-B28F-4695-915A-32F70C370D0E}"/>
              </a:ext>
            </a:extLst>
          </p:cNvPr>
          <p:cNvSpPr txBox="1"/>
          <p:nvPr/>
        </p:nvSpPr>
        <p:spPr>
          <a:xfrm>
            <a:off x="2328332" y="509358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2CADED-2C69-4DC9-84E8-E3F23FEB5844}"/>
              </a:ext>
            </a:extLst>
          </p:cNvPr>
          <p:cNvSpPr txBox="1"/>
          <p:nvPr/>
        </p:nvSpPr>
        <p:spPr>
          <a:xfrm>
            <a:off x="2328332" y="561668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B551C1-AE8A-4612-B715-CA611E4B0561}"/>
              </a:ext>
            </a:extLst>
          </p:cNvPr>
          <p:cNvSpPr txBox="1"/>
          <p:nvPr/>
        </p:nvSpPr>
        <p:spPr>
          <a:xfrm>
            <a:off x="2328332" y="613978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FE2821-4C02-40DD-8472-2B62598C0DDD}"/>
              </a:ext>
            </a:extLst>
          </p:cNvPr>
          <p:cNvSpPr txBox="1"/>
          <p:nvPr/>
        </p:nvSpPr>
        <p:spPr>
          <a:xfrm>
            <a:off x="2328332" y="666288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8C881-5EDB-4DF7-8B1B-59E12CE8C473}"/>
              </a:ext>
            </a:extLst>
          </p:cNvPr>
          <p:cNvSpPr txBox="1"/>
          <p:nvPr/>
        </p:nvSpPr>
        <p:spPr>
          <a:xfrm>
            <a:off x="2328332" y="300117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2BE35-E07F-4237-B16C-0AC1F7020E0D}"/>
              </a:ext>
            </a:extLst>
          </p:cNvPr>
          <p:cNvSpPr/>
          <p:nvPr/>
        </p:nvSpPr>
        <p:spPr>
          <a:xfrm>
            <a:off x="2693566" y="237840"/>
            <a:ext cx="1523712" cy="467541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부서명으로 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6D487C6-DCD8-436E-8432-1762261E1F6E}"/>
              </a:ext>
            </a:extLst>
          </p:cNvPr>
          <p:cNvSpPr/>
          <p:nvPr/>
        </p:nvSpPr>
        <p:spPr>
          <a:xfrm>
            <a:off x="7761158" y="264407"/>
            <a:ext cx="1523712" cy="467541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있는 날짜만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셀렉트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302DFC9-C664-4354-8317-32619DED1F77}"/>
              </a:ext>
            </a:extLst>
          </p:cNvPr>
          <p:cNvSpPr/>
          <p:nvPr/>
        </p:nvSpPr>
        <p:spPr>
          <a:xfrm>
            <a:off x="5024029" y="3341836"/>
            <a:ext cx="1523712" cy="973159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 모드에서만 노출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 후 코인 회수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코인 회수 및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등록팡리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비활성화 느낌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 후 코인 회수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 다시 지급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A5D051-AE2D-4B46-9292-F5CB7F1C6977}"/>
              </a:ext>
            </a:extLst>
          </p:cNvPr>
          <p:cNvSpPr/>
          <p:nvPr/>
        </p:nvSpPr>
        <p:spPr>
          <a:xfrm>
            <a:off x="4961463" y="1876907"/>
            <a:ext cx="1523712" cy="816611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등록한 파일에 한해 삭제 가능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삭제하시면 지급된 코인은 차감되며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영구삭제됩니다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9B8335-6880-46F1-ADDB-EE8F827A336F}"/>
              </a:ext>
            </a:extLst>
          </p:cNvPr>
          <p:cNvSpPr/>
          <p:nvPr/>
        </p:nvSpPr>
        <p:spPr>
          <a:xfrm>
            <a:off x="3030365" y="1829827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A92E2B9-56BE-4E84-B4EE-A0C2EAA27CF7}"/>
              </a:ext>
            </a:extLst>
          </p:cNvPr>
          <p:cNvSpPr/>
          <p:nvPr/>
        </p:nvSpPr>
        <p:spPr>
          <a:xfrm>
            <a:off x="3031365" y="2349548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631507-A708-4906-8798-91D071B0D62A}"/>
              </a:ext>
            </a:extLst>
          </p:cNvPr>
          <p:cNvSpPr/>
          <p:nvPr/>
        </p:nvSpPr>
        <p:spPr>
          <a:xfrm>
            <a:off x="3032365" y="2869269"/>
            <a:ext cx="313472" cy="2015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B638A25-6EF7-442A-A3BB-CE90ED90DB55}"/>
              </a:ext>
            </a:extLst>
          </p:cNvPr>
          <p:cNvSpPr/>
          <p:nvPr/>
        </p:nvSpPr>
        <p:spPr>
          <a:xfrm>
            <a:off x="3033365" y="3388990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D3296AA-50F3-4AF3-972F-D05DAC47F672}"/>
              </a:ext>
            </a:extLst>
          </p:cNvPr>
          <p:cNvSpPr/>
          <p:nvPr/>
        </p:nvSpPr>
        <p:spPr>
          <a:xfrm>
            <a:off x="3034365" y="3908711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7C8FCA3-AC03-44AF-8C22-0A7C11F8DB79}"/>
              </a:ext>
            </a:extLst>
          </p:cNvPr>
          <p:cNvSpPr/>
          <p:nvPr/>
        </p:nvSpPr>
        <p:spPr>
          <a:xfrm>
            <a:off x="3035365" y="4428432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8F44CC-7CCD-46A8-BC35-EED864F4E8D6}"/>
              </a:ext>
            </a:extLst>
          </p:cNvPr>
          <p:cNvSpPr/>
          <p:nvPr/>
        </p:nvSpPr>
        <p:spPr>
          <a:xfrm>
            <a:off x="3036365" y="494815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8664BFC-FEB8-40AA-BC67-9341EF9230A2}"/>
              </a:ext>
            </a:extLst>
          </p:cNvPr>
          <p:cNvSpPr/>
          <p:nvPr/>
        </p:nvSpPr>
        <p:spPr>
          <a:xfrm>
            <a:off x="3037365" y="5467874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488B0C2-8588-4384-9849-BA9C96A89894}"/>
              </a:ext>
            </a:extLst>
          </p:cNvPr>
          <p:cNvSpPr/>
          <p:nvPr/>
        </p:nvSpPr>
        <p:spPr>
          <a:xfrm>
            <a:off x="3038365" y="5987595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EF00C82-FAF4-4FEF-8A69-B654D31DD3B9}"/>
              </a:ext>
            </a:extLst>
          </p:cNvPr>
          <p:cNvSpPr/>
          <p:nvPr/>
        </p:nvSpPr>
        <p:spPr>
          <a:xfrm>
            <a:off x="3039365" y="6507316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DA4571F-5961-48F9-9C55-33BE1EE85C35}"/>
              </a:ext>
            </a:extLst>
          </p:cNvPr>
          <p:cNvSpPr/>
          <p:nvPr/>
        </p:nvSpPr>
        <p:spPr>
          <a:xfrm>
            <a:off x="3044288" y="125952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02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DC84202-4549-4869-A001-68BF6EFAC472}"/>
              </a:ext>
            </a:extLst>
          </p:cNvPr>
          <p:cNvSpPr/>
          <p:nvPr/>
        </p:nvSpPr>
        <p:spPr>
          <a:xfrm>
            <a:off x="1732342" y="530195"/>
            <a:ext cx="7879837" cy="5965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E55043-376D-41D9-949C-D1F46B425474}"/>
              </a:ext>
            </a:extLst>
          </p:cNvPr>
          <p:cNvSpPr txBox="1"/>
          <p:nvPr/>
        </p:nvSpPr>
        <p:spPr>
          <a:xfrm>
            <a:off x="3822984" y="66007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 파일 전체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50FD0B9D-5002-4A27-9E4D-0D304C5DF842}"/>
              </a:ext>
            </a:extLst>
          </p:cNvPr>
          <p:cNvSpPr txBox="1"/>
          <p:nvPr/>
        </p:nvSpPr>
        <p:spPr>
          <a:xfrm>
            <a:off x="4534356" y="1436283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A2C00DFB-3D0B-40BF-AF28-DD6F66D86B15}"/>
              </a:ext>
            </a:extLst>
          </p:cNvPr>
          <p:cNvSpPr/>
          <p:nvPr/>
        </p:nvSpPr>
        <p:spPr>
          <a:xfrm>
            <a:off x="9330384" y="1268760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BEFB02A-17E8-4714-952A-86EE4095D383}"/>
              </a:ext>
            </a:extLst>
          </p:cNvPr>
          <p:cNvSpPr txBox="1"/>
          <p:nvPr/>
        </p:nvSpPr>
        <p:spPr>
          <a:xfrm>
            <a:off x="3823006" y="106821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2021-10-15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CADB4-F308-4B0D-AD5A-9251E181B35B}"/>
              </a:ext>
            </a:extLst>
          </p:cNvPr>
          <p:cNvSpPr txBox="1"/>
          <p:nvPr/>
        </p:nvSpPr>
        <p:spPr>
          <a:xfrm>
            <a:off x="4516312" y="169383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D44A4-5B49-408B-A188-9C47DEF4C77A}"/>
              </a:ext>
            </a:extLst>
          </p:cNvPr>
          <p:cNvSpPr txBox="1"/>
          <p:nvPr/>
        </p:nvSpPr>
        <p:spPr>
          <a:xfrm>
            <a:off x="8560956" y="1428145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6748ED5-E63A-4EA8-89CD-952ED856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1428145"/>
            <a:ext cx="487743" cy="4877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C09BD2-B865-44A0-AC02-B99120537A52}"/>
              </a:ext>
            </a:extLst>
          </p:cNvPr>
          <p:cNvSpPr txBox="1"/>
          <p:nvPr/>
        </p:nvSpPr>
        <p:spPr>
          <a:xfrm>
            <a:off x="4534356" y="2126988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D7A427-96A2-4054-B655-8725E05C9592}"/>
              </a:ext>
            </a:extLst>
          </p:cNvPr>
          <p:cNvSpPr txBox="1"/>
          <p:nvPr/>
        </p:nvSpPr>
        <p:spPr>
          <a:xfrm>
            <a:off x="4516312" y="2384538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1923E6-FA83-4D14-A5B4-CDB4A330863C}"/>
              </a:ext>
            </a:extLst>
          </p:cNvPr>
          <p:cNvSpPr txBox="1"/>
          <p:nvPr/>
        </p:nvSpPr>
        <p:spPr>
          <a:xfrm>
            <a:off x="8560956" y="211885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1B84A03-1C40-4010-A3DF-D902779B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2118850"/>
            <a:ext cx="487743" cy="48774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C07230-8714-47AB-8B92-112CEEA97FFE}"/>
              </a:ext>
            </a:extLst>
          </p:cNvPr>
          <p:cNvSpPr txBox="1"/>
          <p:nvPr/>
        </p:nvSpPr>
        <p:spPr>
          <a:xfrm>
            <a:off x="4534356" y="2817693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90EE3-9A54-4059-A6B8-19F0D1538DF2}"/>
              </a:ext>
            </a:extLst>
          </p:cNvPr>
          <p:cNvSpPr txBox="1"/>
          <p:nvPr/>
        </p:nvSpPr>
        <p:spPr>
          <a:xfrm>
            <a:off x="4516312" y="307524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D05AC-A585-4927-9E90-214F58AE1914}"/>
              </a:ext>
            </a:extLst>
          </p:cNvPr>
          <p:cNvSpPr txBox="1"/>
          <p:nvPr/>
        </p:nvSpPr>
        <p:spPr>
          <a:xfrm>
            <a:off x="8560956" y="280955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886D8C3-9980-4271-ADD9-FA771034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2809555"/>
            <a:ext cx="487743" cy="4877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120354E-DF72-40CB-906E-2AC142031016}"/>
              </a:ext>
            </a:extLst>
          </p:cNvPr>
          <p:cNvSpPr txBox="1"/>
          <p:nvPr/>
        </p:nvSpPr>
        <p:spPr>
          <a:xfrm>
            <a:off x="4534356" y="3508398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A01D4-693A-4222-8A4C-BC2C5DD8592C}"/>
              </a:ext>
            </a:extLst>
          </p:cNvPr>
          <p:cNvSpPr txBox="1"/>
          <p:nvPr/>
        </p:nvSpPr>
        <p:spPr>
          <a:xfrm>
            <a:off x="4516312" y="3765948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7ED26F-B674-44C2-B03C-B896073ADE97}"/>
              </a:ext>
            </a:extLst>
          </p:cNvPr>
          <p:cNvSpPr txBox="1"/>
          <p:nvPr/>
        </p:nvSpPr>
        <p:spPr>
          <a:xfrm>
            <a:off x="8560956" y="350026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37F6459-1755-409D-ACEA-4962CF45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3500260"/>
            <a:ext cx="487743" cy="48774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0E541B-0A58-47D5-9C45-A6BA55371CE5}"/>
              </a:ext>
            </a:extLst>
          </p:cNvPr>
          <p:cNvSpPr txBox="1"/>
          <p:nvPr/>
        </p:nvSpPr>
        <p:spPr>
          <a:xfrm>
            <a:off x="4534356" y="4199103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BAD201-3D55-4506-BC94-E78BAA6EF661}"/>
              </a:ext>
            </a:extLst>
          </p:cNvPr>
          <p:cNvSpPr txBox="1"/>
          <p:nvPr/>
        </p:nvSpPr>
        <p:spPr>
          <a:xfrm>
            <a:off x="4516312" y="445665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DBA77-BAF3-4CB8-96A0-45AE1F058C61}"/>
              </a:ext>
            </a:extLst>
          </p:cNvPr>
          <p:cNvSpPr txBox="1"/>
          <p:nvPr/>
        </p:nvSpPr>
        <p:spPr>
          <a:xfrm>
            <a:off x="8560956" y="419096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김명선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C615F77-1B77-4D82-A07F-9F39F567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4190965"/>
            <a:ext cx="487743" cy="48774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5F74B24-737D-4EE2-A6F1-36CA34410645}"/>
              </a:ext>
            </a:extLst>
          </p:cNvPr>
          <p:cNvSpPr txBox="1"/>
          <p:nvPr/>
        </p:nvSpPr>
        <p:spPr>
          <a:xfrm>
            <a:off x="4534356" y="4889808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410E23-4E74-4419-AAC9-2262F0DACAF8}"/>
              </a:ext>
            </a:extLst>
          </p:cNvPr>
          <p:cNvSpPr txBox="1"/>
          <p:nvPr/>
        </p:nvSpPr>
        <p:spPr>
          <a:xfrm>
            <a:off x="4516312" y="5147358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91D500-B5A0-4379-851E-E094009FBDC9}"/>
              </a:ext>
            </a:extLst>
          </p:cNvPr>
          <p:cNvSpPr txBox="1"/>
          <p:nvPr/>
        </p:nvSpPr>
        <p:spPr>
          <a:xfrm>
            <a:off x="8560956" y="488167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박희정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210DA92-5F87-4B27-8FAB-D536D57D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4881670"/>
            <a:ext cx="487743" cy="48774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CD20F59-2517-42A9-8C5D-CCA6B164ADF9}"/>
              </a:ext>
            </a:extLst>
          </p:cNvPr>
          <p:cNvSpPr txBox="1"/>
          <p:nvPr/>
        </p:nvSpPr>
        <p:spPr>
          <a:xfrm>
            <a:off x="4534356" y="5580513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줍깅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.xlsx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036533-1F9D-4EAD-9C3A-74955B585B97}"/>
              </a:ext>
            </a:extLst>
          </p:cNvPr>
          <p:cNvSpPr txBox="1"/>
          <p:nvPr/>
        </p:nvSpPr>
        <p:spPr>
          <a:xfrm>
            <a:off x="4516312" y="583806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E3A72-DA29-4C49-A60B-AEA7C652D433}"/>
              </a:ext>
            </a:extLst>
          </p:cNvPr>
          <p:cNvSpPr txBox="1"/>
          <p:nvPr/>
        </p:nvSpPr>
        <p:spPr>
          <a:xfrm>
            <a:off x="8560956" y="557237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정혜윤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B1B803A-79E3-45D8-BCAF-A280CA23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19" y="5572375"/>
            <a:ext cx="487743" cy="487743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B5E8D8C-276A-43D6-9193-77E99978FFC6}"/>
              </a:ext>
            </a:extLst>
          </p:cNvPr>
          <p:cNvCxnSpPr>
            <a:cxnSpLocks/>
          </p:cNvCxnSpPr>
          <p:nvPr/>
        </p:nvCxnSpPr>
        <p:spPr>
          <a:xfrm>
            <a:off x="3863933" y="1988840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659CF8E-967F-43A9-969C-D47D3825811A}"/>
              </a:ext>
            </a:extLst>
          </p:cNvPr>
          <p:cNvCxnSpPr>
            <a:cxnSpLocks/>
          </p:cNvCxnSpPr>
          <p:nvPr/>
        </p:nvCxnSpPr>
        <p:spPr>
          <a:xfrm>
            <a:off x="3863933" y="2680117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E97E61B-289C-4332-A74C-D3683B0BC4DE}"/>
              </a:ext>
            </a:extLst>
          </p:cNvPr>
          <p:cNvCxnSpPr>
            <a:cxnSpLocks/>
          </p:cNvCxnSpPr>
          <p:nvPr/>
        </p:nvCxnSpPr>
        <p:spPr>
          <a:xfrm>
            <a:off x="3863933" y="3371394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A2C406-4862-4CB8-A596-29B15903AE7B}"/>
              </a:ext>
            </a:extLst>
          </p:cNvPr>
          <p:cNvCxnSpPr>
            <a:cxnSpLocks/>
          </p:cNvCxnSpPr>
          <p:nvPr/>
        </p:nvCxnSpPr>
        <p:spPr>
          <a:xfrm>
            <a:off x="3863933" y="4062671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3842519-3BB4-43B8-84B9-BAD89DEC23E4}"/>
              </a:ext>
            </a:extLst>
          </p:cNvPr>
          <p:cNvCxnSpPr>
            <a:cxnSpLocks/>
          </p:cNvCxnSpPr>
          <p:nvPr/>
        </p:nvCxnSpPr>
        <p:spPr>
          <a:xfrm>
            <a:off x="3863933" y="4753948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E9C297-9D61-4B1F-A5DE-E8A664CA36D5}"/>
              </a:ext>
            </a:extLst>
          </p:cNvPr>
          <p:cNvCxnSpPr>
            <a:cxnSpLocks/>
          </p:cNvCxnSpPr>
          <p:nvPr/>
        </p:nvCxnSpPr>
        <p:spPr>
          <a:xfrm>
            <a:off x="3863933" y="5445224"/>
            <a:ext cx="5214967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8B755A38-86FD-4F2F-9516-98116578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818" y="713136"/>
            <a:ext cx="561975" cy="2857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1493707-BF02-4565-B27C-831D381E9664}"/>
              </a:ext>
            </a:extLst>
          </p:cNvPr>
          <p:cNvSpPr txBox="1"/>
          <p:nvPr/>
        </p:nvSpPr>
        <p:spPr>
          <a:xfrm>
            <a:off x="8560956" y="168902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E142F6-6E6F-40FC-BB8B-F2ACB1F11084}"/>
              </a:ext>
            </a:extLst>
          </p:cNvPr>
          <p:cNvSpPr txBox="1"/>
          <p:nvPr/>
        </p:nvSpPr>
        <p:spPr>
          <a:xfrm>
            <a:off x="8560956" y="237972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69E26B-9EE5-4B8D-AAC1-60378B67D62B}"/>
              </a:ext>
            </a:extLst>
          </p:cNvPr>
          <p:cNvSpPr txBox="1"/>
          <p:nvPr/>
        </p:nvSpPr>
        <p:spPr>
          <a:xfrm>
            <a:off x="8560956" y="307043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4008E2-C836-4C7E-BED2-B7D8317F8978}"/>
              </a:ext>
            </a:extLst>
          </p:cNvPr>
          <p:cNvSpPr txBox="1"/>
          <p:nvPr/>
        </p:nvSpPr>
        <p:spPr>
          <a:xfrm>
            <a:off x="8560956" y="376113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588022-B070-465B-99E5-94EAF21559C0}"/>
              </a:ext>
            </a:extLst>
          </p:cNvPr>
          <p:cNvSpPr txBox="1"/>
          <p:nvPr/>
        </p:nvSpPr>
        <p:spPr>
          <a:xfrm>
            <a:off x="8560956" y="445184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CDFB22-9A67-4DC6-8C83-E3F0E6AC6119}"/>
              </a:ext>
            </a:extLst>
          </p:cNvPr>
          <p:cNvSpPr txBox="1"/>
          <p:nvPr/>
        </p:nvSpPr>
        <p:spPr>
          <a:xfrm>
            <a:off x="8560956" y="514254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B66A59-07D0-4B56-8205-C2397AD2CFFB}"/>
              </a:ext>
            </a:extLst>
          </p:cNvPr>
          <p:cNvSpPr txBox="1"/>
          <p:nvPr/>
        </p:nvSpPr>
        <p:spPr>
          <a:xfrm>
            <a:off x="8560956" y="583325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기프트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2C8F4F1-731F-40BB-B0A0-57A429AB2EE2}"/>
              </a:ext>
            </a:extLst>
          </p:cNvPr>
          <p:cNvSpPr/>
          <p:nvPr/>
        </p:nvSpPr>
        <p:spPr>
          <a:xfrm>
            <a:off x="6064266" y="1449251"/>
            <a:ext cx="399260" cy="202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063F68D-F5D1-4930-8689-DCB8C09A71A0}"/>
              </a:ext>
            </a:extLst>
          </p:cNvPr>
          <p:cNvCxnSpPr/>
          <p:nvPr/>
        </p:nvCxnSpPr>
        <p:spPr>
          <a:xfrm>
            <a:off x="3719736" y="546963"/>
            <a:ext cx="0" cy="5948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03F16F-1851-4345-90F8-A6039CD5F183}"/>
              </a:ext>
            </a:extLst>
          </p:cNvPr>
          <p:cNvSpPr/>
          <p:nvPr/>
        </p:nvSpPr>
        <p:spPr>
          <a:xfrm>
            <a:off x="5065590" y="1711704"/>
            <a:ext cx="1132607" cy="202610"/>
          </a:xfrm>
          <a:prstGeom prst="rect">
            <a:avLst/>
          </a:prstGeom>
          <a:solidFill>
            <a:srgbClr val="26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무효 후 코인 회수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52DB98-64D5-43C9-9838-78CC459FEC71}"/>
              </a:ext>
            </a:extLst>
          </p:cNvPr>
          <p:cNvSpPr/>
          <p:nvPr/>
        </p:nvSpPr>
        <p:spPr>
          <a:xfrm>
            <a:off x="1847528" y="611632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9813705-FABF-4516-9115-B770723277C7}"/>
              </a:ext>
            </a:extLst>
          </p:cNvPr>
          <p:cNvGrpSpPr/>
          <p:nvPr/>
        </p:nvGrpSpPr>
        <p:grpSpPr>
          <a:xfrm>
            <a:off x="3100415" y="716465"/>
            <a:ext cx="169183" cy="175318"/>
            <a:chOff x="10280785" y="184193"/>
            <a:chExt cx="241254" cy="25000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AEA8942-5599-4114-AE3D-1766776F10F5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568167E-875B-4E4F-B8D3-E40FC598BBB4}"/>
                </a:ext>
              </a:extLst>
            </p:cNvPr>
            <p:cNvCxnSpPr>
              <a:cxnSpLocks/>
              <a:stCxn id="86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BC8AF3-FDC6-4986-AC63-B8809A516AA0}"/>
              </a:ext>
            </a:extLst>
          </p:cNvPr>
          <p:cNvSpPr/>
          <p:nvPr/>
        </p:nvSpPr>
        <p:spPr>
          <a:xfrm>
            <a:off x="6553484" y="661238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2021-10-30 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E4354DD5-E4D4-4660-89D4-0293481C4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38" y="1112773"/>
            <a:ext cx="1752600" cy="589597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5AD637C-93C6-4A90-8DC0-C12F37CC740B}"/>
              </a:ext>
            </a:extLst>
          </p:cNvPr>
          <p:cNvSpPr txBox="1"/>
          <p:nvPr/>
        </p:nvSpPr>
        <p:spPr>
          <a:xfrm>
            <a:off x="2325347" y="1748955"/>
            <a:ext cx="9844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1A567B-594D-4F7E-98AB-61942896F980}"/>
              </a:ext>
            </a:extLst>
          </p:cNvPr>
          <p:cNvSpPr txBox="1"/>
          <p:nvPr/>
        </p:nvSpPr>
        <p:spPr>
          <a:xfrm>
            <a:off x="2328332" y="19549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3D1E0F-3CFE-474D-851E-A972796E5D16}"/>
              </a:ext>
            </a:extLst>
          </p:cNvPr>
          <p:cNvSpPr txBox="1"/>
          <p:nvPr/>
        </p:nvSpPr>
        <p:spPr>
          <a:xfrm>
            <a:off x="2328332" y="247807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DCF1A7-CCCB-41E8-95F1-E83FCEDCD089}"/>
              </a:ext>
            </a:extLst>
          </p:cNvPr>
          <p:cNvSpPr txBox="1"/>
          <p:nvPr/>
        </p:nvSpPr>
        <p:spPr>
          <a:xfrm>
            <a:off x="2328332" y="352427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678118-3563-491D-AA28-9A5F44748177}"/>
              </a:ext>
            </a:extLst>
          </p:cNvPr>
          <p:cNvSpPr txBox="1"/>
          <p:nvPr/>
        </p:nvSpPr>
        <p:spPr>
          <a:xfrm>
            <a:off x="2328332" y="404737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E3E933-83C0-401D-BDCB-63CE171ACA80}"/>
              </a:ext>
            </a:extLst>
          </p:cNvPr>
          <p:cNvSpPr txBox="1"/>
          <p:nvPr/>
        </p:nvSpPr>
        <p:spPr>
          <a:xfrm>
            <a:off x="2328332" y="457047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C27D2-966A-4669-8B30-92FE60A14FC6}"/>
              </a:ext>
            </a:extLst>
          </p:cNvPr>
          <p:cNvSpPr txBox="1"/>
          <p:nvPr/>
        </p:nvSpPr>
        <p:spPr>
          <a:xfrm>
            <a:off x="2328332" y="509358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2D00EE-995D-4CEB-9453-E56FB92A43EF}"/>
              </a:ext>
            </a:extLst>
          </p:cNvPr>
          <p:cNvSpPr txBox="1"/>
          <p:nvPr/>
        </p:nvSpPr>
        <p:spPr>
          <a:xfrm>
            <a:off x="2328332" y="561668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E86F443-36E8-4FB9-A835-3ED4D8E3C1C3}"/>
              </a:ext>
            </a:extLst>
          </p:cNvPr>
          <p:cNvSpPr txBox="1"/>
          <p:nvPr/>
        </p:nvSpPr>
        <p:spPr>
          <a:xfrm>
            <a:off x="2328332" y="613978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1F14B9-B813-4BAF-A2E9-B00414BEEECF}"/>
              </a:ext>
            </a:extLst>
          </p:cNvPr>
          <p:cNvSpPr txBox="1"/>
          <p:nvPr/>
        </p:nvSpPr>
        <p:spPr>
          <a:xfrm>
            <a:off x="2328332" y="666288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A52DAD-FD58-46F3-8C62-9BE9B400D02E}"/>
              </a:ext>
            </a:extLst>
          </p:cNvPr>
          <p:cNvSpPr txBox="1"/>
          <p:nvPr/>
        </p:nvSpPr>
        <p:spPr>
          <a:xfrm>
            <a:off x="2328332" y="300117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5BA4DD50-1509-49FE-8640-B27D637F9833}"/>
              </a:ext>
            </a:extLst>
          </p:cNvPr>
          <p:cNvSpPr/>
          <p:nvPr/>
        </p:nvSpPr>
        <p:spPr>
          <a:xfrm>
            <a:off x="3030365" y="1829827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4417C52-DFA5-4DDA-902C-F2A42D362C18}"/>
              </a:ext>
            </a:extLst>
          </p:cNvPr>
          <p:cNvSpPr/>
          <p:nvPr/>
        </p:nvSpPr>
        <p:spPr>
          <a:xfrm>
            <a:off x="3031365" y="2349548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B4C5865-DFCB-4FAD-A426-D2D3219A263D}"/>
              </a:ext>
            </a:extLst>
          </p:cNvPr>
          <p:cNvSpPr/>
          <p:nvPr/>
        </p:nvSpPr>
        <p:spPr>
          <a:xfrm>
            <a:off x="3032365" y="2869269"/>
            <a:ext cx="313472" cy="2015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ACFA2E7-B60D-4BAC-A0CD-1E7568C33CE3}"/>
              </a:ext>
            </a:extLst>
          </p:cNvPr>
          <p:cNvSpPr/>
          <p:nvPr/>
        </p:nvSpPr>
        <p:spPr>
          <a:xfrm>
            <a:off x="3033365" y="3388990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09C6E5B-FC6A-4961-BAC9-5356A57BC658}"/>
              </a:ext>
            </a:extLst>
          </p:cNvPr>
          <p:cNvSpPr/>
          <p:nvPr/>
        </p:nvSpPr>
        <p:spPr>
          <a:xfrm>
            <a:off x="3034365" y="3908711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F0764DA-EE0A-43F7-8A82-E9DD48526B8F}"/>
              </a:ext>
            </a:extLst>
          </p:cNvPr>
          <p:cNvSpPr/>
          <p:nvPr/>
        </p:nvSpPr>
        <p:spPr>
          <a:xfrm>
            <a:off x="3035365" y="4428432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F05069A-8C3D-49A8-91A7-16E4CDC45920}"/>
              </a:ext>
            </a:extLst>
          </p:cNvPr>
          <p:cNvSpPr/>
          <p:nvPr/>
        </p:nvSpPr>
        <p:spPr>
          <a:xfrm>
            <a:off x="3036365" y="494815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CA3A513-1A87-45B3-9D03-F4241E790CA6}"/>
              </a:ext>
            </a:extLst>
          </p:cNvPr>
          <p:cNvSpPr/>
          <p:nvPr/>
        </p:nvSpPr>
        <p:spPr>
          <a:xfrm>
            <a:off x="3037365" y="5467874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4D08AA5-EA54-4027-B387-836343FFD5B3}"/>
              </a:ext>
            </a:extLst>
          </p:cNvPr>
          <p:cNvSpPr/>
          <p:nvPr/>
        </p:nvSpPr>
        <p:spPr>
          <a:xfrm>
            <a:off x="3038365" y="5987595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8DE4AA-2FA7-453D-A326-55150507AB53}"/>
              </a:ext>
            </a:extLst>
          </p:cNvPr>
          <p:cNvSpPr/>
          <p:nvPr/>
        </p:nvSpPr>
        <p:spPr>
          <a:xfrm>
            <a:off x="3039365" y="6507316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E3F8D66-8A34-4E16-9413-AE6E10FB1839}"/>
              </a:ext>
            </a:extLst>
          </p:cNvPr>
          <p:cNvSpPr/>
          <p:nvPr/>
        </p:nvSpPr>
        <p:spPr>
          <a:xfrm>
            <a:off x="3471709" y="546963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D39116A-3B6B-405C-8FBA-412831EC5D6A}"/>
              </a:ext>
            </a:extLst>
          </p:cNvPr>
          <p:cNvSpPr/>
          <p:nvPr/>
        </p:nvSpPr>
        <p:spPr>
          <a:xfrm>
            <a:off x="3044288" y="125952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13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9FF5BE3-7CC3-4D48-8FA5-9A3C955A9436}"/>
              </a:ext>
            </a:extLst>
          </p:cNvPr>
          <p:cNvSpPr/>
          <p:nvPr/>
        </p:nvSpPr>
        <p:spPr>
          <a:xfrm>
            <a:off x="674688" y="179471"/>
            <a:ext cx="11517312" cy="11034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9B785-FDAB-4954-8CAB-3D5E9BE16FE0}"/>
              </a:ext>
            </a:extLst>
          </p:cNvPr>
          <p:cNvSpPr/>
          <p:nvPr/>
        </p:nvSpPr>
        <p:spPr>
          <a:xfrm>
            <a:off x="4658535" y="905378"/>
            <a:ext cx="1437465" cy="36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EFBF002-F780-433F-8040-37AE3439A2C9}"/>
              </a:ext>
            </a:extLst>
          </p:cNvPr>
          <p:cNvSpPr/>
          <p:nvPr/>
        </p:nvSpPr>
        <p:spPr>
          <a:xfrm>
            <a:off x="6096000" y="905378"/>
            <a:ext cx="1437465" cy="36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99E405A-99C2-4397-B555-BB4EC41ECEC3}"/>
              </a:ext>
            </a:extLst>
          </p:cNvPr>
          <p:cNvGrpSpPr/>
          <p:nvPr/>
        </p:nvGrpSpPr>
        <p:grpSpPr>
          <a:xfrm>
            <a:off x="135088" y="178624"/>
            <a:ext cx="546638" cy="6307995"/>
            <a:chOff x="135088" y="178624"/>
            <a:chExt cx="546638" cy="630799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E2D4796-E1EC-403F-A864-C5F88B0FBFF7}"/>
                </a:ext>
              </a:extLst>
            </p:cNvPr>
            <p:cNvSpPr/>
            <p:nvPr/>
          </p:nvSpPr>
          <p:spPr>
            <a:xfrm>
              <a:off x="141295" y="178624"/>
              <a:ext cx="540431" cy="6307995"/>
            </a:xfrm>
            <a:prstGeom prst="rect">
              <a:avLst/>
            </a:prstGeom>
            <a:solidFill>
              <a:srgbClr val="1A375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pic>
          <p:nvPicPr>
            <p:cNvPr id="104" name="그래픽 103" descr="단일 톱니바퀴 윤곽선">
              <a:extLst>
                <a:ext uri="{FF2B5EF4-FFF2-40B4-BE49-F238E27FC236}">
                  <a16:creationId xmlns:a16="http://schemas.microsoft.com/office/drawing/2014/main" id="{C56E4F82-DCB9-449E-82BA-4F00E0E5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342" y="5913460"/>
              <a:ext cx="394130" cy="394130"/>
            </a:xfrm>
            <a:prstGeom prst="rect">
              <a:avLst/>
            </a:prstGeom>
          </p:spPr>
        </p:pic>
        <p:pic>
          <p:nvPicPr>
            <p:cNvPr id="107" name="그래픽 106" descr="별 윤곽선">
              <a:extLst>
                <a:ext uri="{FF2B5EF4-FFF2-40B4-BE49-F238E27FC236}">
                  <a16:creationId xmlns:a16="http://schemas.microsoft.com/office/drawing/2014/main" id="{4731FA9E-4740-4358-B85F-E736221D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331" y="2627700"/>
              <a:ext cx="344152" cy="344152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36CE7DE-C7DA-44CB-9129-2CA7FD9FF42D}"/>
                </a:ext>
              </a:extLst>
            </p:cNvPr>
            <p:cNvGrpSpPr/>
            <p:nvPr/>
          </p:nvGrpSpPr>
          <p:grpSpPr>
            <a:xfrm>
              <a:off x="283608" y="1170895"/>
              <a:ext cx="249598" cy="208652"/>
              <a:chOff x="-500975" y="1558532"/>
              <a:chExt cx="334388" cy="27953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B101CFC-7180-4470-B00C-85ECA282766C}"/>
                  </a:ext>
                </a:extLst>
              </p:cNvPr>
              <p:cNvSpPr/>
              <p:nvPr/>
            </p:nvSpPr>
            <p:spPr>
              <a:xfrm>
                <a:off x="-500975" y="1558532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73C2CE4-70EF-471F-AF09-9036E980D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587845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0542ACAB-9AE5-4F84-A511-6CF971F7BD5F}"/>
                  </a:ext>
                </a:extLst>
              </p:cNvPr>
              <p:cNvSpPr/>
              <p:nvPr/>
            </p:nvSpPr>
            <p:spPr>
              <a:xfrm>
                <a:off x="-500975" y="1668719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BA09EDC-E700-4647-A8F1-18FBC2A3E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698032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E5DB9EDF-7F9E-48AF-8AEE-97BF1C0D3CAA}"/>
                  </a:ext>
                </a:extLst>
              </p:cNvPr>
              <p:cNvSpPr/>
              <p:nvPr/>
            </p:nvSpPr>
            <p:spPr>
              <a:xfrm>
                <a:off x="-500975" y="1778906"/>
                <a:ext cx="59160" cy="5916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CD4920C-995D-41E4-ACB3-921D7F380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6080" y="1808219"/>
                <a:ext cx="229493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BD3D3AC-EDD5-4C94-A9DE-279812E9B25F}"/>
                </a:ext>
              </a:extLst>
            </p:cNvPr>
            <p:cNvSpPr txBox="1"/>
            <p:nvPr/>
          </p:nvSpPr>
          <p:spPr>
            <a:xfrm>
              <a:off x="261533" y="1910673"/>
              <a:ext cx="293749" cy="2125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44308" tIns="44308" rIns="44308" bIns="44308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LIVE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63F2E98-98A3-431D-A398-D1988243FA30}"/>
                </a:ext>
              </a:extLst>
            </p:cNvPr>
            <p:cNvGrpSpPr/>
            <p:nvPr/>
          </p:nvGrpSpPr>
          <p:grpSpPr>
            <a:xfrm>
              <a:off x="271977" y="3520311"/>
              <a:ext cx="272860" cy="244115"/>
              <a:chOff x="200472" y="3140968"/>
              <a:chExt cx="257908" cy="230738"/>
            </a:xfrm>
          </p:grpSpPr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542CA277-E39A-49AF-A58E-3B0E802B73AC}"/>
                  </a:ext>
                </a:extLst>
              </p:cNvPr>
              <p:cNvSpPr/>
              <p:nvPr/>
            </p:nvSpPr>
            <p:spPr>
              <a:xfrm>
                <a:off x="286751" y="3223750"/>
                <a:ext cx="171629" cy="147956"/>
              </a:xfrm>
              <a:prstGeom prst="triangl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08FBF76-3856-4AB6-B34A-13E7A5B978C8}"/>
                  </a:ext>
                </a:extLst>
              </p:cNvPr>
              <p:cNvSpPr/>
              <p:nvPr/>
            </p:nvSpPr>
            <p:spPr>
              <a:xfrm>
                <a:off x="372565" y="3144615"/>
                <a:ext cx="63619" cy="457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19819EC-C9BD-427B-8ED8-B3E6B4E3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565" y="3140968"/>
                <a:ext cx="903" cy="850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959E633-342D-47F4-AC84-8CBBD08CC3B8}"/>
                  </a:ext>
                </a:extLst>
              </p:cNvPr>
              <p:cNvSpPr/>
              <p:nvPr/>
            </p:nvSpPr>
            <p:spPr>
              <a:xfrm>
                <a:off x="200472" y="3248154"/>
                <a:ext cx="143320" cy="123552"/>
              </a:xfrm>
              <a:prstGeom prst="triangl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15"/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A1B468E-B657-4418-B30C-AF0327543D78}"/>
                </a:ext>
              </a:extLst>
            </p:cNvPr>
            <p:cNvSpPr/>
            <p:nvPr/>
          </p:nvSpPr>
          <p:spPr>
            <a:xfrm>
              <a:off x="135088" y="178626"/>
              <a:ext cx="546638" cy="546700"/>
            </a:xfrm>
            <a:prstGeom prst="rect">
              <a:avLst/>
            </a:prstGeom>
            <a:solidFill>
              <a:srgbClr val="58BE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B8B7AB0-BF2C-4CB4-A40B-F80905DC44E1}"/>
                </a:ext>
              </a:extLst>
            </p:cNvPr>
            <p:cNvSpPr txBox="1"/>
            <p:nvPr/>
          </p:nvSpPr>
          <p:spPr>
            <a:xfrm>
              <a:off x="235123" y="259565"/>
              <a:ext cx="346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venir Next LT Pro Demi" panose="020B0604020202020204" pitchFamily="34" charset="0"/>
                  <a:ea typeface="나눔고딕" panose="020D0604000000000000" pitchFamily="50" charset="-127"/>
                </a:rPr>
                <a:t>R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9DBE75-D03F-4564-8C72-85E13F65B8C7}"/>
              </a:ext>
            </a:extLst>
          </p:cNvPr>
          <p:cNvGrpSpPr/>
          <p:nvPr/>
        </p:nvGrpSpPr>
        <p:grpSpPr>
          <a:xfrm>
            <a:off x="310193" y="4265093"/>
            <a:ext cx="241254" cy="250003"/>
            <a:chOff x="10280785" y="184193"/>
            <a:chExt cx="241254" cy="25000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E8C132C-F983-4FC0-A19F-9EDAB9CC673B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7E301E-EDF5-4EF2-8C94-CABFEC9B0777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8DCA18-1A82-4B1A-A751-1DB40366526C}"/>
              </a:ext>
            </a:extLst>
          </p:cNvPr>
          <p:cNvGrpSpPr/>
          <p:nvPr/>
        </p:nvGrpSpPr>
        <p:grpSpPr>
          <a:xfrm>
            <a:off x="283594" y="5466035"/>
            <a:ext cx="278410" cy="278410"/>
            <a:chOff x="11390224" y="373657"/>
            <a:chExt cx="239934" cy="239934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4D6FB91-0086-43E3-83A3-A0E55C80EFD5}"/>
                </a:ext>
              </a:extLst>
            </p:cNvPr>
            <p:cNvSpPr/>
            <p:nvPr/>
          </p:nvSpPr>
          <p:spPr>
            <a:xfrm>
              <a:off x="11390993" y="374427"/>
              <a:ext cx="238395" cy="23839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그래픽 139" descr="사용자 윤곽선">
              <a:extLst>
                <a:ext uri="{FF2B5EF4-FFF2-40B4-BE49-F238E27FC236}">
                  <a16:creationId xmlns:a16="http://schemas.microsoft.com/office/drawing/2014/main" id="{6E1D263A-24AC-4261-8311-66AD1620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0224" y="373657"/>
              <a:ext cx="239934" cy="239934"/>
            </a:xfrm>
            <a:prstGeom prst="rect">
              <a:avLst/>
            </a:prstGeom>
          </p:spPr>
        </p:pic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2D36B375-80B5-4CB1-9EC7-7FB6D849F49E}"/>
              </a:ext>
            </a:extLst>
          </p:cNvPr>
          <p:cNvGrpSpPr/>
          <p:nvPr/>
        </p:nvGrpSpPr>
        <p:grpSpPr>
          <a:xfrm>
            <a:off x="4180250" y="3133231"/>
            <a:ext cx="222703" cy="389035"/>
            <a:chOff x="4180250" y="3431502"/>
            <a:chExt cx="222703" cy="389035"/>
          </a:xfrm>
        </p:grpSpPr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7F147533-3F55-462C-870D-54384892E4D8}"/>
                </a:ext>
              </a:extLst>
            </p:cNvPr>
            <p:cNvSpPr/>
            <p:nvPr/>
          </p:nvSpPr>
          <p:spPr>
            <a:xfrm rot="5400000">
              <a:off x="4097084" y="3514668"/>
              <a:ext cx="389035" cy="222703"/>
            </a:xfrm>
            <a:prstGeom prst="round2SameRect">
              <a:avLst/>
            </a:prstGeom>
            <a:solidFill>
              <a:srgbClr val="25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화살표: 갈매기형 수장 212">
              <a:extLst>
                <a:ext uri="{FF2B5EF4-FFF2-40B4-BE49-F238E27FC236}">
                  <a16:creationId xmlns:a16="http://schemas.microsoft.com/office/drawing/2014/main" id="{8AA8AE33-4F6A-4285-BB0F-791E9C7ACA80}"/>
                </a:ext>
              </a:extLst>
            </p:cNvPr>
            <p:cNvSpPr/>
            <p:nvPr/>
          </p:nvSpPr>
          <p:spPr>
            <a:xfrm rot="10800000">
              <a:off x="4242318" y="3548573"/>
              <a:ext cx="98567" cy="154892"/>
            </a:xfrm>
            <a:prstGeom prst="chevron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래픽 84" descr="메가폰 윤곽선">
            <a:extLst>
              <a:ext uri="{FF2B5EF4-FFF2-40B4-BE49-F238E27FC236}">
                <a16:creationId xmlns:a16="http://schemas.microsoft.com/office/drawing/2014/main" id="{E43A0B25-9D62-4691-8127-10585C4BE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765" y="331787"/>
            <a:ext cx="281035" cy="28103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B8A915D-6DEE-4CB7-8DC2-6A63E9DF0D0B}"/>
              </a:ext>
            </a:extLst>
          </p:cNvPr>
          <p:cNvSpPr txBox="1"/>
          <p:nvPr/>
        </p:nvSpPr>
        <p:spPr>
          <a:xfrm>
            <a:off x="1332739" y="362819"/>
            <a:ext cx="2509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법정의무교육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10/30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완료해주세요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3C0D11D-E522-4813-910C-3C17E0060D15}"/>
              </a:ext>
            </a:extLst>
          </p:cNvPr>
          <p:cNvSpPr/>
          <p:nvPr/>
        </p:nvSpPr>
        <p:spPr>
          <a:xfrm>
            <a:off x="688306" y="178892"/>
            <a:ext cx="3491945" cy="62977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4CB243-517B-4EAB-99C6-A874C7990592}"/>
              </a:ext>
            </a:extLst>
          </p:cNvPr>
          <p:cNvSpPr txBox="1"/>
          <p:nvPr/>
        </p:nvSpPr>
        <p:spPr>
          <a:xfrm>
            <a:off x="945474" y="44945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DF7D331-B4A8-4970-A787-B3414609BB27}"/>
              </a:ext>
            </a:extLst>
          </p:cNvPr>
          <p:cNvSpPr txBox="1"/>
          <p:nvPr/>
        </p:nvSpPr>
        <p:spPr>
          <a:xfrm>
            <a:off x="966876" y="339588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도전중인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26E39A8-2EBC-4A86-BD16-2920D63BB781}"/>
              </a:ext>
            </a:extLst>
          </p:cNvPr>
          <p:cNvSpPr/>
          <p:nvPr/>
        </p:nvSpPr>
        <p:spPr>
          <a:xfrm>
            <a:off x="872325" y="1277038"/>
            <a:ext cx="3112869" cy="703274"/>
          </a:xfrm>
          <a:prstGeom prst="roundRect">
            <a:avLst>
              <a:gd name="adj" fmla="val 34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E9316-5591-4F26-9A8E-8746E08C082A}"/>
              </a:ext>
            </a:extLst>
          </p:cNvPr>
          <p:cNvSpPr txBox="1"/>
          <p:nvPr/>
        </p:nvSpPr>
        <p:spPr>
          <a:xfrm>
            <a:off x="1592773" y="1483422"/>
            <a:ext cx="1154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8BEB3"/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21,050 </a:t>
            </a:r>
            <a:r>
              <a:rPr lang="ko-KR" altLang="en-US" sz="1050" b="1" dirty="0">
                <a:solidFill>
                  <a:srgbClr val="58BEB3"/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코인</a:t>
            </a:r>
            <a:endParaRPr lang="en-US" altLang="ko-KR" sz="1050" b="1" dirty="0">
              <a:solidFill>
                <a:srgbClr val="58BEB3"/>
              </a:solidFill>
              <a:latin typeface="Arial Black" panose="020B0A040201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AB8A40-AA6D-4A30-AB50-8FE1DC0FFCAD}"/>
              </a:ext>
            </a:extLst>
          </p:cNvPr>
          <p:cNvSpPr txBox="1"/>
          <p:nvPr/>
        </p:nvSpPr>
        <p:spPr>
          <a:xfrm>
            <a:off x="2810118" y="153411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rPr>
              <a:t>획득 가능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" panose="020D0604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0554EBC-E184-4A1D-B52C-AE6BADEAB7F8}"/>
              </a:ext>
            </a:extLst>
          </p:cNvPr>
          <p:cNvGrpSpPr/>
          <p:nvPr/>
        </p:nvGrpSpPr>
        <p:grpSpPr>
          <a:xfrm>
            <a:off x="1218308" y="1463790"/>
            <a:ext cx="318862" cy="318863"/>
            <a:chOff x="7721354" y="1075568"/>
            <a:chExt cx="318862" cy="31886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AD02563-0DC9-4491-8422-CA2915D15A28}"/>
                </a:ext>
              </a:extLst>
            </p:cNvPr>
            <p:cNvGrpSpPr/>
            <p:nvPr/>
          </p:nvGrpSpPr>
          <p:grpSpPr>
            <a:xfrm>
              <a:off x="7721354" y="1075568"/>
              <a:ext cx="318862" cy="318863"/>
              <a:chOff x="2080764" y="-897989"/>
              <a:chExt cx="914400" cy="91440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2C55AF15-A9F1-4986-B8FA-1FEC2AB053E0}"/>
                  </a:ext>
                </a:extLst>
              </p:cNvPr>
              <p:cNvSpPr/>
              <p:nvPr/>
            </p:nvSpPr>
            <p:spPr>
              <a:xfrm>
                <a:off x="2080764" y="-897988"/>
                <a:ext cx="914400" cy="914400"/>
              </a:xfrm>
              <a:prstGeom prst="ellipse">
                <a:avLst/>
              </a:prstGeom>
              <a:solidFill>
                <a:srgbClr val="FFB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현 145">
                <a:extLst>
                  <a:ext uri="{FF2B5EF4-FFF2-40B4-BE49-F238E27FC236}">
                    <a16:creationId xmlns:a16="http://schemas.microsoft.com/office/drawing/2014/main" id="{B6894744-D094-45EB-BC96-2E9AA6F65345}"/>
                  </a:ext>
                </a:extLst>
              </p:cNvPr>
              <p:cNvSpPr/>
              <p:nvPr/>
            </p:nvSpPr>
            <p:spPr>
              <a:xfrm rot="12734928">
                <a:off x="2080764" y="-897989"/>
                <a:ext cx="914400" cy="914400"/>
              </a:xfrm>
              <a:prstGeom prst="chord">
                <a:avLst>
                  <a:gd name="adj1" fmla="val 3551925"/>
                  <a:gd name="adj2" fmla="val 14091948"/>
                </a:avLst>
              </a:prstGeom>
              <a:solidFill>
                <a:srgbClr val="F09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E8746E6-B7B6-4CDB-A788-653FD18A4557}"/>
                </a:ext>
              </a:extLst>
            </p:cNvPr>
            <p:cNvSpPr txBox="1"/>
            <p:nvPr/>
          </p:nvSpPr>
          <p:spPr>
            <a:xfrm>
              <a:off x="7826283" y="1150361"/>
              <a:ext cx="10900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rgbClr val="FFE227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C</a:t>
              </a: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12889FEC-F078-4ECD-A579-74C34AD4C4C7}"/>
              </a:ext>
            </a:extLst>
          </p:cNvPr>
          <p:cNvSpPr/>
          <p:nvPr/>
        </p:nvSpPr>
        <p:spPr>
          <a:xfrm>
            <a:off x="1014765" y="2544150"/>
            <a:ext cx="1332027" cy="320004"/>
          </a:xfrm>
          <a:prstGeom prst="roundRect">
            <a:avLst>
              <a:gd name="adj" fmla="val 347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정복한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C1AC66B-7ED0-4ED0-A1F7-3DA638629956}"/>
              </a:ext>
            </a:extLst>
          </p:cNvPr>
          <p:cNvSpPr/>
          <p:nvPr/>
        </p:nvSpPr>
        <p:spPr>
          <a:xfrm>
            <a:off x="2422115" y="2539992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4787FC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만든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E81CAB3-5465-4EC8-A832-6F8685EAE3CE}"/>
              </a:ext>
            </a:extLst>
          </p:cNvPr>
          <p:cNvGrpSpPr/>
          <p:nvPr/>
        </p:nvGrpSpPr>
        <p:grpSpPr>
          <a:xfrm>
            <a:off x="854169" y="3830301"/>
            <a:ext cx="3112869" cy="611854"/>
            <a:chOff x="872325" y="2705497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3548AFB-BE0C-4D0D-9C81-21BB2128DE73}"/>
                </a:ext>
              </a:extLst>
            </p:cNvPr>
            <p:cNvSpPr/>
            <p:nvPr/>
          </p:nvSpPr>
          <p:spPr>
            <a:xfrm>
              <a:off x="872325" y="2705497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8FD172-7BC6-4DB0-897E-462819E2E7C0}"/>
                </a:ext>
              </a:extLst>
            </p:cNvPr>
            <p:cNvSpPr txBox="1"/>
            <p:nvPr/>
          </p:nvSpPr>
          <p:spPr>
            <a:xfrm>
              <a:off x="920445" y="2888314"/>
              <a:ext cx="176041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생활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함께해요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줍깅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챌린지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2AC1FC8-B23C-4D1A-AE65-101F3D3EFE19}"/>
                </a:ext>
              </a:extLst>
            </p:cNvPr>
            <p:cNvSpPr txBox="1"/>
            <p:nvPr/>
          </p:nvSpPr>
          <p:spPr>
            <a:xfrm>
              <a:off x="3082146" y="2857536"/>
              <a:ext cx="79701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500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7BD45AE-5E67-4C97-A231-2816232E28E1}"/>
              </a:ext>
            </a:extLst>
          </p:cNvPr>
          <p:cNvGrpSpPr/>
          <p:nvPr/>
        </p:nvGrpSpPr>
        <p:grpSpPr>
          <a:xfrm>
            <a:off x="854169" y="4553804"/>
            <a:ext cx="3112869" cy="611854"/>
            <a:chOff x="867786" y="3429000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7881B5FA-250C-40AB-81FA-4C670A3AB007}"/>
                </a:ext>
              </a:extLst>
            </p:cNvPr>
            <p:cNvSpPr/>
            <p:nvPr/>
          </p:nvSpPr>
          <p:spPr>
            <a:xfrm>
              <a:off x="867786" y="3429000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A9FD4-DCB7-47C6-AADB-D8FFFA205751}"/>
                </a:ext>
              </a:extLst>
            </p:cNvPr>
            <p:cNvSpPr txBox="1"/>
            <p:nvPr/>
          </p:nvSpPr>
          <p:spPr>
            <a:xfrm>
              <a:off x="915906" y="3611817"/>
              <a:ext cx="2066591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 업데이트 점검한다면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A1DE6C6-C6C1-4D2F-81EF-1449DDF85423}"/>
                </a:ext>
              </a:extLst>
            </p:cNvPr>
            <p:cNvSpPr txBox="1"/>
            <p:nvPr/>
          </p:nvSpPr>
          <p:spPr>
            <a:xfrm>
              <a:off x="2984362" y="3581039"/>
              <a:ext cx="8947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1000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CEC787C-0DF2-4199-BC1C-3918B8A1F7A3}"/>
              </a:ext>
            </a:extLst>
          </p:cNvPr>
          <p:cNvGrpSpPr/>
          <p:nvPr/>
        </p:nvGrpSpPr>
        <p:grpSpPr>
          <a:xfrm>
            <a:off x="854169" y="5277307"/>
            <a:ext cx="3112869" cy="611854"/>
            <a:chOff x="863247" y="4152503"/>
            <a:chExt cx="3112869" cy="611854"/>
          </a:xfrm>
          <a:solidFill>
            <a:schemeClr val="bg1">
              <a:lumMod val="95000"/>
            </a:schemeClr>
          </a:solidFill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D9DD8C39-EC00-4EEF-BE14-A00A24BF1838}"/>
                </a:ext>
              </a:extLst>
            </p:cNvPr>
            <p:cNvSpPr/>
            <p:nvPr/>
          </p:nvSpPr>
          <p:spPr>
            <a:xfrm>
              <a:off x="863247" y="4152503"/>
              <a:ext cx="3112869" cy="611854"/>
            </a:xfrm>
            <a:prstGeom prst="roundRect">
              <a:avLst>
                <a:gd name="adj" fmla="val 3476"/>
              </a:avLst>
            </a:prstGeom>
            <a:grpFill/>
            <a:ln>
              <a:noFill/>
            </a:ln>
            <a:effectLst>
              <a:outerShdw blurRad="63500" sx="101000" sy="101000" algn="ctr" rotWithShape="0">
                <a:srgbClr val="C3CFE3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93FDDE-465D-4805-8E77-9A5707CF9335}"/>
                </a:ext>
              </a:extLst>
            </p:cNvPr>
            <p:cNvSpPr txBox="1"/>
            <p:nvPr/>
          </p:nvSpPr>
          <p:spPr>
            <a:xfrm>
              <a:off x="911367" y="4335320"/>
              <a:ext cx="1821332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생활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캔크러시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챌린지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그저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4B421CF-D85B-4DDC-BBBF-722768553A9F}"/>
                </a:ext>
              </a:extLst>
            </p:cNvPr>
            <p:cNvSpPr txBox="1"/>
            <p:nvPr/>
          </p:nvSpPr>
          <p:spPr>
            <a:xfrm>
              <a:off x="2984362" y="4304542"/>
              <a:ext cx="8947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50DDA8"/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1500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나눔고딕" panose="020D0604000000000000" pitchFamily="50" charset="-127"/>
                </a:rPr>
                <a:t>코인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BF34927-F825-4C74-99C9-B156896FDCF6}"/>
              </a:ext>
            </a:extLst>
          </p:cNvPr>
          <p:cNvSpPr/>
          <p:nvPr/>
        </p:nvSpPr>
        <p:spPr>
          <a:xfrm>
            <a:off x="1014765" y="2127423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50DDA8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  ✏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AEEB6F-8DFA-479C-835D-35D47D2D0A25}"/>
              </a:ext>
            </a:extLst>
          </p:cNvPr>
          <p:cNvSpPr/>
          <p:nvPr/>
        </p:nvSpPr>
        <p:spPr>
          <a:xfrm>
            <a:off x="2422115" y="2123265"/>
            <a:ext cx="1332027" cy="320004"/>
          </a:xfrm>
          <a:prstGeom prst="roundRect">
            <a:avLst>
              <a:gd name="adj" fmla="val 3476"/>
            </a:avLst>
          </a:prstGeom>
          <a:solidFill>
            <a:srgbClr val="4787FC"/>
          </a:solidFill>
          <a:ln>
            <a:noFill/>
          </a:ln>
          <a:effectLst>
            <a:outerShdw blurRad="63500" sx="101000" sy="101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샘플보기 👁‍🗨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0D34CB7-8C91-4669-8AB5-A3CD1EEB92CB}"/>
              </a:ext>
            </a:extLst>
          </p:cNvPr>
          <p:cNvSpPr txBox="1"/>
          <p:nvPr/>
        </p:nvSpPr>
        <p:spPr>
          <a:xfrm>
            <a:off x="4658535" y="396518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업데이트 점검한다면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1150E-BCCC-4536-AFC9-930E06C73DAF}"/>
              </a:ext>
            </a:extLst>
          </p:cNvPr>
          <p:cNvSpPr txBox="1"/>
          <p:nvPr/>
        </p:nvSpPr>
        <p:spPr>
          <a:xfrm>
            <a:off x="4941929" y="96928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AC614F59-227D-4AD4-90FF-1F2DC2275F57}"/>
              </a:ext>
            </a:extLst>
          </p:cNvPr>
          <p:cNvSpPr/>
          <p:nvPr/>
        </p:nvSpPr>
        <p:spPr>
          <a:xfrm>
            <a:off x="9560236" y="342098"/>
            <a:ext cx="1331334" cy="405469"/>
          </a:xfrm>
          <a:prstGeom prst="roundRect">
            <a:avLst>
              <a:gd name="adj" fmla="val 9582"/>
            </a:avLst>
          </a:prstGeom>
          <a:solidFill>
            <a:srgbClr val="4787FC"/>
          </a:solidFill>
          <a:ln>
            <a:noFill/>
          </a:ln>
          <a:effectLst>
            <a:outerShdw blurRad="63500" sx="103000" sy="103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참여하기</a:t>
            </a: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CFF8520B-2391-4C09-8819-2B2D70BC82E9}"/>
              </a:ext>
            </a:extLst>
          </p:cNvPr>
          <p:cNvGrpSpPr/>
          <p:nvPr/>
        </p:nvGrpSpPr>
        <p:grpSpPr>
          <a:xfrm>
            <a:off x="4846106" y="3041866"/>
            <a:ext cx="499625" cy="499625"/>
            <a:chOff x="5626472" y="1930562"/>
            <a:chExt cx="244622" cy="244622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F899C72-3A57-47ED-A0FD-EB9501D5D86B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3" name="그래픽 232" descr="사용자 윤곽선">
              <a:extLst>
                <a:ext uri="{FF2B5EF4-FFF2-40B4-BE49-F238E27FC236}">
                  <a16:creationId xmlns:a16="http://schemas.microsoft.com/office/drawing/2014/main" id="{15F084FF-4280-46B3-B824-992F18E5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0CF1394B-041F-4DB3-AA1E-AB9C91A90E7B}"/>
              </a:ext>
            </a:extLst>
          </p:cNvPr>
          <p:cNvSpPr txBox="1"/>
          <p:nvPr/>
        </p:nvSpPr>
        <p:spPr>
          <a:xfrm>
            <a:off x="4658535" y="16724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337352F-B600-4F8C-AD6E-481967DC18AB}"/>
              </a:ext>
            </a:extLst>
          </p:cNvPr>
          <p:cNvSpPr/>
          <p:nvPr/>
        </p:nvSpPr>
        <p:spPr>
          <a:xfrm>
            <a:off x="7529787" y="905378"/>
            <a:ext cx="1437465" cy="363892"/>
          </a:xfrm>
          <a:prstGeom prst="rect">
            <a:avLst/>
          </a:prstGeom>
          <a:solidFill>
            <a:srgbClr val="50D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1B1A2-A9B1-40F9-85A0-3D3C65C556BA}"/>
              </a:ext>
            </a:extLst>
          </p:cNvPr>
          <p:cNvSpPr txBox="1"/>
          <p:nvPr/>
        </p:nvSpPr>
        <p:spPr>
          <a:xfrm>
            <a:off x="6369738" y="969286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결과물 파일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2C912D-5927-468C-B997-10B059E95C44}"/>
              </a:ext>
            </a:extLst>
          </p:cNvPr>
          <p:cNvSpPr txBox="1"/>
          <p:nvPr/>
        </p:nvSpPr>
        <p:spPr>
          <a:xfrm>
            <a:off x="7803526" y="969286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F94AC19-7813-4F9A-BAB2-AA08230E20D3}"/>
              </a:ext>
            </a:extLst>
          </p:cNvPr>
          <p:cNvSpPr/>
          <p:nvPr/>
        </p:nvSpPr>
        <p:spPr>
          <a:xfrm>
            <a:off x="4739566" y="2279184"/>
            <a:ext cx="6764127" cy="43576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732F68E3-7FF7-4981-BBB2-5C0EED8A852C}"/>
              </a:ext>
            </a:extLst>
          </p:cNvPr>
          <p:cNvSpPr/>
          <p:nvPr/>
        </p:nvSpPr>
        <p:spPr>
          <a:xfrm>
            <a:off x="10761048" y="2275773"/>
            <a:ext cx="742645" cy="435764"/>
          </a:xfrm>
          <a:prstGeom prst="roundRect">
            <a:avLst>
              <a:gd name="adj" fmla="val 1612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3843B9-F72E-4DB9-8175-5961E5201536}"/>
              </a:ext>
            </a:extLst>
          </p:cNvPr>
          <p:cNvSpPr txBox="1"/>
          <p:nvPr/>
        </p:nvSpPr>
        <p:spPr>
          <a:xfrm>
            <a:off x="4871353" y="2362850"/>
            <a:ext cx="2388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메시지를 입력하세요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20A976F-96C6-4551-BD50-B8E2EA3ABA48}"/>
              </a:ext>
            </a:extLst>
          </p:cNvPr>
          <p:cNvGrpSpPr/>
          <p:nvPr/>
        </p:nvGrpSpPr>
        <p:grpSpPr>
          <a:xfrm>
            <a:off x="4839361" y="3907439"/>
            <a:ext cx="499625" cy="499625"/>
            <a:chOff x="5626472" y="1930562"/>
            <a:chExt cx="244622" cy="244622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5B1C514-9B8F-4BB1-83A7-2FB6C77C8E97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래픽 131" descr="사용자 윤곽선">
              <a:extLst>
                <a:ext uri="{FF2B5EF4-FFF2-40B4-BE49-F238E27FC236}">
                  <a16:creationId xmlns:a16="http://schemas.microsoft.com/office/drawing/2014/main" id="{E5FD3E3C-8F6D-45CC-B288-9046BFB7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6C0466E-D489-465E-B33D-EB3FBBCC6CC2}"/>
              </a:ext>
            </a:extLst>
          </p:cNvPr>
          <p:cNvGrpSpPr/>
          <p:nvPr/>
        </p:nvGrpSpPr>
        <p:grpSpPr>
          <a:xfrm>
            <a:off x="4834425" y="5179533"/>
            <a:ext cx="499625" cy="499625"/>
            <a:chOff x="5626472" y="1930562"/>
            <a:chExt cx="244622" cy="244622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9AA82C-033E-4851-A93C-DBEBB189BF15}"/>
                </a:ext>
              </a:extLst>
            </p:cNvPr>
            <p:cNvSpPr/>
            <p:nvPr/>
          </p:nvSpPr>
          <p:spPr>
            <a:xfrm>
              <a:off x="5627241" y="1931332"/>
              <a:ext cx="243053" cy="243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래픽 169" descr="사용자 윤곽선">
              <a:extLst>
                <a:ext uri="{FF2B5EF4-FFF2-40B4-BE49-F238E27FC236}">
                  <a16:creationId xmlns:a16="http://schemas.microsoft.com/office/drawing/2014/main" id="{0299E281-D22D-4C6D-A356-C68133C0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26472" y="1930562"/>
              <a:ext cx="244622" cy="244622"/>
            </a:xfrm>
            <a:prstGeom prst="rect">
              <a:avLst/>
            </a:prstGeom>
          </p:spPr>
        </p:pic>
      </p:grp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4F7F58A6-5311-4F0F-944C-393058C44FEC}"/>
              </a:ext>
            </a:extLst>
          </p:cNvPr>
          <p:cNvSpPr/>
          <p:nvPr/>
        </p:nvSpPr>
        <p:spPr>
          <a:xfrm>
            <a:off x="7566282" y="6303782"/>
            <a:ext cx="1331334" cy="405469"/>
          </a:xfrm>
          <a:prstGeom prst="roundRect">
            <a:avLst>
              <a:gd name="adj" fmla="val 958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3000" sy="103000" algn="ctr" rotWithShape="0">
              <a:srgbClr val="C3CF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전체보기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C23A018-BD23-4803-8966-4D0F78DBDC4A}"/>
              </a:ext>
            </a:extLst>
          </p:cNvPr>
          <p:cNvSpPr/>
          <p:nvPr/>
        </p:nvSpPr>
        <p:spPr>
          <a:xfrm>
            <a:off x="5544780" y="3034738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202625-0176-4C7D-B5D2-051CD8641AF1}"/>
              </a:ext>
            </a:extLst>
          </p:cNvPr>
          <p:cNvSpPr txBox="1"/>
          <p:nvPr/>
        </p:nvSpPr>
        <p:spPr>
          <a:xfrm>
            <a:off x="5730306" y="3148385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3DE003-799F-443A-B260-B704D44058D9}"/>
              </a:ext>
            </a:extLst>
          </p:cNvPr>
          <p:cNvSpPr txBox="1"/>
          <p:nvPr/>
        </p:nvSpPr>
        <p:spPr>
          <a:xfrm>
            <a:off x="5727084" y="3521148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DBDF3E-23B8-4440-A818-98D61DA65C44}"/>
              </a:ext>
            </a:extLst>
          </p:cNvPr>
          <p:cNvSpPr txBox="1"/>
          <p:nvPr/>
        </p:nvSpPr>
        <p:spPr>
          <a:xfrm>
            <a:off x="9786336" y="352968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54ED307-C900-4F2B-9F8B-9A705DE13FED}"/>
              </a:ext>
            </a:extLst>
          </p:cNvPr>
          <p:cNvSpPr txBox="1"/>
          <p:nvPr/>
        </p:nvSpPr>
        <p:spPr>
          <a:xfrm>
            <a:off x="10248069" y="354149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3A7832E0-086F-44F0-8467-CCD4D74D76FA}"/>
              </a:ext>
            </a:extLst>
          </p:cNvPr>
          <p:cNvSpPr/>
          <p:nvPr/>
        </p:nvSpPr>
        <p:spPr>
          <a:xfrm>
            <a:off x="5544780" y="3911047"/>
            <a:ext cx="5214968" cy="883618"/>
          </a:xfrm>
          <a:prstGeom prst="roundRect">
            <a:avLst>
              <a:gd name="adj" fmla="val 10918"/>
            </a:avLst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F93E63B-017E-4026-80F5-36A1CD1ADDE8}"/>
              </a:ext>
            </a:extLst>
          </p:cNvPr>
          <p:cNvSpPr txBox="1"/>
          <p:nvPr/>
        </p:nvSpPr>
        <p:spPr>
          <a:xfrm>
            <a:off x="5730306" y="4024694"/>
            <a:ext cx="2351926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챌린지는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이전보다 더 재밌었습니다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.^^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92CBEDE-5040-4F69-BE21-7400E80546CC}"/>
              </a:ext>
            </a:extLst>
          </p:cNvPr>
          <p:cNvSpPr txBox="1"/>
          <p:nvPr/>
        </p:nvSpPr>
        <p:spPr>
          <a:xfrm>
            <a:off x="5727084" y="4871175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BFCFB8-D836-4B3C-BC0A-67663445FDA4}"/>
              </a:ext>
            </a:extLst>
          </p:cNvPr>
          <p:cNvSpPr txBox="1"/>
          <p:nvPr/>
        </p:nvSpPr>
        <p:spPr>
          <a:xfrm>
            <a:off x="9786336" y="487970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72662E-94CF-4CCC-BFD6-80F6C7567404}"/>
              </a:ext>
            </a:extLst>
          </p:cNvPr>
          <p:cNvSpPr txBox="1"/>
          <p:nvPr/>
        </p:nvSpPr>
        <p:spPr>
          <a:xfrm>
            <a:off x="10248069" y="489151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83BC19B8-F9AB-4E5A-917A-8799DB81AD7C}"/>
              </a:ext>
            </a:extLst>
          </p:cNvPr>
          <p:cNvSpPr/>
          <p:nvPr/>
        </p:nvSpPr>
        <p:spPr>
          <a:xfrm>
            <a:off x="5544780" y="5246406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CF500D1-7234-499F-93F5-6388B8AEC874}"/>
              </a:ext>
            </a:extLst>
          </p:cNvPr>
          <p:cNvSpPr txBox="1"/>
          <p:nvPr/>
        </p:nvSpPr>
        <p:spPr>
          <a:xfrm>
            <a:off x="5730306" y="5360053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4608C3-73B5-471F-8B79-3B9943947412}"/>
              </a:ext>
            </a:extLst>
          </p:cNvPr>
          <p:cNvSpPr txBox="1"/>
          <p:nvPr/>
        </p:nvSpPr>
        <p:spPr>
          <a:xfrm>
            <a:off x="5727084" y="5732816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7B77AE-D6C1-4F3D-9EC5-3DF465037AEC}"/>
              </a:ext>
            </a:extLst>
          </p:cNvPr>
          <p:cNvSpPr txBox="1"/>
          <p:nvPr/>
        </p:nvSpPr>
        <p:spPr>
          <a:xfrm>
            <a:off x="9786336" y="574134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D092D32-7784-4C33-A84D-25EBE52CDBF6}"/>
              </a:ext>
            </a:extLst>
          </p:cNvPr>
          <p:cNvSpPr txBox="1"/>
          <p:nvPr/>
        </p:nvSpPr>
        <p:spPr>
          <a:xfrm>
            <a:off x="10248069" y="575315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B3C34E88-D063-48BA-9BAD-B581F8A4A83A}"/>
              </a:ext>
            </a:extLst>
          </p:cNvPr>
          <p:cNvSpPr/>
          <p:nvPr/>
        </p:nvSpPr>
        <p:spPr>
          <a:xfrm>
            <a:off x="1732342" y="530195"/>
            <a:ext cx="7879837" cy="5965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D2AD4A-E4D8-4EF6-B7F8-20F9C60BB827}"/>
              </a:ext>
            </a:extLst>
          </p:cNvPr>
          <p:cNvSpPr/>
          <p:nvPr/>
        </p:nvSpPr>
        <p:spPr>
          <a:xfrm>
            <a:off x="3860555" y="1458963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E55043-376D-41D9-949C-D1F46B425474}"/>
              </a:ext>
            </a:extLst>
          </p:cNvPr>
          <p:cNvSpPr txBox="1"/>
          <p:nvPr/>
        </p:nvSpPr>
        <p:spPr>
          <a:xfrm>
            <a:off x="3822984" y="66007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 전체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50FD0B9D-5002-4A27-9E4D-0D304C5DF842}"/>
              </a:ext>
            </a:extLst>
          </p:cNvPr>
          <p:cNvSpPr txBox="1"/>
          <p:nvPr/>
        </p:nvSpPr>
        <p:spPr>
          <a:xfrm>
            <a:off x="4046081" y="1572610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A2C00DFB-3D0B-40BF-AF28-DD6F66D86B15}"/>
              </a:ext>
            </a:extLst>
          </p:cNvPr>
          <p:cNvSpPr/>
          <p:nvPr/>
        </p:nvSpPr>
        <p:spPr>
          <a:xfrm>
            <a:off x="9330384" y="1268760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BEFB02A-17E8-4714-952A-86EE4095D383}"/>
              </a:ext>
            </a:extLst>
          </p:cNvPr>
          <p:cNvSpPr txBox="1"/>
          <p:nvPr/>
        </p:nvSpPr>
        <p:spPr>
          <a:xfrm>
            <a:off x="3823006" y="106821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2021-10-15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CADB4-F308-4B0D-AD5A-9251E181B35B}"/>
              </a:ext>
            </a:extLst>
          </p:cNvPr>
          <p:cNvSpPr txBox="1"/>
          <p:nvPr/>
        </p:nvSpPr>
        <p:spPr>
          <a:xfrm>
            <a:off x="4042859" y="194537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D44A4-5B49-408B-A188-9C47DEF4C77A}"/>
              </a:ext>
            </a:extLst>
          </p:cNvPr>
          <p:cNvSpPr txBox="1"/>
          <p:nvPr/>
        </p:nvSpPr>
        <p:spPr>
          <a:xfrm>
            <a:off x="8102111" y="1953905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235B9-75F0-4430-8899-4AFBC8FC7426}"/>
              </a:ext>
            </a:extLst>
          </p:cNvPr>
          <p:cNvSpPr txBox="1"/>
          <p:nvPr/>
        </p:nvSpPr>
        <p:spPr>
          <a:xfrm>
            <a:off x="8563844" y="196571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EA4ED62-6EB3-4FED-B8A4-17012D465EE0}"/>
              </a:ext>
            </a:extLst>
          </p:cNvPr>
          <p:cNvSpPr/>
          <p:nvPr/>
        </p:nvSpPr>
        <p:spPr>
          <a:xfrm>
            <a:off x="3860555" y="2335272"/>
            <a:ext cx="5214968" cy="883618"/>
          </a:xfrm>
          <a:prstGeom prst="roundRect">
            <a:avLst>
              <a:gd name="adj" fmla="val 10918"/>
            </a:avLst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5C0B4D-CC15-4D1C-9FB2-79040B2D0B68}"/>
              </a:ext>
            </a:extLst>
          </p:cNvPr>
          <p:cNvSpPr txBox="1"/>
          <p:nvPr/>
        </p:nvSpPr>
        <p:spPr>
          <a:xfrm>
            <a:off x="4046081" y="2448919"/>
            <a:ext cx="2351926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챌린지는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이전보다 더 재밌었습니다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.^^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08D347-9CE7-47D4-A20C-C858DE760244}"/>
              </a:ext>
            </a:extLst>
          </p:cNvPr>
          <p:cNvSpPr txBox="1"/>
          <p:nvPr/>
        </p:nvSpPr>
        <p:spPr>
          <a:xfrm>
            <a:off x="4042859" y="3295400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4E53CB-E946-47E6-9A46-043825133999}"/>
              </a:ext>
            </a:extLst>
          </p:cNvPr>
          <p:cNvSpPr txBox="1"/>
          <p:nvPr/>
        </p:nvSpPr>
        <p:spPr>
          <a:xfrm>
            <a:off x="8102111" y="3303932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ECECB1-2875-4A3D-927A-CB511FC53E8A}"/>
              </a:ext>
            </a:extLst>
          </p:cNvPr>
          <p:cNvSpPr txBox="1"/>
          <p:nvPr/>
        </p:nvSpPr>
        <p:spPr>
          <a:xfrm>
            <a:off x="8563844" y="331574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77BF3BA-E749-4275-956F-124C5983ABDE}"/>
              </a:ext>
            </a:extLst>
          </p:cNvPr>
          <p:cNvSpPr/>
          <p:nvPr/>
        </p:nvSpPr>
        <p:spPr>
          <a:xfrm>
            <a:off x="3860555" y="3670631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2B12C-0481-435C-B2BC-71C6C37BC8AF}"/>
              </a:ext>
            </a:extLst>
          </p:cNvPr>
          <p:cNvSpPr txBox="1"/>
          <p:nvPr/>
        </p:nvSpPr>
        <p:spPr>
          <a:xfrm>
            <a:off x="4046081" y="3784278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C952A-4967-4AB3-849B-1FAF53AA6FE2}"/>
              </a:ext>
            </a:extLst>
          </p:cNvPr>
          <p:cNvSpPr txBox="1"/>
          <p:nvPr/>
        </p:nvSpPr>
        <p:spPr>
          <a:xfrm>
            <a:off x="4042859" y="4157041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6241FF-BF4B-4648-B56C-4A0F87AACE7A}"/>
              </a:ext>
            </a:extLst>
          </p:cNvPr>
          <p:cNvSpPr txBox="1"/>
          <p:nvPr/>
        </p:nvSpPr>
        <p:spPr>
          <a:xfrm>
            <a:off x="8102111" y="4165573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88D318-FC53-49B5-913C-C4AAC8FBA92D}"/>
              </a:ext>
            </a:extLst>
          </p:cNvPr>
          <p:cNvSpPr txBox="1"/>
          <p:nvPr/>
        </p:nvSpPr>
        <p:spPr>
          <a:xfrm>
            <a:off x="8563844" y="417738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B415AD6-A151-4ABD-9DB9-F5AD22012FEB}"/>
              </a:ext>
            </a:extLst>
          </p:cNvPr>
          <p:cNvSpPr/>
          <p:nvPr/>
        </p:nvSpPr>
        <p:spPr>
          <a:xfrm>
            <a:off x="3860555" y="4638407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19DE66-4E08-49C2-9114-95A56915011E}"/>
              </a:ext>
            </a:extLst>
          </p:cNvPr>
          <p:cNvSpPr txBox="1"/>
          <p:nvPr/>
        </p:nvSpPr>
        <p:spPr>
          <a:xfrm>
            <a:off x="4046081" y="4752054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9ACE79-AB41-4D9A-9C28-641C197A82A6}"/>
              </a:ext>
            </a:extLst>
          </p:cNvPr>
          <p:cNvSpPr txBox="1"/>
          <p:nvPr/>
        </p:nvSpPr>
        <p:spPr>
          <a:xfrm>
            <a:off x="4042859" y="5124817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4AAB43-5DE2-46F4-9B2D-BDBB32C6B35B}"/>
              </a:ext>
            </a:extLst>
          </p:cNvPr>
          <p:cNvSpPr txBox="1"/>
          <p:nvPr/>
        </p:nvSpPr>
        <p:spPr>
          <a:xfrm>
            <a:off x="8102111" y="513334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DDCD3-3868-40F9-BC73-4BFEC1B88242}"/>
              </a:ext>
            </a:extLst>
          </p:cNvPr>
          <p:cNvSpPr txBox="1"/>
          <p:nvPr/>
        </p:nvSpPr>
        <p:spPr>
          <a:xfrm>
            <a:off x="8563844" y="51451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F0633E6-2C6C-412B-9CE2-B4E82D947EDB}"/>
              </a:ext>
            </a:extLst>
          </p:cNvPr>
          <p:cNvSpPr/>
          <p:nvPr/>
        </p:nvSpPr>
        <p:spPr>
          <a:xfrm>
            <a:off x="3860555" y="5606183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52A2F-61EB-4842-95EE-32BBBBD96704}"/>
              </a:ext>
            </a:extLst>
          </p:cNvPr>
          <p:cNvSpPr txBox="1"/>
          <p:nvPr/>
        </p:nvSpPr>
        <p:spPr>
          <a:xfrm>
            <a:off x="4046081" y="5719830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71CEB-F92B-4C76-8C8C-F4285E471303}"/>
              </a:ext>
            </a:extLst>
          </p:cNvPr>
          <p:cNvSpPr txBox="1"/>
          <p:nvPr/>
        </p:nvSpPr>
        <p:spPr>
          <a:xfrm>
            <a:off x="4042859" y="6092593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7396BF-F2E2-4CCB-9F75-65DB43BFEA19}"/>
              </a:ext>
            </a:extLst>
          </p:cNvPr>
          <p:cNvSpPr txBox="1"/>
          <p:nvPr/>
        </p:nvSpPr>
        <p:spPr>
          <a:xfrm>
            <a:off x="8102111" y="610112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1D0F47-8266-46D1-813C-69A99BBCBA61}"/>
              </a:ext>
            </a:extLst>
          </p:cNvPr>
          <p:cNvSpPr txBox="1"/>
          <p:nvPr/>
        </p:nvSpPr>
        <p:spPr>
          <a:xfrm>
            <a:off x="8563844" y="611293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래픽 85" descr="닫기 윤곽선">
            <a:extLst>
              <a:ext uri="{FF2B5EF4-FFF2-40B4-BE49-F238E27FC236}">
                <a16:creationId xmlns:a16="http://schemas.microsoft.com/office/drawing/2014/main" id="{0216D88B-2347-4721-895A-CC7BD143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1410" y="1539752"/>
            <a:ext cx="296545" cy="296545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DEADE0A-BCD0-4818-92BE-E9F4F4EB85A0}"/>
              </a:ext>
            </a:extLst>
          </p:cNvPr>
          <p:cNvCxnSpPr/>
          <p:nvPr/>
        </p:nvCxnSpPr>
        <p:spPr>
          <a:xfrm>
            <a:off x="3719736" y="546963"/>
            <a:ext cx="0" cy="5948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BA6ED8-03F9-4F6A-B3A6-BEB1E724CC8D}"/>
              </a:ext>
            </a:extLst>
          </p:cNvPr>
          <p:cNvSpPr/>
          <p:nvPr/>
        </p:nvSpPr>
        <p:spPr>
          <a:xfrm>
            <a:off x="4555940" y="1988900"/>
            <a:ext cx="1132607" cy="202610"/>
          </a:xfrm>
          <a:prstGeom prst="rect">
            <a:avLst/>
          </a:prstGeom>
          <a:solidFill>
            <a:srgbClr val="26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무효 후 코인 회수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E881E3-81AB-43D8-BEED-C812E932B36C}"/>
              </a:ext>
            </a:extLst>
          </p:cNvPr>
          <p:cNvSpPr/>
          <p:nvPr/>
        </p:nvSpPr>
        <p:spPr>
          <a:xfrm>
            <a:off x="9035849" y="1598328"/>
            <a:ext cx="1523712" cy="816611"/>
          </a:xfrm>
          <a:prstGeom prst="rect">
            <a:avLst/>
          </a:prstGeom>
          <a:solidFill>
            <a:srgbClr val="FFE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등록한 메시지에 한해 삭제 가능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메시지를 삭제하시면 지급된 코인은 차감되며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메시지는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영구삭제됩니다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F556BF9-1F6A-4E67-ACEF-CC47EEBC2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38" y="1112773"/>
            <a:ext cx="1752600" cy="58959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163A873-89A4-4964-90A5-55F0D15FDDA7}"/>
              </a:ext>
            </a:extLst>
          </p:cNvPr>
          <p:cNvSpPr txBox="1"/>
          <p:nvPr/>
        </p:nvSpPr>
        <p:spPr>
          <a:xfrm>
            <a:off x="2325347" y="1748955"/>
            <a:ext cx="9844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D9B601-BDC9-4D79-A097-1230F7DCC202}"/>
              </a:ext>
            </a:extLst>
          </p:cNvPr>
          <p:cNvSpPr txBox="1"/>
          <p:nvPr/>
        </p:nvSpPr>
        <p:spPr>
          <a:xfrm>
            <a:off x="2328332" y="19549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1FE3A5-D551-432E-BEFA-EF2B90F0FE7F}"/>
              </a:ext>
            </a:extLst>
          </p:cNvPr>
          <p:cNvSpPr txBox="1"/>
          <p:nvPr/>
        </p:nvSpPr>
        <p:spPr>
          <a:xfrm>
            <a:off x="2328332" y="247807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345CD-60FC-43AA-AE08-3B7CD67071B8}"/>
              </a:ext>
            </a:extLst>
          </p:cNvPr>
          <p:cNvSpPr txBox="1"/>
          <p:nvPr/>
        </p:nvSpPr>
        <p:spPr>
          <a:xfrm>
            <a:off x="2328332" y="352427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1F9B98-3E55-42EA-AD3F-6C40CF0A32A7}"/>
              </a:ext>
            </a:extLst>
          </p:cNvPr>
          <p:cNvSpPr txBox="1"/>
          <p:nvPr/>
        </p:nvSpPr>
        <p:spPr>
          <a:xfrm>
            <a:off x="2328332" y="404737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5F756-1699-4D4E-91BF-0C8EEA4862F0}"/>
              </a:ext>
            </a:extLst>
          </p:cNvPr>
          <p:cNvSpPr txBox="1"/>
          <p:nvPr/>
        </p:nvSpPr>
        <p:spPr>
          <a:xfrm>
            <a:off x="2328332" y="457047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8AA7CB-EE63-4157-9A62-02451223C449}"/>
              </a:ext>
            </a:extLst>
          </p:cNvPr>
          <p:cNvSpPr txBox="1"/>
          <p:nvPr/>
        </p:nvSpPr>
        <p:spPr>
          <a:xfrm>
            <a:off x="2328332" y="509358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AD4CDF-E582-431A-B103-2DD5C5256D61}"/>
              </a:ext>
            </a:extLst>
          </p:cNvPr>
          <p:cNvSpPr txBox="1"/>
          <p:nvPr/>
        </p:nvSpPr>
        <p:spPr>
          <a:xfrm>
            <a:off x="2328332" y="561668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6DD079-85AC-4DFF-B755-108BA8CB6722}"/>
              </a:ext>
            </a:extLst>
          </p:cNvPr>
          <p:cNvSpPr txBox="1"/>
          <p:nvPr/>
        </p:nvSpPr>
        <p:spPr>
          <a:xfrm>
            <a:off x="2328332" y="613978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06861-4F28-4492-A4B8-C806E2797A93}"/>
              </a:ext>
            </a:extLst>
          </p:cNvPr>
          <p:cNvSpPr txBox="1"/>
          <p:nvPr/>
        </p:nvSpPr>
        <p:spPr>
          <a:xfrm>
            <a:off x="2328332" y="666288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B9DA-358B-4373-90B6-C3C64872238E}"/>
              </a:ext>
            </a:extLst>
          </p:cNvPr>
          <p:cNvSpPr txBox="1"/>
          <p:nvPr/>
        </p:nvSpPr>
        <p:spPr>
          <a:xfrm>
            <a:off x="2328332" y="300117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F15978F-ED63-46D1-87E0-2931721C73CC}"/>
              </a:ext>
            </a:extLst>
          </p:cNvPr>
          <p:cNvSpPr/>
          <p:nvPr/>
        </p:nvSpPr>
        <p:spPr>
          <a:xfrm>
            <a:off x="3030365" y="1829827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29DD73-0C5D-46B0-9CEB-56F745EBB20E}"/>
              </a:ext>
            </a:extLst>
          </p:cNvPr>
          <p:cNvSpPr/>
          <p:nvPr/>
        </p:nvSpPr>
        <p:spPr>
          <a:xfrm>
            <a:off x="3031365" y="2349548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0FA2D5A-8252-447C-8F3E-BCF6C4CE04A6}"/>
              </a:ext>
            </a:extLst>
          </p:cNvPr>
          <p:cNvSpPr/>
          <p:nvPr/>
        </p:nvSpPr>
        <p:spPr>
          <a:xfrm>
            <a:off x="3032365" y="2869269"/>
            <a:ext cx="313472" cy="2015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F4E7C63-3CE1-45D6-B075-9456C00CB49D}"/>
              </a:ext>
            </a:extLst>
          </p:cNvPr>
          <p:cNvSpPr/>
          <p:nvPr/>
        </p:nvSpPr>
        <p:spPr>
          <a:xfrm>
            <a:off x="3033365" y="3388990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034CCA0-6B52-4574-86F3-BCA5243819D1}"/>
              </a:ext>
            </a:extLst>
          </p:cNvPr>
          <p:cNvSpPr/>
          <p:nvPr/>
        </p:nvSpPr>
        <p:spPr>
          <a:xfrm>
            <a:off x="3034365" y="3908711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867F840-51F8-4156-B131-57E1D3CB4B6D}"/>
              </a:ext>
            </a:extLst>
          </p:cNvPr>
          <p:cNvSpPr/>
          <p:nvPr/>
        </p:nvSpPr>
        <p:spPr>
          <a:xfrm>
            <a:off x="3035365" y="4428432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CB6D8AF-A2AA-4B1F-B475-492D28D5C440}"/>
              </a:ext>
            </a:extLst>
          </p:cNvPr>
          <p:cNvSpPr/>
          <p:nvPr/>
        </p:nvSpPr>
        <p:spPr>
          <a:xfrm>
            <a:off x="3036365" y="494815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74C5CC-E6C3-49EC-A3B8-77699392174D}"/>
              </a:ext>
            </a:extLst>
          </p:cNvPr>
          <p:cNvSpPr/>
          <p:nvPr/>
        </p:nvSpPr>
        <p:spPr>
          <a:xfrm>
            <a:off x="3037365" y="5467874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36FCB0D-0702-4F5B-B16D-292063ADB680}"/>
              </a:ext>
            </a:extLst>
          </p:cNvPr>
          <p:cNvSpPr/>
          <p:nvPr/>
        </p:nvSpPr>
        <p:spPr>
          <a:xfrm>
            <a:off x="3038365" y="5987595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F4BA52D-87F3-404B-A226-C7E87D546ADE}"/>
              </a:ext>
            </a:extLst>
          </p:cNvPr>
          <p:cNvSpPr/>
          <p:nvPr/>
        </p:nvSpPr>
        <p:spPr>
          <a:xfrm>
            <a:off x="3039365" y="6507316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E3F8D66-8A34-4E16-9413-AE6E10FB1839}"/>
              </a:ext>
            </a:extLst>
          </p:cNvPr>
          <p:cNvSpPr/>
          <p:nvPr/>
        </p:nvSpPr>
        <p:spPr>
          <a:xfrm>
            <a:off x="3471709" y="546963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218DF9-6A7F-42D4-A136-F8E4DA2177BE}"/>
              </a:ext>
            </a:extLst>
          </p:cNvPr>
          <p:cNvSpPr/>
          <p:nvPr/>
        </p:nvSpPr>
        <p:spPr>
          <a:xfrm>
            <a:off x="1847528" y="611632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E67CCC-3B28-4140-AA00-D850AA6641D6}"/>
              </a:ext>
            </a:extLst>
          </p:cNvPr>
          <p:cNvGrpSpPr/>
          <p:nvPr/>
        </p:nvGrpSpPr>
        <p:grpSpPr>
          <a:xfrm>
            <a:off x="3100415" y="716465"/>
            <a:ext cx="169183" cy="175318"/>
            <a:chOff x="10280785" y="184193"/>
            <a:chExt cx="241254" cy="25000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7FF5C42-3233-431B-8A5F-370905EFD523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98C4E0D-EF58-4E22-97B7-5DE4CB9C42F2}"/>
                </a:ext>
              </a:extLst>
            </p:cNvPr>
            <p:cNvCxnSpPr>
              <a:cxnSpLocks/>
              <a:stCxn id="69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906DD12-A38B-485D-932A-BB6D228D10CA}"/>
              </a:ext>
            </a:extLst>
          </p:cNvPr>
          <p:cNvSpPr/>
          <p:nvPr/>
        </p:nvSpPr>
        <p:spPr>
          <a:xfrm>
            <a:off x="3044288" y="125952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1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4C80F0-F6DF-405E-B854-A1A5F1887068}"/>
              </a:ext>
            </a:extLst>
          </p:cNvPr>
          <p:cNvSpPr/>
          <p:nvPr/>
        </p:nvSpPr>
        <p:spPr>
          <a:xfrm>
            <a:off x="1732342" y="530195"/>
            <a:ext cx="7879837" cy="5965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D2AD4A-E4D8-4EF6-B7F8-20F9C60BB827}"/>
              </a:ext>
            </a:extLst>
          </p:cNvPr>
          <p:cNvSpPr/>
          <p:nvPr/>
        </p:nvSpPr>
        <p:spPr>
          <a:xfrm>
            <a:off x="3860555" y="1409300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E55043-376D-41D9-949C-D1F46B425474}"/>
              </a:ext>
            </a:extLst>
          </p:cNvPr>
          <p:cNvSpPr txBox="1"/>
          <p:nvPr/>
        </p:nvSpPr>
        <p:spPr>
          <a:xfrm>
            <a:off x="3822984" y="66007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메시지 전체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(250)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50FD0B9D-5002-4A27-9E4D-0D304C5DF842}"/>
              </a:ext>
            </a:extLst>
          </p:cNvPr>
          <p:cNvSpPr txBox="1"/>
          <p:nvPr/>
        </p:nvSpPr>
        <p:spPr>
          <a:xfrm>
            <a:off x="4046081" y="1522947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A2C00DFB-3D0B-40BF-AF28-DD6F66D86B15}"/>
              </a:ext>
            </a:extLst>
          </p:cNvPr>
          <p:cNvSpPr/>
          <p:nvPr/>
        </p:nvSpPr>
        <p:spPr>
          <a:xfrm>
            <a:off x="9330384" y="1268760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BEFB02A-17E8-4714-952A-86EE4095D383}"/>
              </a:ext>
            </a:extLst>
          </p:cNvPr>
          <p:cNvSpPr txBox="1"/>
          <p:nvPr/>
        </p:nvSpPr>
        <p:spPr>
          <a:xfrm>
            <a:off x="3823006" y="106821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2021-10-15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CADB4-F308-4B0D-AD5A-9251E181B35B}"/>
              </a:ext>
            </a:extLst>
          </p:cNvPr>
          <p:cNvSpPr txBox="1"/>
          <p:nvPr/>
        </p:nvSpPr>
        <p:spPr>
          <a:xfrm>
            <a:off x="4042859" y="1895710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D44A4-5B49-408B-A188-9C47DEF4C77A}"/>
              </a:ext>
            </a:extLst>
          </p:cNvPr>
          <p:cNvSpPr txBox="1"/>
          <p:nvPr/>
        </p:nvSpPr>
        <p:spPr>
          <a:xfrm>
            <a:off x="8102111" y="1904242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235B9-75F0-4430-8899-4AFBC8FC7426}"/>
              </a:ext>
            </a:extLst>
          </p:cNvPr>
          <p:cNvSpPr txBox="1"/>
          <p:nvPr/>
        </p:nvSpPr>
        <p:spPr>
          <a:xfrm>
            <a:off x="8563844" y="1916053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EA4ED62-6EB3-4FED-B8A4-17012D465EE0}"/>
              </a:ext>
            </a:extLst>
          </p:cNvPr>
          <p:cNvSpPr/>
          <p:nvPr/>
        </p:nvSpPr>
        <p:spPr>
          <a:xfrm>
            <a:off x="3860555" y="2615828"/>
            <a:ext cx="5214968" cy="883618"/>
          </a:xfrm>
          <a:prstGeom prst="roundRect">
            <a:avLst>
              <a:gd name="adj" fmla="val 10918"/>
            </a:avLst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5C0B4D-CC15-4D1C-9FB2-79040B2D0B68}"/>
              </a:ext>
            </a:extLst>
          </p:cNvPr>
          <p:cNvSpPr txBox="1"/>
          <p:nvPr/>
        </p:nvSpPr>
        <p:spPr>
          <a:xfrm>
            <a:off x="4046081" y="2729475"/>
            <a:ext cx="2351926" cy="69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챌린지는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이전보다 더 재밌었습니다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.^^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파이팅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08D347-9CE7-47D4-A20C-C858DE760244}"/>
              </a:ext>
            </a:extLst>
          </p:cNvPr>
          <p:cNvSpPr txBox="1"/>
          <p:nvPr/>
        </p:nvSpPr>
        <p:spPr>
          <a:xfrm>
            <a:off x="4042859" y="3575956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4E53CB-E946-47E6-9A46-043825133999}"/>
              </a:ext>
            </a:extLst>
          </p:cNvPr>
          <p:cNvSpPr txBox="1"/>
          <p:nvPr/>
        </p:nvSpPr>
        <p:spPr>
          <a:xfrm>
            <a:off x="8102111" y="358448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ECECB1-2875-4A3D-927A-CB511FC53E8A}"/>
              </a:ext>
            </a:extLst>
          </p:cNvPr>
          <p:cNvSpPr txBox="1"/>
          <p:nvPr/>
        </p:nvSpPr>
        <p:spPr>
          <a:xfrm>
            <a:off x="8563844" y="359629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77BF3BA-E749-4275-956F-124C5983ABDE}"/>
              </a:ext>
            </a:extLst>
          </p:cNvPr>
          <p:cNvSpPr/>
          <p:nvPr/>
        </p:nvSpPr>
        <p:spPr>
          <a:xfrm>
            <a:off x="3860555" y="4275731"/>
            <a:ext cx="5214968" cy="458125"/>
          </a:xfrm>
          <a:prstGeom prst="roundRect">
            <a:avLst/>
          </a:prstGeom>
          <a:solidFill>
            <a:srgbClr val="F0F3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2B12C-0481-435C-B2BC-71C6C37BC8AF}"/>
              </a:ext>
            </a:extLst>
          </p:cNvPr>
          <p:cNvSpPr txBox="1"/>
          <p:nvPr/>
        </p:nvSpPr>
        <p:spPr>
          <a:xfrm>
            <a:off x="4046081" y="4389378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C952A-4967-4AB3-849B-1FAF53AA6FE2}"/>
              </a:ext>
            </a:extLst>
          </p:cNvPr>
          <p:cNvSpPr txBox="1"/>
          <p:nvPr/>
        </p:nvSpPr>
        <p:spPr>
          <a:xfrm>
            <a:off x="4042859" y="4762141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15:00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6241FF-BF4B-4648-B56C-4A0F87AACE7A}"/>
              </a:ext>
            </a:extLst>
          </p:cNvPr>
          <p:cNvSpPr txBox="1"/>
          <p:nvPr/>
        </p:nvSpPr>
        <p:spPr>
          <a:xfrm>
            <a:off x="8102111" y="4770673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윤지혜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88D318-FC53-49B5-913C-C4AAC8FBA92D}"/>
              </a:ext>
            </a:extLst>
          </p:cNvPr>
          <p:cNvSpPr txBox="1"/>
          <p:nvPr/>
        </p:nvSpPr>
        <p:spPr>
          <a:xfrm>
            <a:off x="8563844" y="478248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BAAD9-3A0E-4606-93AC-74EED8813A57}"/>
              </a:ext>
            </a:extLst>
          </p:cNvPr>
          <p:cNvSpPr txBox="1"/>
          <p:nvPr/>
        </p:nvSpPr>
        <p:spPr>
          <a:xfrm>
            <a:off x="3822984" y="2308417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2021-10-14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38ECF-DC94-403A-B23B-4D13720598F2}"/>
              </a:ext>
            </a:extLst>
          </p:cNvPr>
          <p:cNvSpPr txBox="1"/>
          <p:nvPr/>
        </p:nvSpPr>
        <p:spPr>
          <a:xfrm>
            <a:off x="3820387" y="3968389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2021-10-13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1FDDD25-9A72-4418-8FAA-ED34076BE720}"/>
              </a:ext>
            </a:extLst>
          </p:cNvPr>
          <p:cNvCxnSpPr/>
          <p:nvPr/>
        </p:nvCxnSpPr>
        <p:spPr>
          <a:xfrm>
            <a:off x="3719736" y="546963"/>
            <a:ext cx="0" cy="5948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F017321-55DE-48B6-8FD2-275D5DCA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38" y="1112773"/>
            <a:ext cx="1752600" cy="58959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977630-0658-464D-9FAD-4AF8AAC997FC}"/>
              </a:ext>
            </a:extLst>
          </p:cNvPr>
          <p:cNvSpPr txBox="1"/>
          <p:nvPr/>
        </p:nvSpPr>
        <p:spPr>
          <a:xfrm>
            <a:off x="2325347" y="1748955"/>
            <a:ext cx="9844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188983-4C52-499C-B968-9EF8BCAB48CC}"/>
              </a:ext>
            </a:extLst>
          </p:cNvPr>
          <p:cNvSpPr txBox="1"/>
          <p:nvPr/>
        </p:nvSpPr>
        <p:spPr>
          <a:xfrm>
            <a:off x="2328332" y="19549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BEFDB-F27B-4E33-9AFC-9E1A2D7D211B}"/>
              </a:ext>
            </a:extLst>
          </p:cNvPr>
          <p:cNvSpPr txBox="1"/>
          <p:nvPr/>
        </p:nvSpPr>
        <p:spPr>
          <a:xfrm>
            <a:off x="2328332" y="247807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4A1572-5099-4A8E-87CC-1CE2A56EF516}"/>
              </a:ext>
            </a:extLst>
          </p:cNvPr>
          <p:cNvSpPr txBox="1"/>
          <p:nvPr/>
        </p:nvSpPr>
        <p:spPr>
          <a:xfrm>
            <a:off x="2328332" y="352427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9847B4-4792-49CB-BCFB-CD74891DA5E5}"/>
              </a:ext>
            </a:extLst>
          </p:cNvPr>
          <p:cNvSpPr txBox="1"/>
          <p:nvPr/>
        </p:nvSpPr>
        <p:spPr>
          <a:xfrm>
            <a:off x="2328332" y="404737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5A103-C6CB-4945-B3F8-670656384079}"/>
              </a:ext>
            </a:extLst>
          </p:cNvPr>
          <p:cNvSpPr txBox="1"/>
          <p:nvPr/>
        </p:nvSpPr>
        <p:spPr>
          <a:xfrm>
            <a:off x="2328332" y="457047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D6756A-EF4D-4693-BC23-702BBE4E8899}"/>
              </a:ext>
            </a:extLst>
          </p:cNvPr>
          <p:cNvSpPr txBox="1"/>
          <p:nvPr/>
        </p:nvSpPr>
        <p:spPr>
          <a:xfrm>
            <a:off x="2328332" y="509358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606145-4CFE-45CB-AB86-D31D612F887A}"/>
              </a:ext>
            </a:extLst>
          </p:cNvPr>
          <p:cNvSpPr txBox="1"/>
          <p:nvPr/>
        </p:nvSpPr>
        <p:spPr>
          <a:xfrm>
            <a:off x="2328332" y="561668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3A7F17-7F1F-4E8A-9EEA-87F54ACD14D1}"/>
              </a:ext>
            </a:extLst>
          </p:cNvPr>
          <p:cNvSpPr txBox="1"/>
          <p:nvPr/>
        </p:nvSpPr>
        <p:spPr>
          <a:xfrm>
            <a:off x="2328332" y="613978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48CA7E-5684-4A74-A9FF-E943B264C7FE}"/>
              </a:ext>
            </a:extLst>
          </p:cNvPr>
          <p:cNvSpPr txBox="1"/>
          <p:nvPr/>
        </p:nvSpPr>
        <p:spPr>
          <a:xfrm>
            <a:off x="2328332" y="666288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A4890B-F605-4597-8B22-B89F9AD8EC99}"/>
              </a:ext>
            </a:extLst>
          </p:cNvPr>
          <p:cNvSpPr txBox="1"/>
          <p:nvPr/>
        </p:nvSpPr>
        <p:spPr>
          <a:xfrm>
            <a:off x="2328332" y="300117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7010B7D-4831-469D-8AF9-8BA16A2A1FB7}"/>
              </a:ext>
            </a:extLst>
          </p:cNvPr>
          <p:cNvSpPr/>
          <p:nvPr/>
        </p:nvSpPr>
        <p:spPr>
          <a:xfrm>
            <a:off x="3030365" y="1829827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6BEC816-07CF-4F72-A873-10E9BE4657EC}"/>
              </a:ext>
            </a:extLst>
          </p:cNvPr>
          <p:cNvSpPr/>
          <p:nvPr/>
        </p:nvSpPr>
        <p:spPr>
          <a:xfrm>
            <a:off x="3031365" y="2349548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B969449-7556-4700-8606-4DC07A8B275C}"/>
              </a:ext>
            </a:extLst>
          </p:cNvPr>
          <p:cNvSpPr/>
          <p:nvPr/>
        </p:nvSpPr>
        <p:spPr>
          <a:xfrm>
            <a:off x="3032365" y="2869269"/>
            <a:ext cx="313472" cy="20155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8B68A0C-93E4-4854-A273-1870B09C480A}"/>
              </a:ext>
            </a:extLst>
          </p:cNvPr>
          <p:cNvSpPr/>
          <p:nvPr/>
        </p:nvSpPr>
        <p:spPr>
          <a:xfrm>
            <a:off x="3033365" y="3388990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883CB83-6A82-4EE7-B434-DDB8B868D41D}"/>
              </a:ext>
            </a:extLst>
          </p:cNvPr>
          <p:cNvSpPr/>
          <p:nvPr/>
        </p:nvSpPr>
        <p:spPr>
          <a:xfrm>
            <a:off x="3034365" y="3908711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6FE6E54-F7DA-46DD-B022-F18C65703A5B}"/>
              </a:ext>
            </a:extLst>
          </p:cNvPr>
          <p:cNvSpPr/>
          <p:nvPr/>
        </p:nvSpPr>
        <p:spPr>
          <a:xfrm>
            <a:off x="3035365" y="4428432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DCEEE0F-F6CD-4295-ADD2-BE82215FDAC4}"/>
              </a:ext>
            </a:extLst>
          </p:cNvPr>
          <p:cNvSpPr/>
          <p:nvPr/>
        </p:nvSpPr>
        <p:spPr>
          <a:xfrm>
            <a:off x="3036365" y="494815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8DF84-83E3-4E6F-BE5A-0E6594F78083}"/>
              </a:ext>
            </a:extLst>
          </p:cNvPr>
          <p:cNvSpPr/>
          <p:nvPr/>
        </p:nvSpPr>
        <p:spPr>
          <a:xfrm>
            <a:off x="3037365" y="5467874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A46A79B-6C38-4267-B32C-967708DACF12}"/>
              </a:ext>
            </a:extLst>
          </p:cNvPr>
          <p:cNvSpPr/>
          <p:nvPr/>
        </p:nvSpPr>
        <p:spPr>
          <a:xfrm>
            <a:off x="3038365" y="5987595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C161A7-5220-4026-8D6D-A97E97350B35}"/>
              </a:ext>
            </a:extLst>
          </p:cNvPr>
          <p:cNvSpPr/>
          <p:nvPr/>
        </p:nvSpPr>
        <p:spPr>
          <a:xfrm>
            <a:off x="3039365" y="6507316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BD3A4D-66E6-4D5A-BB4A-609F8D53BE01}"/>
              </a:ext>
            </a:extLst>
          </p:cNvPr>
          <p:cNvSpPr/>
          <p:nvPr/>
        </p:nvSpPr>
        <p:spPr>
          <a:xfrm>
            <a:off x="3471709" y="546963"/>
            <a:ext cx="141603" cy="111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E2FCA-FA4F-4593-BACF-8E3B01C7469A}"/>
              </a:ext>
            </a:extLst>
          </p:cNvPr>
          <p:cNvSpPr/>
          <p:nvPr/>
        </p:nvSpPr>
        <p:spPr>
          <a:xfrm>
            <a:off x="1847528" y="611632"/>
            <a:ext cx="1546903" cy="38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2F24DAD-1A60-4602-B347-CB6D1306D0DE}"/>
              </a:ext>
            </a:extLst>
          </p:cNvPr>
          <p:cNvGrpSpPr/>
          <p:nvPr/>
        </p:nvGrpSpPr>
        <p:grpSpPr>
          <a:xfrm>
            <a:off x="3100415" y="716465"/>
            <a:ext cx="169183" cy="175318"/>
            <a:chOff x="10280785" y="184193"/>
            <a:chExt cx="241254" cy="250003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7DBC8DD-1558-4307-995C-B491F94F8D0A}"/>
                </a:ext>
              </a:extLst>
            </p:cNvPr>
            <p:cNvSpPr/>
            <p:nvPr/>
          </p:nvSpPr>
          <p:spPr>
            <a:xfrm>
              <a:off x="10280785" y="184193"/>
              <a:ext cx="195597" cy="195597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8B2022-9581-45E8-9FED-B043B4718F8E}"/>
                </a:ext>
              </a:extLst>
            </p:cNvPr>
            <p:cNvCxnSpPr>
              <a:cxnSpLocks/>
              <a:stCxn id="67" idx="5"/>
            </p:cNvCxnSpPr>
            <p:nvPr/>
          </p:nvCxnSpPr>
          <p:spPr>
            <a:xfrm>
              <a:off x="10447737" y="351145"/>
              <a:ext cx="74302" cy="8305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A3B992F-52F6-491A-A923-0ECDCA44FB7F}"/>
              </a:ext>
            </a:extLst>
          </p:cNvPr>
          <p:cNvSpPr/>
          <p:nvPr/>
        </p:nvSpPr>
        <p:spPr>
          <a:xfrm>
            <a:off x="3044288" y="1259523"/>
            <a:ext cx="313472" cy="201553"/>
          </a:xfrm>
          <a:prstGeom prst="roundRect">
            <a:avLst>
              <a:gd name="adj" fmla="val 50000"/>
            </a:avLst>
          </a:prstGeom>
          <a:solidFill>
            <a:srgbClr val="47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5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</TotalTime>
  <Words>624</Words>
  <Application>Microsoft Office PowerPoint</Application>
  <PresentationFormat>와이드스크린</PresentationFormat>
  <Paragraphs>284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Arial</vt:lpstr>
      <vt:lpstr>Arial Black</vt:lpstr>
      <vt:lpstr>Avenir Next LT Pro Demi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eyson</dc:creator>
  <cp:lastModifiedBy>eyson</cp:lastModifiedBy>
  <cp:revision>525</cp:revision>
  <cp:lastPrinted>2021-10-13T04:53:09Z</cp:lastPrinted>
  <dcterms:created xsi:type="dcterms:W3CDTF">2021-09-07T00:20:57Z</dcterms:created>
  <dcterms:modified xsi:type="dcterms:W3CDTF">2021-10-13T05:49:29Z</dcterms:modified>
</cp:coreProperties>
</file>