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31C77-04AD-488C-AFA4-A65E0BDB9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F06757-792A-42E0-B68D-307DFEFE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78AF36-5DA0-4C8D-8F03-29BAC61F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ADA2B-6A17-4D57-A13B-5587A598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85EA6-32D5-4223-8845-F21466DD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8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0EE3-86D1-419A-B389-5E31ED37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EE13C4-9422-414F-9409-FFD79B089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FB4CE-3170-46D5-89A8-4C68BD42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FD395-BE8F-43F2-827F-DC243BC4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05C78-49DB-4A5D-99EE-334FDCE0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79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686B4E-B137-4E57-8702-D7C458056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554ABD-5A23-46E7-A951-C9F293A9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AF9E0-49FF-4678-87F4-6477C432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E5B3BB-F15A-4EA0-87FB-1BD0AB13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896CA-2EFA-45F0-B237-0D1AC5B4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90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2AC71-C810-4A67-9E98-9CD1572C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A73F5-DECA-4968-B5B9-F4AAC0CD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D5690-9A69-4047-A9E7-764949AE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489F1-8EC3-47B7-BF57-0445D420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98E84-43B8-4601-A833-025329E8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14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22618-5FBF-461F-AC4F-D50428B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BBA1F-96DA-47E2-B8AB-5FD5682C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21AE9-AF22-4CA3-8D96-D3875FE2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9AF9B-BDA1-47CD-9B7B-E30A43E2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6538F8-624E-4057-8E91-B2CC49ED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8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F2314-BFCD-4BF9-B20F-C9A82579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817E3-8DBE-446D-93B7-B58B72DD8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80E2EC-A9D8-4956-8724-C17FA87A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59D1AA-2DF3-41C9-B145-1DC12601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66BB3B-7F36-40C0-B975-532749C3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C5121-5BC4-4646-B2B0-692C824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511D-3C78-4AC5-8E4D-DA70A74E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B4EA13-6882-4580-A7C7-DED7C45B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1F7B19-8811-42CB-8FE5-910F5FC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303633-9219-4950-8B82-D079AD914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7B121B-A825-4692-B040-C9D4BE7CC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C6199E-23A5-4E7B-8575-AC302D76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0DB767-0518-412C-9CEF-8C7660DD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E2AE51-0979-4809-9E67-8DFE4339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96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D053C-FFA7-4363-BF50-83264FBF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6649EB-786F-44F6-A29F-8CA23D2B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08B51D-8049-4D65-8174-39C53058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837659-4E8B-46F0-8CD7-1916FDBE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87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4799F7-040B-42A5-8BEA-FCD94E9E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01BA7B-A8E1-469F-8634-52C5C857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CDD031-341E-4203-959F-FD06A957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64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FA76-A220-4860-97C1-8677DA81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FCC74-0284-4BCA-8E8C-25B18FEE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48C8DA-5492-45A6-A96C-1E2BB56AB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E9FA64-DF55-4DD5-A77C-78C76B17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5AA8B-F6F4-4C00-BB07-8C344029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FEE2C1-42D2-40DB-B20D-197A8B13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31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6E825-0885-4A1B-B33C-87E6B497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3AC1EF-34F9-4540-BCA7-01302D6B0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741290-3571-441D-99BF-60059B82A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217C39-FD0D-40CC-8925-76ACD2CB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442BF7-3DC9-4FB0-9DB0-0E12176E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AAACE-5AB6-4B10-8DA6-7BA2F815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79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55EB4B-96FF-44B7-83DC-C2DD0545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6F3FB3-7A1E-448B-AF0A-FB2BD2875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95AEF-7E2B-48E6-8C74-1704672C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2DC6-19D4-4BFA-B8FD-F59C0E21A85B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A8A30-5BB1-4133-9F24-D80D1A009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5CE54-A0A9-45A5-B519-8744DF061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2F96-7797-4BF5-BF81-0B29E5D7E2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12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EE6946-AD78-4991-B45D-3071E22E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-2108"/>
            <a:ext cx="10036268" cy="68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6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BLANCO BIELSA</dc:creator>
  <cp:lastModifiedBy>EDUARDO BLANCO BIELSA</cp:lastModifiedBy>
  <cp:revision>1</cp:revision>
  <dcterms:created xsi:type="dcterms:W3CDTF">2020-09-27T09:47:19Z</dcterms:created>
  <dcterms:modified xsi:type="dcterms:W3CDTF">2020-09-27T09:48:35Z</dcterms:modified>
</cp:coreProperties>
</file>