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1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4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post-it-sticky-note-note-memo-15026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3B7BA3-1429-47BF-871A-41A5F98FB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066"/>
            <a:ext cx="12192000" cy="6858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99E6186B-4E4F-4AF2-968A-7303F37F6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" y="114153"/>
            <a:ext cx="2852468" cy="206191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A56EFD-4D03-4634-A915-EB195FBC1D51}"/>
              </a:ext>
            </a:extLst>
          </p:cNvPr>
          <p:cNvSpPr txBox="1"/>
          <p:nvPr/>
        </p:nvSpPr>
        <p:spPr>
          <a:xfrm>
            <a:off x="286108" y="406446"/>
            <a:ext cx="2406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Historia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an Francisco"/>
              </a:rPr>
              <a:t>Fundación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Motivo</a:t>
            </a:r>
            <a:r>
              <a:rPr lang="en-GB" sz="1800" dirty="0">
                <a:latin typeface="San Francisco"/>
              </a:rPr>
              <a:t> de </a:t>
            </a:r>
            <a:r>
              <a:rPr lang="en-GB" sz="1800" dirty="0" err="1">
                <a:latin typeface="San Francisco"/>
              </a:rPr>
              <a:t>creación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an Francisco"/>
              </a:rPr>
              <a:t>IBM</a:t>
            </a:r>
          </a:p>
          <a:p>
            <a:endParaRPr lang="en-GB" dirty="0"/>
          </a:p>
        </p:txBody>
      </p:sp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AF0D0A26-08E5-487D-A08A-2BCB9DB9A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" y="2103980"/>
            <a:ext cx="2852468" cy="2450768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6B1BA68-D54D-4ADB-BB86-EE30B52526BD}"/>
              </a:ext>
            </a:extLst>
          </p:cNvPr>
          <p:cNvSpPr txBox="1"/>
          <p:nvPr/>
        </p:nvSpPr>
        <p:spPr>
          <a:xfrm>
            <a:off x="286108" y="2396272"/>
            <a:ext cx="2406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an Francisco"/>
              </a:rPr>
              <a:t>Privado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Administrador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Ventanas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San Francisco"/>
              </a:rPr>
              <a:t>Multitarea</a:t>
            </a:r>
            <a:endParaRPr lang="en-GB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Escritorio</a:t>
            </a:r>
            <a:endParaRPr lang="en-GB" sz="1800" dirty="0">
              <a:latin typeface="San Francisco"/>
            </a:endParaRPr>
          </a:p>
          <a:p>
            <a:endParaRPr lang="en-GB" dirty="0"/>
          </a:p>
        </p:txBody>
      </p:sp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912C0DB3-CBC1-4CD4-940D-9DB14B47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" y="4470808"/>
            <a:ext cx="2852468" cy="2450768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A891321E-B039-427D-BED6-E929529EF5BB}"/>
              </a:ext>
            </a:extLst>
          </p:cNvPr>
          <p:cNvSpPr txBox="1"/>
          <p:nvPr/>
        </p:nvSpPr>
        <p:spPr>
          <a:xfrm>
            <a:off x="286107" y="4729855"/>
            <a:ext cx="2406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an Francisco"/>
              </a:rPr>
              <a:t>Windows 1.0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an Francisco"/>
              </a:rPr>
              <a:t>Windows 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an Francisco"/>
              </a:rPr>
              <a:t>Windows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an Francisco"/>
              </a:rPr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an Francisco"/>
              </a:rPr>
              <a:t>Windows 11</a:t>
            </a:r>
          </a:p>
          <a:p>
            <a:endParaRPr lang="en-GB" dirty="0"/>
          </a:p>
        </p:txBody>
      </p:sp>
      <p:pic>
        <p:nvPicPr>
          <p:cNvPr id="51" name="Imagen 50" descr="Icono&#10;&#10;Descripción generada automáticamente">
            <a:extLst>
              <a:ext uri="{FF2B5EF4-FFF2-40B4-BE49-F238E27FC236}">
                <a16:creationId xmlns:a16="http://schemas.microsoft.com/office/drawing/2014/main" id="{733AC43B-5592-4274-A69D-9755C413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56863" y="91243"/>
            <a:ext cx="3091132" cy="2450768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8339CCE8-1E41-49AC-9E42-220AC76EF0ED}"/>
              </a:ext>
            </a:extLst>
          </p:cNvPr>
          <p:cNvSpPr txBox="1"/>
          <p:nvPr/>
        </p:nvSpPr>
        <p:spPr>
          <a:xfrm>
            <a:off x="9320840" y="364947"/>
            <a:ext cx="271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Estructura interna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latin typeface="San Francisco"/>
              </a:rPr>
              <a:t>Core</a:t>
            </a:r>
            <a:r>
              <a:rPr lang="en-GB" sz="1800" dirty="0">
                <a:latin typeface="San Francisco"/>
              </a:rPr>
              <a:t> (Usuario, </a:t>
            </a:r>
            <a:r>
              <a:rPr lang="en-GB" sz="1800" dirty="0" err="1">
                <a:latin typeface="San Francisco"/>
              </a:rPr>
              <a:t>núcleo</a:t>
            </a:r>
            <a:r>
              <a:rPr lang="en-GB" sz="1800" dirty="0">
                <a:latin typeface="San Francis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latin typeface="San Francisco"/>
              </a:rPr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an Francisco"/>
              </a:rPr>
              <a:t>KTM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San Francisco"/>
              </a:rPr>
              <a:t>Errores</a:t>
            </a:r>
            <a:endParaRPr lang="en-GB" b="1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San Francisco"/>
              </a:rPr>
              <a:t>Interrupciones</a:t>
            </a:r>
            <a:endParaRPr lang="en-GB" sz="1800" b="1" dirty="0">
              <a:latin typeface="San Francisco"/>
            </a:endParaRPr>
          </a:p>
          <a:p>
            <a:endParaRPr lang="en-GB" dirty="0"/>
          </a:p>
        </p:txBody>
      </p:sp>
      <p:pic>
        <p:nvPicPr>
          <p:cNvPr id="53" name="Imagen 52" descr="Icono&#10;&#10;Descripción generada automáticamente">
            <a:extLst>
              <a:ext uri="{FF2B5EF4-FFF2-40B4-BE49-F238E27FC236}">
                <a16:creationId xmlns:a16="http://schemas.microsoft.com/office/drawing/2014/main" id="{E9D3B0F3-4625-4014-83C3-3A5A9F252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53268" y="2413339"/>
            <a:ext cx="3091132" cy="2141410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91FA9688-689D-45A1-B2E6-8E3A1611C4AD}"/>
              </a:ext>
            </a:extLst>
          </p:cNvPr>
          <p:cNvSpPr txBox="1"/>
          <p:nvPr/>
        </p:nvSpPr>
        <p:spPr>
          <a:xfrm>
            <a:off x="9320840" y="2712684"/>
            <a:ext cx="271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Subsistemas y </a:t>
            </a:r>
            <a:r>
              <a:rPr lang="es-ES" b="1" dirty="0" err="1">
                <a:latin typeface="San Francisco"/>
              </a:rPr>
              <a:t>APIs</a:t>
            </a:r>
            <a:endParaRPr lang="es-ES" b="1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latin typeface="San Francisco"/>
              </a:rPr>
              <a:t>API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latin typeface="San Francisco"/>
              </a:rPr>
              <a:t>Win32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an Francisco"/>
              </a:rPr>
              <a:t>WinRT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an Francisco"/>
              </a:rPr>
              <a:t>.NET</a:t>
            </a:r>
            <a:endParaRPr lang="en-GB" dirty="0"/>
          </a:p>
        </p:txBody>
      </p:sp>
      <p:pic>
        <p:nvPicPr>
          <p:cNvPr id="55" name="Imagen 54" descr="Icono&#10;&#10;Descripción generada automáticamente">
            <a:extLst>
              <a:ext uri="{FF2B5EF4-FFF2-40B4-BE49-F238E27FC236}">
                <a16:creationId xmlns:a16="http://schemas.microsoft.com/office/drawing/2014/main" id="{D67F1C00-F5D4-4E03-B3EE-BE38F60D0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56863" y="4470808"/>
            <a:ext cx="3091132" cy="2450768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AF85E8BD-72DA-46F7-8B22-AC72A8F1CA53}"/>
              </a:ext>
            </a:extLst>
          </p:cNvPr>
          <p:cNvSpPr txBox="1"/>
          <p:nvPr/>
        </p:nvSpPr>
        <p:spPr>
          <a:xfrm>
            <a:off x="9320840" y="4812846"/>
            <a:ext cx="271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an Francisco"/>
              </a:rPr>
              <a:t>Interfaz y conclusión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Interfaz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an Francisco"/>
              </a:rPr>
              <a:t>Explicación</a:t>
            </a:r>
            <a:r>
              <a:rPr lang="en-GB" sz="1800" dirty="0">
                <a:latin typeface="San Francisco"/>
              </a:rPr>
              <a:t> </a:t>
            </a:r>
            <a:r>
              <a:rPr lang="en-GB" sz="1800" dirty="0" err="1">
                <a:latin typeface="San Francisco"/>
              </a:rPr>
              <a:t>versiones</a:t>
            </a:r>
            <a:endParaRPr lang="en-GB" sz="1800" dirty="0">
              <a:latin typeface="San Francis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San Francisco"/>
              </a:rPr>
              <a:t>Conclusiones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6883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Meiryo</vt:lpstr>
      <vt:lpstr>Arial</vt:lpstr>
      <vt:lpstr>Corbel</vt:lpstr>
      <vt:lpstr>San Francisco</vt:lpstr>
      <vt:lpstr>ShojiVTI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Blanco Bielsa</dc:creator>
  <cp:lastModifiedBy>Eduardo Blanco Bielsa</cp:lastModifiedBy>
  <cp:revision>1</cp:revision>
  <dcterms:created xsi:type="dcterms:W3CDTF">2022-04-23T14:24:10Z</dcterms:created>
  <dcterms:modified xsi:type="dcterms:W3CDTF">2022-04-23T14:47:49Z</dcterms:modified>
</cp:coreProperties>
</file>