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456"/>
    <a:srgbClr val="7A88C1"/>
    <a:srgbClr val="21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0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Dirección  y  Planificación de Proyectos Informáticos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1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 dirty="0" smtClean="0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  <a:endParaRPr lang="es-E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Dirección y Planificación de Proyectos Informáticos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90532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Tema ?: ??</a:t>
            </a:r>
            <a:endParaRPr lang="es-ES" dirty="0"/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" y="2249907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XXXX</a:t>
            </a:r>
          </a:p>
          <a:p>
            <a:r>
              <a:rPr lang="es-ES" dirty="0" smtClean="0"/>
              <a:t>YYYY</a:t>
            </a:r>
          </a:p>
          <a:p>
            <a:r>
              <a:rPr lang="es-ES" dirty="0" smtClean="0"/>
              <a:t>ZZZZ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2019-20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  <a:endParaRPr lang="es-ES" sz="1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8327032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6" y="832703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23526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367</TotalTime>
  <Words>20</Words>
  <Application>Microsoft Office PowerPoint</Application>
  <PresentationFormat>Presentación en pantalla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cundigp@gmail.com</cp:lastModifiedBy>
  <cp:revision>51</cp:revision>
  <dcterms:created xsi:type="dcterms:W3CDTF">2013-01-05T20:49:05Z</dcterms:created>
  <dcterms:modified xsi:type="dcterms:W3CDTF">2020-01-29T08:56:00Z</dcterms:modified>
</cp:coreProperties>
</file>