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1"/>
  </p:notesMasterIdLst>
  <p:sldIdLst>
    <p:sldId id="256" r:id="rId2"/>
    <p:sldId id="270" r:id="rId3"/>
    <p:sldId id="257" r:id="rId4"/>
    <p:sldId id="271" r:id="rId5"/>
    <p:sldId id="388" r:id="rId6"/>
    <p:sldId id="387" r:id="rId7"/>
    <p:sldId id="386" r:id="rId8"/>
    <p:sldId id="385" r:id="rId9"/>
    <p:sldId id="384" r:id="rId10"/>
    <p:sldId id="383" r:id="rId11"/>
    <p:sldId id="382" r:id="rId12"/>
    <p:sldId id="381" r:id="rId13"/>
    <p:sldId id="380" r:id="rId14"/>
    <p:sldId id="379" r:id="rId15"/>
    <p:sldId id="378" r:id="rId16"/>
    <p:sldId id="377" r:id="rId17"/>
    <p:sldId id="376" r:id="rId18"/>
    <p:sldId id="375" r:id="rId19"/>
    <p:sldId id="374" r:id="rId20"/>
    <p:sldId id="373" r:id="rId21"/>
    <p:sldId id="372" r:id="rId22"/>
    <p:sldId id="371" r:id="rId23"/>
    <p:sldId id="370" r:id="rId24"/>
    <p:sldId id="284" r:id="rId25"/>
    <p:sldId id="515" r:id="rId26"/>
    <p:sldId id="474" r:id="rId27"/>
    <p:sldId id="389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75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8" r:id="rId67"/>
    <p:sldId id="429" r:id="rId68"/>
    <p:sldId id="476" r:id="rId69"/>
    <p:sldId id="430" r:id="rId70"/>
    <p:sldId id="431" r:id="rId71"/>
    <p:sldId id="432" r:id="rId72"/>
    <p:sldId id="433" r:id="rId73"/>
    <p:sldId id="434" r:id="rId74"/>
    <p:sldId id="435" r:id="rId75"/>
    <p:sldId id="436" r:id="rId76"/>
    <p:sldId id="437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446" r:id="rId86"/>
    <p:sldId id="447" r:id="rId87"/>
    <p:sldId id="448" r:id="rId88"/>
    <p:sldId id="449" r:id="rId89"/>
    <p:sldId id="450" r:id="rId90"/>
    <p:sldId id="451" r:id="rId91"/>
    <p:sldId id="454" r:id="rId92"/>
    <p:sldId id="452" r:id="rId93"/>
    <p:sldId id="455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291" r:id="rId109"/>
    <p:sldId id="471" r:id="rId110"/>
    <p:sldId id="472" r:id="rId111"/>
    <p:sldId id="473" r:id="rId112"/>
    <p:sldId id="478" r:id="rId113"/>
    <p:sldId id="479" r:id="rId114"/>
    <p:sldId id="480" r:id="rId115"/>
    <p:sldId id="481" r:id="rId116"/>
    <p:sldId id="482" r:id="rId117"/>
    <p:sldId id="483" r:id="rId118"/>
    <p:sldId id="484" r:id="rId119"/>
    <p:sldId id="485" r:id="rId120"/>
    <p:sldId id="486" r:id="rId121"/>
    <p:sldId id="487" r:id="rId122"/>
    <p:sldId id="488" r:id="rId123"/>
    <p:sldId id="489" r:id="rId124"/>
    <p:sldId id="490" r:id="rId125"/>
    <p:sldId id="491" r:id="rId126"/>
    <p:sldId id="492" r:id="rId127"/>
    <p:sldId id="493" r:id="rId128"/>
    <p:sldId id="494" r:id="rId129"/>
    <p:sldId id="495" r:id="rId130"/>
    <p:sldId id="477" r:id="rId131"/>
    <p:sldId id="496" r:id="rId132"/>
    <p:sldId id="497" r:id="rId133"/>
    <p:sldId id="498" r:id="rId134"/>
    <p:sldId id="499" r:id="rId135"/>
    <p:sldId id="500" r:id="rId136"/>
    <p:sldId id="501" r:id="rId137"/>
    <p:sldId id="502" r:id="rId138"/>
    <p:sldId id="503" r:id="rId139"/>
    <p:sldId id="504" r:id="rId140"/>
    <p:sldId id="505" r:id="rId141"/>
    <p:sldId id="506" r:id="rId142"/>
    <p:sldId id="507" r:id="rId143"/>
    <p:sldId id="508" r:id="rId144"/>
    <p:sldId id="509" r:id="rId145"/>
    <p:sldId id="510" r:id="rId146"/>
    <p:sldId id="511" r:id="rId147"/>
    <p:sldId id="512" r:id="rId148"/>
    <p:sldId id="513" r:id="rId149"/>
    <p:sldId id="514" r:id="rId1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13" autoAdjust="0"/>
  </p:normalViewPr>
  <p:slideViewPr>
    <p:cSldViewPr snapToGrid="0">
      <p:cViewPr varScale="1">
        <p:scale>
          <a:sx n="71" d="100"/>
          <a:sy n="71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BD163-43EE-4EAF-8176-E5AD321960A3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ABF5-50E2-4338-A8D1-4A877A749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7ABF5-50E2-4338-A8D1-4A877A749FD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37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7ABF5-50E2-4338-A8D1-4A877A749FD9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64D9-5EE9-4C08-B700-087D0940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3A129-198F-4BF3-BBF4-15F88A04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F5B68-2984-4D47-ADEA-4FB722E2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C6514-C215-44D5-98B6-4DDF1B85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EB6B4-980A-4B52-AD20-F62F8A48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F8A2-BBDD-4137-95FA-4F1865B1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6A006C-98ED-433E-AD75-413D19E5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8AE8A-EB34-44E6-93FB-E4B3F282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39AC5-3A4D-41CE-9748-B081F523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CE983-0DC1-44AB-9882-BAF10371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7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B7501-BFC1-4DD7-98BD-1236078F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319C8D-B570-4535-ACFC-7BD35CEE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8200E-7DD8-4052-94AB-5E3F1F38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1F3F0A-BC1B-41F2-BF89-6CDA3243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D9A88-E1BC-4509-9A0C-C4A87100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D02A-CE47-47CA-8DD9-E8859A6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69234-E665-433A-93E1-8922B367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550D5-7268-4024-87F2-DAE1E0DE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73E98-B217-4DBD-8B77-2ABB7C54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27D38-5E70-43C7-A59A-62D500AF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B2262-BA0A-4A6C-BB4A-F21A2471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394C2-E015-4CC6-85E3-617D752B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05E8F-7DBE-44BC-AB46-FB67F267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8B357-A695-4260-91A2-FA0ADC64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91DFF-CA94-4B5F-BAA7-83BF1999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87368-47DB-402C-B369-263EFB07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82DC0-0FF3-475B-9CBA-870E89FA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BF509-9C9B-4666-825E-879C2158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52281-3C4E-44FD-A790-0EFCCA7C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92E48-6E56-4635-94AA-C836CF4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952C4-983B-4CF4-91A9-77D5EDDA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4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D9CD-8BC7-42CF-B638-C0F09838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E3396E-3D96-4260-8E81-ABDA1D6E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9F2607-773B-4247-885B-4A1B4537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EF7DB3-943B-48A2-8354-F66D584BE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EEA3A8-7E89-4FC5-B592-7EAF145EB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4F3B07-BBA4-4708-8A70-99B0DBD2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8EEE9-2A6A-4E50-9B6F-38CB434D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4C9AB1-2C90-47B5-B8A7-E35B59FC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9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0F4EE-2606-4E1F-839F-13AF39F0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7B813A-885E-47BA-BCE8-6AE5F5B5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C8166-473F-4DAB-8927-D5C3BD0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4523E-FF19-4D15-9CB1-05223C4A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980CAC-C007-4318-8AC7-8AB6F9EB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EBEA6-4849-4D21-82DA-91E5FF6A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3A3A2F-AAFC-4418-96E3-D080388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6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C1367-7F7F-448D-B395-2526102F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E6EB1-5044-41C7-B4A0-250AA87B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B42900-6789-4D80-AC26-8565D1ED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E38240-B715-4AE8-B97F-80374C03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BF3B8-E1C4-476A-B9ED-7FAD54BB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5801F8-CFD5-4FBD-B4FF-348F1A0E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2977-7953-4859-9047-3F1C71D9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5760C9-C903-4D76-B851-35B17F762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5E3E6C-EC8F-47D7-B487-3CEB2756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5FC00-3DA0-4DED-B26F-A06F56B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0566E-F32D-4C68-9833-286AA254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ABC7F-A2C7-407C-9966-6381783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6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C59E94-82A2-4B56-8A95-09B986D0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C0099-0787-46EF-8BFE-E03328D4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574F1-DE6D-4911-BA73-4D6109031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D2C5-36E2-48D1-B5AA-B1ABF23D2DBB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3C3F9-B44A-4443-A7D0-0C6B4DA0D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7456A-8EF1-4DAE-BC2F-FDFAD036B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9BE-680C-4B77-958F-4B9B69B5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B0B80-CF09-40F0-86E4-AE868669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2" y="2787051"/>
            <a:ext cx="10640754" cy="1535826"/>
          </a:xfrm>
        </p:spPr>
        <p:txBody>
          <a:bodyPr anchor="b">
            <a:normAutofit/>
          </a:bodyPr>
          <a:lstStyle/>
          <a:p>
            <a:r>
              <a:rPr lang="es-ES" sz="4400" b="1" dirty="0">
                <a:solidFill>
                  <a:schemeClr val="tx2"/>
                </a:solidFill>
                <a:latin typeface="+mn-lt"/>
              </a:rPr>
              <a:t>ESTRUCTURAS JERARQUICAS</a:t>
            </a:r>
            <a:br>
              <a:rPr lang="es-ES" sz="4400" b="1" dirty="0">
                <a:solidFill>
                  <a:schemeClr val="tx2"/>
                </a:solidFill>
                <a:latin typeface="+mn-lt"/>
              </a:rPr>
            </a:br>
            <a:r>
              <a:rPr lang="es-ES" sz="4400" b="1" dirty="0">
                <a:solidFill>
                  <a:schemeClr val="tx2"/>
                </a:solidFill>
                <a:latin typeface="+mn-lt"/>
              </a:rPr>
              <a:t>SEMINARIO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E76FB-BEDC-4343-860D-76893492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672128"/>
            <a:ext cx="9163757" cy="1464789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Estructura de Datos</a:t>
            </a:r>
          </a:p>
          <a:p>
            <a:r>
              <a:rPr lang="es-ES" sz="2000" dirty="0">
                <a:solidFill>
                  <a:schemeClr val="tx2"/>
                </a:solidFill>
              </a:rPr>
              <a:t>2023-2024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4" descr="logoDptoInformáticaUniovi_1 - Colegio Oficial Ingenieros Informática  Principado Astur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106" y="684040"/>
            <a:ext cx="5341481" cy="1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2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-43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415727" cy="2023076"/>
            <a:chOff x="771922" y="1847088"/>
            <a:chExt cx="5960318" cy="222651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5960318" cy="1948198"/>
              <a:chOff x="771922" y="2125402"/>
              <a:chExt cx="5960318" cy="194819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9503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15571"/>
            <a:chOff x="965002" y="2260559"/>
            <a:chExt cx="7885037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31" name="Forma libre 3">
            <a:extLst>
              <a:ext uri="{FF2B5EF4-FFF2-40B4-BE49-F238E27FC236}">
                <a16:creationId xmlns:a16="http://schemas.microsoft.com/office/drawing/2014/main" id="{A5AEC64A-1DED-4A9C-8B12-A327C08273CF}"/>
              </a:ext>
            </a:extLst>
          </p:cNvPr>
          <p:cNvSpPr/>
          <p:nvPr/>
        </p:nvSpPr>
        <p:spPr>
          <a:xfrm rot="236013">
            <a:off x="5818993" y="4390782"/>
            <a:ext cx="501194" cy="928255"/>
          </a:xfrm>
          <a:custGeom>
            <a:avLst/>
            <a:gdLst>
              <a:gd name="connsiteX0" fmla="*/ 43994 w 501194"/>
              <a:gd name="connsiteY0" fmla="*/ 928255 h 928255"/>
              <a:gd name="connsiteX1" fmla="*/ 43994 w 501194"/>
              <a:gd name="connsiteY1" fmla="*/ 471055 h 928255"/>
              <a:gd name="connsiteX2" fmla="*/ 501194 w 501194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94" h="928255">
                <a:moveTo>
                  <a:pt x="43994" y="928255"/>
                </a:moveTo>
                <a:cubicBezTo>
                  <a:pt x="5894" y="777009"/>
                  <a:pt x="-32206" y="625764"/>
                  <a:pt x="43994" y="471055"/>
                </a:cubicBezTo>
                <a:cubicBezTo>
                  <a:pt x="120194" y="316346"/>
                  <a:pt x="310694" y="158173"/>
                  <a:pt x="501194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6321494" y="3817491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2961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08881"/>
            <a:chOff x="965002" y="2260559"/>
            <a:chExt cx="7885037" cy="42088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2534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87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08881"/>
            <a:chOff x="965002" y="2260559"/>
            <a:chExt cx="7885037" cy="42088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29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7914167" y="5076513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87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08881"/>
            <a:chOff x="965002" y="2260559"/>
            <a:chExt cx="7885037" cy="42088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cxnSpLocks/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4309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87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90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08881"/>
            <a:chOff x="965002" y="2260559"/>
            <a:chExt cx="7885037" cy="42088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cxnSpLocks/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27" name="Forma libre 3">
            <a:extLst>
              <a:ext uri="{FF2B5EF4-FFF2-40B4-BE49-F238E27FC236}">
                <a16:creationId xmlns:a16="http://schemas.microsoft.com/office/drawing/2014/main" id="{52C7BA9F-0291-4A7F-B816-EC2014B4D0E5}"/>
              </a:ext>
            </a:extLst>
          </p:cNvPr>
          <p:cNvSpPr/>
          <p:nvPr/>
        </p:nvSpPr>
        <p:spPr>
          <a:xfrm rot="21363987" flipH="1">
            <a:off x="9443851" y="4245441"/>
            <a:ext cx="501194" cy="928255"/>
          </a:xfrm>
          <a:custGeom>
            <a:avLst/>
            <a:gdLst>
              <a:gd name="connsiteX0" fmla="*/ 43994 w 501194"/>
              <a:gd name="connsiteY0" fmla="*/ 928255 h 928255"/>
              <a:gd name="connsiteX1" fmla="*/ 43994 w 501194"/>
              <a:gd name="connsiteY1" fmla="*/ 471055 h 928255"/>
              <a:gd name="connsiteX2" fmla="*/ 501194 w 501194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94" h="928255">
                <a:moveTo>
                  <a:pt x="43994" y="928255"/>
                </a:moveTo>
                <a:cubicBezTo>
                  <a:pt x="5894" y="777009"/>
                  <a:pt x="-32206" y="625764"/>
                  <a:pt x="43994" y="471055"/>
                </a:cubicBezTo>
                <a:cubicBezTo>
                  <a:pt x="120194" y="316346"/>
                  <a:pt x="310694" y="158173"/>
                  <a:pt x="501194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8336369" y="3859533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6746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87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90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158359" cy="2973212"/>
            <a:chOff x="965002" y="2260559"/>
            <a:chExt cx="7158359" cy="29732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cxnSpLocks/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0487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87, 90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50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158359" cy="2973212"/>
            <a:chOff x="965002" y="2260559"/>
            <a:chExt cx="7158359" cy="29732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cxnSpLocks/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CDC1465-0E73-41E3-AECC-C26AD0AC6C03}"/>
              </a:ext>
            </a:extLst>
          </p:cNvPr>
          <p:cNvCxnSpPr>
            <a:cxnSpLocks/>
          </p:cNvCxnSpPr>
          <p:nvPr/>
        </p:nvCxnSpPr>
        <p:spPr>
          <a:xfrm flipV="1">
            <a:off x="4853736" y="2708154"/>
            <a:ext cx="739731" cy="12218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5163378" y="1630408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534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60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3600" dirty="0">
                <a:latin typeface="+mn-lt"/>
              </a:rPr>
              <a:t> 87, 90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50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158359" cy="2973212"/>
            <a:chOff x="965002" y="2260559"/>
            <a:chExt cx="7158359" cy="29732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cxnSpLocks/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cxnSpLocks/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7694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5723" y="804672"/>
            <a:ext cx="6571622" cy="5230368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Construye un árbol de búsqueda binario con las siguientes claves: </a:t>
            </a:r>
          </a:p>
          <a:p>
            <a:pPr lvl="1"/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50, 25, 75, 18, 28, 100, 32, 80, 30, 40, 29, 31, 90, 95 </a:t>
            </a:r>
          </a:p>
          <a:p>
            <a:r>
              <a:rPr lang="es-ES" sz="2400" dirty="0">
                <a:solidFill>
                  <a:schemeClr val="tx2"/>
                </a:solidFill>
              </a:rPr>
              <a:t>Muestra el recorrido </a:t>
            </a:r>
            <a:r>
              <a:rPr lang="es-ES" sz="2400" dirty="0" err="1">
                <a:solidFill>
                  <a:schemeClr val="tx2"/>
                </a:solidFill>
              </a:rPr>
              <a:t>inOrden</a:t>
            </a:r>
            <a:r>
              <a:rPr lang="es-ES" sz="2400" dirty="0">
                <a:solidFill>
                  <a:schemeClr val="tx2"/>
                </a:solidFill>
              </a:rPr>
              <a:t>, </a:t>
            </a:r>
            <a:r>
              <a:rPr lang="es-ES" sz="2400" dirty="0" err="1">
                <a:solidFill>
                  <a:schemeClr val="tx2"/>
                </a:solidFill>
              </a:rPr>
              <a:t>preOrden</a:t>
            </a:r>
            <a:r>
              <a:rPr lang="es-ES" sz="2400" dirty="0">
                <a:solidFill>
                  <a:schemeClr val="tx2"/>
                </a:solidFill>
              </a:rPr>
              <a:t> y </a:t>
            </a:r>
            <a:r>
              <a:rPr lang="es-ES" sz="2400" dirty="0" err="1">
                <a:solidFill>
                  <a:schemeClr val="tx2"/>
                </a:solidFill>
              </a:rPr>
              <a:t>postOrden</a:t>
            </a:r>
            <a:endParaRPr lang="es-ES" sz="2400" dirty="0">
              <a:solidFill>
                <a:schemeClr val="tx2"/>
              </a:solidFill>
            </a:endParaRPr>
          </a:p>
          <a:p>
            <a:r>
              <a:rPr lang="es-ES" sz="2400" dirty="0">
                <a:solidFill>
                  <a:schemeClr val="tx2"/>
                </a:solidFill>
              </a:rPr>
              <a:t>Borra las siguientes claves:</a:t>
            </a:r>
          </a:p>
          <a:p>
            <a:pPr lvl="1"/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32, 100, 50, 80, 40, 28</a:t>
            </a:r>
          </a:p>
          <a:p>
            <a:r>
              <a:rPr lang="es-ES" sz="2400" dirty="0">
                <a:solidFill>
                  <a:schemeClr val="tx2"/>
                </a:solidFill>
              </a:rPr>
              <a:t>Muestra el recorrido </a:t>
            </a:r>
            <a:r>
              <a:rPr lang="es-ES" sz="2400" dirty="0" err="1">
                <a:solidFill>
                  <a:schemeClr val="tx2"/>
                </a:solidFill>
              </a:rPr>
              <a:t>inOrden</a:t>
            </a:r>
            <a:r>
              <a:rPr lang="es-ES" sz="2400" dirty="0">
                <a:solidFill>
                  <a:schemeClr val="tx2"/>
                </a:solidFill>
              </a:rPr>
              <a:t>, </a:t>
            </a:r>
            <a:r>
              <a:rPr lang="es-ES" sz="2400" dirty="0" err="1">
                <a:solidFill>
                  <a:schemeClr val="tx2"/>
                </a:solidFill>
              </a:rPr>
              <a:t>preOrden</a:t>
            </a:r>
            <a:r>
              <a:rPr lang="es-ES" sz="2400" dirty="0">
                <a:solidFill>
                  <a:schemeClr val="tx2"/>
                </a:solidFill>
              </a:rPr>
              <a:t> y </a:t>
            </a:r>
            <a:r>
              <a:rPr lang="es-ES" sz="2400" dirty="0" err="1">
                <a:solidFill>
                  <a:schemeClr val="tx2"/>
                </a:solidFill>
              </a:rPr>
              <a:t>postOrden</a:t>
            </a:r>
            <a:endParaRPr lang="es-E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561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574C6D-B459-45DD-BB83-43C2C53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Árboles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AVL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4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70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415727" cy="2023076"/>
            <a:chOff x="771922" y="1847088"/>
            <a:chExt cx="5960318" cy="222651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5960318" cy="1948198"/>
              <a:chOff x="771922" y="2125402"/>
              <a:chExt cx="5960318" cy="194819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48810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AE93D-4AE4-46CF-8451-8E9502BB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18" y="288235"/>
            <a:ext cx="9833548" cy="1044117"/>
          </a:xfrm>
        </p:spPr>
        <p:txBody>
          <a:bodyPr anchor="b">
            <a:normAutofit/>
          </a:bodyPr>
          <a:lstStyle/>
          <a:p>
            <a:pPr algn="ctr"/>
            <a:r>
              <a:rPr lang="es-ES" sz="3600" b="1" dirty="0">
                <a:solidFill>
                  <a:schemeClr val="tx2"/>
                </a:solidFill>
              </a:rPr>
              <a:t>Árboles AVL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61E5-A05B-4F37-8BEB-B6A62D4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400" y="1691366"/>
            <a:ext cx="10191356" cy="46895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Cada nodo puede tener cero, uno o dos hijos como máximo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Los valores de los nodos no se repiten</a:t>
            </a:r>
            <a:endParaRPr lang="es-ES" b="1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Insertar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tx2"/>
                </a:solidFill>
              </a:rPr>
              <a:t>si el elemento a insertar es mayor que la raíz, se insertar en el subárbol derecho y si es menor en el subárbol izquierdo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Borrar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 nodo con dos hijos, se buscar el mayor del subárbol izquierdo como sustituto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El factor de balance de cada nodo tiene que ser 0, 1, -1</a:t>
            </a:r>
          </a:p>
          <a:p>
            <a:r>
              <a:rPr lang="es-ES" sz="2800" dirty="0">
                <a:solidFill>
                  <a:schemeClr val="tx2"/>
                </a:solidFill>
                <a:sym typeface="Wingdings" panose="05000000000000000000" pitchFamily="2" charset="2"/>
              </a:rPr>
              <a:t>Después de cada inserción o borrado, si el factor de balance es 2 o  -2 hay que realizar algún tipo de rotación</a:t>
            </a:r>
            <a:endParaRPr lang="es-E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endParaRPr lang="es-ES" sz="28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34972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Ejercicio5.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804672"/>
            <a:ext cx="7056784" cy="5230368"/>
          </a:xfrm>
        </p:spPr>
        <p:txBody>
          <a:bodyPr anchor="ctr">
            <a:normAutofit/>
          </a:bodyPr>
          <a:lstStyle/>
          <a:p>
            <a:r>
              <a:rPr lang="es-ES" sz="3200" dirty="0">
                <a:solidFill>
                  <a:schemeClr val="tx2"/>
                </a:solidFill>
                <a:cs typeface="Arial" panose="020B0604020202020204" pitchFamily="34" charset="0"/>
              </a:rPr>
              <a:t>Dibujar cómo iría evolucionando un árbol AVL si se insertan (en orden) las siguientes claves (corrigiendo los posibles desequilibrios)</a:t>
            </a:r>
          </a:p>
          <a:p>
            <a:pPr lvl="1"/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10, 16, 20 , 6, 3, 5, 9, 80, 90, 4, 1, 18, 22, 24</a:t>
            </a:r>
          </a:p>
          <a:p>
            <a:pPr marL="0" indent="0">
              <a:buNone/>
            </a:pPr>
            <a:endParaRPr lang="es-E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808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703E3F4D-BA66-4730-B464-9C132F42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16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 , 6, 3, 5, 9, 80, 90, 4, 1, 18, 22, 24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3F823D-CAA8-46BC-A645-4C6F73C97E6E}"/>
              </a:ext>
            </a:extLst>
          </p:cNvPr>
          <p:cNvSpPr/>
          <p:nvPr/>
        </p:nvSpPr>
        <p:spPr>
          <a:xfrm>
            <a:off x="4943872" y="19179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CB1B372-846B-4877-8622-6DD7B83044AA}"/>
              </a:ext>
            </a:extLst>
          </p:cNvPr>
          <p:cNvSpPr/>
          <p:nvPr/>
        </p:nvSpPr>
        <p:spPr>
          <a:xfrm>
            <a:off x="5746813" y="2636912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B9A0264-1364-4190-B80E-633AD5EE8B40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5539974" y="2471128"/>
            <a:ext cx="307991" cy="26201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E94BC4B-770C-40C0-BFD3-B16FA5C1BCE9}"/>
              </a:ext>
            </a:extLst>
          </p:cNvPr>
          <p:cNvSpPr/>
          <p:nvPr/>
        </p:nvSpPr>
        <p:spPr>
          <a:xfrm>
            <a:off x="6528048" y="3367367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DAA19E-FC36-445C-9C8A-A4831F4764D8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6336371" y="3197807"/>
            <a:ext cx="293952" cy="2644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A29595-24CF-46E8-BD99-D8F406862885}"/>
              </a:ext>
            </a:extLst>
          </p:cNvPr>
          <p:cNvSpPr txBox="1"/>
          <p:nvPr/>
        </p:nvSpPr>
        <p:spPr>
          <a:xfrm>
            <a:off x="5708035" y="191796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FB=2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CE4E58-0069-4723-9EB3-7A00371CA0C6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D10ECE-C1D9-4B71-BE75-8BB5F4E04E88}"/>
              </a:ext>
            </a:extLst>
          </p:cNvPr>
          <p:cNvSpPr txBox="1"/>
          <p:nvPr/>
        </p:nvSpPr>
        <p:spPr>
          <a:xfrm>
            <a:off x="7418101" y="336736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2A1C42-9DA1-4BA6-9119-0A0FB55403D9}"/>
              </a:ext>
            </a:extLst>
          </p:cNvPr>
          <p:cNvSpPr txBox="1"/>
          <p:nvPr/>
        </p:nvSpPr>
        <p:spPr>
          <a:xfrm>
            <a:off x="2423593" y="4725145"/>
            <a:ext cx="3793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 sobre el nodo 10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B81D855-3FBE-420C-8299-648F9260C3CC}"/>
              </a:ext>
            </a:extLst>
          </p:cNvPr>
          <p:cNvSpPr/>
          <p:nvPr/>
        </p:nvSpPr>
        <p:spPr>
          <a:xfrm rot="18349295">
            <a:off x="5357403" y="1270458"/>
            <a:ext cx="2160240" cy="4031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7234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748C53-CD70-4945-9C3D-D4A2423DF49D}"/>
              </a:ext>
            </a:extLst>
          </p:cNvPr>
          <p:cNvSpPr/>
          <p:nvPr/>
        </p:nvSpPr>
        <p:spPr>
          <a:xfrm>
            <a:off x="4151784" y="256490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BF875BB-9C79-4C4B-8616-2A9D1370A2E6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FA11F48-DD49-4AB7-9C6B-D93A5ABA7D4C}"/>
              </a:ext>
            </a:extLst>
          </p:cNvPr>
          <p:cNvCxnSpPr>
            <a:stCxn id="21" idx="3"/>
            <a:endCxn id="20" idx="7"/>
          </p:cNvCxnSpPr>
          <p:nvPr/>
        </p:nvCxnSpPr>
        <p:spPr>
          <a:xfrm flipH="1">
            <a:off x="4747886" y="2438892"/>
            <a:ext cx="342443" cy="2209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1532601B-0B76-45F9-9304-F532ABD7AA43}"/>
              </a:ext>
            </a:extLst>
          </p:cNvPr>
          <p:cNvSpPr/>
          <p:nvPr/>
        </p:nvSpPr>
        <p:spPr>
          <a:xfrm>
            <a:off x="5861310" y="25723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63F7599-D2DB-4B0E-A35F-55B5AA84943F}"/>
              </a:ext>
            </a:extLst>
          </p:cNvPr>
          <p:cNvCxnSpPr>
            <a:stCxn id="21" idx="5"/>
            <a:endCxn id="34" idx="1"/>
          </p:cNvCxnSpPr>
          <p:nvPr/>
        </p:nvCxnSpPr>
        <p:spPr>
          <a:xfrm>
            <a:off x="5578735" y="2438892"/>
            <a:ext cx="384850" cy="228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A6E1F68-E8D2-48B7-98D0-945BFCA0E046}"/>
              </a:ext>
            </a:extLst>
          </p:cNvPr>
          <p:cNvSpPr txBox="1"/>
          <p:nvPr/>
        </p:nvSpPr>
        <p:spPr>
          <a:xfrm>
            <a:off x="5708035" y="191796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AFF4AE8-2C20-4FD4-A9E6-5F3B350E827E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7C8852-8EDB-4601-B0AE-BF02C9E5687B}"/>
              </a:ext>
            </a:extLst>
          </p:cNvPr>
          <p:cNvSpPr txBox="1"/>
          <p:nvPr/>
        </p:nvSpPr>
        <p:spPr>
          <a:xfrm>
            <a:off x="3465505" y="256490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9" name="1 Título">
            <a:extLst>
              <a:ext uri="{FF2B5EF4-FFF2-40B4-BE49-F238E27FC236}">
                <a16:creationId xmlns:a16="http://schemas.microsoft.com/office/drawing/2014/main" id="{4BF18D60-9B8D-447F-A9B7-C251FEEA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16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 , 6, 3, 5, 9, 80, 90, 4, 1, 18, 22, 24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353F9ED-5370-43E5-9A07-DA29A1BF170C}"/>
              </a:ext>
            </a:extLst>
          </p:cNvPr>
          <p:cNvSpPr txBox="1"/>
          <p:nvPr/>
        </p:nvSpPr>
        <p:spPr>
          <a:xfrm>
            <a:off x="838200" y="1854117"/>
            <a:ext cx="863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</a:t>
            </a:r>
          </a:p>
        </p:txBody>
      </p:sp>
    </p:spTree>
    <p:extLst>
      <p:ext uri="{BB962C8B-B14F-4D97-AF65-F5344CB8AC3E}">
        <p14:creationId xmlns:p14="http://schemas.microsoft.com/office/powerpoint/2010/main" val="42821358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F3F7357-3E49-4DFA-9265-A2B925272981}"/>
              </a:ext>
            </a:extLst>
          </p:cNvPr>
          <p:cNvSpPr/>
          <p:nvPr/>
        </p:nvSpPr>
        <p:spPr>
          <a:xfrm>
            <a:off x="4151784" y="256490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EC8206-05A6-452F-84EF-662550FA09F7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FE059E9-8F5E-44AF-9BC9-B0D9A6C7A5D1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747886" y="2438892"/>
            <a:ext cx="342443" cy="2209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F514AB4-D76A-4C80-A9C9-CBC612D61E74}"/>
              </a:ext>
            </a:extLst>
          </p:cNvPr>
          <p:cNvSpPr/>
          <p:nvPr/>
        </p:nvSpPr>
        <p:spPr>
          <a:xfrm>
            <a:off x="5861310" y="25723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6251DF0-6EA6-40B2-BAF1-5827D4EF084B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2"/>
            <a:ext cx="384850" cy="228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3BD77E-F3F7-4EF2-84F4-84DE5EB64DC5}"/>
              </a:ext>
            </a:extLst>
          </p:cNvPr>
          <p:cNvSpPr txBox="1"/>
          <p:nvPr/>
        </p:nvSpPr>
        <p:spPr>
          <a:xfrm>
            <a:off x="5708035" y="191796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CAF87C-29D7-4D9F-8B85-35F6C4130334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6318AF-665D-4510-BC91-AAD732F5E9EA}"/>
              </a:ext>
            </a:extLst>
          </p:cNvPr>
          <p:cNvSpPr txBox="1"/>
          <p:nvPr/>
        </p:nvSpPr>
        <p:spPr>
          <a:xfrm>
            <a:off x="3465505" y="256490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6032C57-B2CE-4142-896B-A9205CAD88BF}"/>
              </a:ext>
            </a:extLst>
          </p:cNvPr>
          <p:cNvSpPr/>
          <p:nvPr/>
        </p:nvSpPr>
        <p:spPr>
          <a:xfrm>
            <a:off x="3381400" y="335699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C3A1DB0-3232-4EDE-93A6-C7A84D54F654}"/>
              </a:ext>
            </a:extLst>
          </p:cNvPr>
          <p:cNvCxnSpPr>
            <a:stCxn id="8" idx="3"/>
            <a:endCxn id="16" idx="7"/>
          </p:cNvCxnSpPr>
          <p:nvPr/>
        </p:nvCxnSpPr>
        <p:spPr>
          <a:xfrm flipH="1">
            <a:off x="3977501" y="3118068"/>
            <a:ext cx="276558" cy="3338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35E8FA1-2C9D-4B74-95C5-9B79D3504C9C}"/>
              </a:ext>
            </a:extLst>
          </p:cNvPr>
          <p:cNvSpPr txBox="1"/>
          <p:nvPr/>
        </p:nvSpPr>
        <p:spPr>
          <a:xfrm>
            <a:off x="2732988" y="329205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23250123-3974-4DAC-8EBA-DB7813B9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6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3, 5, 9,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15329629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C8B222-4A31-40F9-8E2F-4F3D662D3CDC}"/>
              </a:ext>
            </a:extLst>
          </p:cNvPr>
          <p:cNvSpPr/>
          <p:nvPr/>
        </p:nvSpPr>
        <p:spPr>
          <a:xfrm>
            <a:off x="4151784" y="256490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8069198-2F22-454B-A0EE-D6AA1F18EF0B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0B1D485-18C7-4C0B-827B-73E9CB21E7C7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747886" y="2438892"/>
            <a:ext cx="342443" cy="2209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A47F96BF-A1BF-47F8-9BF4-62299047B4B7}"/>
              </a:ext>
            </a:extLst>
          </p:cNvPr>
          <p:cNvSpPr/>
          <p:nvPr/>
        </p:nvSpPr>
        <p:spPr>
          <a:xfrm>
            <a:off x="5861310" y="25723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EB75A4C-547C-4F65-AEF7-9836FA2DB55A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2"/>
            <a:ext cx="384850" cy="228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79F555-6E8C-4AC9-B081-988E1670169E}"/>
              </a:ext>
            </a:extLst>
          </p:cNvPr>
          <p:cNvSpPr txBox="1"/>
          <p:nvPr/>
        </p:nvSpPr>
        <p:spPr>
          <a:xfrm>
            <a:off x="1939648" y="436844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CCCA7C-E1CA-4C37-B5D2-F0FF2AF55800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202D7A-7C84-4F30-ACEE-E312477C1DF9}"/>
              </a:ext>
            </a:extLst>
          </p:cNvPr>
          <p:cNvSpPr txBox="1"/>
          <p:nvPr/>
        </p:nvSpPr>
        <p:spPr>
          <a:xfrm>
            <a:off x="3465505" y="256490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9336EC-BC1C-4D93-B556-F2EF1176AB82}"/>
              </a:ext>
            </a:extLst>
          </p:cNvPr>
          <p:cNvSpPr/>
          <p:nvPr/>
        </p:nvSpPr>
        <p:spPr>
          <a:xfrm>
            <a:off x="3381400" y="335699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1E03350-C3A7-4B94-A795-F7FDFD303DC6}"/>
              </a:ext>
            </a:extLst>
          </p:cNvPr>
          <p:cNvCxnSpPr>
            <a:stCxn id="8" idx="3"/>
            <a:endCxn id="16" idx="7"/>
          </p:cNvCxnSpPr>
          <p:nvPr/>
        </p:nvCxnSpPr>
        <p:spPr>
          <a:xfrm flipH="1">
            <a:off x="3977501" y="3118068"/>
            <a:ext cx="276558" cy="3338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22B3B3-B32D-4E8E-AF5C-1FA22A61D166}"/>
              </a:ext>
            </a:extLst>
          </p:cNvPr>
          <p:cNvSpPr txBox="1"/>
          <p:nvPr/>
        </p:nvSpPr>
        <p:spPr>
          <a:xfrm>
            <a:off x="2732988" y="332015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BD3B86-9814-4C96-BA16-D00537341DC6}"/>
              </a:ext>
            </a:extLst>
          </p:cNvPr>
          <p:cNvSpPr/>
          <p:nvPr/>
        </p:nvSpPr>
        <p:spPr>
          <a:xfrm>
            <a:off x="2661320" y="422108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8CCC887-4F13-4A34-AFE5-6EA1FAABBA82}"/>
              </a:ext>
            </a:extLst>
          </p:cNvPr>
          <p:cNvCxnSpPr>
            <a:stCxn id="16" idx="3"/>
            <a:endCxn id="19" idx="7"/>
          </p:cNvCxnSpPr>
          <p:nvPr/>
        </p:nvCxnSpPr>
        <p:spPr>
          <a:xfrm flipH="1">
            <a:off x="3257421" y="3910156"/>
            <a:ext cx="226254" cy="4058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AFC7085-963B-4646-83A3-03230FCAAA95}"/>
              </a:ext>
            </a:extLst>
          </p:cNvPr>
          <p:cNvSpPr txBox="1"/>
          <p:nvPr/>
        </p:nvSpPr>
        <p:spPr>
          <a:xfrm>
            <a:off x="4581362" y="4725145"/>
            <a:ext cx="364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 sobre el nodo 10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0DDB41F-D507-43D0-8D57-4676896491E9}"/>
              </a:ext>
            </a:extLst>
          </p:cNvPr>
          <p:cNvSpPr/>
          <p:nvPr/>
        </p:nvSpPr>
        <p:spPr>
          <a:xfrm rot="2583354">
            <a:off x="2469067" y="1894497"/>
            <a:ext cx="2160240" cy="4031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352F0A2-FF0D-4420-915D-F03026F6C2DB}"/>
              </a:ext>
            </a:extLst>
          </p:cNvPr>
          <p:cNvSpPr txBox="1"/>
          <p:nvPr/>
        </p:nvSpPr>
        <p:spPr>
          <a:xfrm>
            <a:off x="5708035" y="191796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24" name="1 Título">
            <a:extLst>
              <a:ext uri="{FF2B5EF4-FFF2-40B4-BE49-F238E27FC236}">
                <a16:creationId xmlns:a16="http://schemas.microsoft.com/office/drawing/2014/main" id="{501F4142-3430-4F2F-A408-3302EAEE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5, 9,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13781961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0EA95A-EF7C-4E76-A054-0A736EDA6FBD}"/>
              </a:ext>
            </a:extLst>
          </p:cNvPr>
          <p:cNvSpPr/>
          <p:nvPr/>
        </p:nvSpPr>
        <p:spPr>
          <a:xfrm>
            <a:off x="4151784" y="256490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2B133C5-0183-4DA9-80A0-59EBC14A5969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AE37A6-DF11-481E-96AF-AB1216428EF1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747886" y="2438892"/>
            <a:ext cx="342443" cy="2209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944E630-85AF-4B74-B26F-0BBD9217942E}"/>
              </a:ext>
            </a:extLst>
          </p:cNvPr>
          <p:cNvSpPr/>
          <p:nvPr/>
        </p:nvSpPr>
        <p:spPr>
          <a:xfrm>
            <a:off x="5861310" y="25723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8D05F74-C7D3-4D7C-99B7-D3EFDFE04A07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2"/>
            <a:ext cx="384850" cy="228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3A7AF6-6862-4E37-8CE4-56C01B9D0ECF}"/>
              </a:ext>
            </a:extLst>
          </p:cNvPr>
          <p:cNvSpPr txBox="1"/>
          <p:nvPr/>
        </p:nvSpPr>
        <p:spPr>
          <a:xfrm>
            <a:off x="5590218" y="35468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CCDE2-CDB1-4ADA-9948-07AAC845360E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6C7D6E-D945-447F-A28D-7E1BEB9BFFFF}"/>
              </a:ext>
            </a:extLst>
          </p:cNvPr>
          <p:cNvSpPr txBox="1"/>
          <p:nvPr/>
        </p:nvSpPr>
        <p:spPr>
          <a:xfrm>
            <a:off x="3465505" y="256490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CA7DD51-10FC-46BF-867A-CEF750CA2FD2}"/>
              </a:ext>
            </a:extLst>
          </p:cNvPr>
          <p:cNvSpPr/>
          <p:nvPr/>
        </p:nvSpPr>
        <p:spPr>
          <a:xfrm>
            <a:off x="3381400" y="335699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52FDDCF-CB74-4AF4-BC87-3BD64914D85C}"/>
              </a:ext>
            </a:extLst>
          </p:cNvPr>
          <p:cNvCxnSpPr>
            <a:stCxn id="8" idx="3"/>
            <a:endCxn id="16" idx="7"/>
          </p:cNvCxnSpPr>
          <p:nvPr/>
        </p:nvCxnSpPr>
        <p:spPr>
          <a:xfrm flipH="1">
            <a:off x="3977501" y="3118068"/>
            <a:ext cx="276558" cy="3338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317D4-0F84-4308-B194-0E3903A1E70E}"/>
              </a:ext>
            </a:extLst>
          </p:cNvPr>
          <p:cNvSpPr txBox="1"/>
          <p:nvPr/>
        </p:nvSpPr>
        <p:spPr>
          <a:xfrm>
            <a:off x="2732988" y="329205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3F5820C-E354-4FED-AD37-D178EE42753A}"/>
              </a:ext>
            </a:extLst>
          </p:cNvPr>
          <p:cNvSpPr/>
          <p:nvPr/>
        </p:nvSpPr>
        <p:spPr>
          <a:xfrm>
            <a:off x="4850160" y="34519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9FBE583-36D2-4051-80A0-F88A225D60D2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747885" y="3118068"/>
            <a:ext cx="204550" cy="428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D9ECE5-B266-427D-A9B0-0FB80D62B3BE}"/>
              </a:ext>
            </a:extLst>
          </p:cNvPr>
          <p:cNvSpPr txBox="1"/>
          <p:nvPr/>
        </p:nvSpPr>
        <p:spPr>
          <a:xfrm>
            <a:off x="4332645" y="179621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B78A1E-6580-4E5B-A203-0184F96EFB35}"/>
              </a:ext>
            </a:extLst>
          </p:cNvPr>
          <p:cNvSpPr txBox="1"/>
          <p:nvPr/>
        </p:nvSpPr>
        <p:spPr>
          <a:xfrm>
            <a:off x="838200" y="1854117"/>
            <a:ext cx="714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</a:p>
        </p:txBody>
      </p:sp>
      <p:sp>
        <p:nvSpPr>
          <p:cNvPr id="23" name="1 Título">
            <a:extLst>
              <a:ext uri="{FF2B5EF4-FFF2-40B4-BE49-F238E27FC236}">
                <a16:creationId xmlns:a16="http://schemas.microsoft.com/office/drawing/2014/main" id="{F302319E-893B-421B-8690-9B4189FC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5, 9,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1500444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8F7699-AF2E-4EE6-8445-4EF5B1A75735}"/>
              </a:ext>
            </a:extLst>
          </p:cNvPr>
          <p:cNvSpPr/>
          <p:nvPr/>
        </p:nvSpPr>
        <p:spPr>
          <a:xfrm>
            <a:off x="4151784" y="256490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422123-2F38-49B3-886D-A3D545D46D9D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D0A76E0-789B-46B1-A9FE-7A828960951A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747886" y="2438892"/>
            <a:ext cx="342443" cy="2209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2E5F3D5-76A7-4EB2-BA93-A3569623531B}"/>
              </a:ext>
            </a:extLst>
          </p:cNvPr>
          <p:cNvSpPr/>
          <p:nvPr/>
        </p:nvSpPr>
        <p:spPr>
          <a:xfrm>
            <a:off x="5861310" y="2572364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CE2B71-41EF-4740-BA5C-6491EF262066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2"/>
            <a:ext cx="384850" cy="2283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6B856-C9BD-493F-8232-A23AB7551064}"/>
              </a:ext>
            </a:extLst>
          </p:cNvPr>
          <p:cNvSpPr txBox="1"/>
          <p:nvPr/>
        </p:nvSpPr>
        <p:spPr>
          <a:xfrm>
            <a:off x="5590218" y="35468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750E52-E193-49D8-ADA6-C358D3FE2B60}"/>
              </a:ext>
            </a:extLst>
          </p:cNvPr>
          <p:cNvSpPr txBox="1"/>
          <p:nvPr/>
        </p:nvSpPr>
        <p:spPr>
          <a:xfrm>
            <a:off x="6528048" y="256603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530804-2CF9-4F37-9180-993ACC1ECAB9}"/>
              </a:ext>
            </a:extLst>
          </p:cNvPr>
          <p:cNvSpPr txBox="1"/>
          <p:nvPr/>
        </p:nvSpPr>
        <p:spPr>
          <a:xfrm>
            <a:off x="3465505" y="256490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8697DC6-17D7-4E34-A3E1-245694D31D94}"/>
              </a:ext>
            </a:extLst>
          </p:cNvPr>
          <p:cNvSpPr/>
          <p:nvPr/>
        </p:nvSpPr>
        <p:spPr>
          <a:xfrm>
            <a:off x="3381400" y="335699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F75A061-CA13-4E45-8B7F-BA6CF6D73371}"/>
              </a:ext>
            </a:extLst>
          </p:cNvPr>
          <p:cNvCxnSpPr>
            <a:stCxn id="8" idx="3"/>
            <a:endCxn id="16" idx="7"/>
          </p:cNvCxnSpPr>
          <p:nvPr/>
        </p:nvCxnSpPr>
        <p:spPr>
          <a:xfrm flipH="1">
            <a:off x="3977501" y="3118068"/>
            <a:ext cx="276558" cy="3338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C4C5E5-A741-4D76-B1D6-46C9EDC62CE2}"/>
              </a:ext>
            </a:extLst>
          </p:cNvPr>
          <p:cNvSpPr txBox="1"/>
          <p:nvPr/>
        </p:nvSpPr>
        <p:spPr>
          <a:xfrm>
            <a:off x="2732988" y="329205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FAEAE2-9354-4767-908C-05ED5115752F}"/>
              </a:ext>
            </a:extLst>
          </p:cNvPr>
          <p:cNvSpPr/>
          <p:nvPr/>
        </p:nvSpPr>
        <p:spPr>
          <a:xfrm>
            <a:off x="4850160" y="34519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A361B3A-1D49-4D2D-A893-B09BDD309519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747885" y="3118068"/>
            <a:ext cx="204550" cy="428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40605C4-B60B-42F2-B4B0-F9B77876EADE}"/>
              </a:ext>
            </a:extLst>
          </p:cNvPr>
          <p:cNvSpPr txBox="1"/>
          <p:nvPr/>
        </p:nvSpPr>
        <p:spPr>
          <a:xfrm>
            <a:off x="4368656" y="184708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1259064-B3A3-4C04-BC8D-87F9B3373E3E}"/>
              </a:ext>
            </a:extLst>
          </p:cNvPr>
          <p:cNvSpPr/>
          <p:nvPr/>
        </p:nvSpPr>
        <p:spPr>
          <a:xfrm>
            <a:off x="3995105" y="421824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4C9A9F5-7595-4B77-8FDD-E6D22D0107F9}"/>
              </a:ext>
            </a:extLst>
          </p:cNvPr>
          <p:cNvCxnSpPr>
            <a:stCxn id="16" idx="5"/>
            <a:endCxn id="22" idx="1"/>
          </p:cNvCxnSpPr>
          <p:nvPr/>
        </p:nvCxnSpPr>
        <p:spPr>
          <a:xfrm>
            <a:off x="3977502" y="3910156"/>
            <a:ext cx="119879" cy="4029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84C85C6-E164-4489-A71E-DF3AAF8B689C}"/>
              </a:ext>
            </a:extLst>
          </p:cNvPr>
          <p:cNvSpPr txBox="1"/>
          <p:nvPr/>
        </p:nvSpPr>
        <p:spPr>
          <a:xfrm>
            <a:off x="3385787" y="4373463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E75770-B592-40A0-B270-C55AD4CF6500}"/>
              </a:ext>
            </a:extLst>
          </p:cNvPr>
          <p:cNvSpPr txBox="1"/>
          <p:nvPr/>
        </p:nvSpPr>
        <p:spPr>
          <a:xfrm>
            <a:off x="4693482" y="5174980"/>
            <a:ext cx="364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 sobre el nodo 16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6143A64-D568-4E87-8AB8-1C9F5B20BBED}"/>
              </a:ext>
            </a:extLst>
          </p:cNvPr>
          <p:cNvSpPr/>
          <p:nvPr/>
        </p:nvSpPr>
        <p:spPr>
          <a:xfrm rot="1455327">
            <a:off x="3414835" y="1588546"/>
            <a:ext cx="2333053" cy="37667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1 Título">
            <a:extLst>
              <a:ext uri="{FF2B5EF4-FFF2-40B4-BE49-F238E27FC236}">
                <a16:creationId xmlns:a16="http://schemas.microsoft.com/office/drawing/2014/main" id="{4F06C4F2-4E06-4718-8735-16E3336A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5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9,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41349616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200F69-25A4-4E44-992D-C8145445D27A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7463E39-21C6-4418-9033-12EB10037665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E75B16F-41B7-4594-998E-2DB18331ABBE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A818B8DC-642A-424A-BE3A-F927ABDA0DAB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92D7ACD-6C49-4DFB-893E-7E67466D826D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037ACF-0C63-46CA-8D54-3E6308523810}"/>
              </a:ext>
            </a:extLst>
          </p:cNvPr>
          <p:cNvSpPr txBox="1"/>
          <p:nvPr/>
        </p:nvSpPr>
        <p:spPr>
          <a:xfrm>
            <a:off x="7983896" y="352837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BD85EA-7B8E-4CBD-AF6E-FABCF90BAF50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347633-6C1A-4087-9F95-FF6C62A43188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9E0FE99-C488-4A46-B0B8-7185B3ADE7A7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CE7C05-A969-4138-B897-8FF5551B2FAA}"/>
              </a:ext>
            </a:extLst>
          </p:cNvPr>
          <p:cNvCxnSpPr>
            <a:stCxn id="12" idx="5"/>
            <a:endCxn id="17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B2E5E6-B236-4F14-BC70-E0F62B31D528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1181321-F5ED-4EC8-B7BD-D4805E7B5349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A3A3838-41E6-427F-87B8-EC154AA88E89}"/>
              </a:ext>
            </a:extLst>
          </p:cNvPr>
          <p:cNvCxnSpPr>
            <a:stCxn id="9" idx="5"/>
            <a:endCxn id="20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98523A-74FA-4B7C-B148-DDBF1722D0C2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DD26CA-627F-4427-80D3-0E4442CE39AE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6DE3938-90CA-459A-BB82-905917C27ECB}"/>
              </a:ext>
            </a:extLst>
          </p:cNvPr>
          <p:cNvCxnSpPr>
            <a:stCxn id="12" idx="3"/>
            <a:endCxn id="23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A45013-6B7C-4A2A-97BC-DC7FFFB8C395}"/>
              </a:ext>
            </a:extLst>
          </p:cNvPr>
          <p:cNvSpPr txBox="1"/>
          <p:nvPr/>
        </p:nvSpPr>
        <p:spPr>
          <a:xfrm>
            <a:off x="6192726" y="3549973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67DFAAF-BA75-4514-A8CA-5A07DD98CE1C}"/>
              </a:ext>
            </a:extLst>
          </p:cNvPr>
          <p:cNvSpPr txBox="1"/>
          <p:nvPr/>
        </p:nvSpPr>
        <p:spPr>
          <a:xfrm>
            <a:off x="838200" y="1854117"/>
            <a:ext cx="714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</a:p>
        </p:txBody>
      </p:sp>
      <p:sp>
        <p:nvSpPr>
          <p:cNvPr id="27" name="1 Título">
            <a:extLst>
              <a:ext uri="{FF2B5EF4-FFF2-40B4-BE49-F238E27FC236}">
                <a16:creationId xmlns:a16="http://schemas.microsoft.com/office/drawing/2014/main" id="{CDD6E659-820F-4D9D-99C9-D53B9BC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5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9,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13272535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8202BCB-9C86-4786-AF41-9B0140B136D8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B9D63FB-B04E-4284-8F6A-5E8D76B78B53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E3FAA7-CD74-4A50-AEBA-3D6C7F5CF8C3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EBE3B4C9-2D47-4FCB-A882-5C63DE5F96AC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459958A-FF50-4872-8539-19B045E24541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9CFDD0-F827-43CE-BFEC-08F97A18F3B2}"/>
              </a:ext>
            </a:extLst>
          </p:cNvPr>
          <p:cNvSpPr txBox="1"/>
          <p:nvPr/>
        </p:nvSpPr>
        <p:spPr>
          <a:xfrm>
            <a:off x="7983896" y="352837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D88E6A-C291-42E7-95C1-893061BE0201}"/>
              </a:ext>
            </a:extLst>
          </p:cNvPr>
          <p:cNvSpPr txBox="1"/>
          <p:nvPr/>
        </p:nvSpPr>
        <p:spPr>
          <a:xfrm>
            <a:off x="7120901" y="259917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278044-7B1E-42F3-B6B4-97A5C63B0A74}"/>
              </a:ext>
            </a:extLst>
          </p:cNvPr>
          <p:cNvSpPr txBox="1"/>
          <p:nvPr/>
        </p:nvSpPr>
        <p:spPr>
          <a:xfrm>
            <a:off x="3008761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3AE9955-24B7-4F39-825C-DD2BCCE6934C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30A9C4B-C621-4E44-ABA6-8F427310F7F2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75041C0-D731-4F7F-A5D8-559F8FA720F0}"/>
              </a:ext>
            </a:extLst>
          </p:cNvPr>
          <p:cNvSpPr txBox="1"/>
          <p:nvPr/>
        </p:nvSpPr>
        <p:spPr>
          <a:xfrm>
            <a:off x="3773792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EFB599-D6A0-4C67-BA82-78AC43D41064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36078A1-5186-4DBE-B82B-293B7A2D9BBE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ED9CC3B-04C0-4B3E-86EB-5E0644775F01}"/>
              </a:ext>
            </a:extLst>
          </p:cNvPr>
          <p:cNvSpPr txBox="1"/>
          <p:nvPr/>
        </p:nvSpPr>
        <p:spPr>
          <a:xfrm>
            <a:off x="4406168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CB875D0-5EF1-4899-B573-88FB9F9C169D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2AA9797-EB1D-4CF3-BFCF-A70AC8C0034A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066D10-71E0-4E43-A80D-084244BFAB52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54561A1-F50A-4A11-BFB3-D9AF43D5384E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1327A49-0FD5-412F-BE99-9F3E6D7BF34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15DB9B4-C8A7-49FA-B9AA-91777F5F9BC9}"/>
              </a:ext>
            </a:extLst>
          </p:cNvPr>
          <p:cNvSpPr txBox="1"/>
          <p:nvPr/>
        </p:nvSpPr>
        <p:spPr>
          <a:xfrm>
            <a:off x="5859085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1 Título">
            <a:extLst>
              <a:ext uri="{FF2B5EF4-FFF2-40B4-BE49-F238E27FC236}">
                <a16:creationId xmlns:a16="http://schemas.microsoft.com/office/drawing/2014/main" id="{F10CE852-3551-4A69-8436-9513C520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80,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392167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90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808299" cy="2567229"/>
            <a:chOff x="771922" y="1847088"/>
            <a:chExt cx="6392366" cy="282538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6392366" cy="2547070"/>
              <a:chOff x="771922" y="2125402"/>
              <a:chExt cx="6392366" cy="2547070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7653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D568A6-AB52-4EAD-A214-14982E3140C9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D0DA9A-FAD8-477C-BD73-A37B1F1FC08C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1A1A10-7452-4AE9-9FC7-D4F0EA15C6C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BB210C2D-17AD-479A-B975-7A13BAD9ADF5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1F20569-DA40-4C71-AF6B-D8254C96EDA3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6C5E9E-E470-4ABF-9073-23339EF99C5A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797EAC-2102-4BE3-9A57-B696BFF0F9FD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25837A-426F-4813-A593-312DB1A89574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39A448-A028-4009-9823-737831CB4EE6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DB51BC-ADB0-4132-A987-9817EA054067}"/>
              </a:ext>
            </a:extLst>
          </p:cNvPr>
          <p:cNvCxnSpPr>
            <a:cxnSpLocks/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7EBDE2-FC22-4F92-999E-566A7B51415B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EEDC9D4-38AB-4BE1-99D2-736AA8172B3D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B91BBA-7445-4288-A988-75D366DDCF9C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509DBC-05E3-4873-A20A-9FB3202C139D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1828A09-51E7-4FCE-9D37-AAC3CA7CDE65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06C8C7-7E9F-454E-88D5-F15FE78AFA59}"/>
              </a:ext>
            </a:extLst>
          </p:cNvPr>
          <p:cNvCxnSpPr>
            <a:cxnSpLocks/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CDBD556-50D5-47B1-9DCB-AFE848CCB582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0378DEA-2948-4F24-B584-7A5F0F025EED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AE65678-73FF-473D-B088-8F7A3C1F0D53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AFD1B3C-67C9-49E8-B646-02FB93F5ED6C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8196A8E-38DF-49A8-868A-80EEA9AE7FAA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E485B20-BC0D-4ABB-A6F0-E066EA57689C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52811CA-7B72-468B-BBA3-9A29A6258F7A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1 Título">
            <a:extLst>
              <a:ext uri="{FF2B5EF4-FFF2-40B4-BE49-F238E27FC236}">
                <a16:creationId xmlns:a16="http://schemas.microsoft.com/office/drawing/2014/main" id="{ABBB4FD3-D84F-4F96-866B-332741E9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80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90,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11831240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307415-E45D-4FE0-85B2-91EFA3F5CBED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B29257-3662-4F2D-B729-E4011F2D5C8F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4BA8A7-8512-4EA9-84CE-BF6B6F9731AD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52F48E5-66C8-4A0C-805A-38296DE2409D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02AB166-B963-495B-A59B-1AA961E9D4DF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CB29EE-B40C-485E-BD65-58F62E279F86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BFFE6-2AE7-4247-A492-A5320166FC7B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702A15-FF54-4D73-874B-5BF0EAF2F8F2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9A86317-20E1-4D95-85FF-86F631A9B64B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695047-4330-4810-BEED-E260F805461E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E78888-F36B-444D-8AE6-CD2DE8580CC9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566FFF9-7853-4111-9937-CB1EA8B54E1F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B8BC6E2-0779-400F-BD93-720F19E12C5C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AABC15-02CD-49B2-B494-8F7B043E6FB2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A4253ED-2B3C-462F-9E9D-8AC513056464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B6CA211-B125-4958-BCB8-EC17A2D0A29D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ED9153E-7EE2-4C37-A407-19CDF8E1DE71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12C2D7D-593B-4AD4-AE23-60B3D5BB4CC3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E4BDA7C-0B00-47EF-A781-C1CBF0706A74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295FA7-73ED-4C36-A09A-422D6E46D2A7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753A5B4-4B83-47BA-8119-6054D1C8EFC4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FC4190D-EB2F-4DAF-A5DE-ED5CEC929322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03ED848-3297-4A32-ACFA-0BBC6A221B91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CE178B7-E344-4890-A89C-735784DDE2DD}"/>
              </a:ext>
            </a:extLst>
          </p:cNvPr>
          <p:cNvSpPr/>
          <p:nvPr/>
        </p:nvSpPr>
        <p:spPr>
          <a:xfrm>
            <a:off x="8760296" y="515719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BC07B0A-2419-4C59-A1B4-2D04B95141CB}"/>
              </a:ext>
            </a:extLst>
          </p:cNvPr>
          <p:cNvCxnSpPr>
            <a:stCxn id="28" idx="5"/>
            <a:endCxn id="31" idx="1"/>
          </p:cNvCxnSpPr>
          <p:nvPr/>
        </p:nvCxnSpPr>
        <p:spPr>
          <a:xfrm>
            <a:off x="8438675" y="4933676"/>
            <a:ext cx="423897" cy="3184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5A3D49D-BE7D-430E-9D6F-A9CDD803CD68}"/>
              </a:ext>
            </a:extLst>
          </p:cNvPr>
          <p:cNvSpPr txBox="1"/>
          <p:nvPr/>
        </p:nvSpPr>
        <p:spPr>
          <a:xfrm>
            <a:off x="9478839" y="525210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2639712-BF0D-43BF-96A5-151D8ADECE17}"/>
              </a:ext>
            </a:extLst>
          </p:cNvPr>
          <p:cNvSpPr txBox="1"/>
          <p:nvPr/>
        </p:nvSpPr>
        <p:spPr>
          <a:xfrm>
            <a:off x="2297633" y="5541701"/>
            <a:ext cx="3793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 sobre el nodo 20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DA98709-785E-4E77-ABB5-7ED89D9EC4D4}"/>
              </a:ext>
            </a:extLst>
          </p:cNvPr>
          <p:cNvSpPr/>
          <p:nvPr/>
        </p:nvSpPr>
        <p:spPr>
          <a:xfrm rot="19492230">
            <a:off x="7254339" y="2790426"/>
            <a:ext cx="2333053" cy="37667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1 Título">
            <a:extLst>
              <a:ext uri="{FF2B5EF4-FFF2-40B4-BE49-F238E27FC236}">
                <a16:creationId xmlns:a16="http://schemas.microsoft.com/office/drawing/2014/main" id="{F186569E-FD70-4113-903A-E85D324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35209381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2B4BDA2-A51A-427B-904B-7B56C8FE5CA4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9F098D-88FE-48A5-9A7F-6C6271430F6B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42F5C2-B8BA-46A8-A534-F483F2CF402B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9C51D58-E18B-419F-A04F-6D97BDF1A27D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B2DC338-7633-4A03-9459-B0F69BCBA779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53E259-5329-4282-A566-5B9D0B72402B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D7D3B-CCD1-4E42-9AFA-B92E792DA2AB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674857-353E-4B3F-9C9A-FA355ECEEB89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4F7589-FFA4-4372-B58D-B7F1AA78E911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38EC477-A687-41D2-8C19-5EF473CD0724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21A8B7-5928-49B4-AEB8-0ECF8D991B9D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E475E64-AF52-4D6D-A549-A639453C3CC7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12F81DF-C675-4436-8A3F-2B38857A7A7F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806EDA-3BFF-4B6E-B160-E163210F6E07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808767A-E52A-4296-93F1-DE80386F0F7C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DF9B55A-82FC-419C-B155-D1C3C02EE438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6E73AA-FA3C-429E-8F4A-EDEAF21B902A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38332E1-493C-4B09-BBFC-6A093444C4E1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F9BCA96-F759-49F7-8CAD-0AB399466C6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23DA56-EB29-43B3-9565-10CA893FDBFE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9973960-DD4E-4AF0-B2EA-33ADF971BB0F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B3D384-E6B8-43FD-829D-A67C765F6ADA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0D991FE-B711-47EE-A3A5-C319F85D16D2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B9D9714-14A2-40DD-8047-E49F32BC8B50}"/>
              </a:ext>
            </a:extLst>
          </p:cNvPr>
          <p:cNvSpPr/>
          <p:nvPr/>
        </p:nvSpPr>
        <p:spPr>
          <a:xfrm>
            <a:off x="656910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69CBB00-DC7E-435A-A133-831325D3C6D6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165201" y="3986630"/>
            <a:ext cx="10328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F8A692-67F2-420A-9760-93A026495C08}"/>
              </a:ext>
            </a:extLst>
          </p:cNvPr>
          <p:cNvSpPr txBox="1"/>
          <p:nvPr/>
        </p:nvSpPr>
        <p:spPr>
          <a:xfrm>
            <a:off x="6784180" y="504730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E75C870-129C-4F71-B4F9-7DE2A683640D}"/>
              </a:ext>
            </a:extLst>
          </p:cNvPr>
          <p:cNvSpPr txBox="1"/>
          <p:nvPr/>
        </p:nvSpPr>
        <p:spPr>
          <a:xfrm>
            <a:off x="838200" y="1854117"/>
            <a:ext cx="863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</a:t>
            </a:r>
          </a:p>
        </p:txBody>
      </p:sp>
      <p:sp>
        <p:nvSpPr>
          <p:cNvPr id="35" name="1 Título">
            <a:extLst>
              <a:ext uri="{FF2B5EF4-FFF2-40B4-BE49-F238E27FC236}">
                <a16:creationId xmlns:a16="http://schemas.microsoft.com/office/drawing/2014/main" id="{F24ECD73-7CD8-4A93-9473-25BEEF2D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4,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8841947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D4496E-4590-4A61-9976-8443F684682E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683608F-0D29-4830-86DA-F8DDD87C0E0B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6E7E171-89A8-4DB8-B80E-CEA7ECE353D0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EF2DA085-9DDC-4E2C-A6E3-5FD05DA07ACA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EE8B57-345F-4006-9D17-EA49A87EBF0E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8AD7AE-4F67-4113-BAF1-285CF762E5E2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D1D005-BEA0-463A-907F-1756CFD1B2DD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B67981-7093-4709-8CAE-73F3608DB78B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DF1C64D-27F8-49DA-9726-80D7B3E23EFF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7B22DD3-16C3-46A1-81E5-DBEB5E9DC3B1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11211A-97E1-41FB-ADF0-C2DC21D1771D}"/>
              </a:ext>
            </a:extLst>
          </p:cNvPr>
          <p:cNvSpPr txBox="1"/>
          <p:nvPr/>
        </p:nvSpPr>
        <p:spPr>
          <a:xfrm>
            <a:off x="3736280" y="352390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1C2FCF5-5646-45AD-B88C-8469BB921D3E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506E01-4D3D-4FBE-BBE2-EF41FFDCBE1E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D0A69B-DC59-46CD-B10E-E1CBD081CB48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0B96205-68D6-4287-B348-98F087E374A1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1BD257-F180-471B-850F-FC2382F4AA19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4B5C3-9967-4E17-8CE8-35FA4E5DFB09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FC79462-E53D-4CB2-973D-21578E49D161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5A6D25B-942C-4CB1-BDF9-7071884FDC27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6D3156-337D-4799-8353-61EE9608337B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CF4816-F693-4BA1-BAE4-9D6E582D89A8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2DDAB48-15F3-4507-94B7-B6B25BB5212A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352D646-8D22-4610-ADF0-0EB10CEA34B7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568EE8D-822D-4DB6-A786-A0666E18C34A}"/>
              </a:ext>
            </a:extLst>
          </p:cNvPr>
          <p:cNvSpPr/>
          <p:nvPr/>
        </p:nvSpPr>
        <p:spPr>
          <a:xfrm>
            <a:off x="656910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7ABE502-9004-4CF1-A085-1A5B8256D3B3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165201" y="3986630"/>
            <a:ext cx="10328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AAEFAD-1D6E-45CD-AB20-5B4B4ED7B970}"/>
              </a:ext>
            </a:extLst>
          </p:cNvPr>
          <p:cNvSpPr txBox="1"/>
          <p:nvPr/>
        </p:nvSpPr>
        <p:spPr>
          <a:xfrm>
            <a:off x="6784180" y="504730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8B49D0-45F5-42FC-A4F7-0A75C2256B2C}"/>
              </a:ext>
            </a:extLst>
          </p:cNvPr>
          <p:cNvSpPr/>
          <p:nvPr/>
        </p:nvSpPr>
        <p:spPr>
          <a:xfrm>
            <a:off x="3801875" y="427487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1316315-763B-4B4D-BB1C-AA44663BDB6E}"/>
              </a:ext>
            </a:extLst>
          </p:cNvPr>
          <p:cNvCxnSpPr>
            <a:stCxn id="19" idx="3"/>
            <a:endCxn id="34" idx="0"/>
          </p:cNvCxnSpPr>
          <p:nvPr/>
        </p:nvCxnSpPr>
        <p:spPr>
          <a:xfrm flipH="1">
            <a:off x="4151063" y="3982164"/>
            <a:ext cx="315464" cy="2927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5D50394-66A5-4339-BA0A-B44D76C1E9E8}"/>
              </a:ext>
            </a:extLst>
          </p:cNvPr>
          <p:cNvSpPr txBox="1"/>
          <p:nvPr/>
        </p:nvSpPr>
        <p:spPr>
          <a:xfrm>
            <a:off x="3225046" y="435315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6558D7-19F0-49D5-A277-F55EDA30DD18}"/>
              </a:ext>
            </a:extLst>
          </p:cNvPr>
          <p:cNvSpPr txBox="1"/>
          <p:nvPr/>
        </p:nvSpPr>
        <p:spPr>
          <a:xfrm>
            <a:off x="2297633" y="5541701"/>
            <a:ext cx="3653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 sobre el nodo 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AD60B24-5257-4305-B92F-8101421BB852}"/>
              </a:ext>
            </a:extLst>
          </p:cNvPr>
          <p:cNvSpPr/>
          <p:nvPr/>
        </p:nvSpPr>
        <p:spPr>
          <a:xfrm rot="21009624">
            <a:off x="3159081" y="2354157"/>
            <a:ext cx="2000304" cy="31708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1 Título">
            <a:extLst>
              <a:ext uri="{FF2B5EF4-FFF2-40B4-BE49-F238E27FC236}">
                <a16:creationId xmlns:a16="http://schemas.microsoft.com/office/drawing/2014/main" id="{094E99E0-4830-495A-ACC7-1786921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4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27760151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B5E042-CEDA-4DB6-A877-20ECA6E28905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AAE35C2-796F-4F0C-BF40-E8EFAC6C23F8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54FE5F-9DA3-4FCB-AAC9-5646BE584623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407B5D1-EEC8-4805-BC81-80370A8BF7AD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E7A4A9-2536-48F6-93E4-877A1C4DE35E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EAAE8D-D217-49C9-9A82-23782D2C6F15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719F13-8969-4EEC-84D5-E91C116F3B4A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BC389-F993-4FC8-9532-9E08BFC2E76A}"/>
              </a:ext>
            </a:extLst>
          </p:cNvPr>
          <p:cNvSpPr txBox="1"/>
          <p:nvPr/>
        </p:nvSpPr>
        <p:spPr>
          <a:xfrm>
            <a:off x="2971249" y="254982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F68009E-B6A9-401D-9A23-8DEAB7851E59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49E57B9-D7C7-432B-B1E2-0690533A8981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9C3CD1-99B9-4786-A72E-E2DDBB81034F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29B3D8C-46C1-4604-84E5-36206F1D5DA7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5AEB983-C36E-49DD-A1B5-604B11B42139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4A3446-E675-48CC-84BC-0D8CCE0F6E4C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E6D399C-D2FF-472F-83A0-3320CDEB893F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D4A2EED-541B-4B59-8071-E7DBE28D4DED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95B86C7-FDF9-445F-8CAF-9EFC0847BEFB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87A317F-2475-483B-8703-6B76557ED27D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33C55E-168A-4D84-A7D1-A529AB7CB407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206C45C-7E04-4A87-B3D8-113B5317B8CC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B6831DF-6FA1-465D-B21A-110C73C58A89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21EAA18-EE62-4C06-B79D-38A2B7304CF5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F1EC67D-505F-402D-A629-9C1CBE9FC04E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2115B47-2BC0-4F8D-A562-0109A39AA83B}"/>
              </a:ext>
            </a:extLst>
          </p:cNvPr>
          <p:cNvSpPr/>
          <p:nvPr/>
        </p:nvSpPr>
        <p:spPr>
          <a:xfrm>
            <a:off x="656910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03F3B9E-FB44-4A1E-AADB-21E5BF7A109F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165201" y="3986630"/>
            <a:ext cx="10328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9312E19-7366-4D8C-BF71-59054AECFDC2}"/>
              </a:ext>
            </a:extLst>
          </p:cNvPr>
          <p:cNvSpPr txBox="1"/>
          <p:nvPr/>
        </p:nvSpPr>
        <p:spPr>
          <a:xfrm>
            <a:off x="6784180" y="504730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0F5E65B-248E-4271-8521-4325C2165F41}"/>
              </a:ext>
            </a:extLst>
          </p:cNvPr>
          <p:cNvSpPr/>
          <p:nvPr/>
        </p:nvSpPr>
        <p:spPr>
          <a:xfrm>
            <a:off x="296486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9C12405-6AED-4481-9EF9-B6EB5A52A8F6}"/>
              </a:ext>
            </a:extLst>
          </p:cNvPr>
          <p:cNvCxnSpPr>
            <a:stCxn id="8" idx="3"/>
            <a:endCxn id="34" idx="0"/>
          </p:cNvCxnSpPr>
          <p:nvPr/>
        </p:nvCxnSpPr>
        <p:spPr>
          <a:xfrm flipH="1">
            <a:off x="3314050" y="3147135"/>
            <a:ext cx="356020" cy="286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E73D636-7948-405C-BC85-B2DCA2AEC620}"/>
              </a:ext>
            </a:extLst>
          </p:cNvPr>
          <p:cNvSpPr txBox="1"/>
          <p:nvPr/>
        </p:nvSpPr>
        <p:spPr>
          <a:xfrm>
            <a:off x="2343741" y="34850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BCE20C1-C281-453A-8571-2002F1FC39EE}"/>
              </a:ext>
            </a:extLst>
          </p:cNvPr>
          <p:cNvSpPr txBox="1"/>
          <p:nvPr/>
        </p:nvSpPr>
        <p:spPr>
          <a:xfrm>
            <a:off x="838200" y="185411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</a:t>
            </a:r>
          </a:p>
        </p:txBody>
      </p:sp>
      <p:sp>
        <p:nvSpPr>
          <p:cNvPr id="38" name="1 Título">
            <a:extLst>
              <a:ext uri="{FF2B5EF4-FFF2-40B4-BE49-F238E27FC236}">
                <a16:creationId xmlns:a16="http://schemas.microsoft.com/office/drawing/2014/main" id="{48FA7BA4-5044-415C-8363-E9B8F903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4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1, 18, 22, 24</a:t>
            </a:r>
          </a:p>
        </p:txBody>
      </p:sp>
    </p:spTree>
    <p:extLst>
      <p:ext uri="{BB962C8B-B14F-4D97-AF65-F5344CB8AC3E}">
        <p14:creationId xmlns:p14="http://schemas.microsoft.com/office/powerpoint/2010/main" val="25452125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53DEF4E-8B65-4314-820A-176801543726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28F0A1A-DD19-4FB8-83B0-245BF39F5A4E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06ECB62-6C44-482F-AD6F-5F40F97F288B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03815C6-1252-4D1B-AC32-2B2F218E722A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F784BD3-3D84-483B-BDFF-42091D51BBD6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7C0B11-320C-4B44-A80F-CBD6FF5D54AF}"/>
              </a:ext>
            </a:extLst>
          </p:cNvPr>
          <p:cNvSpPr txBox="1"/>
          <p:nvPr/>
        </p:nvSpPr>
        <p:spPr>
          <a:xfrm>
            <a:off x="7961331" y="346340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F31EBC-6EB0-4C04-B621-60C27E000718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5404DF-9605-4345-880B-FEFDD2417990}"/>
              </a:ext>
            </a:extLst>
          </p:cNvPr>
          <p:cNvSpPr txBox="1"/>
          <p:nvPr/>
        </p:nvSpPr>
        <p:spPr>
          <a:xfrm>
            <a:off x="2971249" y="254982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FEB366E-7A09-451B-B36D-8FC2DB97752A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B52EF5-3780-4314-A967-B23271760D08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9A3CB6-14B9-41E6-88F7-B01459DE2418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67E41C-2952-4B8C-AE37-85170EF3EB9A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9492635-5FFB-4A1F-BC0A-AE7263490C70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BEBC15-485E-4A94-AFC8-0583379F5F51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D65A40F-67C2-4BA0-A097-D28ECF8E4333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C53B5E4-2967-4C6C-9C4E-538609B06C67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1E129B3-1FFC-45FA-A850-D2347A67D00E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A42CFAB-A048-4BBE-AF70-1505486F2860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A11BCE1-A882-431F-B6A4-785DD0BF05E4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5AB35D4-CC92-49C5-A278-2BE82CF9AFBC}"/>
              </a:ext>
            </a:extLst>
          </p:cNvPr>
          <p:cNvSpPr txBox="1"/>
          <p:nvPr/>
        </p:nvSpPr>
        <p:spPr>
          <a:xfrm>
            <a:off x="5821573" y="4499855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DEF76D1-EE96-4C13-A56C-9766D38F606A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4466E6B-4F95-439D-A202-5C42867B8FE8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57257FB-E1F8-4792-A1FF-FB91BDB73C6D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37526F8-A158-490B-99A9-6CA1FD5D995D}"/>
              </a:ext>
            </a:extLst>
          </p:cNvPr>
          <p:cNvSpPr/>
          <p:nvPr/>
        </p:nvSpPr>
        <p:spPr>
          <a:xfrm>
            <a:off x="656910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EF55443-C642-4253-98E8-341022F78659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165201" y="3986630"/>
            <a:ext cx="10328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7A22EF3-D9CF-4B03-9265-2246C3BBF4D5}"/>
              </a:ext>
            </a:extLst>
          </p:cNvPr>
          <p:cNvSpPr txBox="1"/>
          <p:nvPr/>
        </p:nvSpPr>
        <p:spPr>
          <a:xfrm>
            <a:off x="6784180" y="504730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D619E44-8A6A-44DA-B058-B57F735AADB1}"/>
              </a:ext>
            </a:extLst>
          </p:cNvPr>
          <p:cNvSpPr/>
          <p:nvPr/>
        </p:nvSpPr>
        <p:spPr>
          <a:xfrm>
            <a:off x="296486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0590F76-1A92-400F-A1BD-D2C6B07DB305}"/>
              </a:ext>
            </a:extLst>
          </p:cNvPr>
          <p:cNvCxnSpPr>
            <a:stCxn id="8" idx="3"/>
            <a:endCxn id="34" idx="0"/>
          </p:cNvCxnSpPr>
          <p:nvPr/>
        </p:nvCxnSpPr>
        <p:spPr>
          <a:xfrm flipH="1">
            <a:off x="3314050" y="3147135"/>
            <a:ext cx="356020" cy="286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29CDD75-B7C3-4BDE-A8B9-4658D42F8DDF}"/>
              </a:ext>
            </a:extLst>
          </p:cNvPr>
          <p:cNvSpPr txBox="1"/>
          <p:nvPr/>
        </p:nvSpPr>
        <p:spPr>
          <a:xfrm>
            <a:off x="2343741" y="34850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1B462D5-A1F7-478B-9F5E-91B2F7824CCC}"/>
              </a:ext>
            </a:extLst>
          </p:cNvPr>
          <p:cNvSpPr/>
          <p:nvPr/>
        </p:nvSpPr>
        <p:spPr>
          <a:xfrm>
            <a:off x="2373288" y="429309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83A8B9-2E3F-460C-9DD0-79C3C81A808F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2722477" y="3986630"/>
            <a:ext cx="344661" cy="3064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87F1F79-DBC0-492B-A96F-A703F71B97DB}"/>
              </a:ext>
            </a:extLst>
          </p:cNvPr>
          <p:cNvSpPr txBox="1"/>
          <p:nvPr/>
        </p:nvSpPr>
        <p:spPr>
          <a:xfrm>
            <a:off x="1774806" y="447542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0" name="1 Título">
            <a:extLst>
              <a:ext uri="{FF2B5EF4-FFF2-40B4-BE49-F238E27FC236}">
                <a16:creationId xmlns:a16="http://schemas.microsoft.com/office/drawing/2014/main" id="{FF28AD1B-11ED-411E-B90A-285B093D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18, 22, 24</a:t>
            </a:r>
          </a:p>
        </p:txBody>
      </p:sp>
    </p:spTree>
    <p:extLst>
      <p:ext uri="{BB962C8B-B14F-4D97-AF65-F5344CB8AC3E}">
        <p14:creationId xmlns:p14="http://schemas.microsoft.com/office/powerpoint/2010/main" val="30900489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727FE15-D836-4763-AA7D-71D2AA64AFA4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B7D610-606C-4A0C-85CB-02D0AEFA018F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0DCA801-32AF-4C84-BAD6-A7DFD1BC22AF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C6D40865-956C-40EB-BB6A-4D305F0FFEE4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6CAB603-D6F9-4621-99F4-1396E76C1EB6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DC2156-B7E7-4EBC-BAB3-F9D4D2A00BB3}"/>
              </a:ext>
            </a:extLst>
          </p:cNvPr>
          <p:cNvSpPr txBox="1"/>
          <p:nvPr/>
        </p:nvSpPr>
        <p:spPr>
          <a:xfrm>
            <a:off x="7961331" y="34634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E622B1-5F66-4B55-BE58-00C1CAF25075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062D8E-600B-44AA-9866-B8270491DFF3}"/>
              </a:ext>
            </a:extLst>
          </p:cNvPr>
          <p:cNvSpPr txBox="1"/>
          <p:nvPr/>
        </p:nvSpPr>
        <p:spPr>
          <a:xfrm>
            <a:off x="2971249" y="254982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5B13C0-AD76-48C9-B3F4-0EFE15FFD41E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C52EB29-FB93-446B-B72F-26B159475D54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4675C5-6157-40E5-9609-4F70D28B8BE9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01ED395-3544-48FB-B231-4D0C8BACAAD8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B2D7A15-8C44-4D3C-95CC-8D49042AB610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3A4CC6-6983-4DC9-B743-5BAC8E64A36B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13304C-4160-4831-8DCE-F4F3E2BF714F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0623AEB-4D45-44DE-AC38-3F3CC84275CE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E4266CD-3F58-493D-8709-AD625B44E603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6AD9CEB-02E3-419D-97C6-27FBC0FDC42D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13F79E7-A54A-42B0-AB49-EB25E1B67028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8A98BBA-EC7F-4EBD-90B8-3337FC2292DE}"/>
              </a:ext>
            </a:extLst>
          </p:cNvPr>
          <p:cNvSpPr txBox="1"/>
          <p:nvPr/>
        </p:nvSpPr>
        <p:spPr>
          <a:xfrm>
            <a:off x="4521285" y="4355522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2806F75-96F4-454D-A905-BAA376D3522E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02BE44E-EDF0-4628-8A35-31FA25164FAE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ED1330-0566-4D3D-9E7C-4674EA6A84DB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8C8BF32-BED4-4A6C-8635-FE699CEDC78B}"/>
              </a:ext>
            </a:extLst>
          </p:cNvPr>
          <p:cNvSpPr/>
          <p:nvPr/>
        </p:nvSpPr>
        <p:spPr>
          <a:xfrm>
            <a:off x="645604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59B3D8-2FEC-451C-A741-1D7CE752ED25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052141" y="3986630"/>
            <a:ext cx="21634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7AA896C-49FA-4A75-8D6B-F018D1602941}"/>
              </a:ext>
            </a:extLst>
          </p:cNvPr>
          <p:cNvSpPr txBox="1"/>
          <p:nvPr/>
        </p:nvSpPr>
        <p:spPr>
          <a:xfrm>
            <a:off x="7048818" y="4891237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9A938B4-747C-4E57-A653-02509ECB686D}"/>
              </a:ext>
            </a:extLst>
          </p:cNvPr>
          <p:cNvSpPr/>
          <p:nvPr/>
        </p:nvSpPr>
        <p:spPr>
          <a:xfrm>
            <a:off x="296486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1DD66D0-EA4D-46DC-89AE-9EEAC8D994F8}"/>
              </a:ext>
            </a:extLst>
          </p:cNvPr>
          <p:cNvCxnSpPr>
            <a:stCxn id="8" idx="3"/>
            <a:endCxn id="34" idx="0"/>
          </p:cNvCxnSpPr>
          <p:nvPr/>
        </p:nvCxnSpPr>
        <p:spPr>
          <a:xfrm flipH="1">
            <a:off x="3314050" y="3147135"/>
            <a:ext cx="356020" cy="286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22FD1F7-E21D-446C-A085-B76462252358}"/>
              </a:ext>
            </a:extLst>
          </p:cNvPr>
          <p:cNvSpPr txBox="1"/>
          <p:nvPr/>
        </p:nvSpPr>
        <p:spPr>
          <a:xfrm>
            <a:off x="2343741" y="34850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0AE1490-155E-4ECD-8A33-A2BDF60CCCEE}"/>
              </a:ext>
            </a:extLst>
          </p:cNvPr>
          <p:cNvSpPr/>
          <p:nvPr/>
        </p:nvSpPr>
        <p:spPr>
          <a:xfrm>
            <a:off x="2373288" y="429309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651B7DF-0148-435B-8235-FE1209BE4220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2722477" y="3986630"/>
            <a:ext cx="344661" cy="3064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E76D17D-F820-47DA-8040-34FE5946EBE5}"/>
              </a:ext>
            </a:extLst>
          </p:cNvPr>
          <p:cNvSpPr txBox="1"/>
          <p:nvPr/>
        </p:nvSpPr>
        <p:spPr>
          <a:xfrm>
            <a:off x="1774806" y="447542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9AC368D-4B7E-470A-B299-49188E123601}"/>
              </a:ext>
            </a:extLst>
          </p:cNvPr>
          <p:cNvSpPr/>
          <p:nvPr/>
        </p:nvSpPr>
        <p:spPr>
          <a:xfrm>
            <a:off x="5892947" y="532488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C9E9905-6065-4416-A37C-3E81CD7D57AF}"/>
              </a:ext>
            </a:extLst>
          </p:cNvPr>
          <p:cNvCxnSpPr>
            <a:stCxn id="31" idx="3"/>
            <a:endCxn id="40" idx="0"/>
          </p:cNvCxnSpPr>
          <p:nvPr/>
        </p:nvCxnSpPr>
        <p:spPr>
          <a:xfrm flipH="1">
            <a:off x="6242135" y="4920183"/>
            <a:ext cx="316180" cy="40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D7A538F-386B-421B-A817-56CAA83A480D}"/>
              </a:ext>
            </a:extLst>
          </p:cNvPr>
          <p:cNvSpPr txBox="1"/>
          <p:nvPr/>
        </p:nvSpPr>
        <p:spPr>
          <a:xfrm>
            <a:off x="6584336" y="561684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3" name="1 Título">
            <a:extLst>
              <a:ext uri="{FF2B5EF4-FFF2-40B4-BE49-F238E27FC236}">
                <a16:creationId xmlns:a16="http://schemas.microsoft.com/office/drawing/2014/main" id="{59EC3099-DB24-46A3-83B5-71368C75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10, 16, 20 , 6, 3, 5, 9, 80, 90, 4, 1,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18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22, 24</a:t>
            </a:r>
          </a:p>
        </p:txBody>
      </p:sp>
    </p:spTree>
    <p:extLst>
      <p:ext uri="{BB962C8B-B14F-4D97-AF65-F5344CB8AC3E}">
        <p14:creationId xmlns:p14="http://schemas.microsoft.com/office/powerpoint/2010/main" val="3133129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381535-01B0-40AF-9C68-7F5FEDEA7CCD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AD0829-79AB-4A86-B352-DA5B835A22AD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682B1C0-80D4-451F-A1E7-767769FAA588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0BC3A87F-30CA-428C-A15F-4D1DA0622F21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4BCC9C9-720C-4DC6-9D2E-48847348CC2D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B48FB-8146-4609-9459-AEF21938D741}"/>
              </a:ext>
            </a:extLst>
          </p:cNvPr>
          <p:cNvSpPr txBox="1"/>
          <p:nvPr/>
        </p:nvSpPr>
        <p:spPr>
          <a:xfrm>
            <a:off x="7961331" y="34634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6E6F53-AE6D-410F-A303-3A987DB03496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DBFAAA-7569-47BC-9552-C079C3B47F75}"/>
              </a:ext>
            </a:extLst>
          </p:cNvPr>
          <p:cNvSpPr txBox="1"/>
          <p:nvPr/>
        </p:nvSpPr>
        <p:spPr>
          <a:xfrm>
            <a:off x="2971249" y="254982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28F7E66-15E4-4175-91A7-94897ACEBCDE}"/>
              </a:ext>
            </a:extLst>
          </p:cNvPr>
          <p:cNvSpPr/>
          <p:nvPr/>
        </p:nvSpPr>
        <p:spPr>
          <a:xfrm>
            <a:off x="7166206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2AB45D-3934-4C7F-90D9-3D7E52044BC1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354330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612544-C61D-4366-BE3D-B007FDA737EE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C56A59D-41F0-40BE-869E-29E84E6940B7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B2E7A61-EA50-44BB-84D1-B6896BD42713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4ED9AA5-19A4-4BF7-9444-C2CD87052A5C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141DA8B-DB67-40CC-A740-2DB89C310196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D27A68-4625-46B9-9DBF-DCB01C7CF642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2B9762-490A-46DA-A09C-EF9F32107458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55DC831-0969-4C1F-9CAD-095FD3EE4FEC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9BB923-EACE-4507-83BA-1D5A40361F1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11F2EF-851E-4257-840C-2CDE6E0D31D8}"/>
              </a:ext>
            </a:extLst>
          </p:cNvPr>
          <p:cNvSpPr txBox="1"/>
          <p:nvPr/>
        </p:nvSpPr>
        <p:spPr>
          <a:xfrm>
            <a:off x="4521285" y="4355522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658937D-A295-405C-83BA-7BBB002C698C}"/>
              </a:ext>
            </a:extLst>
          </p:cNvPr>
          <p:cNvSpPr/>
          <p:nvPr/>
        </p:nvSpPr>
        <p:spPr>
          <a:xfrm>
            <a:off x="7842573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B0AABFC-298B-4E52-BFE9-CE891B90F981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762308" y="3986630"/>
            <a:ext cx="182541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432D50C-9C58-48F8-B231-F2EEA3D3D8A2}"/>
              </a:ext>
            </a:extLst>
          </p:cNvPr>
          <p:cNvSpPr txBox="1"/>
          <p:nvPr/>
        </p:nvSpPr>
        <p:spPr>
          <a:xfrm>
            <a:off x="8575602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47C77C6-7E85-4414-A703-1F8B5122FEDD}"/>
              </a:ext>
            </a:extLst>
          </p:cNvPr>
          <p:cNvSpPr/>
          <p:nvPr/>
        </p:nvSpPr>
        <p:spPr>
          <a:xfrm>
            <a:off x="645604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535339B-1CDE-4904-AE65-53579EF55A34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052141" y="3986630"/>
            <a:ext cx="216340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BE18DD0-43CA-4C50-BFCF-0BA34FE94876}"/>
              </a:ext>
            </a:extLst>
          </p:cNvPr>
          <p:cNvSpPr txBox="1"/>
          <p:nvPr/>
        </p:nvSpPr>
        <p:spPr>
          <a:xfrm>
            <a:off x="5881300" y="449373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FB=0</a:t>
            </a: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182DC43-0F79-4BAE-A745-640C50EECF5C}"/>
              </a:ext>
            </a:extLst>
          </p:cNvPr>
          <p:cNvSpPr/>
          <p:nvPr/>
        </p:nvSpPr>
        <p:spPr>
          <a:xfrm>
            <a:off x="296486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013886-900B-4D41-998B-EDE4CB1FF970}"/>
              </a:ext>
            </a:extLst>
          </p:cNvPr>
          <p:cNvCxnSpPr>
            <a:stCxn id="8" idx="3"/>
            <a:endCxn id="34" idx="0"/>
          </p:cNvCxnSpPr>
          <p:nvPr/>
        </p:nvCxnSpPr>
        <p:spPr>
          <a:xfrm flipH="1">
            <a:off x="3314050" y="3147135"/>
            <a:ext cx="356020" cy="286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AB78AE2-EE76-42C5-B896-E82BC5445727}"/>
              </a:ext>
            </a:extLst>
          </p:cNvPr>
          <p:cNvSpPr txBox="1"/>
          <p:nvPr/>
        </p:nvSpPr>
        <p:spPr>
          <a:xfrm>
            <a:off x="2343741" y="34850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9F8673E-87E4-4792-9E62-7295928CEF6B}"/>
              </a:ext>
            </a:extLst>
          </p:cNvPr>
          <p:cNvSpPr/>
          <p:nvPr/>
        </p:nvSpPr>
        <p:spPr>
          <a:xfrm>
            <a:off x="2373288" y="429309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4E2410D-4467-4616-9AB1-1FB680FF5E25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2722477" y="3986630"/>
            <a:ext cx="344661" cy="3064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DA74BB4-D09E-4A48-91B2-B36C19B11613}"/>
              </a:ext>
            </a:extLst>
          </p:cNvPr>
          <p:cNvSpPr txBox="1"/>
          <p:nvPr/>
        </p:nvSpPr>
        <p:spPr>
          <a:xfrm>
            <a:off x="1774806" y="447542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B67E19A-4365-4BEB-A293-74A5A563C9F8}"/>
              </a:ext>
            </a:extLst>
          </p:cNvPr>
          <p:cNvSpPr/>
          <p:nvPr/>
        </p:nvSpPr>
        <p:spPr>
          <a:xfrm>
            <a:off x="5892947" y="532488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9CBFD11-DC4D-4F02-8EB7-8092159A93A5}"/>
              </a:ext>
            </a:extLst>
          </p:cNvPr>
          <p:cNvCxnSpPr>
            <a:stCxn id="31" idx="3"/>
            <a:endCxn id="40" idx="0"/>
          </p:cNvCxnSpPr>
          <p:nvPr/>
        </p:nvCxnSpPr>
        <p:spPr>
          <a:xfrm flipH="1">
            <a:off x="6242135" y="4920183"/>
            <a:ext cx="316180" cy="40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0CB5BCE-41F0-4E50-BDA8-E2ECE3C67FF1}"/>
              </a:ext>
            </a:extLst>
          </p:cNvPr>
          <p:cNvSpPr txBox="1"/>
          <p:nvPr/>
        </p:nvSpPr>
        <p:spPr>
          <a:xfrm>
            <a:off x="6584336" y="561684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078F683-3D35-4A38-A147-0ECC89EC9C09}"/>
              </a:ext>
            </a:extLst>
          </p:cNvPr>
          <p:cNvSpPr/>
          <p:nvPr/>
        </p:nvSpPr>
        <p:spPr>
          <a:xfrm>
            <a:off x="7293335" y="537321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D87EA51-2025-42FE-947C-4EAE74C6ACC1}"/>
              </a:ext>
            </a:extLst>
          </p:cNvPr>
          <p:cNvCxnSpPr>
            <a:stCxn id="31" idx="5"/>
            <a:endCxn id="43" idx="1"/>
          </p:cNvCxnSpPr>
          <p:nvPr/>
        </p:nvCxnSpPr>
        <p:spPr>
          <a:xfrm>
            <a:off x="7052142" y="4920182"/>
            <a:ext cx="343469" cy="54794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2008410-FB93-4FC1-B81A-EA6E6B4D5B75}"/>
              </a:ext>
            </a:extLst>
          </p:cNvPr>
          <p:cNvSpPr txBox="1"/>
          <p:nvPr/>
        </p:nvSpPr>
        <p:spPr>
          <a:xfrm>
            <a:off x="8015031" y="549806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6" name="1 Título">
            <a:extLst>
              <a:ext uri="{FF2B5EF4-FFF2-40B4-BE49-F238E27FC236}">
                <a16:creationId xmlns:a16="http://schemas.microsoft.com/office/drawing/2014/main" id="{29ED3FF3-741F-4970-A635-328D368F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10, 16, 20 , 6, 3, 5, 9, 80, 90, 4, 1, 18,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22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24</a:t>
            </a:r>
          </a:p>
        </p:txBody>
      </p:sp>
    </p:spTree>
    <p:extLst>
      <p:ext uri="{BB962C8B-B14F-4D97-AF65-F5344CB8AC3E}">
        <p14:creationId xmlns:p14="http://schemas.microsoft.com/office/powerpoint/2010/main" val="4120833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C35E19-B633-44BD-B571-9C5685B41A98}"/>
              </a:ext>
            </a:extLst>
          </p:cNvPr>
          <p:cNvSpPr/>
          <p:nvPr/>
        </p:nvSpPr>
        <p:spPr>
          <a:xfrm>
            <a:off x="3567795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9BCF0BD-FF34-449E-B776-B47F8EB27F2A}"/>
              </a:ext>
            </a:extLst>
          </p:cNvPr>
          <p:cNvSpPr/>
          <p:nvPr/>
        </p:nvSpPr>
        <p:spPr>
          <a:xfrm>
            <a:off x="4989177" y="1877997"/>
            <a:ext cx="690711" cy="65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88CB736-0A0F-4C0A-8365-90D3AD402878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63896" y="2438893"/>
            <a:ext cx="926432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C857D4D-C2F2-40FC-AD75-E24B09441A5E}"/>
              </a:ext>
            </a:extLst>
          </p:cNvPr>
          <p:cNvSpPr/>
          <p:nvPr/>
        </p:nvSpPr>
        <p:spPr>
          <a:xfrm>
            <a:off x="6318050" y="2593971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6DFB09-9C8A-4A6D-B919-26C45B80F07A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578735" y="2438893"/>
            <a:ext cx="841590" cy="2499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93B852-C3CF-48AA-BFBC-DC5B87361C4B}"/>
              </a:ext>
            </a:extLst>
          </p:cNvPr>
          <p:cNvSpPr txBox="1"/>
          <p:nvPr/>
        </p:nvSpPr>
        <p:spPr>
          <a:xfrm>
            <a:off x="8110632" y="34634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FB=-2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63D902-7748-451E-BDBF-379EBB385182}"/>
              </a:ext>
            </a:extLst>
          </p:cNvPr>
          <p:cNvSpPr txBox="1"/>
          <p:nvPr/>
        </p:nvSpPr>
        <p:spPr>
          <a:xfrm>
            <a:off x="7120901" y="259917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273B78-C110-433B-9A63-B8202E0962C4}"/>
              </a:ext>
            </a:extLst>
          </p:cNvPr>
          <p:cNvSpPr txBox="1"/>
          <p:nvPr/>
        </p:nvSpPr>
        <p:spPr>
          <a:xfrm>
            <a:off x="2880022" y="254071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468B50B-B897-4D30-BF08-FE8AC4C77438}"/>
              </a:ext>
            </a:extLst>
          </p:cNvPr>
          <p:cNvSpPr/>
          <p:nvPr/>
        </p:nvSpPr>
        <p:spPr>
          <a:xfrm>
            <a:off x="726983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CF2606-F5B4-4F9D-841E-783C40288B21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6914151" y="3147135"/>
            <a:ext cx="457956" cy="3812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8F32F9-B505-4080-89C9-4A6AA9FFD343}"/>
              </a:ext>
            </a:extLst>
          </p:cNvPr>
          <p:cNvSpPr txBox="1"/>
          <p:nvPr/>
        </p:nvSpPr>
        <p:spPr>
          <a:xfrm>
            <a:off x="3736280" y="352390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F9964F-F97A-4075-88D5-53EBF56A296F}"/>
              </a:ext>
            </a:extLst>
          </p:cNvPr>
          <p:cNvSpPr/>
          <p:nvPr/>
        </p:nvSpPr>
        <p:spPr>
          <a:xfrm>
            <a:off x="4364252" y="34290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B3E7F17-66B7-48D5-AC4B-4E1641BDA5C0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4163897" y="3147136"/>
            <a:ext cx="302631" cy="376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09E55A-A2E9-4421-9A6D-B1D3954ED079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BDFBC5F-5827-4EC1-8603-2AB0EE012A73}"/>
              </a:ext>
            </a:extLst>
          </p:cNvPr>
          <p:cNvSpPr/>
          <p:nvPr/>
        </p:nvSpPr>
        <p:spPr>
          <a:xfrm>
            <a:off x="5467844" y="34550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D7D263A-F539-4BE0-86DE-227A7597AD50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6063945" y="3147135"/>
            <a:ext cx="356380" cy="4028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0458FA-A5A9-4561-8BCD-3974F8636373}"/>
              </a:ext>
            </a:extLst>
          </p:cNvPr>
          <p:cNvSpPr txBox="1"/>
          <p:nvPr/>
        </p:nvSpPr>
        <p:spPr>
          <a:xfrm>
            <a:off x="6192725" y="3549973"/>
            <a:ext cx="71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9871240-DD8F-4E1B-82E1-88B6672D3B8A}"/>
              </a:ext>
            </a:extLst>
          </p:cNvPr>
          <p:cNvSpPr/>
          <p:nvPr/>
        </p:nvSpPr>
        <p:spPr>
          <a:xfrm>
            <a:off x="5072650" y="431736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5DD05B1-997F-4EB2-96A1-5F115E3CA42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 flipH="1">
            <a:off x="5421839" y="4008230"/>
            <a:ext cx="148281" cy="3091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3D9C96-4D50-49CB-B04C-42029089C798}"/>
              </a:ext>
            </a:extLst>
          </p:cNvPr>
          <p:cNvSpPr txBox="1"/>
          <p:nvPr/>
        </p:nvSpPr>
        <p:spPr>
          <a:xfrm>
            <a:off x="4521285" y="4355522"/>
            <a:ext cx="6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27991B1-9F33-49EA-AD32-37436967BE8D}"/>
              </a:ext>
            </a:extLst>
          </p:cNvPr>
          <p:cNvSpPr/>
          <p:nvPr/>
        </p:nvSpPr>
        <p:spPr>
          <a:xfrm>
            <a:off x="8061920" y="4380512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D45437D-FE5D-4EE9-9809-58B3501F4A1A}"/>
              </a:ext>
            </a:extLst>
          </p:cNvPr>
          <p:cNvCxnSpPr>
            <a:stCxn id="16" idx="5"/>
            <a:endCxn id="28" idx="1"/>
          </p:cNvCxnSpPr>
          <p:nvPr/>
        </p:nvCxnSpPr>
        <p:spPr>
          <a:xfrm>
            <a:off x="7865933" y="3986630"/>
            <a:ext cx="298262" cy="4887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EC0153-6521-4C76-84F4-B78E3BC5588B}"/>
              </a:ext>
            </a:extLst>
          </p:cNvPr>
          <p:cNvSpPr txBox="1"/>
          <p:nvPr/>
        </p:nvSpPr>
        <p:spPr>
          <a:xfrm>
            <a:off x="8794097" y="444221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DA4534C-A8BD-4BF2-9B08-B98AD003451C}"/>
              </a:ext>
            </a:extLst>
          </p:cNvPr>
          <p:cNvSpPr/>
          <p:nvPr/>
        </p:nvSpPr>
        <p:spPr>
          <a:xfrm>
            <a:off x="6456040" y="4367018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23EFF82-6ECE-4CD6-A7AE-218420884CFA}"/>
              </a:ext>
            </a:extLst>
          </p:cNvPr>
          <p:cNvCxnSpPr>
            <a:stCxn id="16" idx="3"/>
            <a:endCxn id="31" idx="7"/>
          </p:cNvCxnSpPr>
          <p:nvPr/>
        </p:nvCxnSpPr>
        <p:spPr>
          <a:xfrm flipH="1">
            <a:off x="7052141" y="3986630"/>
            <a:ext cx="319966" cy="4752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601D840-0CDF-4736-A27F-642955798E51}"/>
              </a:ext>
            </a:extLst>
          </p:cNvPr>
          <p:cNvSpPr txBox="1"/>
          <p:nvPr/>
        </p:nvSpPr>
        <p:spPr>
          <a:xfrm>
            <a:off x="5881299" y="449373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0F1E6EE-24E7-4F94-9035-EEA95C797C67}"/>
              </a:ext>
            </a:extLst>
          </p:cNvPr>
          <p:cNvSpPr/>
          <p:nvPr/>
        </p:nvSpPr>
        <p:spPr>
          <a:xfrm>
            <a:off x="2964862" y="343346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A74BA9F-3BAD-4C41-8C5C-E9DD115C4D55}"/>
              </a:ext>
            </a:extLst>
          </p:cNvPr>
          <p:cNvCxnSpPr>
            <a:stCxn id="8" idx="3"/>
            <a:endCxn id="34" idx="0"/>
          </p:cNvCxnSpPr>
          <p:nvPr/>
        </p:nvCxnSpPr>
        <p:spPr>
          <a:xfrm flipH="1">
            <a:off x="3314050" y="3147135"/>
            <a:ext cx="356020" cy="2863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00F27FB-AA17-4B96-86FF-1D61AB48A871}"/>
              </a:ext>
            </a:extLst>
          </p:cNvPr>
          <p:cNvSpPr txBox="1"/>
          <p:nvPr/>
        </p:nvSpPr>
        <p:spPr>
          <a:xfrm>
            <a:off x="2343741" y="3485009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FB=-1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5238C48-B77E-43EC-9D86-849CDED7A798}"/>
              </a:ext>
            </a:extLst>
          </p:cNvPr>
          <p:cNvSpPr/>
          <p:nvPr/>
        </p:nvSpPr>
        <p:spPr>
          <a:xfrm>
            <a:off x="2373288" y="4293096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43C34F5-AAFA-480D-8712-AC87C0499929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2722477" y="3986630"/>
            <a:ext cx="344661" cy="3064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0E789CD-E8C7-4A42-840D-9B91C32F504F}"/>
              </a:ext>
            </a:extLst>
          </p:cNvPr>
          <p:cNvSpPr txBox="1"/>
          <p:nvPr/>
        </p:nvSpPr>
        <p:spPr>
          <a:xfrm>
            <a:off x="1774806" y="447542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D9A0F61-D975-4143-8C44-2B6AE56902AE}"/>
              </a:ext>
            </a:extLst>
          </p:cNvPr>
          <p:cNvSpPr/>
          <p:nvPr/>
        </p:nvSpPr>
        <p:spPr>
          <a:xfrm>
            <a:off x="5892947" y="52292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66B128D-DF53-4137-A7CA-D51814684276}"/>
              </a:ext>
            </a:extLst>
          </p:cNvPr>
          <p:cNvCxnSpPr>
            <a:stCxn id="31" idx="3"/>
            <a:endCxn id="40" idx="0"/>
          </p:cNvCxnSpPr>
          <p:nvPr/>
        </p:nvCxnSpPr>
        <p:spPr>
          <a:xfrm flipH="1">
            <a:off x="6242135" y="4920182"/>
            <a:ext cx="316180" cy="3090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3DFA3A5-5B33-40D0-99EA-9DE6116902D5}"/>
              </a:ext>
            </a:extLst>
          </p:cNvPr>
          <p:cNvSpPr txBox="1"/>
          <p:nvPr/>
        </p:nvSpPr>
        <p:spPr>
          <a:xfrm>
            <a:off x="5282434" y="551275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FDB54DE-C31F-426B-AB83-83B600FA03CB}"/>
              </a:ext>
            </a:extLst>
          </p:cNvPr>
          <p:cNvSpPr/>
          <p:nvPr/>
        </p:nvSpPr>
        <p:spPr>
          <a:xfrm>
            <a:off x="7293335" y="5229200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82F8B8F-6C2C-4ACD-85EF-DE13017669BF}"/>
              </a:ext>
            </a:extLst>
          </p:cNvPr>
          <p:cNvCxnSpPr>
            <a:stCxn id="31" idx="5"/>
            <a:endCxn id="43" idx="1"/>
          </p:cNvCxnSpPr>
          <p:nvPr/>
        </p:nvCxnSpPr>
        <p:spPr>
          <a:xfrm>
            <a:off x="7052142" y="4920182"/>
            <a:ext cx="343469" cy="40392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64C012-8962-4668-9F51-A35F4E26D8E1}"/>
              </a:ext>
            </a:extLst>
          </p:cNvPr>
          <p:cNvSpPr txBox="1"/>
          <p:nvPr/>
        </p:nvSpPr>
        <p:spPr>
          <a:xfrm>
            <a:off x="8816817" y="609840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A=0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44C62B6-5922-4067-9429-565534E93812}"/>
              </a:ext>
            </a:extLst>
          </p:cNvPr>
          <p:cNvSpPr/>
          <p:nvPr/>
        </p:nvSpPr>
        <p:spPr>
          <a:xfrm>
            <a:off x="8017127" y="6035975"/>
            <a:ext cx="698376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E697F8-6C2B-4BC9-9DF1-3A41E51DB8D8}"/>
              </a:ext>
            </a:extLst>
          </p:cNvPr>
          <p:cNvCxnSpPr>
            <a:stCxn id="43" idx="5"/>
            <a:endCxn id="46" idx="1"/>
          </p:cNvCxnSpPr>
          <p:nvPr/>
        </p:nvCxnSpPr>
        <p:spPr>
          <a:xfrm>
            <a:off x="7889436" y="5782365"/>
            <a:ext cx="229966" cy="3485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49AF817-F522-4B7F-B33A-70C19DC9B595}"/>
              </a:ext>
            </a:extLst>
          </p:cNvPr>
          <p:cNvSpPr txBox="1"/>
          <p:nvPr/>
        </p:nvSpPr>
        <p:spPr>
          <a:xfrm>
            <a:off x="8054692" y="532586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69EC0C-C37F-4DD1-905D-EEFBDA8EC0AB}"/>
              </a:ext>
            </a:extLst>
          </p:cNvPr>
          <p:cNvSpPr txBox="1"/>
          <p:nvPr/>
        </p:nvSpPr>
        <p:spPr>
          <a:xfrm>
            <a:off x="1958477" y="5913150"/>
            <a:ext cx="371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RDI sobre el nodo 80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A2BEDFD-8584-4209-9539-3D1A2F5A27BF}"/>
              </a:ext>
            </a:extLst>
          </p:cNvPr>
          <p:cNvSpPr/>
          <p:nvPr/>
        </p:nvSpPr>
        <p:spPr>
          <a:xfrm rot="5400000">
            <a:off x="6130805" y="3009164"/>
            <a:ext cx="3466601" cy="42259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1 Título">
            <a:extLst>
              <a:ext uri="{FF2B5EF4-FFF2-40B4-BE49-F238E27FC236}">
                <a16:creationId xmlns:a16="http://schemas.microsoft.com/office/drawing/2014/main" id="{31F8EC5F-3454-4BFE-B801-3C0EE3A4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10, 16, 20 , 6, 3, 5, 9, 80, 90, 4, 1, 18, 22,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513146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5F72D9E-49CF-4849-85C4-61FF9F9F2254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A=4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9829F37-CC43-4D9B-B345-D8B4EB37DFF9}"/>
              </a:ext>
            </a:extLst>
          </p:cNvPr>
          <p:cNvGrpSpPr/>
          <p:nvPr/>
        </p:nvGrpSpPr>
        <p:grpSpPr>
          <a:xfrm>
            <a:off x="1774807" y="1877997"/>
            <a:ext cx="8468149" cy="4157979"/>
            <a:chOff x="250806" y="1877996"/>
            <a:chExt cx="8468149" cy="4157979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983D751-34A0-4347-BC2A-280294781C3C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F415AAE-3540-4610-917A-42A1659B0096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1657EAD3-9991-4D85-BF24-B23530E1BB82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F7B2C393-6705-46DF-8CD3-AE31AEC707D1}"/>
                </a:ext>
              </a:extLst>
            </p:cNvPr>
            <p:cNvSpPr/>
            <p:nvPr/>
          </p:nvSpPr>
          <p:spPr>
            <a:xfrm>
              <a:off x="4794050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12C11BE-B272-4EB7-B06C-7DA5FE4AF5A9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054735" y="2438892"/>
              <a:ext cx="841590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239731A-5E84-4F77-BD35-DED5862478EC}"/>
                </a:ext>
              </a:extLst>
            </p:cNvPr>
            <p:cNvSpPr txBox="1"/>
            <p:nvPr/>
          </p:nvSpPr>
          <p:spPr>
            <a:xfrm>
              <a:off x="6586632" y="34634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9E891D47-FC85-4C6B-9E04-3A2418935E95}"/>
                </a:ext>
              </a:extLst>
            </p:cNvPr>
            <p:cNvSpPr txBox="1"/>
            <p:nvPr/>
          </p:nvSpPr>
          <p:spPr>
            <a:xfrm>
              <a:off x="5596901" y="2599174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C6843AF4-6403-479D-9E35-08D842CEDEB2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B0D2BB4-0D7B-46C7-9FC7-4F69C06B4CE1}"/>
                </a:ext>
              </a:extLst>
            </p:cNvPr>
            <p:cNvSpPr/>
            <p:nvPr/>
          </p:nvSpPr>
          <p:spPr>
            <a:xfrm>
              <a:off x="574583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55A6A28D-A2EB-4189-891C-AD87F44ADB1E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5390151" y="3147135"/>
              <a:ext cx="457956" cy="3812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108BF524-051F-49C4-8A82-09D74F09D30F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01910F8-6BE0-4286-8367-9AFADBD1A755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BE45BDB-7BFF-4276-8DDC-3771FC17848D}"/>
                </a:ext>
              </a:extLst>
            </p:cNvPr>
            <p:cNvCxnSpPr>
              <a:stCxn id="55" idx="5"/>
              <a:endCxn id="66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EE66079-54D4-41F5-9B3C-715850907BCF}"/>
                </a:ext>
              </a:extLst>
            </p:cNvPr>
            <p:cNvSpPr/>
            <p:nvPr/>
          </p:nvSpPr>
          <p:spPr>
            <a:xfrm>
              <a:off x="3943844" y="34550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84D54021-2C35-49B0-898F-7F1040D69242}"/>
                </a:ext>
              </a:extLst>
            </p:cNvPr>
            <p:cNvCxnSpPr>
              <a:stCxn id="58" idx="3"/>
              <a:endCxn id="68" idx="7"/>
            </p:cNvCxnSpPr>
            <p:nvPr/>
          </p:nvCxnSpPr>
          <p:spPr>
            <a:xfrm flipH="1">
              <a:off x="4539945" y="3147135"/>
              <a:ext cx="356380" cy="4028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BED055F7-8EFA-43D7-87ED-ECCC7CB1643F}"/>
                </a:ext>
              </a:extLst>
            </p:cNvPr>
            <p:cNvSpPr txBox="1"/>
            <p:nvPr/>
          </p:nvSpPr>
          <p:spPr>
            <a:xfrm>
              <a:off x="4668725" y="3549973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8EF30187-8343-4302-BFC4-77D10AE73580}"/>
                </a:ext>
              </a:extLst>
            </p:cNvPr>
            <p:cNvSpPr/>
            <p:nvPr/>
          </p:nvSpPr>
          <p:spPr>
            <a:xfrm>
              <a:off x="3548650" y="431736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71B75040-A97E-4A81-A893-9E5694473541}"/>
                </a:ext>
              </a:extLst>
            </p:cNvPr>
            <p:cNvCxnSpPr>
              <a:stCxn id="68" idx="3"/>
              <a:endCxn id="71" idx="0"/>
            </p:cNvCxnSpPr>
            <p:nvPr/>
          </p:nvCxnSpPr>
          <p:spPr>
            <a:xfrm flipH="1">
              <a:off x="3897838" y="4008229"/>
              <a:ext cx="148281" cy="30913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65C17708-81B4-44BF-A09E-F71ED5A753F3}"/>
                </a:ext>
              </a:extLst>
            </p:cNvPr>
            <p:cNvSpPr txBox="1"/>
            <p:nvPr/>
          </p:nvSpPr>
          <p:spPr>
            <a:xfrm>
              <a:off x="2997284" y="4355522"/>
              <a:ext cx="61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C1ED38D7-98FB-4686-9600-FB402F2663F7}"/>
                </a:ext>
              </a:extLst>
            </p:cNvPr>
            <p:cNvSpPr/>
            <p:nvPr/>
          </p:nvSpPr>
          <p:spPr>
            <a:xfrm>
              <a:off x="6537920" y="4380512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80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EAC43EA1-12BD-4B15-9E5D-2F500616A690}"/>
                </a:ext>
              </a:extLst>
            </p:cNvPr>
            <p:cNvCxnSpPr>
              <a:stCxn id="63" idx="5"/>
              <a:endCxn id="74" idx="1"/>
            </p:cNvCxnSpPr>
            <p:nvPr/>
          </p:nvCxnSpPr>
          <p:spPr>
            <a:xfrm>
              <a:off x="6341933" y="3986629"/>
              <a:ext cx="298262" cy="48879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7BD70EB4-2967-422F-AF1B-68B8FD8F1EFD}"/>
                </a:ext>
              </a:extLst>
            </p:cNvPr>
            <p:cNvSpPr txBox="1"/>
            <p:nvPr/>
          </p:nvSpPr>
          <p:spPr>
            <a:xfrm>
              <a:off x="7270097" y="44422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4C709-FF1F-427D-BAC5-368FCE3DA1C9}"/>
                </a:ext>
              </a:extLst>
            </p:cNvPr>
            <p:cNvSpPr/>
            <p:nvPr/>
          </p:nvSpPr>
          <p:spPr>
            <a:xfrm>
              <a:off x="4932040" y="436701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cxnSp>
          <p:nvCxnSpPr>
            <p:cNvPr id="78" name="Conector recto de flecha 77">
              <a:extLst>
                <a:ext uri="{FF2B5EF4-FFF2-40B4-BE49-F238E27FC236}">
                  <a16:creationId xmlns:a16="http://schemas.microsoft.com/office/drawing/2014/main" id="{1647BCE4-C906-404B-AF32-6EC5270F2784}"/>
                </a:ext>
              </a:extLst>
            </p:cNvPr>
            <p:cNvCxnSpPr>
              <a:stCxn id="63" idx="3"/>
              <a:endCxn id="77" idx="7"/>
            </p:cNvCxnSpPr>
            <p:nvPr/>
          </p:nvCxnSpPr>
          <p:spPr>
            <a:xfrm flipH="1">
              <a:off x="5528141" y="3986629"/>
              <a:ext cx="319966" cy="47529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B7238321-1430-4365-92EE-855870504B23}"/>
                </a:ext>
              </a:extLst>
            </p:cNvPr>
            <p:cNvSpPr txBox="1"/>
            <p:nvPr/>
          </p:nvSpPr>
          <p:spPr>
            <a:xfrm>
              <a:off x="4357299" y="449373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3BC841C-F4FE-496D-B981-C109EEC4AE4D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AC9ACF50-7C1A-4620-8FE8-3A7C050DD44A}"/>
                </a:ext>
              </a:extLst>
            </p:cNvPr>
            <p:cNvCxnSpPr>
              <a:stCxn id="55" idx="3"/>
              <a:endCxn id="80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CB63E768-0B26-49A6-BCAC-AA742B974205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F69AC0D1-828E-44D6-BF5E-144E0BECFF9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19471B3A-F751-4931-A1BC-EA2F8F788E68}"/>
                </a:ext>
              </a:extLst>
            </p:cNvPr>
            <p:cNvCxnSpPr>
              <a:stCxn id="80" idx="3"/>
              <a:endCxn id="83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56F37A4D-BAAB-4D6D-9E2B-020CB02A086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F3B8374-3A2A-4131-9CA9-6954C127D26D}"/>
                </a:ext>
              </a:extLst>
            </p:cNvPr>
            <p:cNvSpPr/>
            <p:nvPr/>
          </p:nvSpPr>
          <p:spPr>
            <a:xfrm>
              <a:off x="4368947" y="52292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2A8B1F74-3F6B-488A-9814-F613DBF0D61F}"/>
                </a:ext>
              </a:extLst>
            </p:cNvPr>
            <p:cNvCxnSpPr>
              <a:stCxn id="77" idx="3"/>
              <a:endCxn id="86" idx="0"/>
            </p:cNvCxnSpPr>
            <p:nvPr/>
          </p:nvCxnSpPr>
          <p:spPr>
            <a:xfrm flipH="1">
              <a:off x="4718135" y="4920182"/>
              <a:ext cx="316180" cy="3090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9020C374-33F3-44D5-A21B-9CAFAB9D64D6}"/>
                </a:ext>
              </a:extLst>
            </p:cNvPr>
            <p:cNvSpPr txBox="1"/>
            <p:nvPr/>
          </p:nvSpPr>
          <p:spPr>
            <a:xfrm>
              <a:off x="3758434" y="551275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FAECD617-BED6-4E87-9B7E-C8892A69D891}"/>
                </a:ext>
              </a:extLst>
            </p:cNvPr>
            <p:cNvSpPr/>
            <p:nvPr/>
          </p:nvSpPr>
          <p:spPr>
            <a:xfrm>
              <a:off x="7308497" y="528066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90</a:t>
              </a:r>
            </a:p>
          </p:txBody>
        </p: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AA23CDC5-4DC9-4C71-86B9-2E7D7E3ED73F}"/>
                </a:ext>
              </a:extLst>
            </p:cNvPr>
            <p:cNvCxnSpPr>
              <a:stCxn id="74" idx="5"/>
              <a:endCxn id="89" idx="1"/>
            </p:cNvCxnSpPr>
            <p:nvPr/>
          </p:nvCxnSpPr>
          <p:spPr>
            <a:xfrm>
              <a:off x="7134021" y="4933676"/>
              <a:ext cx="276751" cy="44189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D1C86F00-61D2-4A25-A052-185039A02177}"/>
                </a:ext>
              </a:extLst>
            </p:cNvPr>
            <p:cNvSpPr txBox="1"/>
            <p:nvPr/>
          </p:nvSpPr>
          <p:spPr>
            <a:xfrm>
              <a:off x="8170407" y="54055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99805B74-D167-46A4-9AE0-0221F457FB49}"/>
                </a:ext>
              </a:extLst>
            </p:cNvPr>
            <p:cNvSpPr/>
            <p:nvPr/>
          </p:nvSpPr>
          <p:spPr>
            <a:xfrm>
              <a:off x="5792688" y="530278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24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AB58179A-2CC1-44D4-BCFB-7C61C329CF71}"/>
                </a:ext>
              </a:extLst>
            </p:cNvPr>
            <p:cNvCxnSpPr>
              <a:stCxn id="74" idx="3"/>
              <a:endCxn id="92" idx="7"/>
            </p:cNvCxnSpPr>
            <p:nvPr/>
          </p:nvCxnSpPr>
          <p:spPr>
            <a:xfrm flipH="1">
              <a:off x="6388789" y="4933676"/>
              <a:ext cx="251406" cy="46402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1B0B57EA-E809-41AC-B8A4-C3987FCB56B9}"/>
                </a:ext>
              </a:extLst>
            </p:cNvPr>
            <p:cNvSpPr txBox="1"/>
            <p:nvPr/>
          </p:nvSpPr>
          <p:spPr>
            <a:xfrm>
              <a:off x="6530692" y="532586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10, 16, 20 , 6, 3, 5, 9, 80, 90, 4, 1, 18, 22,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7525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23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808299" cy="2567229"/>
            <a:chOff x="771922" y="1847088"/>
            <a:chExt cx="6392366" cy="282538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6392366" cy="2547070"/>
              <a:chOff x="771922" y="2125402"/>
              <a:chExt cx="6392366" cy="2547070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98881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Ejercicio6. Borrar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804672"/>
            <a:ext cx="7056784" cy="5230368"/>
          </a:xfrm>
        </p:spPr>
        <p:txBody>
          <a:bodyPr anchor="ctr">
            <a:normAutofit/>
          </a:bodyPr>
          <a:lstStyle/>
          <a:p>
            <a:r>
              <a:rPr lang="es-ES" sz="3200" dirty="0">
                <a:solidFill>
                  <a:schemeClr val="tx2"/>
                </a:solidFill>
                <a:cs typeface="Arial" panose="020B0604020202020204" pitchFamily="34" charset="0"/>
              </a:rPr>
              <a:t>Dibujar cómo iría evolucionando un árbol AVL si se borran (en orden) las siguientes claves (corrigiendo los posibles desequilibrios)</a:t>
            </a:r>
          </a:p>
          <a:p>
            <a:pPr lvl="1"/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9, 22, 5, 6, 1, 20, 3</a:t>
            </a:r>
          </a:p>
          <a:p>
            <a:pPr marL="0" indent="0">
              <a:buNone/>
            </a:pPr>
            <a:endParaRPr lang="es-E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33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22, 5, 6,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FC0374F-E794-4CDD-A113-8BEE1DAD0799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876D37D-16ED-4947-9DEB-5DDE5660E4BD}"/>
              </a:ext>
            </a:extLst>
          </p:cNvPr>
          <p:cNvGrpSpPr/>
          <p:nvPr/>
        </p:nvGrpSpPr>
        <p:grpSpPr>
          <a:xfrm>
            <a:off x="1774807" y="1877997"/>
            <a:ext cx="8468149" cy="4157979"/>
            <a:chOff x="250806" y="1877996"/>
            <a:chExt cx="8468149" cy="415797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B7F39F0-485E-472C-A829-D24A0F7D8C3F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A7AD3B42-D38B-4A5F-94A6-64EC8AFF99BA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6BCB412F-67C7-4A22-81D3-A6D54C098B49}"/>
                </a:ext>
              </a:extLst>
            </p:cNvPr>
            <p:cNvCxnSpPr>
              <a:stCxn id="98" idx="3"/>
              <a:endCxn id="97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CE79911-22F3-4C65-9A99-8CEE1BB5831E}"/>
                </a:ext>
              </a:extLst>
            </p:cNvPr>
            <p:cNvSpPr/>
            <p:nvPr/>
          </p:nvSpPr>
          <p:spPr>
            <a:xfrm>
              <a:off x="4794050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101" name="Conector recto de flecha 100">
              <a:extLst>
                <a:ext uri="{FF2B5EF4-FFF2-40B4-BE49-F238E27FC236}">
                  <a16:creationId xmlns:a16="http://schemas.microsoft.com/office/drawing/2014/main" id="{34C98251-2523-4EE1-9E47-DD9FE730F718}"/>
                </a:ext>
              </a:extLst>
            </p:cNvPr>
            <p:cNvCxnSpPr>
              <a:stCxn id="98" idx="5"/>
              <a:endCxn id="100" idx="1"/>
            </p:cNvCxnSpPr>
            <p:nvPr/>
          </p:nvCxnSpPr>
          <p:spPr>
            <a:xfrm>
              <a:off x="4054735" y="2438892"/>
              <a:ext cx="841590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D5E15D91-5E45-43AB-81FF-CF2F43D8AB9A}"/>
                </a:ext>
              </a:extLst>
            </p:cNvPr>
            <p:cNvSpPr txBox="1"/>
            <p:nvPr/>
          </p:nvSpPr>
          <p:spPr>
            <a:xfrm>
              <a:off x="6586632" y="34634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C3022578-26FA-4B45-A28A-B89293DDA8AB}"/>
                </a:ext>
              </a:extLst>
            </p:cNvPr>
            <p:cNvSpPr txBox="1"/>
            <p:nvPr/>
          </p:nvSpPr>
          <p:spPr>
            <a:xfrm>
              <a:off x="5596901" y="2599174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5D81278-5DF5-46D5-810D-570C1CE86B39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B78E895D-9F8A-4547-A9EC-C5F43CA84E51}"/>
                </a:ext>
              </a:extLst>
            </p:cNvPr>
            <p:cNvSpPr/>
            <p:nvPr/>
          </p:nvSpPr>
          <p:spPr>
            <a:xfrm>
              <a:off x="574583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A27632EE-3650-4203-91D0-595C38CD5006}"/>
                </a:ext>
              </a:extLst>
            </p:cNvPr>
            <p:cNvCxnSpPr>
              <a:stCxn id="100" idx="5"/>
              <a:endCxn id="105" idx="1"/>
            </p:cNvCxnSpPr>
            <p:nvPr/>
          </p:nvCxnSpPr>
          <p:spPr>
            <a:xfrm>
              <a:off x="5390151" y="3147135"/>
              <a:ext cx="457956" cy="3812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156DEBC2-EC57-471E-844C-EA36013A8D30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BC24A66-A5E1-45DE-B2DC-3CE928CC044F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6230313F-F020-4D00-A4E5-774511BBA797}"/>
                </a:ext>
              </a:extLst>
            </p:cNvPr>
            <p:cNvCxnSpPr>
              <a:stCxn id="97" idx="5"/>
              <a:endCxn id="110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33BC1A2-315D-46C8-875C-E95191904824}"/>
                </a:ext>
              </a:extLst>
            </p:cNvPr>
            <p:cNvSpPr/>
            <p:nvPr/>
          </p:nvSpPr>
          <p:spPr>
            <a:xfrm>
              <a:off x="3943844" y="34550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2F827B7F-6364-465F-AC14-5FAFDFA380A7}"/>
                </a:ext>
              </a:extLst>
            </p:cNvPr>
            <p:cNvCxnSpPr>
              <a:stCxn id="100" idx="3"/>
              <a:endCxn id="114" idx="7"/>
            </p:cNvCxnSpPr>
            <p:nvPr/>
          </p:nvCxnSpPr>
          <p:spPr>
            <a:xfrm flipH="1">
              <a:off x="4539945" y="3147135"/>
              <a:ext cx="356380" cy="4028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71AB1BDD-FECD-4160-AAA9-853733DE86FE}"/>
                </a:ext>
              </a:extLst>
            </p:cNvPr>
            <p:cNvSpPr txBox="1"/>
            <p:nvPr/>
          </p:nvSpPr>
          <p:spPr>
            <a:xfrm>
              <a:off x="4668725" y="3549973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7911661A-0580-4B7F-88A5-D08DB027B815}"/>
                </a:ext>
              </a:extLst>
            </p:cNvPr>
            <p:cNvSpPr/>
            <p:nvPr/>
          </p:nvSpPr>
          <p:spPr>
            <a:xfrm>
              <a:off x="3548650" y="431736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6CCF9989-291E-4C7B-B9D2-C8A76CD03FA3}"/>
                </a:ext>
              </a:extLst>
            </p:cNvPr>
            <p:cNvCxnSpPr>
              <a:stCxn id="114" idx="3"/>
              <a:endCxn id="118" idx="0"/>
            </p:cNvCxnSpPr>
            <p:nvPr/>
          </p:nvCxnSpPr>
          <p:spPr>
            <a:xfrm flipH="1">
              <a:off x="3897838" y="4008229"/>
              <a:ext cx="148281" cy="30913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B4FBC08A-2C60-4F93-BA18-D011D735D621}"/>
                </a:ext>
              </a:extLst>
            </p:cNvPr>
            <p:cNvSpPr txBox="1"/>
            <p:nvPr/>
          </p:nvSpPr>
          <p:spPr>
            <a:xfrm>
              <a:off x="2997284" y="4355522"/>
              <a:ext cx="61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CFF48783-89DF-4E65-8C45-6292168AE2E0}"/>
                </a:ext>
              </a:extLst>
            </p:cNvPr>
            <p:cNvSpPr/>
            <p:nvPr/>
          </p:nvSpPr>
          <p:spPr>
            <a:xfrm>
              <a:off x="6537920" y="4380512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5AED819A-CD89-4139-AFE2-5ABD9961C595}"/>
                </a:ext>
              </a:extLst>
            </p:cNvPr>
            <p:cNvCxnSpPr>
              <a:stCxn id="105" idx="5"/>
              <a:endCxn id="121" idx="1"/>
            </p:cNvCxnSpPr>
            <p:nvPr/>
          </p:nvCxnSpPr>
          <p:spPr>
            <a:xfrm>
              <a:off x="6341933" y="3986629"/>
              <a:ext cx="298262" cy="48879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D28E6ABB-3448-4EB3-B19F-B6901F7672E5}"/>
                </a:ext>
              </a:extLst>
            </p:cNvPr>
            <p:cNvSpPr txBox="1"/>
            <p:nvPr/>
          </p:nvSpPr>
          <p:spPr>
            <a:xfrm>
              <a:off x="7270097" y="44422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1C4F43F5-768E-4D1D-B62C-998535EE1A40}"/>
                </a:ext>
              </a:extLst>
            </p:cNvPr>
            <p:cNvSpPr/>
            <p:nvPr/>
          </p:nvSpPr>
          <p:spPr>
            <a:xfrm>
              <a:off x="4932040" y="436701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175F28BB-CA7B-4AD9-9D65-C597E6CC904A}"/>
                </a:ext>
              </a:extLst>
            </p:cNvPr>
            <p:cNvCxnSpPr>
              <a:stCxn id="105" idx="3"/>
              <a:endCxn id="124" idx="7"/>
            </p:cNvCxnSpPr>
            <p:nvPr/>
          </p:nvCxnSpPr>
          <p:spPr>
            <a:xfrm flipH="1">
              <a:off x="5528141" y="3986629"/>
              <a:ext cx="319966" cy="47529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A5C40E73-3B13-4B97-B957-1E40533625CA}"/>
                </a:ext>
              </a:extLst>
            </p:cNvPr>
            <p:cNvSpPr txBox="1"/>
            <p:nvPr/>
          </p:nvSpPr>
          <p:spPr>
            <a:xfrm>
              <a:off x="4357299" y="449373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3B4275B9-6633-439C-8701-DDB68BFF2DA7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D03756BE-4506-4E2D-A095-93AD385EE9E0}"/>
                </a:ext>
              </a:extLst>
            </p:cNvPr>
            <p:cNvCxnSpPr>
              <a:stCxn id="97" idx="3"/>
              <a:endCxn id="127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B0B98F1-7541-4A86-AEDD-09D05716CD00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97A48934-5B68-40BE-A2F2-EA5062551AF3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26A7EA4D-D0DC-412C-8D04-051CF2E50EE9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FCA99F1C-3597-42B6-B087-C3E01361D49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654E116-DE01-4DC1-A48C-E3D3196BC2D5}"/>
                </a:ext>
              </a:extLst>
            </p:cNvPr>
            <p:cNvSpPr/>
            <p:nvPr/>
          </p:nvSpPr>
          <p:spPr>
            <a:xfrm>
              <a:off x="4368947" y="52292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E4E81B05-523D-49E5-8189-379A53C708E9}"/>
                </a:ext>
              </a:extLst>
            </p:cNvPr>
            <p:cNvCxnSpPr>
              <a:stCxn id="124" idx="3"/>
              <a:endCxn id="133" idx="0"/>
            </p:cNvCxnSpPr>
            <p:nvPr/>
          </p:nvCxnSpPr>
          <p:spPr>
            <a:xfrm flipH="1">
              <a:off x="4718135" y="4920182"/>
              <a:ext cx="316180" cy="3090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090469E7-C406-4C53-9994-311460E8E3CE}"/>
                </a:ext>
              </a:extLst>
            </p:cNvPr>
            <p:cNvSpPr txBox="1"/>
            <p:nvPr/>
          </p:nvSpPr>
          <p:spPr>
            <a:xfrm>
              <a:off x="3758434" y="551275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3CD8C6C2-1962-4736-A02B-AEBCE0C9A12C}"/>
                </a:ext>
              </a:extLst>
            </p:cNvPr>
            <p:cNvSpPr/>
            <p:nvPr/>
          </p:nvSpPr>
          <p:spPr>
            <a:xfrm>
              <a:off x="7308497" y="528066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1FC33A12-7064-402C-AABD-F61B744516F0}"/>
                </a:ext>
              </a:extLst>
            </p:cNvPr>
            <p:cNvCxnSpPr>
              <a:stCxn id="121" idx="5"/>
              <a:endCxn id="136" idx="1"/>
            </p:cNvCxnSpPr>
            <p:nvPr/>
          </p:nvCxnSpPr>
          <p:spPr>
            <a:xfrm>
              <a:off x="7134021" y="4933676"/>
              <a:ext cx="276751" cy="44189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51939107-CF3D-40E2-8B20-EB22567C8848}"/>
                </a:ext>
              </a:extLst>
            </p:cNvPr>
            <p:cNvSpPr txBox="1"/>
            <p:nvPr/>
          </p:nvSpPr>
          <p:spPr>
            <a:xfrm>
              <a:off x="8170407" y="54055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C359B9C-897E-4C35-A4F5-8A174922056C}"/>
                </a:ext>
              </a:extLst>
            </p:cNvPr>
            <p:cNvSpPr/>
            <p:nvPr/>
          </p:nvSpPr>
          <p:spPr>
            <a:xfrm>
              <a:off x="5792688" y="530278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E3F6C126-7F22-48E1-ADFE-A2E0167E2A61}"/>
                </a:ext>
              </a:extLst>
            </p:cNvPr>
            <p:cNvCxnSpPr>
              <a:stCxn id="121" idx="3"/>
              <a:endCxn id="139" idx="7"/>
            </p:cNvCxnSpPr>
            <p:nvPr/>
          </p:nvCxnSpPr>
          <p:spPr>
            <a:xfrm flipH="1">
              <a:off x="6388789" y="4933676"/>
              <a:ext cx="251406" cy="46402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8D8470BD-800D-495E-816D-70190963528A}"/>
                </a:ext>
              </a:extLst>
            </p:cNvPr>
            <p:cNvSpPr txBox="1"/>
            <p:nvPr/>
          </p:nvSpPr>
          <p:spPr>
            <a:xfrm>
              <a:off x="6530692" y="532586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142" name="Multiplicar 3">
            <a:extLst>
              <a:ext uri="{FF2B5EF4-FFF2-40B4-BE49-F238E27FC236}">
                <a16:creationId xmlns:a16="http://schemas.microsoft.com/office/drawing/2014/main" id="{E34B49F8-3E73-453F-8FE5-FDAA09DB776F}"/>
              </a:ext>
            </a:extLst>
          </p:cNvPr>
          <p:cNvSpPr/>
          <p:nvPr/>
        </p:nvSpPr>
        <p:spPr>
          <a:xfrm>
            <a:off x="4860496" y="4139863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516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22, 5, 6, 1, 20, 3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FC0374F-E794-4CDD-A113-8BEE1DAD0799}"/>
              </a:ext>
            </a:extLst>
          </p:cNvPr>
          <p:cNvSpPr txBox="1"/>
          <p:nvPr/>
        </p:nvSpPr>
        <p:spPr>
          <a:xfrm>
            <a:off x="4368656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876D37D-16ED-4947-9DEB-5DDE5660E4BD}"/>
              </a:ext>
            </a:extLst>
          </p:cNvPr>
          <p:cNvGrpSpPr/>
          <p:nvPr/>
        </p:nvGrpSpPr>
        <p:grpSpPr>
          <a:xfrm>
            <a:off x="1774807" y="1877997"/>
            <a:ext cx="8468149" cy="4157979"/>
            <a:chOff x="250806" y="1877996"/>
            <a:chExt cx="8468149" cy="415797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B7F39F0-485E-472C-A829-D24A0F7D8C3F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A7AD3B42-D38B-4A5F-94A6-64EC8AFF99BA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6BCB412F-67C7-4A22-81D3-A6D54C098B49}"/>
                </a:ext>
              </a:extLst>
            </p:cNvPr>
            <p:cNvCxnSpPr>
              <a:stCxn id="98" idx="3"/>
              <a:endCxn id="97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CE79911-22F3-4C65-9A99-8CEE1BB5831E}"/>
                </a:ext>
              </a:extLst>
            </p:cNvPr>
            <p:cNvSpPr/>
            <p:nvPr/>
          </p:nvSpPr>
          <p:spPr>
            <a:xfrm>
              <a:off x="4794050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101" name="Conector recto de flecha 100">
              <a:extLst>
                <a:ext uri="{FF2B5EF4-FFF2-40B4-BE49-F238E27FC236}">
                  <a16:creationId xmlns:a16="http://schemas.microsoft.com/office/drawing/2014/main" id="{34C98251-2523-4EE1-9E47-DD9FE730F718}"/>
                </a:ext>
              </a:extLst>
            </p:cNvPr>
            <p:cNvCxnSpPr>
              <a:stCxn id="98" idx="5"/>
              <a:endCxn id="100" idx="1"/>
            </p:cNvCxnSpPr>
            <p:nvPr/>
          </p:nvCxnSpPr>
          <p:spPr>
            <a:xfrm>
              <a:off x="4054735" y="2438892"/>
              <a:ext cx="841590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D5E15D91-5E45-43AB-81FF-CF2F43D8AB9A}"/>
                </a:ext>
              </a:extLst>
            </p:cNvPr>
            <p:cNvSpPr txBox="1"/>
            <p:nvPr/>
          </p:nvSpPr>
          <p:spPr>
            <a:xfrm>
              <a:off x="6586632" y="34634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C3022578-26FA-4B45-A28A-B89293DDA8AB}"/>
                </a:ext>
              </a:extLst>
            </p:cNvPr>
            <p:cNvSpPr txBox="1"/>
            <p:nvPr/>
          </p:nvSpPr>
          <p:spPr>
            <a:xfrm>
              <a:off x="5596901" y="2599174"/>
              <a:ext cx="694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FB=2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5D81278-5DF5-46D5-810D-570C1CE86B39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B78E895D-9F8A-4547-A9EC-C5F43CA84E51}"/>
                </a:ext>
              </a:extLst>
            </p:cNvPr>
            <p:cNvSpPr/>
            <p:nvPr/>
          </p:nvSpPr>
          <p:spPr>
            <a:xfrm>
              <a:off x="574583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A27632EE-3650-4203-91D0-595C38CD5006}"/>
                </a:ext>
              </a:extLst>
            </p:cNvPr>
            <p:cNvCxnSpPr>
              <a:stCxn id="100" idx="5"/>
              <a:endCxn id="105" idx="1"/>
            </p:cNvCxnSpPr>
            <p:nvPr/>
          </p:nvCxnSpPr>
          <p:spPr>
            <a:xfrm>
              <a:off x="5390151" y="3147135"/>
              <a:ext cx="457956" cy="3812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156DEBC2-EC57-471E-844C-EA36013A8D30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BC24A66-A5E1-45DE-B2DC-3CE928CC044F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6230313F-F020-4D00-A4E5-774511BBA797}"/>
                </a:ext>
              </a:extLst>
            </p:cNvPr>
            <p:cNvCxnSpPr>
              <a:stCxn id="97" idx="5"/>
              <a:endCxn id="110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33BC1A2-315D-46C8-875C-E95191904824}"/>
                </a:ext>
              </a:extLst>
            </p:cNvPr>
            <p:cNvSpPr/>
            <p:nvPr/>
          </p:nvSpPr>
          <p:spPr>
            <a:xfrm>
              <a:off x="3943844" y="34550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2F827B7F-6364-465F-AC14-5FAFDFA380A7}"/>
                </a:ext>
              </a:extLst>
            </p:cNvPr>
            <p:cNvCxnSpPr>
              <a:stCxn id="100" idx="3"/>
              <a:endCxn id="114" idx="7"/>
            </p:cNvCxnSpPr>
            <p:nvPr/>
          </p:nvCxnSpPr>
          <p:spPr>
            <a:xfrm flipH="1">
              <a:off x="4539945" y="3147135"/>
              <a:ext cx="356380" cy="4028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71AB1BDD-FECD-4160-AAA9-853733DE86FE}"/>
                </a:ext>
              </a:extLst>
            </p:cNvPr>
            <p:cNvSpPr txBox="1"/>
            <p:nvPr/>
          </p:nvSpPr>
          <p:spPr>
            <a:xfrm>
              <a:off x="4668725" y="3549973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B4FBC08A-2C60-4F93-BA18-D011D735D621}"/>
                </a:ext>
              </a:extLst>
            </p:cNvPr>
            <p:cNvSpPr txBox="1"/>
            <p:nvPr/>
          </p:nvSpPr>
          <p:spPr>
            <a:xfrm>
              <a:off x="2997284" y="4355522"/>
              <a:ext cx="61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CFF48783-89DF-4E65-8C45-6292168AE2E0}"/>
                </a:ext>
              </a:extLst>
            </p:cNvPr>
            <p:cNvSpPr/>
            <p:nvPr/>
          </p:nvSpPr>
          <p:spPr>
            <a:xfrm>
              <a:off x="6537920" y="4380512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5AED819A-CD89-4139-AFE2-5ABD9961C595}"/>
                </a:ext>
              </a:extLst>
            </p:cNvPr>
            <p:cNvCxnSpPr>
              <a:stCxn id="105" idx="5"/>
              <a:endCxn id="121" idx="1"/>
            </p:cNvCxnSpPr>
            <p:nvPr/>
          </p:nvCxnSpPr>
          <p:spPr>
            <a:xfrm>
              <a:off x="6341933" y="3986629"/>
              <a:ext cx="298262" cy="48879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D28E6ABB-3448-4EB3-B19F-B6901F7672E5}"/>
                </a:ext>
              </a:extLst>
            </p:cNvPr>
            <p:cNvSpPr txBox="1"/>
            <p:nvPr/>
          </p:nvSpPr>
          <p:spPr>
            <a:xfrm>
              <a:off x="7270097" y="44422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1C4F43F5-768E-4D1D-B62C-998535EE1A40}"/>
                </a:ext>
              </a:extLst>
            </p:cNvPr>
            <p:cNvSpPr/>
            <p:nvPr/>
          </p:nvSpPr>
          <p:spPr>
            <a:xfrm>
              <a:off x="4932040" y="436701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175F28BB-CA7B-4AD9-9D65-C597E6CC904A}"/>
                </a:ext>
              </a:extLst>
            </p:cNvPr>
            <p:cNvCxnSpPr>
              <a:stCxn id="105" idx="3"/>
              <a:endCxn id="124" idx="7"/>
            </p:cNvCxnSpPr>
            <p:nvPr/>
          </p:nvCxnSpPr>
          <p:spPr>
            <a:xfrm flipH="1">
              <a:off x="5528141" y="3986629"/>
              <a:ext cx="319966" cy="47529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A5C40E73-3B13-4B97-B957-1E40533625CA}"/>
                </a:ext>
              </a:extLst>
            </p:cNvPr>
            <p:cNvSpPr txBox="1"/>
            <p:nvPr/>
          </p:nvSpPr>
          <p:spPr>
            <a:xfrm>
              <a:off x="4357299" y="449373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3B4275B9-6633-439C-8701-DDB68BFF2DA7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D03756BE-4506-4E2D-A095-93AD385EE9E0}"/>
                </a:ext>
              </a:extLst>
            </p:cNvPr>
            <p:cNvCxnSpPr>
              <a:stCxn id="97" idx="3"/>
              <a:endCxn id="127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B0B98F1-7541-4A86-AEDD-09D05716CD00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97A48934-5B68-40BE-A2F2-EA5062551AF3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26A7EA4D-D0DC-412C-8D04-051CF2E50EE9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FCA99F1C-3597-42B6-B087-C3E01361D49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654E116-DE01-4DC1-A48C-E3D3196BC2D5}"/>
                </a:ext>
              </a:extLst>
            </p:cNvPr>
            <p:cNvSpPr/>
            <p:nvPr/>
          </p:nvSpPr>
          <p:spPr>
            <a:xfrm>
              <a:off x="4368947" y="52292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E4E81B05-523D-49E5-8189-379A53C708E9}"/>
                </a:ext>
              </a:extLst>
            </p:cNvPr>
            <p:cNvCxnSpPr>
              <a:stCxn id="124" idx="3"/>
              <a:endCxn id="133" idx="0"/>
            </p:cNvCxnSpPr>
            <p:nvPr/>
          </p:nvCxnSpPr>
          <p:spPr>
            <a:xfrm flipH="1">
              <a:off x="4718135" y="4920182"/>
              <a:ext cx="316180" cy="3090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090469E7-C406-4C53-9994-311460E8E3CE}"/>
                </a:ext>
              </a:extLst>
            </p:cNvPr>
            <p:cNvSpPr txBox="1"/>
            <p:nvPr/>
          </p:nvSpPr>
          <p:spPr>
            <a:xfrm>
              <a:off x="3758434" y="5512755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3CD8C6C2-1962-4736-A02B-AEBCE0C9A12C}"/>
                </a:ext>
              </a:extLst>
            </p:cNvPr>
            <p:cNvSpPr/>
            <p:nvPr/>
          </p:nvSpPr>
          <p:spPr>
            <a:xfrm>
              <a:off x="7308497" y="528066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1FC33A12-7064-402C-AABD-F61B744516F0}"/>
                </a:ext>
              </a:extLst>
            </p:cNvPr>
            <p:cNvCxnSpPr>
              <a:stCxn id="121" idx="5"/>
              <a:endCxn id="136" idx="1"/>
            </p:cNvCxnSpPr>
            <p:nvPr/>
          </p:nvCxnSpPr>
          <p:spPr>
            <a:xfrm>
              <a:off x="7134021" y="4933676"/>
              <a:ext cx="276751" cy="44189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51939107-CF3D-40E2-8B20-EB22567C8848}"/>
                </a:ext>
              </a:extLst>
            </p:cNvPr>
            <p:cNvSpPr txBox="1"/>
            <p:nvPr/>
          </p:nvSpPr>
          <p:spPr>
            <a:xfrm>
              <a:off x="8170407" y="540551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C359B9C-897E-4C35-A4F5-8A174922056C}"/>
                </a:ext>
              </a:extLst>
            </p:cNvPr>
            <p:cNvSpPr/>
            <p:nvPr/>
          </p:nvSpPr>
          <p:spPr>
            <a:xfrm>
              <a:off x="5792688" y="530278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E3F6C126-7F22-48E1-ADFE-A2E0167E2A61}"/>
                </a:ext>
              </a:extLst>
            </p:cNvPr>
            <p:cNvCxnSpPr>
              <a:stCxn id="121" idx="3"/>
              <a:endCxn id="139" idx="7"/>
            </p:cNvCxnSpPr>
            <p:nvPr/>
          </p:nvCxnSpPr>
          <p:spPr>
            <a:xfrm flipH="1">
              <a:off x="6388789" y="4933676"/>
              <a:ext cx="251406" cy="46402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8D8470BD-800D-495E-816D-70190963528A}"/>
                </a:ext>
              </a:extLst>
            </p:cNvPr>
            <p:cNvSpPr txBox="1"/>
            <p:nvPr/>
          </p:nvSpPr>
          <p:spPr>
            <a:xfrm>
              <a:off x="6530692" y="532586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E2ECBB4-B3CF-4BA8-83AD-C1038B4E0B44}"/>
              </a:ext>
            </a:extLst>
          </p:cNvPr>
          <p:cNvSpPr txBox="1"/>
          <p:nvPr/>
        </p:nvSpPr>
        <p:spPr>
          <a:xfrm>
            <a:off x="1958478" y="5913150"/>
            <a:ext cx="3793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 sobre el nodo 16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FF65307-0A98-46C8-B64E-AADBE9B62649}"/>
              </a:ext>
            </a:extLst>
          </p:cNvPr>
          <p:cNvSpPr/>
          <p:nvPr/>
        </p:nvSpPr>
        <p:spPr>
          <a:xfrm rot="5400000">
            <a:off x="5439663" y="1908568"/>
            <a:ext cx="4519621" cy="4857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46627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22, 5, 6,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E2ECBB4-B3CF-4BA8-83AD-C1038B4E0B44}"/>
              </a:ext>
            </a:extLst>
          </p:cNvPr>
          <p:cNvSpPr txBox="1"/>
          <p:nvPr/>
        </p:nvSpPr>
        <p:spPr>
          <a:xfrm>
            <a:off x="1116660" y="1523923"/>
            <a:ext cx="863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603E180-1534-47B4-B1F0-2123E23A6399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BB3BC31-3FF8-413C-A5D3-16E2F7AAB791}"/>
              </a:ext>
            </a:extLst>
          </p:cNvPr>
          <p:cNvGrpSpPr/>
          <p:nvPr/>
        </p:nvGrpSpPr>
        <p:grpSpPr>
          <a:xfrm>
            <a:off x="1960019" y="1847089"/>
            <a:ext cx="8036758" cy="4084339"/>
            <a:chOff x="250806" y="1877996"/>
            <a:chExt cx="8036758" cy="4084339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F230AF3-F79C-4564-9E17-5C29D47A1E2B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B0A31BF-DCA7-498C-83D0-9E20DB1F273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64CE70-A83E-41D1-8470-0FCDB3AC25D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712F46-3105-4F00-97D9-1912690910C9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D9B93972-A5E4-4355-83EC-4FC44E39A3AE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39284DA-2218-49FE-A2B1-B938263310F8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0424867-F0B2-4DD7-86CE-953EFCB547E2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C8DB2034-C90A-4C39-A364-06544850A760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A5D52B7-63C9-405B-9022-E9D581B9A27C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805512A-8EFF-41EC-8DF1-2299DFE513C1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9CCB956-E651-49BE-92B9-2C5658E6ED5C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82E7666-F710-485D-A26C-B20B128E7F9B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E96071D-BD6E-4431-ABC5-AFFC45CA09E2}"/>
                </a:ext>
              </a:extLst>
            </p:cNvPr>
            <p:cNvCxnSpPr>
              <a:cxnSpLocks/>
              <a:stCxn id="56" idx="5"/>
              <a:endCxn id="67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0655E6D-1B94-4640-AE3B-8F28AE041B0E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5951202-1393-4C2F-AB09-9168C8822228}"/>
                </a:ext>
              </a:extLst>
            </p:cNvPr>
            <p:cNvCxnSpPr>
              <a:cxnSpLocks/>
              <a:stCxn id="59" idx="3"/>
              <a:endCxn id="69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F817F6-CF37-46CC-B7A8-C24C129A53BE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0431C1C7-BF68-4AD0-8E8D-B177883165E6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BCEF7D0-DCCB-401E-BC5B-452308CF1623}"/>
                </a:ext>
              </a:extLst>
            </p:cNvPr>
            <p:cNvCxnSpPr>
              <a:cxnSpLocks/>
              <a:stCxn id="64" idx="5"/>
              <a:endCxn id="72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C4FD8CD-E5C7-43C7-AE03-80D9DEBBF775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DB6E02E-35D8-40A9-B04F-23CEAD9ABED2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8FDDC9B0-44F1-4CF4-8A35-E2DC9DB951B4}"/>
                </a:ext>
              </a:extLst>
            </p:cNvPr>
            <p:cNvCxnSpPr>
              <a:cxnSpLocks/>
              <a:stCxn id="69" idx="5"/>
              <a:endCxn id="75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98A03B2-04C0-4A0A-87D0-CB2FEF4C220F}"/>
                </a:ext>
              </a:extLst>
            </p:cNvPr>
            <p:cNvSpPr txBox="1"/>
            <p:nvPr/>
          </p:nvSpPr>
          <p:spPr>
            <a:xfrm>
              <a:off x="4248771" y="4471921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078A716-026D-4303-82AA-2FFAD9A0A355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437BAC80-A4B2-4683-AA66-41EDC111579E}"/>
                </a:ext>
              </a:extLst>
            </p:cNvPr>
            <p:cNvCxnSpPr>
              <a:cxnSpLocks/>
              <a:stCxn id="56" idx="3"/>
              <a:endCxn id="78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2C5C7F8-F1B9-41AA-9A67-AB4DF76DE8A8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59C4974-E170-4539-BA63-E099A607118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38DDC99-AC42-4AC2-92C8-97CB724748D5}"/>
                </a:ext>
              </a:extLst>
            </p:cNvPr>
            <p:cNvCxnSpPr>
              <a:cxnSpLocks/>
              <a:stCxn id="78" idx="3"/>
              <a:endCxn id="81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6ECA5CA-5114-439D-B2AF-61D2585AD8A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C52590-FEC9-4F61-A5D3-07D70C80C40E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9C2D31DC-1F7C-40A4-9F4E-AE99396BB4E3}"/>
                </a:ext>
              </a:extLst>
            </p:cNvPr>
            <p:cNvCxnSpPr>
              <a:cxnSpLocks/>
              <a:stCxn id="69" idx="3"/>
              <a:endCxn id="84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67A57ABD-1C34-427C-958E-EB0CCCCBACEA}"/>
                </a:ext>
              </a:extLst>
            </p:cNvPr>
            <p:cNvSpPr txBox="1"/>
            <p:nvPr/>
          </p:nvSpPr>
          <p:spPr>
            <a:xfrm>
              <a:off x="3527008" y="537668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1229FBB-14AB-4026-B054-FC3EA8419E26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409E868-7EFF-450A-ACB9-F768CF0C3317}"/>
                </a:ext>
              </a:extLst>
            </p:cNvPr>
            <p:cNvCxnSpPr>
              <a:cxnSpLocks/>
              <a:stCxn id="64" idx="3"/>
              <a:endCxn id="87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FDC5E3C-7929-4570-A5DF-F7C499E72E0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13EB076-4F42-4197-B257-F0F07C1B37F5}"/>
                </a:ext>
              </a:extLst>
            </p:cNvPr>
            <p:cNvSpPr/>
            <p:nvPr/>
          </p:nvSpPr>
          <p:spPr>
            <a:xfrm>
              <a:off x="4094489" y="5314263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342CD13C-1FED-43CA-ACAE-1807AFF01AA4}"/>
                </a:ext>
              </a:extLst>
            </p:cNvPr>
            <p:cNvCxnSpPr/>
            <p:nvPr/>
          </p:nvCxnSpPr>
          <p:spPr>
            <a:xfrm flipH="1">
              <a:off x="4606555" y="4954933"/>
              <a:ext cx="365015" cy="39832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E4CF13D-8824-48DC-A407-6F35A730EAA9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836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22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5, 6, 1, 20, 3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603E180-1534-47B4-B1F0-2123E23A6399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A=4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BB3BC31-3FF8-413C-A5D3-16E2F7AAB791}"/>
              </a:ext>
            </a:extLst>
          </p:cNvPr>
          <p:cNvGrpSpPr/>
          <p:nvPr/>
        </p:nvGrpSpPr>
        <p:grpSpPr>
          <a:xfrm>
            <a:off x="1960019" y="1847089"/>
            <a:ext cx="8036758" cy="4084339"/>
            <a:chOff x="250806" y="1877996"/>
            <a:chExt cx="8036758" cy="4084339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F230AF3-F79C-4564-9E17-5C29D47A1E2B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B0A31BF-DCA7-498C-83D0-9E20DB1F273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64CE70-A83E-41D1-8470-0FCDB3AC25D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712F46-3105-4F00-97D9-1912690910C9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D9B93972-A5E4-4355-83EC-4FC44E39A3AE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39284DA-2218-49FE-A2B1-B938263310F8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0424867-F0B2-4DD7-86CE-953EFCB547E2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C8DB2034-C90A-4C39-A364-06544850A760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A5D52B7-63C9-405B-9022-E9D581B9A27C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805512A-8EFF-41EC-8DF1-2299DFE513C1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9CCB956-E651-49BE-92B9-2C5658E6ED5C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82E7666-F710-485D-A26C-B20B128E7F9B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E96071D-BD6E-4431-ABC5-AFFC45CA09E2}"/>
                </a:ext>
              </a:extLst>
            </p:cNvPr>
            <p:cNvCxnSpPr>
              <a:cxnSpLocks/>
              <a:stCxn id="56" idx="5"/>
              <a:endCxn id="67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0655E6D-1B94-4640-AE3B-8F28AE041B0E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5951202-1393-4C2F-AB09-9168C8822228}"/>
                </a:ext>
              </a:extLst>
            </p:cNvPr>
            <p:cNvCxnSpPr>
              <a:cxnSpLocks/>
              <a:stCxn id="59" idx="3"/>
              <a:endCxn id="69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F817F6-CF37-46CC-B7A8-C24C129A53BE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0431C1C7-BF68-4AD0-8E8D-B177883165E6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BCEF7D0-DCCB-401E-BC5B-452308CF1623}"/>
                </a:ext>
              </a:extLst>
            </p:cNvPr>
            <p:cNvCxnSpPr>
              <a:cxnSpLocks/>
              <a:stCxn id="64" idx="5"/>
              <a:endCxn id="72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C4FD8CD-E5C7-43C7-AE03-80D9DEBBF775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DB6E02E-35D8-40A9-B04F-23CEAD9ABED2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8FDDC9B0-44F1-4CF4-8A35-E2DC9DB951B4}"/>
                </a:ext>
              </a:extLst>
            </p:cNvPr>
            <p:cNvCxnSpPr>
              <a:cxnSpLocks/>
              <a:stCxn id="69" idx="5"/>
              <a:endCxn id="75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98A03B2-04C0-4A0A-87D0-CB2FEF4C220F}"/>
                </a:ext>
              </a:extLst>
            </p:cNvPr>
            <p:cNvSpPr txBox="1"/>
            <p:nvPr/>
          </p:nvSpPr>
          <p:spPr>
            <a:xfrm>
              <a:off x="4248771" y="4471921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078A716-026D-4303-82AA-2FFAD9A0A355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437BAC80-A4B2-4683-AA66-41EDC111579E}"/>
                </a:ext>
              </a:extLst>
            </p:cNvPr>
            <p:cNvCxnSpPr>
              <a:cxnSpLocks/>
              <a:stCxn id="56" idx="3"/>
              <a:endCxn id="78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2C5C7F8-F1B9-41AA-9A67-AB4DF76DE8A8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59C4974-E170-4539-BA63-E099A607118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38DDC99-AC42-4AC2-92C8-97CB724748D5}"/>
                </a:ext>
              </a:extLst>
            </p:cNvPr>
            <p:cNvCxnSpPr>
              <a:cxnSpLocks/>
              <a:stCxn id="78" idx="3"/>
              <a:endCxn id="81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6ECA5CA-5114-439D-B2AF-61D2585AD8A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C52590-FEC9-4F61-A5D3-07D70C80C40E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9C2D31DC-1F7C-40A4-9F4E-AE99396BB4E3}"/>
                </a:ext>
              </a:extLst>
            </p:cNvPr>
            <p:cNvCxnSpPr>
              <a:cxnSpLocks/>
              <a:stCxn id="69" idx="3"/>
              <a:endCxn id="84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67A57ABD-1C34-427C-958E-EB0CCCCBACEA}"/>
                </a:ext>
              </a:extLst>
            </p:cNvPr>
            <p:cNvSpPr txBox="1"/>
            <p:nvPr/>
          </p:nvSpPr>
          <p:spPr>
            <a:xfrm>
              <a:off x="3527008" y="537668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1229FBB-14AB-4026-B054-FC3EA8419E26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409E868-7EFF-450A-ACB9-F768CF0C3317}"/>
                </a:ext>
              </a:extLst>
            </p:cNvPr>
            <p:cNvCxnSpPr>
              <a:cxnSpLocks/>
              <a:stCxn id="64" idx="3"/>
              <a:endCxn id="87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FDC5E3C-7929-4570-A5DF-F7C499E72E0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13EB076-4F42-4197-B257-F0F07C1B37F5}"/>
                </a:ext>
              </a:extLst>
            </p:cNvPr>
            <p:cNvSpPr/>
            <p:nvPr/>
          </p:nvSpPr>
          <p:spPr>
            <a:xfrm>
              <a:off x="4094489" y="5314263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342CD13C-1FED-43CA-ACAE-1807AFF01AA4}"/>
                </a:ext>
              </a:extLst>
            </p:cNvPr>
            <p:cNvCxnSpPr/>
            <p:nvPr/>
          </p:nvCxnSpPr>
          <p:spPr>
            <a:xfrm flipH="1">
              <a:off x="4606555" y="4954933"/>
              <a:ext cx="365015" cy="39832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E4CF13D-8824-48DC-A407-6F35A730EAA9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8" name="Multiplicar 46">
            <a:extLst>
              <a:ext uri="{FF2B5EF4-FFF2-40B4-BE49-F238E27FC236}">
                <a16:creationId xmlns:a16="http://schemas.microsoft.com/office/drawing/2014/main" id="{5B077BDA-F7AE-4650-995E-DEC4339DEB76}"/>
              </a:ext>
            </a:extLst>
          </p:cNvPr>
          <p:cNvSpPr/>
          <p:nvPr/>
        </p:nvSpPr>
        <p:spPr>
          <a:xfrm>
            <a:off x="6624334" y="2398992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EE60A29-686D-419B-A470-EA572EC41A09}"/>
              </a:ext>
            </a:extLst>
          </p:cNvPr>
          <p:cNvSpPr txBox="1"/>
          <p:nvPr/>
        </p:nvSpPr>
        <p:spPr>
          <a:xfrm>
            <a:off x="3848452" y="6230543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Busco el mayor del subárbol izquierdo 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20</a:t>
            </a:r>
            <a:endParaRPr lang="es-E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320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22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5, 6, 1, 20, 3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603E180-1534-47B4-B1F0-2123E23A6399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BB3BC31-3FF8-413C-A5D3-16E2F7AAB791}"/>
              </a:ext>
            </a:extLst>
          </p:cNvPr>
          <p:cNvGrpSpPr/>
          <p:nvPr/>
        </p:nvGrpSpPr>
        <p:grpSpPr>
          <a:xfrm>
            <a:off x="1960019" y="1847089"/>
            <a:ext cx="8036758" cy="3760303"/>
            <a:chOff x="250806" y="1877996"/>
            <a:chExt cx="8036758" cy="376030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F230AF3-F79C-4564-9E17-5C29D47A1E2B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B0A31BF-DCA7-498C-83D0-9E20DB1F273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64CE70-A83E-41D1-8470-0FCDB3AC25D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712F46-3105-4F00-97D9-1912690910C9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D9B93972-A5E4-4355-83EC-4FC44E39A3AE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39284DA-2218-49FE-A2B1-B938263310F8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0424867-F0B2-4DD7-86CE-953EFCB547E2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C8DB2034-C90A-4C39-A364-06544850A760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A5D52B7-63C9-405B-9022-E9D581B9A27C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805512A-8EFF-41EC-8DF1-2299DFE513C1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9CCB956-E651-49BE-92B9-2C5658E6ED5C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82E7666-F710-485D-A26C-B20B128E7F9B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E96071D-BD6E-4431-ABC5-AFFC45CA09E2}"/>
                </a:ext>
              </a:extLst>
            </p:cNvPr>
            <p:cNvCxnSpPr>
              <a:cxnSpLocks/>
              <a:stCxn id="56" idx="5"/>
              <a:endCxn id="67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0655E6D-1B94-4640-AE3B-8F28AE041B0E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5951202-1393-4C2F-AB09-9168C8822228}"/>
                </a:ext>
              </a:extLst>
            </p:cNvPr>
            <p:cNvCxnSpPr>
              <a:cxnSpLocks/>
              <a:stCxn id="59" idx="3"/>
              <a:endCxn id="69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F817F6-CF37-46CC-B7A8-C24C129A53BE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0431C1C7-BF68-4AD0-8E8D-B177883165E6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BCEF7D0-DCCB-401E-BC5B-452308CF1623}"/>
                </a:ext>
              </a:extLst>
            </p:cNvPr>
            <p:cNvCxnSpPr>
              <a:cxnSpLocks/>
              <a:stCxn id="64" idx="5"/>
              <a:endCxn id="72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C4FD8CD-E5C7-43C7-AE03-80D9DEBBF775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DB6E02E-35D8-40A9-B04F-23CEAD9ABED2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8FDDC9B0-44F1-4CF4-8A35-E2DC9DB951B4}"/>
                </a:ext>
              </a:extLst>
            </p:cNvPr>
            <p:cNvCxnSpPr>
              <a:cxnSpLocks/>
              <a:stCxn id="69" idx="5"/>
              <a:endCxn id="75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98A03B2-04C0-4A0A-87D0-CB2FEF4C220F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078A716-026D-4303-82AA-2FFAD9A0A355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437BAC80-A4B2-4683-AA66-41EDC111579E}"/>
                </a:ext>
              </a:extLst>
            </p:cNvPr>
            <p:cNvCxnSpPr>
              <a:cxnSpLocks/>
              <a:stCxn id="56" idx="3"/>
              <a:endCxn id="78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2C5C7F8-F1B9-41AA-9A67-AB4DF76DE8A8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59C4974-E170-4539-BA63-E099A607118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38DDC99-AC42-4AC2-92C8-97CB724748D5}"/>
                </a:ext>
              </a:extLst>
            </p:cNvPr>
            <p:cNvCxnSpPr>
              <a:cxnSpLocks/>
              <a:stCxn id="78" idx="3"/>
              <a:endCxn id="81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6ECA5CA-5114-439D-B2AF-61D2585AD8A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C52590-FEC9-4F61-A5D3-07D70C80C40E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9C2D31DC-1F7C-40A4-9F4E-AE99396BB4E3}"/>
                </a:ext>
              </a:extLst>
            </p:cNvPr>
            <p:cNvCxnSpPr>
              <a:cxnSpLocks/>
              <a:stCxn id="69" idx="3"/>
              <a:endCxn id="84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1229FBB-14AB-4026-B054-FC3EA8419E26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409E868-7EFF-450A-ACB9-F768CF0C3317}"/>
                </a:ext>
              </a:extLst>
            </p:cNvPr>
            <p:cNvCxnSpPr>
              <a:cxnSpLocks/>
              <a:stCxn id="64" idx="3"/>
              <a:endCxn id="87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FDC5E3C-7929-4570-A5DF-F7C499E72E0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E4CF13D-8824-48DC-A407-6F35A730EAA9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9228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5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6,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603E180-1534-47B4-B1F0-2123E23A6399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BB3BC31-3FF8-413C-A5D3-16E2F7AAB791}"/>
              </a:ext>
            </a:extLst>
          </p:cNvPr>
          <p:cNvGrpSpPr/>
          <p:nvPr/>
        </p:nvGrpSpPr>
        <p:grpSpPr>
          <a:xfrm>
            <a:off x="1960019" y="1847089"/>
            <a:ext cx="8036758" cy="3760303"/>
            <a:chOff x="250806" y="1877996"/>
            <a:chExt cx="8036758" cy="376030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F230AF3-F79C-4564-9E17-5C29D47A1E2B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B0A31BF-DCA7-498C-83D0-9E20DB1F273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64CE70-A83E-41D1-8470-0FCDB3AC25D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712F46-3105-4F00-97D9-1912690910C9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D9B93972-A5E4-4355-83EC-4FC44E39A3AE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39284DA-2218-49FE-A2B1-B938263310F8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0424867-F0B2-4DD7-86CE-953EFCB547E2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C8DB2034-C90A-4C39-A364-06544850A760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A5D52B7-63C9-405B-9022-E9D581B9A27C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805512A-8EFF-41EC-8DF1-2299DFE513C1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9CCB956-E651-49BE-92B9-2C5658E6ED5C}"/>
                </a:ext>
              </a:extLst>
            </p:cNvPr>
            <p:cNvSpPr txBox="1"/>
            <p:nvPr/>
          </p:nvSpPr>
          <p:spPr>
            <a:xfrm>
              <a:off x="2212280" y="352390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82E7666-F710-485D-A26C-B20B128E7F9B}"/>
                </a:ext>
              </a:extLst>
            </p:cNvPr>
            <p:cNvSpPr/>
            <p:nvPr/>
          </p:nvSpPr>
          <p:spPr>
            <a:xfrm>
              <a:off x="2840252" y="34290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E96071D-BD6E-4431-ABC5-AFFC45CA09E2}"/>
                </a:ext>
              </a:extLst>
            </p:cNvPr>
            <p:cNvCxnSpPr>
              <a:cxnSpLocks/>
              <a:stCxn id="56" idx="5"/>
              <a:endCxn id="67" idx="1"/>
            </p:cNvCxnSpPr>
            <p:nvPr/>
          </p:nvCxnSpPr>
          <p:spPr>
            <a:xfrm>
              <a:off x="2639896" y="3147135"/>
              <a:ext cx="302631" cy="3767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0655E6D-1B94-4640-AE3B-8F28AE041B0E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5951202-1393-4C2F-AB09-9168C8822228}"/>
                </a:ext>
              </a:extLst>
            </p:cNvPr>
            <p:cNvCxnSpPr>
              <a:cxnSpLocks/>
              <a:stCxn id="59" idx="3"/>
              <a:endCxn id="69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F817F6-CF37-46CC-B7A8-C24C129A53BE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0431C1C7-BF68-4AD0-8E8D-B177883165E6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BCEF7D0-DCCB-401E-BC5B-452308CF1623}"/>
                </a:ext>
              </a:extLst>
            </p:cNvPr>
            <p:cNvCxnSpPr>
              <a:cxnSpLocks/>
              <a:stCxn id="64" idx="5"/>
              <a:endCxn id="72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C4FD8CD-E5C7-43C7-AE03-80D9DEBBF775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DB6E02E-35D8-40A9-B04F-23CEAD9ABED2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8FDDC9B0-44F1-4CF4-8A35-E2DC9DB951B4}"/>
                </a:ext>
              </a:extLst>
            </p:cNvPr>
            <p:cNvCxnSpPr>
              <a:cxnSpLocks/>
              <a:stCxn id="69" idx="5"/>
              <a:endCxn id="75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98A03B2-04C0-4A0A-87D0-CB2FEF4C220F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078A716-026D-4303-82AA-2FFAD9A0A355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437BAC80-A4B2-4683-AA66-41EDC111579E}"/>
                </a:ext>
              </a:extLst>
            </p:cNvPr>
            <p:cNvCxnSpPr>
              <a:cxnSpLocks/>
              <a:stCxn id="56" idx="3"/>
              <a:endCxn id="78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2C5C7F8-F1B9-41AA-9A67-AB4DF76DE8A8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59C4974-E170-4539-BA63-E099A607118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38DDC99-AC42-4AC2-92C8-97CB724748D5}"/>
                </a:ext>
              </a:extLst>
            </p:cNvPr>
            <p:cNvCxnSpPr>
              <a:cxnSpLocks/>
              <a:stCxn id="78" idx="3"/>
              <a:endCxn id="81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6ECA5CA-5114-439D-B2AF-61D2585AD8A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C52590-FEC9-4F61-A5D3-07D70C80C40E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9C2D31DC-1F7C-40A4-9F4E-AE99396BB4E3}"/>
                </a:ext>
              </a:extLst>
            </p:cNvPr>
            <p:cNvCxnSpPr>
              <a:cxnSpLocks/>
              <a:stCxn id="69" idx="3"/>
              <a:endCxn id="84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1229FBB-14AB-4026-B054-FC3EA8419E26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409E868-7EFF-450A-ACB9-F768CF0C3317}"/>
                </a:ext>
              </a:extLst>
            </p:cNvPr>
            <p:cNvCxnSpPr>
              <a:cxnSpLocks/>
              <a:stCxn id="64" idx="3"/>
              <a:endCxn id="87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FDC5E3C-7929-4570-A5DF-F7C499E72E0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E4CF13D-8824-48DC-A407-6F35A730EAA9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4" name="Multiplicar 46">
            <a:extLst>
              <a:ext uri="{FF2B5EF4-FFF2-40B4-BE49-F238E27FC236}">
                <a16:creationId xmlns:a16="http://schemas.microsoft.com/office/drawing/2014/main" id="{FCE1EB9C-1B24-48D0-B96A-CBFDEEA65127}"/>
              </a:ext>
            </a:extLst>
          </p:cNvPr>
          <p:cNvSpPr/>
          <p:nvPr/>
        </p:nvSpPr>
        <p:spPr>
          <a:xfrm>
            <a:off x="4371536" y="3204657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7160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5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6,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603E180-1534-47B4-B1F0-2123E23A6399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BB3BC31-3FF8-413C-A5D3-16E2F7AAB791}"/>
              </a:ext>
            </a:extLst>
          </p:cNvPr>
          <p:cNvGrpSpPr/>
          <p:nvPr/>
        </p:nvGrpSpPr>
        <p:grpSpPr>
          <a:xfrm>
            <a:off x="1960019" y="1847089"/>
            <a:ext cx="8036758" cy="3760303"/>
            <a:chOff x="250806" y="1877996"/>
            <a:chExt cx="8036758" cy="376030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F230AF3-F79C-4564-9E17-5C29D47A1E2B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B0A31BF-DCA7-498C-83D0-9E20DB1F273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64CE70-A83E-41D1-8470-0FCDB3AC25D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712F46-3105-4F00-97D9-1912690910C9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D9B93972-A5E4-4355-83EC-4FC44E39A3AE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139284DA-2218-49FE-A2B1-B938263310F8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80424867-F0B2-4DD7-86CE-953EFCB547E2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C8DB2034-C90A-4C39-A364-06544850A760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FB=-2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A5D52B7-63C9-405B-9022-E9D581B9A27C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805512A-8EFF-41EC-8DF1-2299DFE513C1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90655E6D-1B94-4640-AE3B-8F28AE041B0E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5951202-1393-4C2F-AB09-9168C8822228}"/>
                </a:ext>
              </a:extLst>
            </p:cNvPr>
            <p:cNvCxnSpPr>
              <a:cxnSpLocks/>
              <a:stCxn id="59" idx="3"/>
              <a:endCxn id="69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F817F6-CF37-46CC-B7A8-C24C129A53BE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0431C1C7-BF68-4AD0-8E8D-B177883165E6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BCEF7D0-DCCB-401E-BC5B-452308CF1623}"/>
                </a:ext>
              </a:extLst>
            </p:cNvPr>
            <p:cNvCxnSpPr>
              <a:cxnSpLocks/>
              <a:stCxn id="64" idx="5"/>
              <a:endCxn id="72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C4FD8CD-E5C7-43C7-AE03-80D9DEBBF775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DB6E02E-35D8-40A9-B04F-23CEAD9ABED2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8FDDC9B0-44F1-4CF4-8A35-E2DC9DB951B4}"/>
                </a:ext>
              </a:extLst>
            </p:cNvPr>
            <p:cNvCxnSpPr>
              <a:cxnSpLocks/>
              <a:stCxn id="69" idx="5"/>
              <a:endCxn id="75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98A03B2-04C0-4A0A-87D0-CB2FEF4C220F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078A716-026D-4303-82AA-2FFAD9A0A355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437BAC80-A4B2-4683-AA66-41EDC111579E}"/>
                </a:ext>
              </a:extLst>
            </p:cNvPr>
            <p:cNvCxnSpPr>
              <a:cxnSpLocks/>
              <a:stCxn id="56" idx="3"/>
              <a:endCxn id="78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2C5C7F8-F1B9-41AA-9A67-AB4DF76DE8A8}"/>
                </a:ext>
              </a:extLst>
            </p:cNvPr>
            <p:cNvSpPr txBox="1"/>
            <p:nvPr/>
          </p:nvSpPr>
          <p:spPr>
            <a:xfrm>
              <a:off x="819741" y="3485009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59C4974-E170-4539-BA63-E099A607118B}"/>
                </a:ext>
              </a:extLst>
            </p:cNvPr>
            <p:cNvSpPr/>
            <p:nvPr/>
          </p:nvSpPr>
          <p:spPr>
            <a:xfrm>
              <a:off x="849288" y="4293096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38DDC99-AC42-4AC2-92C8-97CB724748D5}"/>
                </a:ext>
              </a:extLst>
            </p:cNvPr>
            <p:cNvCxnSpPr>
              <a:cxnSpLocks/>
              <a:stCxn id="78" idx="3"/>
              <a:endCxn id="81" idx="0"/>
            </p:cNvCxnSpPr>
            <p:nvPr/>
          </p:nvCxnSpPr>
          <p:spPr>
            <a:xfrm flipH="1">
              <a:off x="1198476" y="3986629"/>
              <a:ext cx="344661" cy="3064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6ECA5CA-5114-439D-B2AF-61D2585AD8AF}"/>
                </a:ext>
              </a:extLst>
            </p:cNvPr>
            <p:cNvSpPr txBox="1"/>
            <p:nvPr/>
          </p:nvSpPr>
          <p:spPr>
            <a:xfrm>
              <a:off x="250806" y="447542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C52590-FEC9-4F61-A5D3-07D70C80C40E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9C2D31DC-1F7C-40A4-9F4E-AE99396BB4E3}"/>
                </a:ext>
              </a:extLst>
            </p:cNvPr>
            <p:cNvCxnSpPr>
              <a:cxnSpLocks/>
              <a:stCxn id="69" idx="3"/>
              <a:endCxn id="84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1229FBB-14AB-4026-B054-FC3EA8419E26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409E868-7EFF-450A-ACB9-F768CF0C3317}"/>
                </a:ext>
              </a:extLst>
            </p:cNvPr>
            <p:cNvCxnSpPr>
              <a:cxnSpLocks/>
              <a:stCxn id="64" idx="3"/>
              <a:endCxn id="87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9FDC5E3C-7929-4570-A5DF-F7C499E72E0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E4CF13D-8824-48DC-A407-6F35A730EAA9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5" name="CuadroTexto 46">
            <a:extLst>
              <a:ext uri="{FF2B5EF4-FFF2-40B4-BE49-F238E27FC236}">
                <a16:creationId xmlns:a16="http://schemas.microsoft.com/office/drawing/2014/main" id="{7C48EAA7-351E-4554-86CF-38EF5A31AAC8}"/>
              </a:ext>
            </a:extLst>
          </p:cNvPr>
          <p:cNvSpPr txBox="1"/>
          <p:nvPr/>
        </p:nvSpPr>
        <p:spPr>
          <a:xfrm>
            <a:off x="1958477" y="5913150"/>
            <a:ext cx="3436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 sobre el nodo 4</a:t>
            </a:r>
          </a:p>
        </p:txBody>
      </p:sp>
      <p:sp>
        <p:nvSpPr>
          <p:cNvPr id="46" name="Elipse 47">
            <a:extLst>
              <a:ext uri="{FF2B5EF4-FFF2-40B4-BE49-F238E27FC236}">
                <a16:creationId xmlns:a16="http://schemas.microsoft.com/office/drawing/2014/main" id="{D0B3348B-020C-4A20-9D09-EEEA93EF11B2}"/>
              </a:ext>
            </a:extLst>
          </p:cNvPr>
          <p:cNvSpPr/>
          <p:nvPr/>
        </p:nvSpPr>
        <p:spPr>
          <a:xfrm rot="7859872">
            <a:off x="1431879" y="2404956"/>
            <a:ext cx="3955504" cy="25647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6569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5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6,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CAD4395-7732-4178-9BDF-0DAA998AA1D5}"/>
              </a:ext>
            </a:extLst>
          </p:cNvPr>
          <p:cNvGrpSpPr/>
          <p:nvPr/>
        </p:nvGrpSpPr>
        <p:grpSpPr>
          <a:xfrm>
            <a:off x="2528955" y="1847089"/>
            <a:ext cx="7467823" cy="3760303"/>
            <a:chOff x="819741" y="1877996"/>
            <a:chExt cx="7467823" cy="37603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171B639-C6F2-49BD-816F-39C298766F32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924496A-D069-4C7A-8AFC-00BB0D6D596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BD115E4-9E95-448D-AA32-A4788726BC34}"/>
                </a:ext>
              </a:extLst>
            </p:cNvPr>
            <p:cNvCxnSpPr>
              <a:stCxn id="47" idx="3"/>
              <a:endCxn id="44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6AE627B-EDB3-4CCE-966B-7CCC9C6DC2FF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0242F06-2F69-41BC-AF43-10BB3145A196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C7E5AE-ABCD-4C18-9E72-9FBC7BF18806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397B26D-1961-41A4-B1ED-1DB44B5E407C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AE5EAE3-76C0-4619-AB89-D0FF2D88FAAC}"/>
                </a:ext>
              </a:extLst>
            </p:cNvPr>
            <p:cNvSpPr txBox="1"/>
            <p:nvPr/>
          </p:nvSpPr>
          <p:spPr>
            <a:xfrm>
              <a:off x="1432068" y="251813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F72593-9C96-43BE-9FC8-87F398F9A6AE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CE4367B-192D-4586-9588-402369470AED}"/>
                </a:ext>
              </a:extLst>
            </p:cNvPr>
            <p:cNvCxnSpPr>
              <a:stCxn id="49" idx="5"/>
              <a:endCxn id="66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F24FEEE-ACA9-4A75-BA5E-18693D33F04C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C8DBD4C3-2B70-465D-8A9E-00176D4D47EA}"/>
                </a:ext>
              </a:extLst>
            </p:cNvPr>
            <p:cNvCxnSpPr>
              <a:stCxn id="49" idx="3"/>
              <a:endCxn id="68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BE3EECD-5FDD-4509-A104-8779CBFE27B4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37B9A4DD-D439-4939-B63C-887843F481B8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F73472E7-AE63-42D5-AD88-6EDAB80A9860}"/>
                </a:ext>
              </a:extLst>
            </p:cNvPr>
            <p:cNvCxnSpPr>
              <a:stCxn id="66" idx="5"/>
              <a:endCxn id="91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B71F27A-A9F7-4EEF-B854-C8CA0C275656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0694A101-0586-4EF0-B852-2D62FD6784C6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464EC5A-874A-40CD-9529-983609230CC2}"/>
                </a:ext>
              </a:extLst>
            </p:cNvPr>
            <p:cNvCxnSpPr>
              <a:stCxn id="68" idx="5"/>
              <a:endCxn id="96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227BED-61DD-4648-96C7-1E5B12F5A4A1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519F31B-0435-4F0E-B83C-88EE2A10E070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413BAA6A-B7CD-4C42-AACA-1ACF65438FF6}"/>
                </a:ext>
              </a:extLst>
            </p:cNvPr>
            <p:cNvCxnSpPr>
              <a:stCxn id="44" idx="3"/>
              <a:endCxn id="99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0A99204-FE09-4494-BF07-E40F58F292F5}"/>
                </a:ext>
              </a:extLst>
            </p:cNvPr>
            <p:cNvSpPr txBox="1"/>
            <p:nvPr/>
          </p:nvSpPr>
          <p:spPr>
            <a:xfrm>
              <a:off x="819741" y="34850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32C9D02-C3F8-416B-A7F7-6FA4ECA8B009}"/>
                </a:ext>
              </a:extLst>
            </p:cNvPr>
            <p:cNvSpPr/>
            <p:nvPr/>
          </p:nvSpPr>
          <p:spPr>
            <a:xfrm>
              <a:off x="2628372" y="3488663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E5D74898-003C-4579-A400-5E8B464CFB4A}"/>
                </a:ext>
              </a:extLst>
            </p:cNvPr>
            <p:cNvCxnSpPr>
              <a:stCxn id="44" idx="5"/>
              <a:endCxn id="102" idx="0"/>
            </p:cNvCxnSpPr>
            <p:nvPr/>
          </p:nvCxnSpPr>
          <p:spPr>
            <a:xfrm>
              <a:off x="2639896" y="3147135"/>
              <a:ext cx="337664" cy="34152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50B8F419-8082-4274-A8DB-1309F0F2AB29}"/>
                </a:ext>
              </a:extLst>
            </p:cNvPr>
            <p:cNvSpPr txBox="1"/>
            <p:nvPr/>
          </p:nvSpPr>
          <p:spPr>
            <a:xfrm>
              <a:off x="3103112" y="304392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97ABE89-B8BB-43CD-A9EE-93763180D414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087B45A8-150A-4EFA-9925-04BC7125C95D}"/>
                </a:ext>
              </a:extLst>
            </p:cNvPr>
            <p:cNvCxnSpPr>
              <a:stCxn id="68" idx="3"/>
              <a:endCxn id="105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7126DD-06E7-4E25-88AA-B33D9E47FB23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EF54932-684B-44EF-8E22-6639ACC42894}"/>
                </a:ext>
              </a:extLst>
            </p:cNvPr>
            <p:cNvCxnSpPr>
              <a:stCxn id="66" idx="3"/>
              <a:endCxn id="108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9BB2110-1900-4A92-B1F0-CC2F25F249F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0EF8F08-9ECF-4565-8367-573CF0CFC537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73B1D35-1A90-43B0-B71D-F78DCCF1F8AB}"/>
              </a:ext>
            </a:extLst>
          </p:cNvPr>
          <p:cNvSpPr txBox="1"/>
          <p:nvPr/>
        </p:nvSpPr>
        <p:spPr>
          <a:xfrm>
            <a:off x="1116660" y="1523923"/>
            <a:ext cx="714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</a:p>
        </p:txBody>
      </p:sp>
    </p:spTree>
    <p:extLst>
      <p:ext uri="{BB962C8B-B14F-4D97-AF65-F5344CB8AC3E}">
        <p14:creationId xmlns:p14="http://schemas.microsoft.com/office/powerpoint/2010/main" val="18354946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6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CAD4395-7732-4178-9BDF-0DAA998AA1D5}"/>
              </a:ext>
            </a:extLst>
          </p:cNvPr>
          <p:cNvGrpSpPr/>
          <p:nvPr/>
        </p:nvGrpSpPr>
        <p:grpSpPr>
          <a:xfrm>
            <a:off x="2528955" y="1847089"/>
            <a:ext cx="7467823" cy="3760303"/>
            <a:chOff x="819741" y="1877996"/>
            <a:chExt cx="7467823" cy="37603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171B639-C6F2-49BD-816F-39C298766F32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924496A-D069-4C7A-8AFC-00BB0D6D596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BD115E4-9E95-448D-AA32-A4788726BC34}"/>
                </a:ext>
              </a:extLst>
            </p:cNvPr>
            <p:cNvCxnSpPr>
              <a:stCxn id="47" idx="3"/>
              <a:endCxn id="44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6AE627B-EDB3-4CCE-966B-7CCC9C6DC2FF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0242F06-2F69-41BC-AF43-10BB3145A196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C7E5AE-ABCD-4C18-9E72-9FBC7BF18806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397B26D-1961-41A4-B1ED-1DB44B5E407C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AE5EAE3-76C0-4619-AB89-D0FF2D88FAAC}"/>
                </a:ext>
              </a:extLst>
            </p:cNvPr>
            <p:cNvSpPr txBox="1"/>
            <p:nvPr/>
          </p:nvSpPr>
          <p:spPr>
            <a:xfrm>
              <a:off x="1432068" y="251813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F72593-9C96-43BE-9FC8-87F398F9A6AE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CE4367B-192D-4586-9588-402369470AED}"/>
                </a:ext>
              </a:extLst>
            </p:cNvPr>
            <p:cNvCxnSpPr>
              <a:stCxn id="49" idx="5"/>
              <a:endCxn id="66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F24FEEE-ACA9-4A75-BA5E-18693D33F04C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C8DBD4C3-2B70-465D-8A9E-00176D4D47EA}"/>
                </a:ext>
              </a:extLst>
            </p:cNvPr>
            <p:cNvCxnSpPr>
              <a:stCxn id="49" idx="3"/>
              <a:endCxn id="68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BE3EECD-5FDD-4509-A104-8779CBFE27B4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37B9A4DD-D439-4939-B63C-887843F481B8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F73472E7-AE63-42D5-AD88-6EDAB80A9860}"/>
                </a:ext>
              </a:extLst>
            </p:cNvPr>
            <p:cNvCxnSpPr>
              <a:stCxn id="66" idx="5"/>
              <a:endCxn id="91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B71F27A-A9F7-4EEF-B854-C8CA0C275656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0694A101-0586-4EF0-B852-2D62FD6784C6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464EC5A-874A-40CD-9529-983609230CC2}"/>
                </a:ext>
              </a:extLst>
            </p:cNvPr>
            <p:cNvCxnSpPr>
              <a:stCxn id="68" idx="5"/>
              <a:endCxn id="96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227BED-61DD-4648-96C7-1E5B12F5A4A1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519F31B-0435-4F0E-B83C-88EE2A10E070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413BAA6A-B7CD-4C42-AACA-1ACF65438FF6}"/>
                </a:ext>
              </a:extLst>
            </p:cNvPr>
            <p:cNvCxnSpPr>
              <a:stCxn id="44" idx="3"/>
              <a:endCxn id="99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0A99204-FE09-4494-BF07-E40F58F292F5}"/>
                </a:ext>
              </a:extLst>
            </p:cNvPr>
            <p:cNvSpPr txBox="1"/>
            <p:nvPr/>
          </p:nvSpPr>
          <p:spPr>
            <a:xfrm>
              <a:off x="819741" y="34850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32C9D02-C3F8-416B-A7F7-6FA4ECA8B009}"/>
                </a:ext>
              </a:extLst>
            </p:cNvPr>
            <p:cNvSpPr/>
            <p:nvPr/>
          </p:nvSpPr>
          <p:spPr>
            <a:xfrm>
              <a:off x="2628372" y="3488663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E5D74898-003C-4579-A400-5E8B464CFB4A}"/>
                </a:ext>
              </a:extLst>
            </p:cNvPr>
            <p:cNvCxnSpPr>
              <a:stCxn id="44" idx="5"/>
              <a:endCxn id="102" idx="0"/>
            </p:cNvCxnSpPr>
            <p:nvPr/>
          </p:nvCxnSpPr>
          <p:spPr>
            <a:xfrm>
              <a:off x="2639896" y="3147135"/>
              <a:ext cx="337664" cy="34152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50B8F419-8082-4274-A8DB-1309F0F2AB29}"/>
                </a:ext>
              </a:extLst>
            </p:cNvPr>
            <p:cNvSpPr txBox="1"/>
            <p:nvPr/>
          </p:nvSpPr>
          <p:spPr>
            <a:xfrm>
              <a:off x="3103112" y="304392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97ABE89-B8BB-43CD-A9EE-93763180D414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087B45A8-150A-4EFA-9925-04BC7125C95D}"/>
                </a:ext>
              </a:extLst>
            </p:cNvPr>
            <p:cNvCxnSpPr>
              <a:stCxn id="68" idx="3"/>
              <a:endCxn id="105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7126DD-06E7-4E25-88AA-B33D9E47FB23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EF54932-684B-44EF-8E22-6639ACC42894}"/>
                </a:ext>
              </a:extLst>
            </p:cNvPr>
            <p:cNvCxnSpPr>
              <a:stCxn id="66" idx="3"/>
              <a:endCxn id="108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9BB2110-1900-4A92-B1F0-CC2F25F249F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0EF8F08-9ECF-4565-8367-573CF0CFC537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0" name="Multiplicar 46">
            <a:extLst>
              <a:ext uri="{FF2B5EF4-FFF2-40B4-BE49-F238E27FC236}">
                <a16:creationId xmlns:a16="http://schemas.microsoft.com/office/drawing/2014/main" id="{ECF47506-2C71-4783-A570-8E36083C5D19}"/>
              </a:ext>
            </a:extLst>
          </p:cNvPr>
          <p:cNvSpPr/>
          <p:nvPr/>
        </p:nvSpPr>
        <p:spPr>
          <a:xfrm>
            <a:off x="4945640" y="1692456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3">
            <a:extLst>
              <a:ext uri="{FF2B5EF4-FFF2-40B4-BE49-F238E27FC236}">
                <a16:creationId xmlns:a16="http://schemas.microsoft.com/office/drawing/2014/main" id="{E2658B4C-9185-4A0A-8A8D-00764B47C1A9}"/>
              </a:ext>
            </a:extLst>
          </p:cNvPr>
          <p:cNvSpPr txBox="1"/>
          <p:nvPr/>
        </p:nvSpPr>
        <p:spPr>
          <a:xfrm>
            <a:off x="2169757" y="6021288"/>
            <a:ext cx="42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Busco el mayor del subárbol izquierdo 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4</a:t>
            </a:r>
            <a:endParaRPr lang="es-E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3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43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808299" cy="2567229"/>
            <a:chOff x="771922" y="1847088"/>
            <a:chExt cx="6392366" cy="282538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6392366" cy="2547070"/>
              <a:chOff x="771922" y="2125402"/>
              <a:chExt cx="6392366" cy="2547070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939615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6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1,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CAD4395-7732-4178-9BDF-0DAA998AA1D5}"/>
              </a:ext>
            </a:extLst>
          </p:cNvPr>
          <p:cNvGrpSpPr/>
          <p:nvPr/>
        </p:nvGrpSpPr>
        <p:grpSpPr>
          <a:xfrm>
            <a:off x="2528955" y="1847089"/>
            <a:ext cx="7467823" cy="3760303"/>
            <a:chOff x="819741" y="1877996"/>
            <a:chExt cx="7467823" cy="37603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171B639-C6F2-49BD-816F-39C298766F32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924496A-D069-4C7A-8AFC-00BB0D6D596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BD115E4-9E95-448D-AA32-A4788726BC34}"/>
                </a:ext>
              </a:extLst>
            </p:cNvPr>
            <p:cNvCxnSpPr>
              <a:stCxn id="47" idx="3"/>
              <a:endCxn id="44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6AE627B-EDB3-4CCE-966B-7CCC9C6DC2FF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0242F06-2F69-41BC-AF43-10BB3145A196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C7E5AE-ABCD-4C18-9E72-9FBC7BF18806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397B26D-1961-41A4-B1ED-1DB44B5E407C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AE5EAE3-76C0-4619-AB89-D0FF2D88FAAC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F72593-9C96-43BE-9FC8-87F398F9A6AE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CE4367B-192D-4586-9588-402369470AED}"/>
                </a:ext>
              </a:extLst>
            </p:cNvPr>
            <p:cNvCxnSpPr>
              <a:stCxn id="49" idx="5"/>
              <a:endCxn id="66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F24FEEE-ACA9-4A75-BA5E-18693D33F04C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C8DBD4C3-2B70-465D-8A9E-00176D4D47EA}"/>
                </a:ext>
              </a:extLst>
            </p:cNvPr>
            <p:cNvCxnSpPr>
              <a:stCxn id="49" idx="3"/>
              <a:endCxn id="68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BE3EECD-5FDD-4509-A104-8779CBFE27B4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37B9A4DD-D439-4939-B63C-887843F481B8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F73472E7-AE63-42D5-AD88-6EDAB80A9860}"/>
                </a:ext>
              </a:extLst>
            </p:cNvPr>
            <p:cNvCxnSpPr>
              <a:stCxn id="66" idx="5"/>
              <a:endCxn id="91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B71F27A-A9F7-4EEF-B854-C8CA0C275656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0694A101-0586-4EF0-B852-2D62FD6784C6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464EC5A-874A-40CD-9529-983609230CC2}"/>
                </a:ext>
              </a:extLst>
            </p:cNvPr>
            <p:cNvCxnSpPr>
              <a:stCxn id="68" idx="5"/>
              <a:endCxn id="96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227BED-61DD-4648-96C7-1E5B12F5A4A1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519F31B-0435-4F0E-B83C-88EE2A10E070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413BAA6A-B7CD-4C42-AACA-1ACF65438FF6}"/>
                </a:ext>
              </a:extLst>
            </p:cNvPr>
            <p:cNvCxnSpPr>
              <a:stCxn id="44" idx="3"/>
              <a:endCxn id="99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0A99204-FE09-4494-BF07-E40F58F292F5}"/>
                </a:ext>
              </a:extLst>
            </p:cNvPr>
            <p:cNvSpPr txBox="1"/>
            <p:nvPr/>
          </p:nvSpPr>
          <p:spPr>
            <a:xfrm>
              <a:off x="819741" y="34850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97ABE89-B8BB-43CD-A9EE-93763180D414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087B45A8-150A-4EFA-9925-04BC7125C95D}"/>
                </a:ext>
              </a:extLst>
            </p:cNvPr>
            <p:cNvCxnSpPr>
              <a:stCxn id="68" idx="3"/>
              <a:endCxn id="105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7126DD-06E7-4E25-88AA-B33D9E47FB23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EF54932-684B-44EF-8E22-6639ACC42894}"/>
                </a:ext>
              </a:extLst>
            </p:cNvPr>
            <p:cNvCxnSpPr>
              <a:stCxn id="66" idx="3"/>
              <a:endCxn id="108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9BB2110-1900-4A92-B1F0-CC2F25F249F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0EF8F08-9ECF-4565-8367-573CF0CFC537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89F75F2-A637-48A5-A76C-D5C2FA4A8952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</p:spTree>
    <p:extLst>
      <p:ext uri="{BB962C8B-B14F-4D97-AF65-F5344CB8AC3E}">
        <p14:creationId xmlns:p14="http://schemas.microsoft.com/office/powerpoint/2010/main" val="195808777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CAD4395-7732-4178-9BDF-0DAA998AA1D5}"/>
              </a:ext>
            </a:extLst>
          </p:cNvPr>
          <p:cNvGrpSpPr/>
          <p:nvPr/>
        </p:nvGrpSpPr>
        <p:grpSpPr>
          <a:xfrm>
            <a:off x="2528955" y="1847089"/>
            <a:ext cx="7467823" cy="3760303"/>
            <a:chOff x="819741" y="1877996"/>
            <a:chExt cx="7467823" cy="37603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171B639-C6F2-49BD-816F-39C298766F32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924496A-D069-4C7A-8AFC-00BB0D6D596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BD115E4-9E95-448D-AA32-A4788726BC34}"/>
                </a:ext>
              </a:extLst>
            </p:cNvPr>
            <p:cNvCxnSpPr>
              <a:stCxn id="47" idx="3"/>
              <a:endCxn id="44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6AE627B-EDB3-4CCE-966B-7CCC9C6DC2FF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0242F06-2F69-41BC-AF43-10BB3145A196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C7E5AE-ABCD-4C18-9E72-9FBC7BF18806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397B26D-1961-41A4-B1ED-1DB44B5E407C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AE5EAE3-76C0-4619-AB89-D0FF2D88FAAC}"/>
                </a:ext>
              </a:extLst>
            </p:cNvPr>
            <p:cNvSpPr txBox="1"/>
            <p:nvPr/>
          </p:nvSpPr>
          <p:spPr>
            <a:xfrm>
              <a:off x="1432068" y="2518136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F72593-9C96-43BE-9FC8-87F398F9A6AE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CE4367B-192D-4586-9588-402369470AED}"/>
                </a:ext>
              </a:extLst>
            </p:cNvPr>
            <p:cNvCxnSpPr>
              <a:stCxn id="49" idx="5"/>
              <a:endCxn id="66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F24FEEE-ACA9-4A75-BA5E-18693D33F04C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C8DBD4C3-2B70-465D-8A9E-00176D4D47EA}"/>
                </a:ext>
              </a:extLst>
            </p:cNvPr>
            <p:cNvCxnSpPr>
              <a:stCxn id="49" idx="3"/>
              <a:endCxn id="68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BE3EECD-5FDD-4509-A104-8779CBFE27B4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37B9A4DD-D439-4939-B63C-887843F481B8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F73472E7-AE63-42D5-AD88-6EDAB80A9860}"/>
                </a:ext>
              </a:extLst>
            </p:cNvPr>
            <p:cNvCxnSpPr>
              <a:stCxn id="66" idx="5"/>
              <a:endCxn id="91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B71F27A-A9F7-4EEF-B854-C8CA0C275656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0694A101-0586-4EF0-B852-2D62FD6784C6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464EC5A-874A-40CD-9529-983609230CC2}"/>
                </a:ext>
              </a:extLst>
            </p:cNvPr>
            <p:cNvCxnSpPr>
              <a:stCxn id="68" idx="5"/>
              <a:endCxn id="96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227BED-61DD-4648-96C7-1E5B12F5A4A1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519F31B-0435-4F0E-B83C-88EE2A10E070}"/>
                </a:ext>
              </a:extLst>
            </p:cNvPr>
            <p:cNvSpPr/>
            <p:nvPr/>
          </p:nvSpPr>
          <p:spPr>
            <a:xfrm>
              <a:off x="1440862" y="3433465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413BAA6A-B7CD-4C42-AACA-1ACF65438FF6}"/>
                </a:ext>
              </a:extLst>
            </p:cNvPr>
            <p:cNvCxnSpPr>
              <a:stCxn id="44" idx="3"/>
              <a:endCxn id="99" idx="0"/>
            </p:cNvCxnSpPr>
            <p:nvPr/>
          </p:nvCxnSpPr>
          <p:spPr>
            <a:xfrm flipH="1">
              <a:off x="1790050" y="3147135"/>
              <a:ext cx="356020" cy="2863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A0A99204-FE09-4494-BF07-E40F58F292F5}"/>
                </a:ext>
              </a:extLst>
            </p:cNvPr>
            <p:cNvSpPr txBox="1"/>
            <p:nvPr/>
          </p:nvSpPr>
          <p:spPr>
            <a:xfrm>
              <a:off x="819741" y="348500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97ABE89-B8BB-43CD-A9EE-93763180D414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087B45A8-150A-4EFA-9925-04BC7125C95D}"/>
                </a:ext>
              </a:extLst>
            </p:cNvPr>
            <p:cNvCxnSpPr>
              <a:stCxn id="68" idx="3"/>
              <a:endCxn id="105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7126DD-06E7-4E25-88AA-B33D9E47FB23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EF54932-684B-44EF-8E22-6639ACC42894}"/>
                </a:ext>
              </a:extLst>
            </p:cNvPr>
            <p:cNvCxnSpPr>
              <a:stCxn id="66" idx="3"/>
              <a:endCxn id="108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9BB2110-1900-4A92-B1F0-CC2F25F249F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0EF8F08-9ECF-4565-8367-573CF0CFC537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89F75F2-A637-48A5-A76C-D5C2FA4A8952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38" name="Multiplicar 46">
            <a:extLst>
              <a:ext uri="{FF2B5EF4-FFF2-40B4-BE49-F238E27FC236}">
                <a16:creationId xmlns:a16="http://schemas.microsoft.com/office/drawing/2014/main" id="{8F4B826D-055E-4484-AC09-3DF41A4AEC17}"/>
              </a:ext>
            </a:extLst>
          </p:cNvPr>
          <p:cNvSpPr/>
          <p:nvPr/>
        </p:nvSpPr>
        <p:spPr>
          <a:xfrm>
            <a:off x="2920897" y="3238227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07418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CAD4395-7732-4178-9BDF-0DAA998AA1D5}"/>
              </a:ext>
            </a:extLst>
          </p:cNvPr>
          <p:cNvGrpSpPr/>
          <p:nvPr/>
        </p:nvGrpSpPr>
        <p:grpSpPr>
          <a:xfrm>
            <a:off x="3141282" y="1847089"/>
            <a:ext cx="6855496" cy="3760303"/>
            <a:chOff x="1432068" y="1877996"/>
            <a:chExt cx="6855496" cy="37603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171B639-C6F2-49BD-816F-39C298766F32}"/>
                </a:ext>
              </a:extLst>
            </p:cNvPr>
            <p:cNvSpPr/>
            <p:nvPr/>
          </p:nvSpPr>
          <p:spPr>
            <a:xfrm>
              <a:off x="2043795" y="259397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924496A-D069-4C7A-8AFC-00BB0D6D596E}"/>
                </a:ext>
              </a:extLst>
            </p:cNvPr>
            <p:cNvSpPr/>
            <p:nvPr/>
          </p:nvSpPr>
          <p:spPr>
            <a:xfrm>
              <a:off x="3465176" y="1877996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BD115E4-9E95-448D-AA32-A4788726BC34}"/>
                </a:ext>
              </a:extLst>
            </p:cNvPr>
            <p:cNvCxnSpPr>
              <a:stCxn id="47" idx="3"/>
              <a:endCxn id="44" idx="7"/>
            </p:cNvCxnSpPr>
            <p:nvPr/>
          </p:nvCxnSpPr>
          <p:spPr>
            <a:xfrm flipH="1">
              <a:off x="2639896" y="2438892"/>
              <a:ext cx="926432" cy="2499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6AE627B-EDB3-4CCE-966B-7CCC9C6DC2FF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0242F06-2F69-41BC-AF43-10BB3145A196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054735" y="2438892"/>
              <a:ext cx="1197271" cy="2900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EC7E5AE-ABCD-4C18-9E72-9FBC7BF18806}"/>
                </a:ext>
              </a:extLst>
            </p:cNvPr>
            <p:cNvSpPr txBox="1"/>
            <p:nvPr/>
          </p:nvSpPr>
          <p:spPr>
            <a:xfrm>
              <a:off x="7082693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397B26D-1961-41A4-B1ED-1DB44B5E407C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A=2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AE5EAE3-76C0-4619-AB89-D0FF2D88FAAC}"/>
                </a:ext>
              </a:extLst>
            </p:cNvPr>
            <p:cNvSpPr txBox="1"/>
            <p:nvPr/>
          </p:nvSpPr>
          <p:spPr>
            <a:xfrm>
              <a:off x="1432068" y="251813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F72593-9C96-43BE-9FC8-87F398F9A6AE}"/>
                </a:ext>
              </a:extLst>
            </p:cNvPr>
            <p:cNvSpPr/>
            <p:nvPr/>
          </p:nvSpPr>
          <p:spPr>
            <a:xfrm>
              <a:off x="6301924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ACE4367B-192D-4586-9588-402369470AED}"/>
                </a:ext>
              </a:extLst>
            </p:cNvPr>
            <p:cNvCxnSpPr>
              <a:stCxn id="49" idx="5"/>
              <a:endCxn id="66" idx="1"/>
            </p:cNvCxnSpPr>
            <p:nvPr/>
          </p:nvCxnSpPr>
          <p:spPr>
            <a:xfrm>
              <a:off x="5745832" y="3187218"/>
              <a:ext cx="658367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F24FEEE-ACA9-4A75-BA5E-18693D33F04C}"/>
                </a:ext>
              </a:extLst>
            </p:cNvPr>
            <p:cNvSpPr/>
            <p:nvPr/>
          </p:nvSpPr>
          <p:spPr>
            <a:xfrm>
              <a:off x="4177113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C8DBD4C3-2B70-465D-8A9E-00176D4D47EA}"/>
                </a:ext>
              </a:extLst>
            </p:cNvPr>
            <p:cNvCxnSpPr>
              <a:stCxn id="49" idx="3"/>
              <a:endCxn id="68" idx="7"/>
            </p:cNvCxnSpPr>
            <p:nvPr/>
          </p:nvCxnSpPr>
          <p:spPr>
            <a:xfrm flipH="1">
              <a:off x="4773214" y="3187218"/>
              <a:ext cx="478792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BE3EECD-5FDD-4509-A104-8779CBFE27B4}"/>
                </a:ext>
              </a:extLst>
            </p:cNvPr>
            <p:cNvSpPr txBox="1"/>
            <p:nvPr/>
          </p:nvSpPr>
          <p:spPr>
            <a:xfrm>
              <a:off x="4868071" y="355108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37B9A4DD-D439-4939-B63C-887843F481B8}"/>
                </a:ext>
              </a:extLst>
            </p:cNvPr>
            <p:cNvSpPr/>
            <p:nvPr/>
          </p:nvSpPr>
          <p:spPr>
            <a:xfrm>
              <a:off x="7040640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F73472E7-AE63-42D5-AD88-6EDAB80A9860}"/>
                </a:ext>
              </a:extLst>
            </p:cNvPr>
            <p:cNvCxnSpPr>
              <a:stCxn id="66" idx="5"/>
              <a:endCxn id="91" idx="1"/>
            </p:cNvCxnSpPr>
            <p:nvPr/>
          </p:nvCxnSpPr>
          <p:spPr>
            <a:xfrm>
              <a:off x="6898025" y="4009345"/>
              <a:ext cx="244890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B71F27A-A9F7-4EEF-B854-C8CA0C275656}"/>
                </a:ext>
              </a:extLst>
            </p:cNvPr>
            <p:cNvSpPr txBox="1"/>
            <p:nvPr/>
          </p:nvSpPr>
          <p:spPr>
            <a:xfrm>
              <a:off x="7739016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0694A101-0586-4EF0-B852-2D62FD6784C6}"/>
                </a:ext>
              </a:extLst>
            </p:cNvPr>
            <p:cNvSpPr/>
            <p:nvPr/>
          </p:nvSpPr>
          <p:spPr>
            <a:xfrm>
              <a:off x="485837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464EC5A-874A-40CD-9529-983609230CC2}"/>
                </a:ext>
              </a:extLst>
            </p:cNvPr>
            <p:cNvCxnSpPr>
              <a:stCxn id="68" idx="5"/>
              <a:endCxn id="96" idx="0"/>
            </p:cNvCxnSpPr>
            <p:nvPr/>
          </p:nvCxnSpPr>
          <p:spPr>
            <a:xfrm>
              <a:off x="4773214" y="4020192"/>
              <a:ext cx="434352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227BED-61DD-4648-96C7-1E5B12F5A4A1}"/>
                </a:ext>
              </a:extLst>
            </p:cNvPr>
            <p:cNvSpPr txBox="1"/>
            <p:nvPr/>
          </p:nvSpPr>
          <p:spPr>
            <a:xfrm>
              <a:off x="4248771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97ABE89-B8BB-43CD-A9EE-93763180D414}"/>
                </a:ext>
              </a:extLst>
            </p:cNvPr>
            <p:cNvSpPr/>
            <p:nvPr/>
          </p:nvSpPr>
          <p:spPr>
            <a:xfrm>
              <a:off x="3443994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087B45A8-150A-4EFA-9925-04BC7125C95D}"/>
                </a:ext>
              </a:extLst>
            </p:cNvPr>
            <p:cNvCxnSpPr>
              <a:stCxn id="68" idx="3"/>
              <a:endCxn id="105" idx="0"/>
            </p:cNvCxnSpPr>
            <p:nvPr/>
          </p:nvCxnSpPr>
          <p:spPr>
            <a:xfrm flipH="1">
              <a:off x="3793182" y="4020192"/>
              <a:ext cx="486206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7126DD-06E7-4E25-88AA-B33D9E47FB23}"/>
                </a:ext>
              </a:extLst>
            </p:cNvPr>
            <p:cNvSpPr/>
            <p:nvPr/>
          </p:nvSpPr>
          <p:spPr>
            <a:xfrm>
              <a:off x="5782357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EF54932-684B-44EF-8E22-6639ACC42894}"/>
                </a:ext>
              </a:extLst>
            </p:cNvPr>
            <p:cNvCxnSpPr>
              <a:stCxn id="66" idx="3"/>
              <a:endCxn id="108" idx="0"/>
            </p:cNvCxnSpPr>
            <p:nvPr/>
          </p:nvCxnSpPr>
          <p:spPr>
            <a:xfrm flipH="1">
              <a:off x="6131545" y="4009345"/>
              <a:ext cx="272654" cy="39105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9BB2110-1900-4A92-B1F0-CC2F25F249F3}"/>
                </a:ext>
              </a:extLst>
            </p:cNvPr>
            <p:cNvSpPr txBox="1"/>
            <p:nvPr/>
          </p:nvSpPr>
          <p:spPr>
            <a:xfrm>
              <a:off x="2872286" y="4467003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0EF8F08-9ECF-4565-8367-573CF0CFC537}"/>
                </a:ext>
              </a:extLst>
            </p:cNvPr>
            <p:cNvSpPr txBox="1"/>
            <p:nvPr/>
          </p:nvSpPr>
          <p:spPr>
            <a:xfrm>
              <a:off x="6131545" y="51150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89F75F2-A637-48A5-A76C-D5C2FA4A8952}"/>
              </a:ext>
            </a:extLst>
          </p:cNvPr>
          <p:cNvSpPr txBox="1"/>
          <p:nvPr/>
        </p:nvSpPr>
        <p:spPr>
          <a:xfrm>
            <a:off x="4543383" y="184708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A=3</a:t>
            </a:r>
          </a:p>
        </p:txBody>
      </p:sp>
      <p:sp>
        <p:nvSpPr>
          <p:cNvPr id="39" name="CuadroTexto 46">
            <a:extLst>
              <a:ext uri="{FF2B5EF4-FFF2-40B4-BE49-F238E27FC236}">
                <a16:creationId xmlns:a16="http://schemas.microsoft.com/office/drawing/2014/main" id="{B4C5D652-DEEE-41DF-BCC8-710A0D586C0C}"/>
              </a:ext>
            </a:extLst>
          </p:cNvPr>
          <p:cNvSpPr txBox="1"/>
          <p:nvPr/>
        </p:nvSpPr>
        <p:spPr>
          <a:xfrm>
            <a:off x="1958478" y="5913150"/>
            <a:ext cx="3585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 sobre el nodo 4</a:t>
            </a:r>
          </a:p>
        </p:txBody>
      </p:sp>
    </p:spTree>
    <p:extLst>
      <p:ext uri="{BB962C8B-B14F-4D97-AF65-F5344CB8AC3E}">
        <p14:creationId xmlns:p14="http://schemas.microsoft.com/office/powerpoint/2010/main" val="10252882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20,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77A2296-B732-49CF-A7DF-F0DBA09B9087}"/>
              </a:ext>
            </a:extLst>
          </p:cNvPr>
          <p:cNvSpPr txBox="1"/>
          <p:nvPr/>
        </p:nvSpPr>
        <p:spPr>
          <a:xfrm>
            <a:off x="1116660" y="1523923"/>
            <a:ext cx="863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54716D-8ABC-4BAE-9B48-35E589378C76}"/>
              </a:ext>
            </a:extLst>
          </p:cNvPr>
          <p:cNvSpPr txBox="1"/>
          <p:nvPr/>
        </p:nvSpPr>
        <p:spPr>
          <a:xfrm>
            <a:off x="3386303" y="292519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3E2C10-9312-4970-98B0-471D34F2BAAA}"/>
              </a:ext>
            </a:extLst>
          </p:cNvPr>
          <p:cNvGrpSpPr/>
          <p:nvPr/>
        </p:nvGrpSpPr>
        <p:grpSpPr>
          <a:xfrm>
            <a:off x="2135561" y="2103072"/>
            <a:ext cx="7783149" cy="3270145"/>
            <a:chOff x="1439888" y="2634054"/>
            <a:chExt cx="7783149" cy="327014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8AE213B-C50D-4E99-8832-8847D23B2155}"/>
                </a:ext>
              </a:extLst>
            </p:cNvPr>
            <p:cNvSpPr/>
            <p:nvPr/>
          </p:nvSpPr>
          <p:spPr>
            <a:xfrm>
              <a:off x="5112296" y="5256127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832E5CF-3F93-4EBE-8E61-F1184413EFDD}"/>
                </a:ext>
              </a:extLst>
            </p:cNvPr>
            <p:cNvSpPr/>
            <p:nvPr/>
          </p:nvSpPr>
          <p:spPr>
            <a:xfrm>
              <a:off x="3384104" y="5184119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3C1E006A-C32C-42C0-9D1F-DCFE09A32503}"/>
                </a:ext>
              </a:extLst>
            </p:cNvPr>
            <p:cNvCxnSpPr>
              <a:stCxn id="69" idx="5"/>
              <a:endCxn id="40" idx="1"/>
            </p:cNvCxnSpPr>
            <p:nvPr/>
          </p:nvCxnSpPr>
          <p:spPr>
            <a:xfrm>
              <a:off x="4916309" y="4953564"/>
              <a:ext cx="298262" cy="3974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FF18F67-2308-47CA-8241-16341072D330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19CBF18-15EC-49AB-8EBF-4F8878A7F668}"/>
                </a:ext>
              </a:extLst>
            </p:cNvPr>
            <p:cNvCxnSpPr>
              <a:stCxn id="69" idx="3"/>
              <a:endCxn id="41" idx="7"/>
            </p:cNvCxnSpPr>
            <p:nvPr/>
          </p:nvCxnSpPr>
          <p:spPr>
            <a:xfrm flipH="1">
              <a:off x="3973663" y="4953564"/>
              <a:ext cx="448820" cy="3267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7DE3DA9-EC66-48B3-B73D-5CFE038C4AAC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D8131CD-6007-4434-925C-52D919C8B5D6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F0AF53D-E6C1-4E8E-BE4C-0D87F565C8F9}"/>
                </a:ext>
              </a:extLst>
            </p:cNvPr>
            <p:cNvSpPr txBox="1"/>
            <p:nvPr/>
          </p:nvSpPr>
          <p:spPr>
            <a:xfrm>
              <a:off x="2632677" y="53809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E404C5-62AD-434E-814A-8F4EC390C568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70ECEF-4948-411E-A9FE-17B85053229A}"/>
                </a:ext>
              </a:extLst>
            </p:cNvPr>
            <p:cNvCxnSpPr>
              <a:stCxn id="46" idx="5"/>
              <a:endCxn id="58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552B603-3A91-4520-9196-DC19FC44EA35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8D65E7F-0101-40EE-B1C4-57B56FAC4400}"/>
                </a:ext>
              </a:extLst>
            </p:cNvPr>
            <p:cNvCxnSpPr>
              <a:stCxn id="46" idx="3"/>
              <a:endCxn id="60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7B57FBCF-5A7F-4655-95DB-488BD66D9640}"/>
                </a:ext>
              </a:extLst>
            </p:cNvPr>
            <p:cNvSpPr txBox="1"/>
            <p:nvPr/>
          </p:nvSpPr>
          <p:spPr>
            <a:xfrm>
              <a:off x="5875681" y="538097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D74819C-0761-4895-9B1B-10DDAD0B253A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3428C99D-3500-4BF6-863D-263E1D69873D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1F54052-59AB-4D7F-AE03-8E3FC0369FE5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7F59E4A-3B9B-46C7-9DB7-E165021E8372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E9810C4-2CC4-48C7-9728-0CB7F2D922C4}"/>
                </a:ext>
              </a:extLst>
            </p:cNvPr>
            <p:cNvCxnSpPr>
              <a:stCxn id="60" idx="5"/>
              <a:endCxn id="69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678B052-EB68-48E0-BB7A-025AB2724EB5}"/>
                </a:ext>
              </a:extLst>
            </p:cNvPr>
            <p:cNvSpPr txBox="1"/>
            <p:nvPr/>
          </p:nvSpPr>
          <p:spPr>
            <a:xfrm>
              <a:off x="3672136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FBE3EE0-DA17-46D6-97B9-63C100E32EFC}"/>
                </a:ext>
              </a:extLst>
            </p:cNvPr>
            <p:cNvSpPr/>
            <p:nvPr/>
          </p:nvSpPr>
          <p:spPr>
            <a:xfrm>
              <a:off x="2159968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C979538B-4181-4C3F-9D7A-40AE19544D20}"/>
                </a:ext>
              </a:extLst>
            </p:cNvPr>
            <p:cNvCxnSpPr>
              <a:stCxn id="60" idx="3"/>
              <a:endCxn id="72" idx="0"/>
            </p:cNvCxnSpPr>
            <p:nvPr/>
          </p:nvCxnSpPr>
          <p:spPr>
            <a:xfrm flipH="1">
              <a:off x="2509156" y="4020192"/>
              <a:ext cx="977223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8FCED9D-C1CE-4386-99C2-1458FAB56E7B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FCDA14C3-C367-46B8-A3AF-2AFCFC9B020C}"/>
                </a:ext>
              </a:extLst>
            </p:cNvPr>
            <p:cNvCxnSpPr>
              <a:stCxn id="58" idx="3"/>
              <a:endCxn id="74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FD16DB3-6BBB-47F2-8F5E-05C6DA786195}"/>
                </a:ext>
              </a:extLst>
            </p:cNvPr>
            <p:cNvSpPr txBox="1"/>
            <p:nvPr/>
          </p:nvSpPr>
          <p:spPr>
            <a:xfrm>
              <a:off x="1439888" y="440040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3B8B57F-348D-481B-AEB5-A55C8511293D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8846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9, 22, 5, 6, 1,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54716D-8ABC-4BAE-9B48-35E589378C76}"/>
              </a:ext>
            </a:extLst>
          </p:cNvPr>
          <p:cNvSpPr txBox="1"/>
          <p:nvPr/>
        </p:nvSpPr>
        <p:spPr>
          <a:xfrm>
            <a:off x="3386303" y="292519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3E2C10-9312-4970-98B0-471D34F2BAAA}"/>
              </a:ext>
            </a:extLst>
          </p:cNvPr>
          <p:cNvGrpSpPr/>
          <p:nvPr/>
        </p:nvGrpSpPr>
        <p:grpSpPr>
          <a:xfrm>
            <a:off x="2135561" y="2103072"/>
            <a:ext cx="7783149" cy="3270145"/>
            <a:chOff x="1439888" y="2634054"/>
            <a:chExt cx="7783149" cy="327014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8AE213B-C50D-4E99-8832-8847D23B2155}"/>
                </a:ext>
              </a:extLst>
            </p:cNvPr>
            <p:cNvSpPr/>
            <p:nvPr/>
          </p:nvSpPr>
          <p:spPr>
            <a:xfrm>
              <a:off x="5112296" y="5256127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832E5CF-3F93-4EBE-8E61-F1184413EFDD}"/>
                </a:ext>
              </a:extLst>
            </p:cNvPr>
            <p:cNvSpPr/>
            <p:nvPr/>
          </p:nvSpPr>
          <p:spPr>
            <a:xfrm>
              <a:off x="3384104" y="5184119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3C1E006A-C32C-42C0-9D1F-DCFE09A32503}"/>
                </a:ext>
              </a:extLst>
            </p:cNvPr>
            <p:cNvCxnSpPr>
              <a:stCxn id="69" idx="5"/>
              <a:endCxn id="40" idx="1"/>
            </p:cNvCxnSpPr>
            <p:nvPr/>
          </p:nvCxnSpPr>
          <p:spPr>
            <a:xfrm>
              <a:off x="4916309" y="4953564"/>
              <a:ext cx="298262" cy="3974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FF18F67-2308-47CA-8241-16341072D330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19CBF18-15EC-49AB-8EBF-4F8878A7F668}"/>
                </a:ext>
              </a:extLst>
            </p:cNvPr>
            <p:cNvCxnSpPr>
              <a:stCxn id="69" idx="3"/>
              <a:endCxn id="41" idx="7"/>
            </p:cNvCxnSpPr>
            <p:nvPr/>
          </p:nvCxnSpPr>
          <p:spPr>
            <a:xfrm flipH="1">
              <a:off x="3973663" y="4953564"/>
              <a:ext cx="448820" cy="3267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7DE3DA9-EC66-48B3-B73D-5CFE038C4AAC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D8131CD-6007-4434-925C-52D919C8B5D6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F0AF53D-E6C1-4E8E-BE4C-0D87F565C8F9}"/>
                </a:ext>
              </a:extLst>
            </p:cNvPr>
            <p:cNvSpPr txBox="1"/>
            <p:nvPr/>
          </p:nvSpPr>
          <p:spPr>
            <a:xfrm>
              <a:off x="2632677" y="53809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E404C5-62AD-434E-814A-8F4EC390C568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70ECEF-4948-411E-A9FE-17B85053229A}"/>
                </a:ext>
              </a:extLst>
            </p:cNvPr>
            <p:cNvCxnSpPr>
              <a:stCxn id="46" idx="5"/>
              <a:endCxn id="58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552B603-3A91-4520-9196-DC19FC44EA35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8D65E7F-0101-40EE-B1C4-57B56FAC4400}"/>
                </a:ext>
              </a:extLst>
            </p:cNvPr>
            <p:cNvCxnSpPr>
              <a:stCxn id="46" idx="3"/>
              <a:endCxn id="60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7B57FBCF-5A7F-4655-95DB-488BD66D9640}"/>
                </a:ext>
              </a:extLst>
            </p:cNvPr>
            <p:cNvSpPr txBox="1"/>
            <p:nvPr/>
          </p:nvSpPr>
          <p:spPr>
            <a:xfrm>
              <a:off x="5875681" y="5380979"/>
              <a:ext cx="719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D74819C-0761-4895-9B1B-10DDAD0B253A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3428C99D-3500-4BF6-863D-263E1D69873D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1F54052-59AB-4D7F-AE03-8E3FC0369FE5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7F59E4A-3B9B-46C7-9DB7-E165021E8372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E9810C4-2CC4-48C7-9728-0CB7F2D922C4}"/>
                </a:ext>
              </a:extLst>
            </p:cNvPr>
            <p:cNvCxnSpPr>
              <a:stCxn id="60" idx="5"/>
              <a:endCxn id="69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678B052-EB68-48E0-BB7A-025AB2724EB5}"/>
                </a:ext>
              </a:extLst>
            </p:cNvPr>
            <p:cNvSpPr txBox="1"/>
            <p:nvPr/>
          </p:nvSpPr>
          <p:spPr>
            <a:xfrm>
              <a:off x="3672136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FBE3EE0-DA17-46D6-97B9-63C100E32EFC}"/>
                </a:ext>
              </a:extLst>
            </p:cNvPr>
            <p:cNvSpPr/>
            <p:nvPr/>
          </p:nvSpPr>
          <p:spPr>
            <a:xfrm>
              <a:off x="2159968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C979538B-4181-4C3F-9D7A-40AE19544D20}"/>
                </a:ext>
              </a:extLst>
            </p:cNvPr>
            <p:cNvCxnSpPr>
              <a:stCxn id="60" idx="3"/>
              <a:endCxn id="72" idx="0"/>
            </p:cNvCxnSpPr>
            <p:nvPr/>
          </p:nvCxnSpPr>
          <p:spPr>
            <a:xfrm flipH="1">
              <a:off x="2509156" y="4020192"/>
              <a:ext cx="977223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8FCED9D-C1CE-4386-99C2-1458FAB56E7B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FCDA14C3-C367-46B8-A3AF-2AFCFC9B020C}"/>
                </a:ext>
              </a:extLst>
            </p:cNvPr>
            <p:cNvCxnSpPr>
              <a:stCxn id="58" idx="3"/>
              <a:endCxn id="74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FD16DB3-6BBB-47F2-8F5E-05C6DA786195}"/>
                </a:ext>
              </a:extLst>
            </p:cNvPr>
            <p:cNvSpPr txBox="1"/>
            <p:nvPr/>
          </p:nvSpPr>
          <p:spPr>
            <a:xfrm>
              <a:off x="1439888" y="440040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3B8B57F-348D-481B-AEB5-A55C8511293D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39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5620487" y="1909607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3">
            <a:extLst>
              <a:ext uri="{FF2B5EF4-FFF2-40B4-BE49-F238E27FC236}">
                <a16:creationId xmlns:a16="http://schemas.microsoft.com/office/drawing/2014/main" id="{342094CC-ACC0-434E-B701-1E1558073AE4}"/>
              </a:ext>
            </a:extLst>
          </p:cNvPr>
          <p:cNvSpPr txBox="1"/>
          <p:nvPr/>
        </p:nvSpPr>
        <p:spPr>
          <a:xfrm>
            <a:off x="2169757" y="6021288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Busco el mayor del subárbol izquierdo 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18</a:t>
            </a:r>
            <a:endParaRPr lang="es-E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5341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9, 22, 5, 6, 1,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, 3 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54716D-8ABC-4BAE-9B48-35E589378C76}"/>
              </a:ext>
            </a:extLst>
          </p:cNvPr>
          <p:cNvSpPr txBox="1"/>
          <p:nvPr/>
        </p:nvSpPr>
        <p:spPr>
          <a:xfrm>
            <a:off x="3386303" y="292519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3E2C10-9312-4970-98B0-471D34F2BAAA}"/>
              </a:ext>
            </a:extLst>
          </p:cNvPr>
          <p:cNvGrpSpPr/>
          <p:nvPr/>
        </p:nvGrpSpPr>
        <p:grpSpPr>
          <a:xfrm>
            <a:off x="2135561" y="2103072"/>
            <a:ext cx="7783149" cy="3270145"/>
            <a:chOff x="1439888" y="2634054"/>
            <a:chExt cx="7783149" cy="3270145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832E5CF-3F93-4EBE-8E61-F1184413EFDD}"/>
                </a:ext>
              </a:extLst>
            </p:cNvPr>
            <p:cNvSpPr/>
            <p:nvPr/>
          </p:nvSpPr>
          <p:spPr>
            <a:xfrm>
              <a:off x="3384104" y="5184119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FF18F67-2308-47CA-8241-16341072D330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19CBF18-15EC-49AB-8EBF-4F8878A7F668}"/>
                </a:ext>
              </a:extLst>
            </p:cNvPr>
            <p:cNvCxnSpPr>
              <a:stCxn id="69" idx="3"/>
              <a:endCxn id="41" idx="7"/>
            </p:cNvCxnSpPr>
            <p:nvPr/>
          </p:nvCxnSpPr>
          <p:spPr>
            <a:xfrm flipH="1">
              <a:off x="3973663" y="4953564"/>
              <a:ext cx="448820" cy="3267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7DE3DA9-EC66-48B3-B73D-5CFE038C4AAC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D8131CD-6007-4434-925C-52D919C8B5D6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F0AF53D-E6C1-4E8E-BE4C-0D87F565C8F9}"/>
                </a:ext>
              </a:extLst>
            </p:cNvPr>
            <p:cNvSpPr txBox="1"/>
            <p:nvPr/>
          </p:nvSpPr>
          <p:spPr>
            <a:xfrm>
              <a:off x="2632677" y="53809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E404C5-62AD-434E-814A-8F4EC390C568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70ECEF-4948-411E-A9FE-17B85053229A}"/>
                </a:ext>
              </a:extLst>
            </p:cNvPr>
            <p:cNvCxnSpPr>
              <a:stCxn id="46" idx="5"/>
              <a:endCxn id="58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552B603-3A91-4520-9196-DC19FC44EA35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8D65E7F-0101-40EE-B1C4-57B56FAC4400}"/>
                </a:ext>
              </a:extLst>
            </p:cNvPr>
            <p:cNvCxnSpPr>
              <a:stCxn id="46" idx="3"/>
              <a:endCxn id="60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D74819C-0761-4895-9B1B-10DDAD0B253A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3428C99D-3500-4BF6-863D-263E1D69873D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1F54052-59AB-4D7F-AE03-8E3FC0369FE5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7F59E4A-3B9B-46C7-9DB7-E165021E8372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E9810C4-2CC4-48C7-9728-0CB7F2D922C4}"/>
                </a:ext>
              </a:extLst>
            </p:cNvPr>
            <p:cNvCxnSpPr>
              <a:stCxn id="60" idx="5"/>
              <a:endCxn id="69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678B052-EB68-48E0-BB7A-025AB2724EB5}"/>
                </a:ext>
              </a:extLst>
            </p:cNvPr>
            <p:cNvSpPr txBox="1"/>
            <p:nvPr/>
          </p:nvSpPr>
          <p:spPr>
            <a:xfrm>
              <a:off x="3672136" y="4471921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FBE3EE0-DA17-46D6-97B9-63C100E32EFC}"/>
                </a:ext>
              </a:extLst>
            </p:cNvPr>
            <p:cNvSpPr/>
            <p:nvPr/>
          </p:nvSpPr>
          <p:spPr>
            <a:xfrm>
              <a:off x="2159968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C979538B-4181-4C3F-9D7A-40AE19544D20}"/>
                </a:ext>
              </a:extLst>
            </p:cNvPr>
            <p:cNvCxnSpPr>
              <a:stCxn id="60" idx="3"/>
              <a:endCxn id="72" idx="0"/>
            </p:cNvCxnSpPr>
            <p:nvPr/>
          </p:nvCxnSpPr>
          <p:spPr>
            <a:xfrm flipH="1">
              <a:off x="2509156" y="4020192"/>
              <a:ext cx="977223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8FCED9D-C1CE-4386-99C2-1458FAB56E7B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FCDA14C3-C367-46B8-A3AF-2AFCFC9B020C}"/>
                </a:ext>
              </a:extLst>
            </p:cNvPr>
            <p:cNvCxnSpPr>
              <a:stCxn id="58" idx="3"/>
              <a:endCxn id="74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FD16DB3-6BBB-47F2-8F5E-05C6DA786195}"/>
                </a:ext>
              </a:extLst>
            </p:cNvPr>
            <p:cNvSpPr txBox="1"/>
            <p:nvPr/>
          </p:nvSpPr>
          <p:spPr>
            <a:xfrm>
              <a:off x="1439888" y="440040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3B8B57F-348D-481B-AEB5-A55C8511293D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3123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9, 22, 5, 6, 1, 20,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54716D-8ABC-4BAE-9B48-35E589378C76}"/>
              </a:ext>
            </a:extLst>
          </p:cNvPr>
          <p:cNvSpPr txBox="1"/>
          <p:nvPr/>
        </p:nvSpPr>
        <p:spPr>
          <a:xfrm>
            <a:off x="3386303" y="292519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FB=1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3E2C10-9312-4970-98B0-471D34F2BAAA}"/>
              </a:ext>
            </a:extLst>
          </p:cNvPr>
          <p:cNvGrpSpPr/>
          <p:nvPr/>
        </p:nvGrpSpPr>
        <p:grpSpPr>
          <a:xfrm>
            <a:off x="2135561" y="2103072"/>
            <a:ext cx="7783149" cy="3270145"/>
            <a:chOff x="1439888" y="2634054"/>
            <a:chExt cx="7783149" cy="3270145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832E5CF-3F93-4EBE-8E61-F1184413EFDD}"/>
                </a:ext>
              </a:extLst>
            </p:cNvPr>
            <p:cNvSpPr/>
            <p:nvPr/>
          </p:nvSpPr>
          <p:spPr>
            <a:xfrm>
              <a:off x="3384104" y="5184119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FF18F67-2308-47CA-8241-16341072D330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19CBF18-15EC-49AB-8EBF-4F8878A7F668}"/>
                </a:ext>
              </a:extLst>
            </p:cNvPr>
            <p:cNvCxnSpPr>
              <a:stCxn id="69" idx="3"/>
              <a:endCxn id="41" idx="7"/>
            </p:cNvCxnSpPr>
            <p:nvPr/>
          </p:nvCxnSpPr>
          <p:spPr>
            <a:xfrm flipH="1">
              <a:off x="3973663" y="4953564"/>
              <a:ext cx="448820" cy="3267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7DE3DA9-EC66-48B3-B73D-5CFE038C4AAC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D8131CD-6007-4434-925C-52D919C8B5D6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F0AF53D-E6C1-4E8E-BE4C-0D87F565C8F9}"/>
                </a:ext>
              </a:extLst>
            </p:cNvPr>
            <p:cNvSpPr txBox="1"/>
            <p:nvPr/>
          </p:nvSpPr>
          <p:spPr>
            <a:xfrm>
              <a:off x="2632677" y="53809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E404C5-62AD-434E-814A-8F4EC390C568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70ECEF-4948-411E-A9FE-17B85053229A}"/>
                </a:ext>
              </a:extLst>
            </p:cNvPr>
            <p:cNvCxnSpPr>
              <a:stCxn id="46" idx="5"/>
              <a:endCxn id="58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552B603-3A91-4520-9196-DC19FC44EA35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8D65E7F-0101-40EE-B1C4-57B56FAC4400}"/>
                </a:ext>
              </a:extLst>
            </p:cNvPr>
            <p:cNvCxnSpPr>
              <a:stCxn id="46" idx="3"/>
              <a:endCxn id="60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D74819C-0761-4895-9B1B-10DDAD0B253A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3428C99D-3500-4BF6-863D-263E1D69873D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1F54052-59AB-4D7F-AE03-8E3FC0369FE5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7F59E4A-3B9B-46C7-9DB7-E165021E8372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E9810C4-2CC4-48C7-9728-0CB7F2D922C4}"/>
                </a:ext>
              </a:extLst>
            </p:cNvPr>
            <p:cNvCxnSpPr>
              <a:stCxn id="60" idx="5"/>
              <a:endCxn id="69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678B052-EB68-48E0-BB7A-025AB2724EB5}"/>
                </a:ext>
              </a:extLst>
            </p:cNvPr>
            <p:cNvSpPr txBox="1"/>
            <p:nvPr/>
          </p:nvSpPr>
          <p:spPr>
            <a:xfrm>
              <a:off x="3672136" y="4471921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FBE3EE0-DA17-46D6-97B9-63C100E32EFC}"/>
                </a:ext>
              </a:extLst>
            </p:cNvPr>
            <p:cNvSpPr/>
            <p:nvPr/>
          </p:nvSpPr>
          <p:spPr>
            <a:xfrm>
              <a:off x="2159968" y="434706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C979538B-4181-4C3F-9D7A-40AE19544D20}"/>
                </a:ext>
              </a:extLst>
            </p:cNvPr>
            <p:cNvCxnSpPr>
              <a:stCxn id="60" idx="3"/>
              <a:endCxn id="72" idx="0"/>
            </p:cNvCxnSpPr>
            <p:nvPr/>
          </p:nvCxnSpPr>
          <p:spPr>
            <a:xfrm flipH="1">
              <a:off x="2509156" y="4020192"/>
              <a:ext cx="977223" cy="3268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8FCED9D-C1CE-4386-99C2-1458FAB56E7B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FCDA14C3-C367-46B8-A3AF-2AFCFC9B020C}"/>
                </a:ext>
              </a:extLst>
            </p:cNvPr>
            <p:cNvCxnSpPr>
              <a:stCxn id="58" idx="3"/>
              <a:endCxn id="74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FD16DB3-6BBB-47F2-8F5E-05C6DA786195}"/>
                </a:ext>
              </a:extLst>
            </p:cNvPr>
            <p:cNvSpPr txBox="1"/>
            <p:nvPr/>
          </p:nvSpPr>
          <p:spPr>
            <a:xfrm>
              <a:off x="1439888" y="4400400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3B8B57F-348D-481B-AEB5-A55C8511293D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32" name="Multiplicar 46">
            <a:extLst>
              <a:ext uri="{FF2B5EF4-FFF2-40B4-BE49-F238E27FC236}">
                <a16:creationId xmlns:a16="http://schemas.microsoft.com/office/drawing/2014/main" id="{656F078B-CB3A-4A4B-8C10-DAA1784BC6FD}"/>
              </a:ext>
            </a:extLst>
          </p:cNvPr>
          <p:cNvSpPr/>
          <p:nvPr/>
        </p:nvSpPr>
        <p:spPr>
          <a:xfrm>
            <a:off x="2630724" y="3611931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44941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9, 22, 5, 6, 1, 20,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54716D-8ABC-4BAE-9B48-35E589378C76}"/>
              </a:ext>
            </a:extLst>
          </p:cNvPr>
          <p:cNvSpPr txBox="1"/>
          <p:nvPr/>
        </p:nvSpPr>
        <p:spPr>
          <a:xfrm>
            <a:off x="3386303" y="292519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FB=2</a:t>
            </a:r>
          </a:p>
          <a:p>
            <a:r>
              <a:rPr lang="es-E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E3E2C10-9312-4970-98B0-471D34F2BAAA}"/>
              </a:ext>
            </a:extLst>
          </p:cNvPr>
          <p:cNvGrpSpPr/>
          <p:nvPr/>
        </p:nvGrpSpPr>
        <p:grpSpPr>
          <a:xfrm>
            <a:off x="3328350" y="2103072"/>
            <a:ext cx="6590360" cy="3270145"/>
            <a:chOff x="2632677" y="2634054"/>
            <a:chExt cx="6590360" cy="3270145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832E5CF-3F93-4EBE-8E61-F1184413EFDD}"/>
                </a:ext>
              </a:extLst>
            </p:cNvPr>
            <p:cNvSpPr/>
            <p:nvPr/>
          </p:nvSpPr>
          <p:spPr>
            <a:xfrm>
              <a:off x="3384104" y="5184119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FF18F67-2308-47CA-8241-16341072D330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19CBF18-15EC-49AB-8EBF-4F8878A7F668}"/>
                </a:ext>
              </a:extLst>
            </p:cNvPr>
            <p:cNvCxnSpPr>
              <a:stCxn id="69" idx="3"/>
              <a:endCxn id="41" idx="7"/>
            </p:cNvCxnSpPr>
            <p:nvPr/>
          </p:nvCxnSpPr>
          <p:spPr>
            <a:xfrm flipH="1">
              <a:off x="3973663" y="4953564"/>
              <a:ext cx="448820" cy="3267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7DE3DA9-EC66-48B3-B73D-5CFE038C4AAC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D8131CD-6007-4434-925C-52D919C8B5D6}"/>
                </a:ext>
              </a:extLst>
            </p:cNvPr>
            <p:cNvSpPr txBox="1"/>
            <p:nvPr/>
          </p:nvSpPr>
          <p:spPr>
            <a:xfrm>
              <a:off x="5875681" y="266399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A=3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F0AF53D-E6C1-4E8E-BE4C-0D87F565C8F9}"/>
                </a:ext>
              </a:extLst>
            </p:cNvPr>
            <p:cNvSpPr txBox="1"/>
            <p:nvPr/>
          </p:nvSpPr>
          <p:spPr>
            <a:xfrm>
              <a:off x="2632677" y="5380979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E404C5-62AD-434E-814A-8F4EC390C568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70ECEF-4948-411E-A9FE-17B85053229A}"/>
                </a:ext>
              </a:extLst>
            </p:cNvPr>
            <p:cNvCxnSpPr>
              <a:stCxn id="46" idx="5"/>
              <a:endCxn id="58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552B603-3A91-4520-9196-DC19FC44EA35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8D65E7F-0101-40EE-B1C4-57B56FAC4400}"/>
                </a:ext>
              </a:extLst>
            </p:cNvPr>
            <p:cNvCxnSpPr>
              <a:stCxn id="46" idx="3"/>
              <a:endCxn id="60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D74819C-0761-4895-9B1B-10DDAD0B253A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3428C99D-3500-4BF6-863D-263E1D69873D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1F54052-59AB-4D7F-AE03-8E3FC0369FE5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7F59E4A-3B9B-46C7-9DB7-E165021E8372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E9810C4-2CC4-48C7-9728-0CB7F2D922C4}"/>
                </a:ext>
              </a:extLst>
            </p:cNvPr>
            <p:cNvCxnSpPr>
              <a:stCxn id="60" idx="5"/>
              <a:endCxn id="69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A678B052-EB68-48E0-BB7A-025AB2724EB5}"/>
                </a:ext>
              </a:extLst>
            </p:cNvPr>
            <p:cNvSpPr txBox="1"/>
            <p:nvPr/>
          </p:nvSpPr>
          <p:spPr>
            <a:xfrm>
              <a:off x="3672136" y="4471921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FB=-1</a:t>
              </a:r>
            </a:p>
            <a:p>
              <a:r>
                <a:rPr lang="es-E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8FCED9D-C1CE-4386-99C2-1458FAB56E7B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FCDA14C3-C367-46B8-A3AF-2AFCFC9B020C}"/>
                </a:ext>
              </a:extLst>
            </p:cNvPr>
            <p:cNvCxnSpPr>
              <a:stCxn id="58" idx="3"/>
              <a:endCxn id="74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3B8B57F-348D-481B-AEB5-A55C8511293D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  <p:sp>
        <p:nvSpPr>
          <p:cNvPr id="33" name="CuadroTexto 46">
            <a:extLst>
              <a:ext uri="{FF2B5EF4-FFF2-40B4-BE49-F238E27FC236}">
                <a16:creationId xmlns:a16="http://schemas.microsoft.com/office/drawing/2014/main" id="{AFC2C484-9A52-45FB-8150-E937322A9D45}"/>
              </a:ext>
            </a:extLst>
          </p:cNvPr>
          <p:cNvSpPr txBox="1"/>
          <p:nvPr/>
        </p:nvSpPr>
        <p:spPr>
          <a:xfrm>
            <a:off x="1958478" y="5913150"/>
            <a:ext cx="3653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 sobre el nodo 4</a:t>
            </a:r>
          </a:p>
        </p:txBody>
      </p:sp>
      <p:sp>
        <p:nvSpPr>
          <p:cNvPr id="34" name="Elipse 47">
            <a:extLst>
              <a:ext uri="{FF2B5EF4-FFF2-40B4-BE49-F238E27FC236}">
                <a16:creationId xmlns:a16="http://schemas.microsoft.com/office/drawing/2014/main" id="{43E55854-4A50-4F1C-BEEE-9357FFC4AEE8}"/>
              </a:ext>
            </a:extLst>
          </p:cNvPr>
          <p:cNvSpPr/>
          <p:nvPr/>
        </p:nvSpPr>
        <p:spPr>
          <a:xfrm rot="5148787">
            <a:off x="2936109" y="2759432"/>
            <a:ext cx="3234810" cy="25647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332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1 Título">
            <a:extLst>
              <a:ext uri="{FF2B5EF4-FFF2-40B4-BE49-F238E27FC236}">
                <a16:creationId xmlns:a16="http://schemas.microsoft.com/office/drawing/2014/main" id="{E8EB42C7-80BE-4CF9-A4EF-7C092E3A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0"/>
            <a:ext cx="10515600" cy="1325563"/>
          </a:xfrm>
        </p:spPr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tx2"/>
                </a:solidFill>
                <a:cs typeface="Arial" panose="020B0604020202020204" pitchFamily="34" charset="0"/>
              </a:rPr>
              <a:t>9, 22, 5, 6, 1, 20,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6ECD0D-872E-453E-8D08-C89CAF81F71A}"/>
              </a:ext>
            </a:extLst>
          </p:cNvPr>
          <p:cNvSpPr txBox="1"/>
          <p:nvPr/>
        </p:nvSpPr>
        <p:spPr>
          <a:xfrm>
            <a:off x="1116660" y="152392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74EEDAF-88DB-4FBF-9B98-65E3C06A9426}"/>
              </a:ext>
            </a:extLst>
          </p:cNvPr>
          <p:cNvSpPr txBox="1"/>
          <p:nvPr/>
        </p:nvSpPr>
        <p:spPr>
          <a:xfrm>
            <a:off x="3036209" y="296598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FB=0</a:t>
            </a:r>
          </a:p>
          <a:p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A=1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834FAC-A8F7-429E-9A96-A6BA2A12CC98}"/>
              </a:ext>
            </a:extLst>
          </p:cNvPr>
          <p:cNvGrpSpPr/>
          <p:nvPr/>
        </p:nvGrpSpPr>
        <p:grpSpPr>
          <a:xfrm>
            <a:off x="2321426" y="2103072"/>
            <a:ext cx="7196582" cy="2478057"/>
            <a:chOff x="2026455" y="2634054"/>
            <a:chExt cx="7196582" cy="2478057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61D3E81-E168-4B84-807D-161AE526D3E1}"/>
                </a:ext>
              </a:extLst>
            </p:cNvPr>
            <p:cNvSpPr/>
            <p:nvPr/>
          </p:nvSpPr>
          <p:spPr>
            <a:xfrm>
              <a:off x="2664797" y="4391341"/>
              <a:ext cx="690711" cy="6571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79F6200-FE67-41AD-AA4A-672A8EF5BD21}"/>
                </a:ext>
              </a:extLst>
            </p:cNvPr>
            <p:cNvSpPr/>
            <p:nvPr/>
          </p:nvSpPr>
          <p:spPr>
            <a:xfrm>
              <a:off x="5149731" y="2634054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F9415F31-B032-4659-B437-E0054715DC09}"/>
                </a:ext>
              </a:extLst>
            </p:cNvPr>
            <p:cNvCxnSpPr>
              <a:stCxn id="48" idx="3"/>
              <a:endCxn id="36" idx="0"/>
            </p:cNvCxnSpPr>
            <p:nvPr/>
          </p:nvCxnSpPr>
          <p:spPr>
            <a:xfrm flipH="1">
              <a:off x="3010153" y="4020192"/>
              <a:ext cx="476226" cy="371149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3D9464D-AF11-44BA-9A30-694FD2737CC6}"/>
                </a:ext>
              </a:extLst>
            </p:cNvPr>
            <p:cNvSpPr txBox="1"/>
            <p:nvPr/>
          </p:nvSpPr>
          <p:spPr>
            <a:xfrm>
              <a:off x="7522361" y="3496972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A=1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8BC16C5-ABC5-4669-9714-955387BC60CF}"/>
                </a:ext>
              </a:extLst>
            </p:cNvPr>
            <p:cNvSpPr txBox="1"/>
            <p:nvPr/>
          </p:nvSpPr>
          <p:spPr>
            <a:xfrm>
              <a:off x="5875681" y="2663998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2A7727F-3986-43E9-93EC-978B59E055BB}"/>
                </a:ext>
              </a:extLst>
            </p:cNvPr>
            <p:cNvSpPr txBox="1"/>
            <p:nvPr/>
          </p:nvSpPr>
          <p:spPr>
            <a:xfrm>
              <a:off x="2026455" y="44551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C693EA7-7F02-440F-B8FB-482EF6CDCA69}"/>
                </a:ext>
              </a:extLst>
            </p:cNvPr>
            <p:cNvSpPr/>
            <p:nvPr/>
          </p:nvSpPr>
          <p:spPr>
            <a:xfrm>
              <a:off x="6718176" y="3456181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F3688394-E94F-4BF4-B9D0-BBD64634BC67}"/>
                </a:ext>
              </a:extLst>
            </p:cNvPr>
            <p:cNvCxnSpPr>
              <a:stCxn id="39" idx="5"/>
              <a:endCxn id="45" idx="1"/>
            </p:cNvCxnSpPr>
            <p:nvPr/>
          </p:nvCxnSpPr>
          <p:spPr>
            <a:xfrm>
              <a:off x="5745832" y="3187218"/>
              <a:ext cx="1074619" cy="363871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A8D083D-51A9-4EBD-BD0D-C847D7D7BFC4}"/>
                </a:ext>
              </a:extLst>
            </p:cNvPr>
            <p:cNvSpPr/>
            <p:nvPr/>
          </p:nvSpPr>
          <p:spPr>
            <a:xfrm>
              <a:off x="3384104" y="3467028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AEBF459B-6EDB-4ED9-A1FA-33E2C2801D5C}"/>
                </a:ext>
              </a:extLst>
            </p:cNvPr>
            <p:cNvCxnSpPr>
              <a:stCxn id="39" idx="3"/>
              <a:endCxn id="48" idx="7"/>
            </p:cNvCxnSpPr>
            <p:nvPr/>
          </p:nvCxnSpPr>
          <p:spPr>
            <a:xfrm flipH="1">
              <a:off x="3980205" y="3187218"/>
              <a:ext cx="1271801" cy="374718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4CC3EAD-6C95-4E2E-A41A-F06A8FBDFEE1}"/>
                </a:ext>
              </a:extLst>
            </p:cNvPr>
            <p:cNvSpPr/>
            <p:nvPr/>
          </p:nvSpPr>
          <p:spPr>
            <a:xfrm>
              <a:off x="7870304" y="443130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AA30129B-A83F-4D58-8055-ACB4164042CF}"/>
                </a:ext>
              </a:extLst>
            </p:cNvPr>
            <p:cNvCxnSpPr>
              <a:stCxn id="45" idx="5"/>
              <a:endCxn id="51" idx="1"/>
            </p:cNvCxnSpPr>
            <p:nvPr/>
          </p:nvCxnSpPr>
          <p:spPr>
            <a:xfrm>
              <a:off x="7314277" y="4009345"/>
              <a:ext cx="658302" cy="516872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FC3EAF4-BE43-4549-AF96-C3671B0D4507}"/>
                </a:ext>
              </a:extLst>
            </p:cNvPr>
            <p:cNvSpPr txBox="1"/>
            <p:nvPr/>
          </p:nvSpPr>
          <p:spPr>
            <a:xfrm>
              <a:off x="8674489" y="4462826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2F8E71F3-7967-4EDE-B827-257E559C59AA}"/>
                </a:ext>
              </a:extLst>
            </p:cNvPr>
            <p:cNvSpPr/>
            <p:nvPr/>
          </p:nvSpPr>
          <p:spPr>
            <a:xfrm>
              <a:off x="4320208" y="4400400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543AE31E-EA19-417C-AFF2-88D190085622}"/>
                </a:ext>
              </a:extLst>
            </p:cNvPr>
            <p:cNvCxnSpPr>
              <a:stCxn id="48" idx="5"/>
              <a:endCxn id="54" idx="0"/>
            </p:cNvCxnSpPr>
            <p:nvPr/>
          </p:nvCxnSpPr>
          <p:spPr>
            <a:xfrm>
              <a:off x="3980205" y="4020192"/>
              <a:ext cx="689191" cy="380208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81021708-E24C-4B23-8F6F-E415A1483F0B}"/>
                </a:ext>
              </a:extLst>
            </p:cNvPr>
            <p:cNvSpPr txBox="1"/>
            <p:nvPr/>
          </p:nvSpPr>
          <p:spPr>
            <a:xfrm>
              <a:off x="3672136" y="447192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7E844B2B-91C0-4610-BDE6-3B7232214A78}"/>
                </a:ext>
              </a:extLst>
            </p:cNvPr>
            <p:cNvSpPr/>
            <p:nvPr/>
          </p:nvSpPr>
          <p:spPr>
            <a:xfrm>
              <a:off x="5782357" y="4464039"/>
              <a:ext cx="698376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81FBAE43-3B68-44EA-9435-1407C7E50656}"/>
                </a:ext>
              </a:extLst>
            </p:cNvPr>
            <p:cNvCxnSpPr>
              <a:stCxn id="45" idx="3"/>
              <a:endCxn id="67" idx="0"/>
            </p:cNvCxnSpPr>
            <p:nvPr/>
          </p:nvCxnSpPr>
          <p:spPr>
            <a:xfrm flipH="1">
              <a:off x="6131545" y="4009345"/>
              <a:ext cx="688906" cy="454694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E1AFCDC5-BF35-4E27-8CAA-CEA5076A4581}"/>
                </a:ext>
              </a:extLst>
            </p:cNvPr>
            <p:cNvSpPr txBox="1"/>
            <p:nvPr/>
          </p:nvSpPr>
          <p:spPr>
            <a:xfrm>
              <a:off x="6541868" y="4526217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FB=0</a:t>
              </a:r>
            </a:p>
            <a:p>
              <a:r>
                <a:rPr lang="es-E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4594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Ejercicio7.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804672"/>
            <a:ext cx="7056784" cy="5230368"/>
          </a:xfrm>
        </p:spPr>
        <p:txBody>
          <a:bodyPr anchor="ctr">
            <a:normAutofit/>
          </a:bodyPr>
          <a:lstStyle/>
          <a:p>
            <a:r>
              <a:rPr lang="es-ES" sz="3200" dirty="0">
                <a:solidFill>
                  <a:schemeClr val="tx2"/>
                </a:solidFill>
                <a:cs typeface="Arial" panose="020B0604020202020204" pitchFamily="34" charset="0"/>
              </a:rPr>
              <a:t>Dibujar cómo iría evolucionando un árbol AVL si se insertar (en orden) las siguientes claves (corrigiendo los posibles desequilibrios)</a:t>
            </a:r>
          </a:p>
          <a:p>
            <a:pPr lvl="1"/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10, 95, 60, 30, 2, 1, 70, 90, 23, 43, 65, 13, 99, 97, 49, 7, 40, 50, 20, 15, 3</a:t>
            </a:r>
          </a:p>
          <a:p>
            <a:pPr marL="0" indent="0">
              <a:buNone/>
            </a:pPr>
            <a:endParaRPr lang="es-E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65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808299" cy="2567229"/>
            <a:chOff x="771922" y="1847088"/>
            <a:chExt cx="6392366" cy="282538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6392366" cy="2547070"/>
              <a:chOff x="771922" y="2125402"/>
              <a:chExt cx="6392366" cy="2547070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191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13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5808299" cy="3186286"/>
            <a:chOff x="771922" y="1847088"/>
            <a:chExt cx="6392366" cy="35066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6392366" cy="3228378"/>
              <a:chOff x="771922" y="2125402"/>
              <a:chExt cx="6392366" cy="322837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999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230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186286"/>
            <a:chOff x="771922" y="1847088"/>
            <a:chExt cx="7400478" cy="35066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228378"/>
              <a:chOff x="771922" y="2125402"/>
              <a:chExt cx="7400478" cy="322837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032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49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186286"/>
            <a:chOff x="771922" y="1847088"/>
            <a:chExt cx="7400478" cy="35066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228378"/>
              <a:chOff x="771922" y="2125402"/>
              <a:chExt cx="7400478" cy="322837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37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7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186286"/>
            <a:chOff x="771922" y="1847088"/>
            <a:chExt cx="7400478" cy="35066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228378"/>
              <a:chOff x="771922" y="2125402"/>
              <a:chExt cx="7400478" cy="322837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052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574C6D-B459-45DD-BB83-43C2C53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Árboles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búsqueda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binarios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(BST)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77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7,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40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186286"/>
            <a:chOff x="771922" y="1847088"/>
            <a:chExt cx="7400478" cy="35066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228378"/>
              <a:chOff x="771922" y="2125402"/>
              <a:chExt cx="7400478" cy="322837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3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de flecha 86"/>
              <p:cNvCxnSpPr>
                <a:stCxn id="49" idx="3"/>
                <a:endCxn id="53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902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7, 40,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50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692055"/>
            <a:chOff x="771922" y="1847088"/>
            <a:chExt cx="7400478" cy="4063320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785006"/>
              <a:chOff x="771922" y="2125402"/>
              <a:chExt cx="7400478" cy="3785006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3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sp>
            <p:nvSpPr>
              <p:cNvPr id="55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50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de flecha 86"/>
              <p:cNvCxnSpPr>
                <a:stCxn id="49" idx="3"/>
                <a:endCxn id="53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>
                <a:stCxn id="52" idx="5"/>
                <a:endCxn id="55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516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7, 40, 50,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20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3845568"/>
            <a:chOff x="771922" y="1847088"/>
            <a:chExt cx="7400478" cy="4232270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3953956"/>
              <a:chOff x="771922" y="2125402"/>
              <a:chExt cx="7400478" cy="3953956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3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sp>
            <p:nvSpPr>
              <p:cNvPr id="55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50</a:t>
                </a:r>
              </a:p>
            </p:txBody>
          </p:sp>
          <p:sp>
            <p:nvSpPr>
              <p:cNvPr id="57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de flecha 86"/>
              <p:cNvCxnSpPr>
                <a:stCxn id="49" idx="3"/>
                <a:endCxn id="53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>
                <a:stCxn id="52" idx="5"/>
                <a:endCxn id="55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>
                <a:stCxn id="54" idx="5"/>
                <a:endCxn id="57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092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7, 40, 50, 20,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15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4351337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3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sp>
            <p:nvSpPr>
              <p:cNvPr id="55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50</a:t>
                </a:r>
              </a:p>
            </p:txBody>
          </p:sp>
          <p:sp>
            <p:nvSpPr>
              <p:cNvPr id="56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15</a:t>
                </a:r>
              </a:p>
            </p:txBody>
          </p:sp>
          <p:sp>
            <p:nvSpPr>
              <p:cNvPr id="57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de flecha 86"/>
              <p:cNvCxnSpPr>
                <a:stCxn id="49" idx="3"/>
                <a:endCxn id="53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>
                <a:stCxn id="52" idx="5"/>
                <a:endCxn id="55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>
                <a:stCxn id="54" idx="5"/>
                <a:endCxn id="57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214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2, -43, 70, 90, 23, 43, 65, 13, 230, 49, 7, 40, 50, 20, 15,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2733850" y="1825625"/>
            <a:ext cx="6724300" cy="4351337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1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</a:t>
                </a:r>
              </a:p>
            </p:txBody>
          </p:sp>
          <p:sp>
            <p:nvSpPr>
              <p:cNvPr id="42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</a:t>
                </a:r>
              </a:p>
            </p:txBody>
          </p:sp>
          <p:sp>
            <p:nvSpPr>
              <p:cNvPr id="43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300" b="1">
                    <a:latin typeface="+mj-lt"/>
                  </a:rPr>
                  <a:t>-43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sp>
            <p:nvSpPr>
              <p:cNvPr id="46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70</a:t>
                </a:r>
              </a:p>
            </p:txBody>
          </p:sp>
          <p:sp>
            <p:nvSpPr>
              <p:cNvPr id="47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90</a:t>
                </a:r>
              </a:p>
            </p:txBody>
          </p:sp>
          <p:sp>
            <p:nvSpPr>
              <p:cNvPr id="48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65</a:t>
                </a:r>
              </a:p>
            </p:txBody>
          </p:sp>
          <p:sp>
            <p:nvSpPr>
              <p:cNvPr id="49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43</a:t>
                </a:r>
              </a:p>
            </p:txBody>
          </p:sp>
          <p:sp>
            <p:nvSpPr>
              <p:cNvPr id="50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</a:t>
                </a:r>
              </a:p>
            </p:txBody>
          </p:sp>
          <p:sp>
            <p:nvSpPr>
              <p:cNvPr id="51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230</a:t>
                </a:r>
              </a:p>
            </p:txBody>
          </p:sp>
          <p:sp>
            <p:nvSpPr>
              <p:cNvPr id="52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49</a:t>
                </a:r>
              </a:p>
            </p:txBody>
          </p:sp>
          <p:sp>
            <p:nvSpPr>
              <p:cNvPr id="53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40</a:t>
                </a:r>
              </a:p>
            </p:txBody>
          </p:sp>
          <p:sp>
            <p:nvSpPr>
              <p:cNvPr id="54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13</a:t>
                </a:r>
              </a:p>
            </p:txBody>
          </p:sp>
          <p:sp>
            <p:nvSpPr>
              <p:cNvPr id="55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50</a:t>
                </a:r>
              </a:p>
            </p:txBody>
          </p:sp>
          <p:sp>
            <p:nvSpPr>
              <p:cNvPr id="56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15</a:t>
                </a:r>
              </a:p>
            </p:txBody>
          </p:sp>
          <p:sp>
            <p:nvSpPr>
              <p:cNvPr id="57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/>
              <p:cNvCxnSpPr>
                <a:stCxn id="39" idx="3"/>
                <a:endCxn id="43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>
                <a:stCxn id="39" idx="5"/>
                <a:endCxn id="42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8"/>
              <p:cNvCxnSpPr>
                <a:stCxn id="42" idx="3"/>
                <a:endCxn id="41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stCxn id="44" idx="5"/>
                <a:endCxn id="46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76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45" idx="5"/>
                <a:endCxn id="49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>
                <a:stCxn id="46" idx="3"/>
                <a:endCxn id="48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46" idx="5"/>
                <a:endCxn id="47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de flecha 84"/>
              <p:cNvCxnSpPr>
                <a:stCxn id="40" idx="5"/>
                <a:endCxn id="51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de flecha 86"/>
              <p:cNvCxnSpPr>
                <a:stCxn id="49" idx="3"/>
                <a:endCxn id="53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de flecha 88"/>
              <p:cNvCxnSpPr>
                <a:stCxn id="49" idx="5"/>
                <a:endCxn id="52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>
                <a:stCxn id="52" idx="5"/>
                <a:endCxn id="55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de flecha 92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>
                <a:stCxn id="54" idx="5"/>
                <a:endCxn id="57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886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43013"/>
            <a:ext cx="4209011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Ejercicio2. Recorridos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418" y="804672"/>
            <a:ext cx="6452504" cy="5230368"/>
          </a:xfrm>
        </p:spPr>
        <p:txBody>
          <a:bodyPr anchor="ctr">
            <a:normAutofit/>
          </a:bodyPr>
          <a:lstStyle/>
          <a:p>
            <a:r>
              <a:rPr lang="es-ES" sz="3200" dirty="0" err="1">
                <a:solidFill>
                  <a:schemeClr val="tx2"/>
                </a:solidFill>
              </a:rPr>
              <a:t>InOrden</a:t>
            </a:r>
            <a:endParaRPr lang="es-ES" sz="3200" dirty="0">
              <a:solidFill>
                <a:schemeClr val="tx2"/>
              </a:solidFill>
            </a:endParaRP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Izquierda, raíz, derecha</a:t>
            </a:r>
          </a:p>
          <a:p>
            <a:r>
              <a:rPr lang="es-ES" sz="3200" dirty="0" err="1">
                <a:solidFill>
                  <a:schemeClr val="tx2"/>
                </a:solidFill>
              </a:rPr>
              <a:t>PreOrden</a:t>
            </a:r>
            <a:endParaRPr lang="es-ES" sz="3200" dirty="0">
              <a:solidFill>
                <a:schemeClr val="tx2"/>
              </a:solidFill>
            </a:endParaRP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Raíz, izquierda, derecha</a:t>
            </a:r>
          </a:p>
          <a:p>
            <a:r>
              <a:rPr lang="es-ES" sz="3200" dirty="0" err="1">
                <a:solidFill>
                  <a:schemeClr val="tx2"/>
                </a:solidFill>
              </a:rPr>
              <a:t>PostOrden</a:t>
            </a:r>
            <a:endParaRPr lang="es-ES" sz="3200" dirty="0">
              <a:solidFill>
                <a:schemeClr val="tx2"/>
              </a:solidFill>
            </a:endParaRP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Izquierda, derecha, raíz</a:t>
            </a:r>
          </a:p>
        </p:txBody>
      </p:sp>
    </p:spTree>
    <p:extLst>
      <p:ext uri="{BB962C8B-B14F-4D97-AF65-F5344CB8AC3E}">
        <p14:creationId xmlns:p14="http://schemas.microsoft.com/office/powerpoint/2010/main" val="65753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190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</a:t>
            </a:r>
          </a:p>
        </p:txBody>
      </p:sp>
    </p:spTree>
    <p:extLst>
      <p:ext uri="{BB962C8B-B14F-4D97-AF65-F5344CB8AC3E}">
        <p14:creationId xmlns:p14="http://schemas.microsoft.com/office/powerpoint/2010/main" val="340901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</a:t>
            </a:r>
          </a:p>
        </p:txBody>
      </p:sp>
    </p:spTree>
    <p:extLst>
      <p:ext uri="{BB962C8B-B14F-4D97-AF65-F5344CB8AC3E}">
        <p14:creationId xmlns:p14="http://schemas.microsoft.com/office/powerpoint/2010/main" val="2600976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</a:t>
            </a:r>
          </a:p>
        </p:txBody>
      </p:sp>
    </p:spTree>
    <p:extLst>
      <p:ext uri="{BB962C8B-B14F-4D97-AF65-F5344CB8AC3E}">
        <p14:creationId xmlns:p14="http://schemas.microsoft.com/office/powerpoint/2010/main" val="12005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AE93D-4AE4-46CF-8451-8E9502BB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18" y="288235"/>
            <a:ext cx="9833548" cy="1044117"/>
          </a:xfrm>
        </p:spPr>
        <p:txBody>
          <a:bodyPr anchor="b">
            <a:normAutofit/>
          </a:bodyPr>
          <a:lstStyle/>
          <a:p>
            <a:pPr algn="ctr"/>
            <a:r>
              <a:rPr lang="es-ES" sz="3600" b="1" dirty="0">
                <a:solidFill>
                  <a:schemeClr val="tx2"/>
                </a:solidFill>
              </a:rPr>
              <a:t>Árboles de búsqueda binarios (BST)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61E5-A05B-4F37-8BEB-B6A62D4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400" y="1691366"/>
            <a:ext cx="10191356" cy="46895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Cada nodo puede tener cero, uno o dos hijos como máximo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Los valores de los nodos no se repiten</a:t>
            </a:r>
            <a:endParaRPr lang="es-ES" b="1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Insertar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tx2"/>
                </a:solidFill>
              </a:rPr>
              <a:t>si el elemento a insertar es mayor que la raíz, se insertar en el subárbol derecho y si es menor en el subárbol izquierdo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Borrar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 nodo con dos hijos, se buscar el mayor del subárbol izquierdo como sustituto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sym typeface="Wingdings" panose="05000000000000000000" pitchFamily="2" charset="2"/>
              </a:rPr>
              <a:t>Tres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recorridos</a:t>
            </a:r>
          </a:p>
          <a:p>
            <a:pPr lvl="1"/>
            <a:r>
              <a:rPr lang="es-E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InOrden</a:t>
            </a:r>
            <a:r>
              <a:rPr lang="es-ES" sz="2800" dirty="0">
                <a:solidFill>
                  <a:schemeClr val="tx2"/>
                </a:solidFill>
                <a:sym typeface="Wingdings" panose="05000000000000000000" pitchFamily="2" charset="2"/>
              </a:rPr>
              <a:t>  izquierdo, raíz, derecho</a:t>
            </a:r>
          </a:p>
          <a:p>
            <a:pPr lvl="1"/>
            <a:r>
              <a:rPr lang="es-E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PreOrden</a:t>
            </a:r>
            <a:r>
              <a:rPr lang="es-ES" sz="2800" dirty="0">
                <a:solidFill>
                  <a:schemeClr val="tx2"/>
                </a:solidFill>
                <a:sym typeface="Wingdings" panose="05000000000000000000" pitchFamily="2" charset="2"/>
              </a:rPr>
              <a:t>  raíz, izquierdo, derecho</a:t>
            </a:r>
          </a:p>
          <a:p>
            <a:pPr lvl="1"/>
            <a:r>
              <a:rPr lang="es-ES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PostOrden</a:t>
            </a:r>
            <a:r>
              <a:rPr lang="es-ES" sz="2800" dirty="0">
                <a:solidFill>
                  <a:schemeClr val="tx2"/>
                </a:solidFill>
                <a:sym typeface="Wingdings" panose="05000000000000000000" pitchFamily="2" charset="2"/>
              </a:rPr>
              <a:t>  izquierdo, derecho, raíz</a:t>
            </a:r>
          </a:p>
          <a:p>
            <a:endParaRPr lang="es-E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endParaRPr lang="es-ES" sz="28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805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</a:t>
            </a:r>
          </a:p>
        </p:txBody>
      </p:sp>
    </p:spTree>
    <p:extLst>
      <p:ext uri="{BB962C8B-B14F-4D97-AF65-F5344CB8AC3E}">
        <p14:creationId xmlns:p14="http://schemas.microsoft.com/office/powerpoint/2010/main" val="135278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</a:t>
            </a:r>
          </a:p>
        </p:txBody>
      </p:sp>
    </p:spTree>
    <p:extLst>
      <p:ext uri="{BB962C8B-B14F-4D97-AF65-F5344CB8AC3E}">
        <p14:creationId xmlns:p14="http://schemas.microsoft.com/office/powerpoint/2010/main" val="7233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</a:t>
            </a:r>
          </a:p>
        </p:txBody>
      </p:sp>
    </p:spTree>
    <p:extLst>
      <p:ext uri="{BB962C8B-B14F-4D97-AF65-F5344CB8AC3E}">
        <p14:creationId xmlns:p14="http://schemas.microsoft.com/office/powerpoint/2010/main" val="35541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</a:t>
            </a:r>
          </a:p>
        </p:txBody>
      </p:sp>
    </p:spTree>
    <p:extLst>
      <p:ext uri="{BB962C8B-B14F-4D97-AF65-F5344CB8AC3E}">
        <p14:creationId xmlns:p14="http://schemas.microsoft.com/office/powerpoint/2010/main" val="15053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</a:t>
            </a:r>
          </a:p>
        </p:txBody>
      </p:sp>
    </p:spTree>
    <p:extLst>
      <p:ext uri="{BB962C8B-B14F-4D97-AF65-F5344CB8AC3E}">
        <p14:creationId xmlns:p14="http://schemas.microsoft.com/office/powerpoint/2010/main" val="218468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</a:t>
            </a:r>
          </a:p>
        </p:txBody>
      </p:sp>
    </p:spTree>
    <p:extLst>
      <p:ext uri="{BB962C8B-B14F-4D97-AF65-F5344CB8AC3E}">
        <p14:creationId xmlns:p14="http://schemas.microsoft.com/office/powerpoint/2010/main" val="22240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</a:t>
            </a:r>
          </a:p>
        </p:txBody>
      </p:sp>
    </p:spTree>
    <p:extLst>
      <p:ext uri="{BB962C8B-B14F-4D97-AF65-F5344CB8AC3E}">
        <p14:creationId xmlns:p14="http://schemas.microsoft.com/office/powerpoint/2010/main" val="839973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</a:t>
            </a:r>
          </a:p>
        </p:txBody>
      </p:sp>
    </p:spTree>
    <p:extLst>
      <p:ext uri="{BB962C8B-B14F-4D97-AF65-F5344CB8AC3E}">
        <p14:creationId xmlns:p14="http://schemas.microsoft.com/office/powerpoint/2010/main" val="2034362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</a:t>
            </a:r>
          </a:p>
        </p:txBody>
      </p:sp>
    </p:spTree>
    <p:extLst>
      <p:ext uri="{BB962C8B-B14F-4D97-AF65-F5344CB8AC3E}">
        <p14:creationId xmlns:p14="http://schemas.microsoft.com/office/powerpoint/2010/main" val="2399727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</a:t>
            </a:r>
          </a:p>
        </p:txBody>
      </p:sp>
    </p:spTree>
    <p:extLst>
      <p:ext uri="{BB962C8B-B14F-4D97-AF65-F5344CB8AC3E}">
        <p14:creationId xmlns:p14="http://schemas.microsoft.com/office/powerpoint/2010/main" val="111938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Ejercicio1.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804672"/>
            <a:ext cx="7056784" cy="5230368"/>
          </a:xfrm>
        </p:spPr>
        <p:txBody>
          <a:bodyPr anchor="ctr">
            <a:norm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Partiendo de un árbol vacío, construye un árbol de búsqueda binario insertando las siguientes claves en el orden que aparecen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10</a:t>
            </a:r>
            <a:r>
              <a:rPr lang="es-ES" sz="2800" dirty="0">
                <a:solidFill>
                  <a:schemeClr val="tx2"/>
                </a:solidFill>
                <a:cs typeface="Arial" panose="020B0604020202020204" pitchFamily="34" charset="0"/>
              </a:rPr>
              <a:t>, 100, 60, 30, 2, -43, 70, 90, 23, 43, 65, 13, 230, 49, 7, 40, 50, 20, 15, 3</a:t>
            </a:r>
            <a:endParaRPr lang="es-E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03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</a:t>
            </a:r>
          </a:p>
        </p:txBody>
      </p:sp>
    </p:spTree>
    <p:extLst>
      <p:ext uri="{BB962C8B-B14F-4D97-AF65-F5344CB8AC3E}">
        <p14:creationId xmlns:p14="http://schemas.microsoft.com/office/powerpoint/2010/main" val="424136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</a:t>
            </a:r>
          </a:p>
        </p:txBody>
      </p:sp>
    </p:spTree>
    <p:extLst>
      <p:ext uri="{BB962C8B-B14F-4D97-AF65-F5344CB8AC3E}">
        <p14:creationId xmlns:p14="http://schemas.microsoft.com/office/powerpoint/2010/main" val="3380744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(-43)-2-3-7-10-13-15-20-23-30-40-43-49-50-60-65</a:t>
            </a:r>
          </a:p>
        </p:txBody>
      </p:sp>
    </p:spTree>
    <p:extLst>
      <p:ext uri="{BB962C8B-B14F-4D97-AF65-F5344CB8AC3E}">
        <p14:creationId xmlns:p14="http://schemas.microsoft.com/office/powerpoint/2010/main" val="3209693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(-43)-2-3-7-10-13-15-20-23-30-40-43-49-50-60-65-70</a:t>
            </a:r>
          </a:p>
        </p:txBody>
      </p:sp>
    </p:spTree>
    <p:extLst>
      <p:ext uri="{BB962C8B-B14F-4D97-AF65-F5344CB8AC3E}">
        <p14:creationId xmlns:p14="http://schemas.microsoft.com/office/powerpoint/2010/main" val="4133382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(-43)-2-3-7-10-13-15-20-23-30-40-43-49-50-60-65-70-90</a:t>
            </a:r>
          </a:p>
        </p:txBody>
      </p:sp>
    </p:spTree>
    <p:extLst>
      <p:ext uri="{BB962C8B-B14F-4D97-AF65-F5344CB8AC3E}">
        <p14:creationId xmlns:p14="http://schemas.microsoft.com/office/powerpoint/2010/main" val="705705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(-43)-2-3-7-10-13-15-20-23-30-40-43-49-50-60-65-70-90-100</a:t>
            </a:r>
          </a:p>
        </p:txBody>
      </p:sp>
    </p:spTree>
    <p:extLst>
      <p:ext uri="{BB962C8B-B14F-4D97-AF65-F5344CB8AC3E}">
        <p14:creationId xmlns:p14="http://schemas.microsoft.com/office/powerpoint/2010/main" val="1737209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6">
                    <a:lumMod val="75000"/>
                  </a:schemeClr>
                </a:solidFill>
              </a:rPr>
              <a:t>InOrden</a:t>
            </a:r>
            <a:endParaRPr lang="es-ES" sz="3600" b="1" dirty="0">
              <a:solidFill>
                <a:schemeClr val="tx2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9824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(-43)-2-3-7-10-13-15-20-23-30-40-43-49-50-60-65-70-90-100-230</a:t>
            </a:r>
          </a:p>
        </p:txBody>
      </p:sp>
    </p:spTree>
    <p:extLst>
      <p:ext uri="{BB962C8B-B14F-4D97-AF65-F5344CB8AC3E}">
        <p14:creationId xmlns:p14="http://schemas.microsoft.com/office/powerpoint/2010/main" val="3011005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147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25894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</a:t>
            </a:r>
          </a:p>
        </p:txBody>
      </p:sp>
    </p:spTree>
    <p:extLst>
      <p:ext uri="{BB962C8B-B14F-4D97-AF65-F5344CB8AC3E}">
        <p14:creationId xmlns:p14="http://schemas.microsoft.com/office/powerpoint/2010/main" val="181857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10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100, 60, 30, 2, -43,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ector 32"/>
          <p:cNvSpPr/>
          <p:nvPr/>
        </p:nvSpPr>
        <p:spPr>
          <a:xfrm>
            <a:off x="5794144" y="1825625"/>
            <a:ext cx="574389" cy="505769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600" b="1"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04677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</a:t>
            </a:r>
          </a:p>
        </p:txBody>
      </p:sp>
    </p:spTree>
    <p:extLst>
      <p:ext uri="{BB962C8B-B14F-4D97-AF65-F5344CB8AC3E}">
        <p14:creationId xmlns:p14="http://schemas.microsoft.com/office/powerpoint/2010/main" val="1058978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</a:t>
            </a:r>
          </a:p>
        </p:txBody>
      </p:sp>
    </p:spTree>
    <p:extLst>
      <p:ext uri="{BB962C8B-B14F-4D97-AF65-F5344CB8AC3E}">
        <p14:creationId xmlns:p14="http://schemas.microsoft.com/office/powerpoint/2010/main" val="381902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</a:t>
            </a:r>
          </a:p>
        </p:txBody>
      </p:sp>
    </p:spTree>
    <p:extLst>
      <p:ext uri="{BB962C8B-B14F-4D97-AF65-F5344CB8AC3E}">
        <p14:creationId xmlns:p14="http://schemas.microsoft.com/office/powerpoint/2010/main" val="3323065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</a:t>
            </a:r>
          </a:p>
        </p:txBody>
      </p:sp>
    </p:spTree>
    <p:extLst>
      <p:ext uri="{BB962C8B-B14F-4D97-AF65-F5344CB8AC3E}">
        <p14:creationId xmlns:p14="http://schemas.microsoft.com/office/powerpoint/2010/main" val="1746427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</a:t>
            </a:r>
          </a:p>
        </p:txBody>
      </p:sp>
    </p:spTree>
    <p:extLst>
      <p:ext uri="{BB962C8B-B14F-4D97-AF65-F5344CB8AC3E}">
        <p14:creationId xmlns:p14="http://schemas.microsoft.com/office/powerpoint/2010/main" val="1032090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</a:t>
            </a:r>
          </a:p>
        </p:txBody>
      </p:sp>
    </p:spTree>
    <p:extLst>
      <p:ext uri="{BB962C8B-B14F-4D97-AF65-F5344CB8AC3E}">
        <p14:creationId xmlns:p14="http://schemas.microsoft.com/office/powerpoint/2010/main" val="3321364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</a:t>
            </a:r>
          </a:p>
        </p:txBody>
      </p:sp>
    </p:spTree>
    <p:extLst>
      <p:ext uri="{BB962C8B-B14F-4D97-AF65-F5344CB8AC3E}">
        <p14:creationId xmlns:p14="http://schemas.microsoft.com/office/powerpoint/2010/main" val="1912346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</a:t>
            </a:r>
          </a:p>
        </p:txBody>
      </p:sp>
    </p:spTree>
    <p:extLst>
      <p:ext uri="{BB962C8B-B14F-4D97-AF65-F5344CB8AC3E}">
        <p14:creationId xmlns:p14="http://schemas.microsoft.com/office/powerpoint/2010/main" val="1295256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</a:t>
            </a:r>
          </a:p>
        </p:txBody>
      </p:sp>
    </p:spTree>
    <p:extLst>
      <p:ext uri="{BB962C8B-B14F-4D97-AF65-F5344CB8AC3E}">
        <p14:creationId xmlns:p14="http://schemas.microsoft.com/office/powerpoint/2010/main" val="103568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</a:t>
            </a:r>
          </a:p>
        </p:txBody>
      </p:sp>
    </p:spTree>
    <p:extLst>
      <p:ext uri="{BB962C8B-B14F-4D97-AF65-F5344CB8AC3E}">
        <p14:creationId xmlns:p14="http://schemas.microsoft.com/office/powerpoint/2010/main" val="214336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100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60, 30, 2, -43,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5794145" y="1825625"/>
            <a:ext cx="2355432" cy="1011538"/>
            <a:chOff x="4139952" y="1847088"/>
            <a:chExt cx="2592288" cy="1113256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4772100" y="2125402"/>
              <a:ext cx="1960140" cy="834942"/>
              <a:chOff x="4772100" y="2125402"/>
              <a:chExt cx="1960140" cy="834942"/>
            </a:xfrm>
            <a:grpFill/>
          </p:grpSpPr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03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</a:t>
            </a:r>
          </a:p>
        </p:txBody>
      </p:sp>
    </p:spTree>
    <p:extLst>
      <p:ext uri="{BB962C8B-B14F-4D97-AF65-F5344CB8AC3E}">
        <p14:creationId xmlns:p14="http://schemas.microsoft.com/office/powerpoint/2010/main" val="1031149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</a:t>
            </a:r>
          </a:p>
        </p:txBody>
      </p:sp>
    </p:spTree>
    <p:extLst>
      <p:ext uri="{BB962C8B-B14F-4D97-AF65-F5344CB8AC3E}">
        <p14:creationId xmlns:p14="http://schemas.microsoft.com/office/powerpoint/2010/main" val="679343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613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</a:t>
            </a:r>
          </a:p>
        </p:txBody>
      </p:sp>
    </p:spTree>
    <p:extLst>
      <p:ext uri="{BB962C8B-B14F-4D97-AF65-F5344CB8AC3E}">
        <p14:creationId xmlns:p14="http://schemas.microsoft.com/office/powerpoint/2010/main" val="3691637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10-2-(-43)-7-3-100-60-30-23-13-20-15-43-40-49-50</a:t>
            </a:r>
          </a:p>
        </p:txBody>
      </p:sp>
    </p:spTree>
    <p:extLst>
      <p:ext uri="{BB962C8B-B14F-4D97-AF65-F5344CB8AC3E}">
        <p14:creationId xmlns:p14="http://schemas.microsoft.com/office/powerpoint/2010/main" val="2321749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695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10-2-(-43)-7-3-100-60-30-23-13-20-15-43-40-49-50-70</a:t>
            </a:r>
          </a:p>
        </p:txBody>
      </p:sp>
    </p:spTree>
    <p:extLst>
      <p:ext uri="{BB962C8B-B14F-4D97-AF65-F5344CB8AC3E}">
        <p14:creationId xmlns:p14="http://schemas.microsoft.com/office/powerpoint/2010/main" val="1125070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10-2-(-43)-7-3-100-60-30-23-13-20-15-43-40-49-50-70-65</a:t>
            </a:r>
          </a:p>
        </p:txBody>
      </p:sp>
    </p:spTree>
    <p:extLst>
      <p:ext uri="{BB962C8B-B14F-4D97-AF65-F5344CB8AC3E}">
        <p14:creationId xmlns:p14="http://schemas.microsoft.com/office/powerpoint/2010/main" val="11459017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76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10-2-(-43)-7-3-100-60-30-23-13-20-15-43-40-49-50-70-65-90</a:t>
            </a:r>
          </a:p>
        </p:txBody>
      </p:sp>
    </p:spTree>
    <p:extLst>
      <p:ext uri="{BB962C8B-B14F-4D97-AF65-F5344CB8AC3E}">
        <p14:creationId xmlns:p14="http://schemas.microsoft.com/office/powerpoint/2010/main" val="32153681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</a:rPr>
              <a:t>Recorrido </a:t>
            </a:r>
            <a:r>
              <a:rPr lang="es-ES" sz="3600" b="1" dirty="0" err="1">
                <a:solidFill>
                  <a:schemeClr val="accent1"/>
                </a:solidFill>
              </a:rPr>
              <a:t>PreOrden</a:t>
            </a:r>
            <a:endParaRPr lang="es-ES" sz="3600" b="1" dirty="0">
              <a:solidFill>
                <a:schemeClr val="accent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832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10-2-(-43)-7-3-100-60-30-23-13-20-15-43-40-49-50-70-65-90-230</a:t>
            </a:r>
          </a:p>
        </p:txBody>
      </p:sp>
    </p:spTree>
    <p:extLst>
      <p:ext uri="{BB962C8B-B14F-4D97-AF65-F5344CB8AC3E}">
        <p14:creationId xmlns:p14="http://schemas.microsoft.com/office/powerpoint/2010/main" val="1251144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6940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</a:t>
            </a:r>
          </a:p>
        </p:txBody>
      </p:sp>
    </p:spTree>
    <p:extLst>
      <p:ext uri="{BB962C8B-B14F-4D97-AF65-F5344CB8AC3E}">
        <p14:creationId xmlns:p14="http://schemas.microsoft.com/office/powerpoint/2010/main" val="297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60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30, 2, -43,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5794145" y="1825625"/>
            <a:ext cx="2355432" cy="1557532"/>
            <a:chOff x="4139952" y="1847088"/>
            <a:chExt cx="2592288" cy="171415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4772100" y="2125402"/>
              <a:ext cx="1960140" cy="1435840"/>
              <a:chOff x="4772100" y="2125402"/>
              <a:chExt cx="1960140" cy="1435840"/>
            </a:xfrm>
            <a:grpFill/>
          </p:grpSpPr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4055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</a:t>
            </a:r>
          </a:p>
        </p:txBody>
      </p:sp>
    </p:spTree>
    <p:extLst>
      <p:ext uri="{BB962C8B-B14F-4D97-AF65-F5344CB8AC3E}">
        <p14:creationId xmlns:p14="http://schemas.microsoft.com/office/powerpoint/2010/main" val="12130442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</a:t>
            </a:r>
          </a:p>
        </p:txBody>
      </p:sp>
    </p:spTree>
    <p:extLst>
      <p:ext uri="{BB962C8B-B14F-4D97-AF65-F5344CB8AC3E}">
        <p14:creationId xmlns:p14="http://schemas.microsoft.com/office/powerpoint/2010/main" val="16033802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</a:t>
            </a:r>
          </a:p>
        </p:txBody>
      </p:sp>
    </p:spTree>
    <p:extLst>
      <p:ext uri="{BB962C8B-B14F-4D97-AF65-F5344CB8AC3E}">
        <p14:creationId xmlns:p14="http://schemas.microsoft.com/office/powerpoint/2010/main" val="325642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</a:t>
            </a:r>
          </a:p>
        </p:txBody>
      </p:sp>
    </p:spTree>
    <p:extLst>
      <p:ext uri="{BB962C8B-B14F-4D97-AF65-F5344CB8AC3E}">
        <p14:creationId xmlns:p14="http://schemas.microsoft.com/office/powerpoint/2010/main" val="23356021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</a:t>
            </a:r>
          </a:p>
        </p:txBody>
      </p:sp>
    </p:spTree>
    <p:extLst>
      <p:ext uri="{BB962C8B-B14F-4D97-AF65-F5344CB8AC3E}">
        <p14:creationId xmlns:p14="http://schemas.microsoft.com/office/powerpoint/2010/main" val="14627877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</a:t>
            </a:r>
          </a:p>
        </p:txBody>
      </p:sp>
    </p:spTree>
    <p:extLst>
      <p:ext uri="{BB962C8B-B14F-4D97-AF65-F5344CB8AC3E}">
        <p14:creationId xmlns:p14="http://schemas.microsoft.com/office/powerpoint/2010/main" val="33503855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</a:t>
            </a:r>
          </a:p>
        </p:txBody>
      </p:sp>
    </p:spTree>
    <p:extLst>
      <p:ext uri="{BB962C8B-B14F-4D97-AF65-F5344CB8AC3E}">
        <p14:creationId xmlns:p14="http://schemas.microsoft.com/office/powerpoint/2010/main" val="3046242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</a:t>
            </a:r>
          </a:p>
        </p:txBody>
      </p:sp>
    </p:spTree>
    <p:extLst>
      <p:ext uri="{BB962C8B-B14F-4D97-AF65-F5344CB8AC3E}">
        <p14:creationId xmlns:p14="http://schemas.microsoft.com/office/powerpoint/2010/main" val="2216596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</a:t>
            </a:r>
          </a:p>
        </p:txBody>
      </p:sp>
    </p:spTree>
    <p:extLst>
      <p:ext uri="{BB962C8B-B14F-4D97-AF65-F5344CB8AC3E}">
        <p14:creationId xmlns:p14="http://schemas.microsoft.com/office/powerpoint/2010/main" val="1163124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</a:t>
            </a:r>
          </a:p>
        </p:txBody>
      </p:sp>
    </p:spTree>
    <p:extLst>
      <p:ext uri="{BB962C8B-B14F-4D97-AF65-F5344CB8AC3E}">
        <p14:creationId xmlns:p14="http://schemas.microsoft.com/office/powerpoint/2010/main" val="45854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30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2, -43,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5794145" y="1825625"/>
            <a:ext cx="2355432" cy="2023076"/>
            <a:chOff x="4139952" y="1847088"/>
            <a:chExt cx="2592288" cy="222651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4141748" y="2125402"/>
              <a:ext cx="2590492" cy="1948198"/>
              <a:chOff x="4141748" y="2125402"/>
              <a:chExt cx="2590492" cy="1948198"/>
            </a:xfrm>
            <a:grpFill/>
          </p:grpSpPr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95099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</a:t>
            </a:r>
          </a:p>
        </p:txBody>
      </p:sp>
    </p:spTree>
    <p:extLst>
      <p:ext uri="{BB962C8B-B14F-4D97-AF65-F5344CB8AC3E}">
        <p14:creationId xmlns:p14="http://schemas.microsoft.com/office/powerpoint/2010/main" val="4083971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5173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</a:t>
            </a:r>
          </a:p>
        </p:txBody>
      </p:sp>
    </p:spTree>
    <p:extLst>
      <p:ext uri="{BB962C8B-B14F-4D97-AF65-F5344CB8AC3E}">
        <p14:creationId xmlns:p14="http://schemas.microsoft.com/office/powerpoint/2010/main" val="4030769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</a:t>
            </a:r>
          </a:p>
        </p:txBody>
      </p:sp>
    </p:spTree>
    <p:extLst>
      <p:ext uri="{BB962C8B-B14F-4D97-AF65-F5344CB8AC3E}">
        <p14:creationId xmlns:p14="http://schemas.microsoft.com/office/powerpoint/2010/main" val="3981135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</a:t>
            </a:r>
          </a:p>
        </p:txBody>
      </p:sp>
    </p:spTree>
    <p:extLst>
      <p:ext uri="{BB962C8B-B14F-4D97-AF65-F5344CB8AC3E}">
        <p14:creationId xmlns:p14="http://schemas.microsoft.com/office/powerpoint/2010/main" val="37849150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(-43)-3-7-2-15-20-13-23-40-50-49-43-30-65-90-70</a:t>
            </a:r>
          </a:p>
        </p:txBody>
      </p:sp>
    </p:spTree>
    <p:extLst>
      <p:ext uri="{BB962C8B-B14F-4D97-AF65-F5344CB8AC3E}">
        <p14:creationId xmlns:p14="http://schemas.microsoft.com/office/powerpoint/2010/main" val="26024332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679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(-43)-3-7-2-15-20-13-23-40-50-49-43-30-65-90-70-60</a:t>
            </a:r>
          </a:p>
        </p:txBody>
      </p:sp>
    </p:spTree>
    <p:extLst>
      <p:ext uri="{BB962C8B-B14F-4D97-AF65-F5344CB8AC3E}">
        <p14:creationId xmlns:p14="http://schemas.microsoft.com/office/powerpoint/2010/main" val="2683053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(-43)-3-7-2-15-20-13-23-40-50-49-43-30-65-90-70-60-230</a:t>
            </a:r>
          </a:p>
        </p:txBody>
      </p:sp>
    </p:spTree>
    <p:extLst>
      <p:ext uri="{BB962C8B-B14F-4D97-AF65-F5344CB8AC3E}">
        <p14:creationId xmlns:p14="http://schemas.microsoft.com/office/powerpoint/2010/main" val="26244107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(-43)-3-7-2-15-20-13-23-40-50-49-43-30-65-90-70-60-230-100</a:t>
            </a:r>
          </a:p>
        </p:txBody>
      </p:sp>
    </p:spTree>
    <p:extLst>
      <p:ext uri="{BB962C8B-B14F-4D97-AF65-F5344CB8AC3E}">
        <p14:creationId xmlns:p14="http://schemas.microsoft.com/office/powerpoint/2010/main" val="15169985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4">
                    <a:lumMod val="75000"/>
                  </a:schemeClr>
                </a:solidFill>
              </a:rPr>
              <a:t>Recorrido </a:t>
            </a:r>
            <a:r>
              <a:rPr lang="es-ES" sz="3600" b="1" dirty="0" err="1">
                <a:solidFill>
                  <a:schemeClr val="accent4">
                    <a:lumMod val="75000"/>
                  </a:schemeClr>
                </a:solidFill>
              </a:rPr>
              <a:t>PostOrden</a:t>
            </a:r>
            <a:endParaRPr lang="es-E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2347933" y="1987022"/>
            <a:ext cx="6536382" cy="3953956"/>
            <a:chOff x="771922" y="1847088"/>
            <a:chExt cx="7400478" cy="4788898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10</a:t>
              </a:r>
            </a:p>
          </p:txBody>
        </p:sp>
        <p:grpSp>
          <p:nvGrpSpPr>
            <p:cNvPr id="46" name="Grupo 101"/>
            <p:cNvGrpSpPr/>
            <p:nvPr/>
          </p:nvGrpSpPr>
          <p:grpSpPr>
            <a:xfrm>
              <a:off x="771922" y="2125402"/>
              <a:ext cx="7400478" cy="4510584"/>
              <a:chOff x="771922" y="2125402"/>
              <a:chExt cx="7400478" cy="4510584"/>
            </a:xfrm>
            <a:grpFill/>
          </p:grpSpPr>
          <p:sp>
            <p:nvSpPr>
              <p:cNvPr id="47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48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100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49" name="Conector 40"/>
              <p:cNvSpPr/>
              <p:nvPr/>
            </p:nvSpPr>
            <p:spPr>
              <a:xfrm>
                <a:off x="1903594" y="35612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50" name="Conector 41"/>
              <p:cNvSpPr/>
              <p:nvPr/>
            </p:nvSpPr>
            <p:spPr>
              <a:xfrm>
                <a:off x="2583396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51" name="Conector 42"/>
              <p:cNvSpPr/>
              <p:nvPr/>
            </p:nvSpPr>
            <p:spPr>
              <a:xfrm>
                <a:off x="771922" y="29603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+mj-lt"/>
                  </a:rPr>
                  <a:t>-43</a:t>
                </a:r>
              </a:p>
            </p:txBody>
          </p:sp>
          <p:sp>
            <p:nvSpPr>
              <p:cNvPr id="52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60</a:t>
                </a:r>
              </a:p>
            </p:txBody>
          </p:sp>
          <p:sp>
            <p:nvSpPr>
              <p:cNvPr id="53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Conector 45"/>
              <p:cNvSpPr/>
              <p:nvPr/>
            </p:nvSpPr>
            <p:spPr>
              <a:xfrm>
                <a:off x="5866348" y="3514946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70</a:t>
                </a:r>
              </a:p>
            </p:txBody>
          </p:sp>
          <p:sp>
            <p:nvSpPr>
              <p:cNvPr id="55" name="Conector 46"/>
              <p:cNvSpPr/>
              <p:nvPr/>
            </p:nvSpPr>
            <p:spPr>
              <a:xfrm>
                <a:off x="6532140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90</a:t>
                </a:r>
              </a:p>
            </p:txBody>
          </p:sp>
          <p:sp>
            <p:nvSpPr>
              <p:cNvPr id="56" name="Conector 47"/>
              <p:cNvSpPr/>
              <p:nvPr/>
            </p:nvSpPr>
            <p:spPr>
              <a:xfrm>
                <a:off x="5496986" y="411584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65</a:t>
                </a:r>
              </a:p>
            </p:txBody>
          </p:sp>
          <p:sp>
            <p:nvSpPr>
              <p:cNvPr id="57" name="Conector 48"/>
              <p:cNvSpPr/>
              <p:nvPr/>
            </p:nvSpPr>
            <p:spPr>
              <a:xfrm>
                <a:off x="4664147" y="409138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43</a:t>
                </a:r>
              </a:p>
            </p:txBody>
          </p:sp>
          <p:sp>
            <p:nvSpPr>
              <p:cNvPr id="58" name="Conector 49"/>
              <p:cNvSpPr/>
              <p:nvPr/>
            </p:nvSpPr>
            <p:spPr>
              <a:xfrm>
                <a:off x="3461946" y="4071574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</a:t>
                </a:r>
              </a:p>
            </p:txBody>
          </p:sp>
          <p:sp>
            <p:nvSpPr>
              <p:cNvPr id="59" name="Conector 50"/>
              <p:cNvSpPr/>
              <p:nvPr/>
            </p:nvSpPr>
            <p:spPr>
              <a:xfrm>
                <a:off x="7308304" y="3008962"/>
                <a:ext cx="864096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230</a:t>
                </a:r>
                <a:endParaRPr lang="es-ES" sz="1100" b="1" dirty="0">
                  <a:latin typeface="+mj-lt"/>
                </a:endParaRPr>
              </a:p>
            </p:txBody>
          </p:sp>
          <p:sp>
            <p:nvSpPr>
              <p:cNvPr id="60" name="Conector 51"/>
              <p:cNvSpPr/>
              <p:nvPr/>
            </p:nvSpPr>
            <p:spPr>
              <a:xfrm>
                <a:off x="5030094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49</a:t>
                </a:r>
              </a:p>
            </p:txBody>
          </p:sp>
          <p:sp>
            <p:nvSpPr>
              <p:cNvPr id="61" name="Conector 52"/>
              <p:cNvSpPr/>
              <p:nvPr/>
            </p:nvSpPr>
            <p:spPr>
              <a:xfrm>
                <a:off x="4139952" y="475614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40</a:t>
                </a:r>
              </a:p>
            </p:txBody>
          </p:sp>
          <p:sp>
            <p:nvSpPr>
              <p:cNvPr id="62" name="Conector 53"/>
              <p:cNvSpPr/>
              <p:nvPr/>
            </p:nvSpPr>
            <p:spPr>
              <a:xfrm>
                <a:off x="2829798" y="4797152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63" name="Conector 54"/>
              <p:cNvSpPr/>
              <p:nvPr/>
            </p:nvSpPr>
            <p:spPr>
              <a:xfrm>
                <a:off x="5605358" y="535378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50</a:t>
                </a:r>
              </a:p>
            </p:txBody>
          </p:sp>
          <p:sp>
            <p:nvSpPr>
              <p:cNvPr id="64" name="Conector 55"/>
              <p:cNvSpPr/>
              <p:nvPr/>
            </p:nvSpPr>
            <p:spPr>
              <a:xfrm>
                <a:off x="2535742" y="6079358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65" name="Conector 56"/>
              <p:cNvSpPr/>
              <p:nvPr/>
            </p:nvSpPr>
            <p:spPr>
              <a:xfrm>
                <a:off x="3184290" y="5522730"/>
                <a:ext cx="632148" cy="556628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latin typeface="+mj-lt"/>
                  </a:rPr>
                  <a:t>20</a:t>
                </a:r>
              </a:p>
            </p:txBody>
          </p:sp>
          <p:cxnSp>
            <p:nvCxnSpPr>
              <p:cNvPr id="66" name="Conector recto de flecha 58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0"/>
              <p:cNvCxnSpPr>
                <a:stCxn id="45" idx="6"/>
                <a:endCxn id="48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2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1087996" y="2812533"/>
                <a:ext cx="778565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6"/>
              <p:cNvCxnSpPr>
                <a:stCxn id="47" idx="5"/>
                <a:endCxn id="50" idx="0"/>
              </p:cNvCxnSpPr>
              <p:nvPr/>
            </p:nvCxnSpPr>
            <p:spPr>
              <a:xfrm>
                <a:off x="2313557" y="2812533"/>
                <a:ext cx="585913" cy="147811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8"/>
              <p:cNvCxnSpPr>
                <a:stCxn id="50" idx="3"/>
                <a:endCxn id="49" idx="0"/>
              </p:cNvCxnSpPr>
              <p:nvPr/>
            </p:nvCxnSpPr>
            <p:spPr>
              <a:xfrm flipH="1">
                <a:off x="2219668" y="3435456"/>
                <a:ext cx="45630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8" idx="3"/>
                <a:endCxn id="52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2"/>
              <p:cNvCxnSpPr>
                <a:stCxn id="52" idx="3"/>
                <a:endCxn id="53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4"/>
              <p:cNvCxnSpPr>
                <a:stCxn id="52" idx="5"/>
                <a:endCxn id="54" idx="0"/>
              </p:cNvCxnSpPr>
              <p:nvPr/>
            </p:nvCxnSpPr>
            <p:spPr>
              <a:xfrm>
                <a:off x="5543620" y="3479726"/>
                <a:ext cx="638802" cy="3522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6"/>
              <p:cNvCxnSpPr>
                <a:stCxn id="53" idx="3"/>
                <a:endCxn id="58" idx="0"/>
              </p:cNvCxnSpPr>
              <p:nvPr/>
            </p:nvCxnSpPr>
            <p:spPr>
              <a:xfrm flipH="1">
                <a:off x="3778020" y="3992084"/>
                <a:ext cx="456304" cy="7949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8"/>
              <p:cNvCxnSpPr>
                <a:stCxn id="53" idx="5"/>
                <a:endCxn id="57" idx="0"/>
              </p:cNvCxnSpPr>
              <p:nvPr/>
            </p:nvCxnSpPr>
            <p:spPr>
              <a:xfrm>
                <a:off x="4681320" y="3992084"/>
                <a:ext cx="298901" cy="99300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de flecha 80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5813060" y="3990058"/>
                <a:ext cx="145864" cy="12578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de flecha 82"/>
              <p:cNvCxnSpPr>
                <a:stCxn id="54" idx="5"/>
                <a:endCxn id="55" idx="1"/>
              </p:cNvCxnSpPr>
              <p:nvPr/>
            </p:nvCxnSpPr>
            <p:spPr>
              <a:xfrm>
                <a:off x="6405920" y="3990058"/>
                <a:ext cx="218796" cy="20730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84"/>
              <p:cNvCxnSpPr>
                <a:stCxn id="48" idx="5"/>
                <a:endCxn id="59" idx="0"/>
              </p:cNvCxnSpPr>
              <p:nvPr/>
            </p:nvCxnSpPr>
            <p:spPr>
              <a:xfrm>
                <a:off x="6616241" y="2878828"/>
                <a:ext cx="1124111" cy="130134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86"/>
              <p:cNvCxnSpPr>
                <a:stCxn id="57" idx="3"/>
                <a:endCxn id="61" idx="0"/>
              </p:cNvCxnSpPr>
              <p:nvPr/>
            </p:nvCxnSpPr>
            <p:spPr>
              <a:xfrm flipH="1">
                <a:off x="4456026" y="4566496"/>
                <a:ext cx="300697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88"/>
              <p:cNvCxnSpPr>
                <a:stCxn id="57" idx="5"/>
                <a:endCxn id="60" idx="0"/>
              </p:cNvCxnSpPr>
              <p:nvPr/>
            </p:nvCxnSpPr>
            <p:spPr>
              <a:xfrm>
                <a:off x="5203719" y="4566496"/>
                <a:ext cx="142449" cy="18964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90"/>
              <p:cNvCxnSpPr>
                <a:stCxn id="60" idx="5"/>
                <a:endCxn id="63" idx="0"/>
              </p:cNvCxnSpPr>
              <p:nvPr/>
            </p:nvCxnSpPr>
            <p:spPr>
              <a:xfrm>
                <a:off x="5569666" y="5231254"/>
                <a:ext cx="351766" cy="12252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92"/>
              <p:cNvCxnSpPr>
                <a:stCxn id="58" idx="3"/>
                <a:endCxn id="62" idx="0"/>
              </p:cNvCxnSpPr>
              <p:nvPr/>
            </p:nvCxnSpPr>
            <p:spPr>
              <a:xfrm flipH="1">
                <a:off x="3145872" y="4546686"/>
                <a:ext cx="408650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94"/>
              <p:cNvCxnSpPr>
                <a:stCxn id="62" idx="5"/>
                <a:endCxn id="65" idx="0"/>
              </p:cNvCxnSpPr>
              <p:nvPr/>
            </p:nvCxnSpPr>
            <p:spPr>
              <a:xfrm>
                <a:off x="3369370" y="5272264"/>
                <a:ext cx="130994" cy="250466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96"/>
              <p:cNvCxnSpPr>
                <a:stCxn id="65" idx="3"/>
                <a:endCxn id="64" idx="7"/>
              </p:cNvCxnSpPr>
              <p:nvPr/>
            </p:nvCxnSpPr>
            <p:spPr>
              <a:xfrm flipH="1">
                <a:off x="3075314" y="5997842"/>
                <a:ext cx="201552" cy="163032"/>
              </a:xfrm>
              <a:prstGeom prst="straightConnector1">
                <a:avLst/>
              </a:prstGeom>
              <a:grpFill/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3"/>
          <p:cNvSpPr txBox="1"/>
          <p:nvPr/>
        </p:nvSpPr>
        <p:spPr>
          <a:xfrm>
            <a:off x="838200" y="6167739"/>
            <a:ext cx="832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(-43)-3-7-2-15-20-13-23-40-50-49-43-30-65-90-70-60-230-100-10</a:t>
            </a:r>
          </a:p>
        </p:txBody>
      </p:sp>
    </p:spTree>
    <p:extLst>
      <p:ext uri="{BB962C8B-B14F-4D97-AF65-F5344CB8AC3E}">
        <p14:creationId xmlns:p14="http://schemas.microsoft.com/office/powerpoint/2010/main" val="2069248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FB5B12-82C0-4CD5-A63D-450BEB8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u="sng" dirty="0">
                <a:solidFill>
                  <a:schemeClr val="tx2"/>
                </a:solidFill>
              </a:rPr>
              <a:t>Ejercicio3. Borrar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8B382-406D-4DB4-A4E7-09BF7614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972" y="4967784"/>
            <a:ext cx="6122325" cy="648031"/>
          </a:xfrm>
        </p:spPr>
        <p:txBody>
          <a:bodyPr anchor="ctr">
            <a:normAutofit fontScale="92500"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Borrar las claves: 46, 40, 15, 30, 70, 60, 87, 90, 50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99CD6B2-40E2-4357-96A2-F8473B8DA935}"/>
              </a:ext>
            </a:extLst>
          </p:cNvPr>
          <p:cNvGrpSpPr/>
          <p:nvPr/>
        </p:nvGrpSpPr>
        <p:grpSpPr>
          <a:xfrm>
            <a:off x="5347252" y="647080"/>
            <a:ext cx="6772760" cy="3371246"/>
            <a:chOff x="378917" y="2260559"/>
            <a:chExt cx="8471122" cy="421663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Conector 17">
              <a:extLst>
                <a:ext uri="{FF2B5EF4-FFF2-40B4-BE49-F238E27FC236}">
                  <a16:creationId xmlns:a16="http://schemas.microsoft.com/office/drawing/2014/main" id="{8B2FA644-30F1-41CA-A336-43C8E855AFFA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70</a:t>
              </a:r>
            </a:p>
          </p:txBody>
        </p:sp>
        <p:sp>
          <p:nvSpPr>
            <p:cNvPr id="59" name="Conector 18">
              <a:extLst>
                <a:ext uri="{FF2B5EF4-FFF2-40B4-BE49-F238E27FC236}">
                  <a16:creationId xmlns:a16="http://schemas.microsoft.com/office/drawing/2014/main" id="{69EDB3F5-4A9E-4D3F-AE2F-F341ADEEF2BA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30</a:t>
              </a:r>
            </a:p>
          </p:txBody>
        </p:sp>
        <p:sp>
          <p:nvSpPr>
            <p:cNvPr id="60" name="Conector 19">
              <a:extLst>
                <a:ext uri="{FF2B5EF4-FFF2-40B4-BE49-F238E27FC236}">
                  <a16:creationId xmlns:a16="http://schemas.microsoft.com/office/drawing/2014/main" id="{EC685EB8-2A45-40D3-A3A9-3CC2343F76ED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90</a:t>
              </a:r>
            </a:p>
          </p:txBody>
        </p:sp>
        <p:sp>
          <p:nvSpPr>
            <p:cNvPr id="61" name="Conector 20">
              <a:extLst>
                <a:ext uri="{FF2B5EF4-FFF2-40B4-BE49-F238E27FC236}">
                  <a16:creationId xmlns:a16="http://schemas.microsoft.com/office/drawing/2014/main" id="{73830511-1DB8-4FBF-9845-062061ADBEF2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60</a:t>
              </a:r>
            </a:p>
          </p:txBody>
        </p:sp>
        <p:sp>
          <p:nvSpPr>
            <p:cNvPr id="62" name="Conector 21">
              <a:extLst>
                <a:ext uri="{FF2B5EF4-FFF2-40B4-BE49-F238E27FC236}">
                  <a16:creationId xmlns:a16="http://schemas.microsoft.com/office/drawing/2014/main" id="{CE008349-5420-4AC1-A255-D7A31E1A29BC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40</a:t>
              </a:r>
            </a:p>
          </p:txBody>
        </p:sp>
        <p:sp>
          <p:nvSpPr>
            <p:cNvPr id="63" name="Conector 22">
              <a:extLst>
                <a:ext uri="{FF2B5EF4-FFF2-40B4-BE49-F238E27FC236}">
                  <a16:creationId xmlns:a16="http://schemas.microsoft.com/office/drawing/2014/main" id="{40269A4F-C0A8-48FF-825D-F846CB444E5D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15</a:t>
              </a:r>
            </a:p>
          </p:txBody>
        </p:sp>
        <p:sp>
          <p:nvSpPr>
            <p:cNvPr id="64" name="Conector 23">
              <a:extLst>
                <a:ext uri="{FF2B5EF4-FFF2-40B4-BE49-F238E27FC236}">
                  <a16:creationId xmlns:a16="http://schemas.microsoft.com/office/drawing/2014/main" id="{3FDD0065-DA5C-4C54-AAEE-F7B4BA3B3C09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99</a:t>
              </a:r>
            </a:p>
          </p:txBody>
        </p:sp>
        <p:sp>
          <p:nvSpPr>
            <p:cNvPr id="65" name="Conector 24">
              <a:extLst>
                <a:ext uri="{FF2B5EF4-FFF2-40B4-BE49-F238E27FC236}">
                  <a16:creationId xmlns:a16="http://schemas.microsoft.com/office/drawing/2014/main" id="{717136A9-2FC5-4CB7-A177-60607C90C5FF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87</a:t>
              </a:r>
            </a:p>
          </p:txBody>
        </p:sp>
        <p:sp>
          <p:nvSpPr>
            <p:cNvPr id="66" name="Conector 25">
              <a:extLst>
                <a:ext uri="{FF2B5EF4-FFF2-40B4-BE49-F238E27FC236}">
                  <a16:creationId xmlns:a16="http://schemas.microsoft.com/office/drawing/2014/main" id="{C9FAFAFC-2AE0-4D9B-9E25-29F09F29EA88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62</a:t>
              </a:r>
            </a:p>
          </p:txBody>
        </p:sp>
        <p:sp>
          <p:nvSpPr>
            <p:cNvPr id="67" name="Conector 26">
              <a:extLst>
                <a:ext uri="{FF2B5EF4-FFF2-40B4-BE49-F238E27FC236}">
                  <a16:creationId xmlns:a16="http://schemas.microsoft.com/office/drawing/2014/main" id="{0AF0BA64-8F62-4887-B7A9-67A2D53DD8AE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56</a:t>
              </a:r>
            </a:p>
          </p:txBody>
        </p:sp>
        <p:sp>
          <p:nvSpPr>
            <p:cNvPr id="68" name="Conector 27">
              <a:extLst>
                <a:ext uri="{FF2B5EF4-FFF2-40B4-BE49-F238E27FC236}">
                  <a16:creationId xmlns:a16="http://schemas.microsoft.com/office/drawing/2014/main" id="{47C5A398-B612-4165-A7BD-B89BF1EA3432}"/>
                </a:ext>
              </a:extLst>
            </p:cNvPr>
            <p:cNvSpPr/>
            <p:nvPr/>
          </p:nvSpPr>
          <p:spPr>
            <a:xfrm>
              <a:off x="3678941" y="574941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46</a:t>
              </a:r>
            </a:p>
          </p:txBody>
        </p:sp>
        <p:sp>
          <p:nvSpPr>
            <p:cNvPr id="69" name="Conector 28">
              <a:extLst>
                <a:ext uri="{FF2B5EF4-FFF2-40B4-BE49-F238E27FC236}">
                  <a16:creationId xmlns:a16="http://schemas.microsoft.com/office/drawing/2014/main" id="{2144D8C3-E160-41EA-926D-DEA28878D479}"/>
                </a:ext>
              </a:extLst>
            </p:cNvPr>
            <p:cNvSpPr/>
            <p:nvPr/>
          </p:nvSpPr>
          <p:spPr>
            <a:xfrm>
              <a:off x="2631414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33</a:t>
              </a:r>
            </a:p>
          </p:txBody>
        </p:sp>
        <p:sp>
          <p:nvSpPr>
            <p:cNvPr id="70" name="Conector 29">
              <a:extLst>
                <a:ext uri="{FF2B5EF4-FFF2-40B4-BE49-F238E27FC236}">
                  <a16:creationId xmlns:a16="http://schemas.microsoft.com/office/drawing/2014/main" id="{B513A002-CDB0-4FE6-8B55-8FA931D6D786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25</a:t>
              </a:r>
            </a:p>
          </p:txBody>
        </p:sp>
        <p:sp>
          <p:nvSpPr>
            <p:cNvPr id="71" name="Conector 30">
              <a:extLst>
                <a:ext uri="{FF2B5EF4-FFF2-40B4-BE49-F238E27FC236}">
                  <a16:creationId xmlns:a16="http://schemas.microsoft.com/office/drawing/2014/main" id="{E133C423-58E6-4699-A12D-42DC522C0E22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1</a:t>
              </a:r>
            </a:p>
          </p:txBody>
        </p: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AE3F49AB-18B9-44F3-B6D5-6E562521E04B}"/>
                </a:ext>
              </a:extLst>
            </p:cNvPr>
            <p:cNvCxnSpPr>
              <a:endCxn id="59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BDA01BA6-737D-430C-943A-BF1B348D008B}"/>
                </a:ext>
              </a:extLst>
            </p:cNvPr>
            <p:cNvCxnSpPr>
              <a:endCxn id="58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9B96FD8D-9F60-434C-9095-92E93E359A85}"/>
                </a:ext>
              </a:extLst>
            </p:cNvPr>
            <p:cNvCxnSpPr>
              <a:stCxn id="59" idx="3"/>
              <a:endCxn id="63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6026C87A-E187-4948-BC36-9E9FDA712E02}"/>
                </a:ext>
              </a:extLst>
            </p:cNvPr>
            <p:cNvCxnSpPr>
              <a:stCxn id="59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24A6701D-6ECC-4C9B-B27E-B84DB1845218}"/>
                </a:ext>
              </a:extLst>
            </p:cNvPr>
            <p:cNvCxnSpPr>
              <a:stCxn id="58" idx="3"/>
              <a:endCxn id="61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AC58DBB0-9A09-48EE-951E-61A5F17688D4}"/>
                </a:ext>
              </a:extLst>
            </p:cNvPr>
            <p:cNvCxnSpPr>
              <a:stCxn id="58" idx="5"/>
              <a:endCxn id="60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>
              <a:extLst>
                <a:ext uri="{FF2B5EF4-FFF2-40B4-BE49-F238E27FC236}">
                  <a16:creationId xmlns:a16="http://schemas.microsoft.com/office/drawing/2014/main" id="{A0969AF4-3E4E-4A45-8D0A-DCEC7F505EA6}"/>
                </a:ext>
              </a:extLst>
            </p:cNvPr>
            <p:cNvCxnSpPr>
              <a:stCxn id="63" idx="3"/>
              <a:endCxn id="71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25075594-362B-4132-B439-2847272A581D}"/>
                </a:ext>
              </a:extLst>
            </p:cNvPr>
            <p:cNvCxnSpPr>
              <a:stCxn id="63" idx="5"/>
              <a:endCxn id="70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B9C0FBF4-B05C-46FF-8F22-1C0652D6F983}"/>
                </a:ext>
              </a:extLst>
            </p:cNvPr>
            <p:cNvCxnSpPr>
              <a:stCxn id="62" idx="3"/>
              <a:endCxn id="69" idx="0"/>
            </p:cNvCxnSpPr>
            <p:nvPr/>
          </p:nvCxnSpPr>
          <p:spPr>
            <a:xfrm flipH="1">
              <a:off x="2994753" y="5085148"/>
              <a:ext cx="191698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93FF5BF8-F8A3-47CA-A3CA-27E8B34A5596}"/>
                </a:ext>
              </a:extLst>
            </p:cNvPr>
            <p:cNvCxnSpPr>
              <a:stCxn id="62" idx="5"/>
              <a:endCxn id="68" idx="0"/>
            </p:cNvCxnSpPr>
            <p:nvPr/>
          </p:nvCxnSpPr>
          <p:spPr>
            <a:xfrm>
              <a:off x="3700289" y="5085148"/>
              <a:ext cx="341991" cy="664271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D74F6C21-8A3D-44ED-A36F-0C6F478D117F}"/>
                </a:ext>
              </a:extLst>
            </p:cNvPr>
            <p:cNvCxnSpPr>
              <a:stCxn id="61" idx="3"/>
              <a:endCxn id="67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78C660F8-4CC7-464C-9D40-A1884551D0D5}"/>
                </a:ext>
              </a:extLst>
            </p:cNvPr>
            <p:cNvCxnSpPr>
              <a:stCxn id="61" idx="5"/>
              <a:endCxn id="66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7560D446-2C1F-4F1D-85B4-E2153A051D6C}"/>
                </a:ext>
              </a:extLst>
            </p:cNvPr>
            <p:cNvCxnSpPr>
              <a:stCxn id="60" idx="3"/>
              <a:endCxn id="65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35FF0124-440A-4565-B409-4D087FAA85EA}"/>
                </a:ext>
              </a:extLst>
            </p:cNvPr>
            <p:cNvCxnSpPr>
              <a:stCxn id="60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onector 65">
              <a:extLst>
                <a:ext uri="{FF2B5EF4-FFF2-40B4-BE49-F238E27FC236}">
                  <a16:creationId xmlns:a16="http://schemas.microsoft.com/office/drawing/2014/main" id="{FA36828E-B048-4795-AAF8-6549A3B2FA39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4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+mn-lt"/>
                <a:cs typeface="Arial" panose="020B0604020202020204" pitchFamily="34" charset="0"/>
              </a:rPr>
              <a:t>10, 100, 60, 30, </a:t>
            </a: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2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-43, 70, 90, 23, 43, 65, 13, 230, 49, 7, 40, 50, 20, 15, 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3644355" y="1825625"/>
            <a:ext cx="4505222" cy="2023076"/>
            <a:chOff x="1773985" y="1847088"/>
            <a:chExt cx="4958255" cy="222651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Conector 32"/>
            <p:cNvSpPr/>
            <p:nvPr/>
          </p:nvSpPr>
          <p:spPr>
            <a:xfrm>
              <a:off x="4139952" y="1847088"/>
              <a:ext cx="632148" cy="556628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s-ES" sz="1600" b="1">
                  <a:latin typeface="+mj-lt"/>
                </a:rPr>
                <a:t>10</a:t>
              </a: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1773985" y="2125402"/>
              <a:ext cx="4958255" cy="1948198"/>
              <a:chOff x="1773985" y="2125402"/>
              <a:chExt cx="4958255" cy="1948198"/>
            </a:xfrm>
            <a:grpFill/>
          </p:grpSpPr>
          <p:sp>
            <p:nvSpPr>
              <p:cNvPr id="39" name="Conector 38"/>
              <p:cNvSpPr/>
              <p:nvPr/>
            </p:nvSpPr>
            <p:spPr>
              <a:xfrm>
                <a:off x="1773985" y="2337421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2</a:t>
                </a:r>
              </a:p>
            </p:txBody>
          </p:sp>
          <p:sp>
            <p:nvSpPr>
              <p:cNvPr id="40" name="Conector 39"/>
              <p:cNvSpPr/>
              <p:nvPr/>
            </p:nvSpPr>
            <p:spPr>
              <a:xfrm>
                <a:off x="5940152" y="2403716"/>
                <a:ext cx="79208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100</a:t>
                </a:r>
              </a:p>
            </p:txBody>
          </p:sp>
          <p:sp>
            <p:nvSpPr>
              <p:cNvPr id="44" name="Conector 43"/>
              <p:cNvSpPr/>
              <p:nvPr/>
            </p:nvSpPr>
            <p:spPr>
              <a:xfrm>
                <a:off x="5004048" y="3004614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60</a:t>
                </a:r>
              </a:p>
            </p:txBody>
          </p:sp>
          <p:sp>
            <p:nvSpPr>
              <p:cNvPr id="45" name="Conector 44"/>
              <p:cNvSpPr/>
              <p:nvPr/>
            </p:nvSpPr>
            <p:spPr>
              <a:xfrm>
                <a:off x="4141748" y="3516972"/>
                <a:ext cx="632148" cy="556628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600" b="1">
                    <a:latin typeface="+mj-lt"/>
                  </a:rPr>
                  <a:t>30</a:t>
                </a:r>
              </a:p>
            </p:txBody>
          </p:sp>
          <p:cxnSp>
            <p:nvCxnSpPr>
              <p:cNvPr id="59" name="Conector recto de flecha 58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2090059" y="2125402"/>
                <a:ext cx="2049893" cy="212019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33" idx="6"/>
                <a:endCxn id="40" idx="0"/>
              </p:cNvCxnSpPr>
              <p:nvPr/>
            </p:nvCxnSpPr>
            <p:spPr>
              <a:xfrm>
                <a:off x="4772100" y="2125402"/>
                <a:ext cx="1564096" cy="278314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>
                <a:stCxn id="40" idx="3"/>
                <a:endCxn id="44" idx="0"/>
              </p:cNvCxnSpPr>
              <p:nvPr/>
            </p:nvCxnSpPr>
            <p:spPr>
              <a:xfrm flipH="1">
                <a:off x="5320122" y="2878828"/>
                <a:ext cx="736029" cy="12578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/>
              <p:cNvCxnSpPr>
                <a:stCxn id="44" idx="3"/>
                <a:endCxn id="45" idx="0"/>
              </p:cNvCxnSpPr>
              <p:nvPr/>
            </p:nvCxnSpPr>
            <p:spPr>
              <a:xfrm flipH="1">
                <a:off x="4457822" y="3479726"/>
                <a:ext cx="638802" cy="37246"/>
              </a:xfrm>
              <a:prstGeom prst="straightConnector1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48805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40, 15,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079BF94-838B-4E3F-A5CE-2A7B3DB28A1C}"/>
              </a:ext>
            </a:extLst>
          </p:cNvPr>
          <p:cNvGrpSpPr/>
          <p:nvPr/>
        </p:nvGrpSpPr>
        <p:grpSpPr>
          <a:xfrm>
            <a:off x="1545657" y="1779205"/>
            <a:ext cx="8471122" cy="4216634"/>
            <a:chOff x="378917" y="2260559"/>
            <a:chExt cx="8471122" cy="421663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Conector 35">
              <a:extLst>
                <a:ext uri="{FF2B5EF4-FFF2-40B4-BE49-F238E27FC236}">
                  <a16:creationId xmlns:a16="http://schemas.microsoft.com/office/drawing/2014/main" id="{46CE4C16-AE78-481C-AB81-1D07133F7E74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11" name="Conector 37">
              <a:extLst>
                <a:ext uri="{FF2B5EF4-FFF2-40B4-BE49-F238E27FC236}">
                  <a16:creationId xmlns:a16="http://schemas.microsoft.com/office/drawing/2014/main" id="{61A216BF-D37C-4704-9C6A-C4E8B28F596F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12" name="Conector 39">
              <a:extLst>
                <a:ext uri="{FF2B5EF4-FFF2-40B4-BE49-F238E27FC236}">
                  <a16:creationId xmlns:a16="http://schemas.microsoft.com/office/drawing/2014/main" id="{7844B9ED-9960-47EE-908D-1BFD4E81A963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13" name="Conector 40">
              <a:extLst>
                <a:ext uri="{FF2B5EF4-FFF2-40B4-BE49-F238E27FC236}">
                  <a16:creationId xmlns:a16="http://schemas.microsoft.com/office/drawing/2014/main" id="{56B7015A-6341-4216-B5E6-4B518D55E2FC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14" name="Conector 41">
              <a:extLst>
                <a:ext uri="{FF2B5EF4-FFF2-40B4-BE49-F238E27FC236}">
                  <a16:creationId xmlns:a16="http://schemas.microsoft.com/office/drawing/2014/main" id="{C7F2584D-7D44-43BC-8E9A-675D4990F8B9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40</a:t>
              </a:r>
            </a:p>
          </p:txBody>
        </p:sp>
        <p:sp>
          <p:nvSpPr>
            <p:cNvPr id="15" name="Conector 43">
              <a:extLst>
                <a:ext uri="{FF2B5EF4-FFF2-40B4-BE49-F238E27FC236}">
                  <a16:creationId xmlns:a16="http://schemas.microsoft.com/office/drawing/2014/main" id="{FDF7F4A3-D12D-4A14-A11D-C15342E67E04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15</a:t>
              </a:r>
            </a:p>
          </p:txBody>
        </p:sp>
        <p:sp>
          <p:nvSpPr>
            <p:cNvPr id="16" name="Conector 45">
              <a:extLst>
                <a:ext uri="{FF2B5EF4-FFF2-40B4-BE49-F238E27FC236}">
                  <a16:creationId xmlns:a16="http://schemas.microsoft.com/office/drawing/2014/main" id="{9A7E4B5D-BCCF-4EB6-B7ED-B6BC6E802A6E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17" name="Conector 46">
              <a:extLst>
                <a:ext uri="{FF2B5EF4-FFF2-40B4-BE49-F238E27FC236}">
                  <a16:creationId xmlns:a16="http://schemas.microsoft.com/office/drawing/2014/main" id="{C40C44C1-C6EC-45FE-B3C0-1F8FFF173875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18" name="Conector 48">
              <a:extLst>
                <a:ext uri="{FF2B5EF4-FFF2-40B4-BE49-F238E27FC236}">
                  <a16:creationId xmlns:a16="http://schemas.microsoft.com/office/drawing/2014/main" id="{DB909238-A718-4220-A9F3-50605FBB3DD2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19" name="Conector 50">
              <a:extLst>
                <a:ext uri="{FF2B5EF4-FFF2-40B4-BE49-F238E27FC236}">
                  <a16:creationId xmlns:a16="http://schemas.microsoft.com/office/drawing/2014/main" id="{916762B8-424C-4E59-99C1-BA07B856FB72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20" name="Conector 52">
              <a:extLst>
                <a:ext uri="{FF2B5EF4-FFF2-40B4-BE49-F238E27FC236}">
                  <a16:creationId xmlns:a16="http://schemas.microsoft.com/office/drawing/2014/main" id="{94CBFD18-69B9-465B-B5C9-1410F3312466}"/>
                </a:ext>
              </a:extLst>
            </p:cNvPr>
            <p:cNvSpPr/>
            <p:nvPr/>
          </p:nvSpPr>
          <p:spPr>
            <a:xfrm>
              <a:off x="3678941" y="574941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46</a:t>
              </a:r>
            </a:p>
          </p:txBody>
        </p:sp>
        <p:sp>
          <p:nvSpPr>
            <p:cNvPr id="21" name="Conector 54">
              <a:extLst>
                <a:ext uri="{FF2B5EF4-FFF2-40B4-BE49-F238E27FC236}">
                  <a16:creationId xmlns:a16="http://schemas.microsoft.com/office/drawing/2014/main" id="{11504336-BE88-4526-811D-1772B08E01AB}"/>
                </a:ext>
              </a:extLst>
            </p:cNvPr>
            <p:cNvSpPr/>
            <p:nvPr/>
          </p:nvSpPr>
          <p:spPr>
            <a:xfrm>
              <a:off x="2631414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22" name="Conector 56">
              <a:extLst>
                <a:ext uri="{FF2B5EF4-FFF2-40B4-BE49-F238E27FC236}">
                  <a16:creationId xmlns:a16="http://schemas.microsoft.com/office/drawing/2014/main" id="{7945394A-5489-4391-A4BE-F997AD6EB45B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23" name="Conector 58">
              <a:extLst>
                <a:ext uri="{FF2B5EF4-FFF2-40B4-BE49-F238E27FC236}">
                  <a16:creationId xmlns:a16="http://schemas.microsoft.com/office/drawing/2014/main" id="{35A39AF2-1B48-4A42-929E-D97908B173A9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02760AA-C950-4175-B7B7-B1E7D5B5385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2F2A2C58-4AE7-42B6-9C4D-23712DD29BD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23BD2B5B-FF06-4375-881B-5BB69A3DB9F8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37A9DD31-A9E4-478C-9DB3-8244FB279787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40557718-50B3-46E5-AAE4-0938E127AA27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88E2CA76-0363-4A63-9A82-2ACF0C60D192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A30CDE19-28F9-4282-BFD6-3CC54CB0D7F0}"/>
                </a:ext>
              </a:extLst>
            </p:cNvPr>
            <p:cNvCxnSpPr>
              <a:cxnSpLocks/>
              <a:stCxn id="15" idx="3"/>
              <a:endCxn id="23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0CB85FFB-E67E-4730-B747-E3649A917E95}"/>
                </a:ext>
              </a:extLst>
            </p:cNvPr>
            <p:cNvCxnSpPr>
              <a:cxnSpLocks/>
              <a:stCxn id="15" idx="5"/>
              <a:endCxn id="22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572A1AC-7ADD-40B9-97F0-587CBEDFE99C}"/>
                </a:ext>
              </a:extLst>
            </p:cNvPr>
            <p:cNvCxnSpPr>
              <a:cxnSpLocks/>
              <a:stCxn id="14" idx="3"/>
              <a:endCxn id="21" idx="0"/>
            </p:cNvCxnSpPr>
            <p:nvPr/>
          </p:nvCxnSpPr>
          <p:spPr>
            <a:xfrm flipH="1">
              <a:off x="2994753" y="5085148"/>
              <a:ext cx="191698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F783697F-FD44-4CBD-AF84-5CA5A7334A77}"/>
                </a:ext>
              </a:extLst>
            </p:cNvPr>
            <p:cNvCxnSpPr>
              <a:cxnSpLocks/>
              <a:stCxn id="14" idx="5"/>
              <a:endCxn id="20" idx="0"/>
            </p:cNvCxnSpPr>
            <p:nvPr/>
          </p:nvCxnSpPr>
          <p:spPr>
            <a:xfrm>
              <a:off x="3700289" y="5085148"/>
              <a:ext cx="341991" cy="664271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FB3BFB4-97E8-4290-AE4B-2FE35DD4DDEB}"/>
                </a:ext>
              </a:extLst>
            </p:cNvPr>
            <p:cNvCxnSpPr>
              <a:cxnSpLocks/>
              <a:stCxn id="13" idx="3"/>
              <a:endCxn id="19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471E951D-97CA-41F5-B8E3-BA22E0A8E1A3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8B3B267-7757-42D6-8BD2-50C188A44157}"/>
                </a:ext>
              </a:extLst>
            </p:cNvPr>
            <p:cNvCxnSpPr>
              <a:cxnSpLocks/>
              <a:stCxn id="12" idx="3"/>
              <a:endCxn id="17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91785ED-35DA-432F-8B03-227BCF717413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ector 76">
              <a:extLst>
                <a:ext uri="{FF2B5EF4-FFF2-40B4-BE49-F238E27FC236}">
                  <a16:creationId xmlns:a16="http://schemas.microsoft.com/office/drawing/2014/main" id="{94A70519-0EA1-45E5-A342-2DE740C416A7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43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4604388" y="5077318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709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40, 15,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079BF94-838B-4E3F-A5CE-2A7B3DB28A1C}"/>
              </a:ext>
            </a:extLst>
          </p:cNvPr>
          <p:cNvGrpSpPr/>
          <p:nvPr/>
        </p:nvGrpSpPr>
        <p:grpSpPr>
          <a:xfrm>
            <a:off x="1545657" y="1779205"/>
            <a:ext cx="8471122" cy="4215571"/>
            <a:chOff x="378917" y="2260559"/>
            <a:chExt cx="8471122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Conector 35">
              <a:extLst>
                <a:ext uri="{FF2B5EF4-FFF2-40B4-BE49-F238E27FC236}">
                  <a16:creationId xmlns:a16="http://schemas.microsoft.com/office/drawing/2014/main" id="{46CE4C16-AE78-481C-AB81-1D07133F7E74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11" name="Conector 37">
              <a:extLst>
                <a:ext uri="{FF2B5EF4-FFF2-40B4-BE49-F238E27FC236}">
                  <a16:creationId xmlns:a16="http://schemas.microsoft.com/office/drawing/2014/main" id="{61A216BF-D37C-4704-9C6A-C4E8B28F596F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12" name="Conector 39">
              <a:extLst>
                <a:ext uri="{FF2B5EF4-FFF2-40B4-BE49-F238E27FC236}">
                  <a16:creationId xmlns:a16="http://schemas.microsoft.com/office/drawing/2014/main" id="{7844B9ED-9960-47EE-908D-1BFD4E81A963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13" name="Conector 40">
              <a:extLst>
                <a:ext uri="{FF2B5EF4-FFF2-40B4-BE49-F238E27FC236}">
                  <a16:creationId xmlns:a16="http://schemas.microsoft.com/office/drawing/2014/main" id="{56B7015A-6341-4216-B5E6-4B518D55E2FC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14" name="Conector 41">
              <a:extLst>
                <a:ext uri="{FF2B5EF4-FFF2-40B4-BE49-F238E27FC236}">
                  <a16:creationId xmlns:a16="http://schemas.microsoft.com/office/drawing/2014/main" id="{C7F2584D-7D44-43BC-8E9A-675D4990F8B9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40</a:t>
              </a:r>
            </a:p>
          </p:txBody>
        </p:sp>
        <p:sp>
          <p:nvSpPr>
            <p:cNvPr id="15" name="Conector 43">
              <a:extLst>
                <a:ext uri="{FF2B5EF4-FFF2-40B4-BE49-F238E27FC236}">
                  <a16:creationId xmlns:a16="http://schemas.microsoft.com/office/drawing/2014/main" id="{FDF7F4A3-D12D-4A14-A11D-C15342E67E04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15</a:t>
              </a:r>
            </a:p>
          </p:txBody>
        </p:sp>
        <p:sp>
          <p:nvSpPr>
            <p:cNvPr id="16" name="Conector 45">
              <a:extLst>
                <a:ext uri="{FF2B5EF4-FFF2-40B4-BE49-F238E27FC236}">
                  <a16:creationId xmlns:a16="http://schemas.microsoft.com/office/drawing/2014/main" id="{9A7E4B5D-BCCF-4EB6-B7ED-B6BC6E802A6E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17" name="Conector 46">
              <a:extLst>
                <a:ext uri="{FF2B5EF4-FFF2-40B4-BE49-F238E27FC236}">
                  <a16:creationId xmlns:a16="http://schemas.microsoft.com/office/drawing/2014/main" id="{C40C44C1-C6EC-45FE-B3C0-1F8FFF173875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18" name="Conector 48">
              <a:extLst>
                <a:ext uri="{FF2B5EF4-FFF2-40B4-BE49-F238E27FC236}">
                  <a16:creationId xmlns:a16="http://schemas.microsoft.com/office/drawing/2014/main" id="{DB909238-A718-4220-A9F3-50605FBB3DD2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19" name="Conector 50">
              <a:extLst>
                <a:ext uri="{FF2B5EF4-FFF2-40B4-BE49-F238E27FC236}">
                  <a16:creationId xmlns:a16="http://schemas.microsoft.com/office/drawing/2014/main" id="{916762B8-424C-4E59-99C1-BA07B856FB72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21" name="Conector 54">
              <a:extLst>
                <a:ext uri="{FF2B5EF4-FFF2-40B4-BE49-F238E27FC236}">
                  <a16:creationId xmlns:a16="http://schemas.microsoft.com/office/drawing/2014/main" id="{11504336-BE88-4526-811D-1772B08E01AB}"/>
                </a:ext>
              </a:extLst>
            </p:cNvPr>
            <p:cNvSpPr/>
            <p:nvPr/>
          </p:nvSpPr>
          <p:spPr>
            <a:xfrm>
              <a:off x="2631414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22" name="Conector 56">
              <a:extLst>
                <a:ext uri="{FF2B5EF4-FFF2-40B4-BE49-F238E27FC236}">
                  <a16:creationId xmlns:a16="http://schemas.microsoft.com/office/drawing/2014/main" id="{7945394A-5489-4391-A4BE-F997AD6EB45B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23" name="Conector 58">
              <a:extLst>
                <a:ext uri="{FF2B5EF4-FFF2-40B4-BE49-F238E27FC236}">
                  <a16:creationId xmlns:a16="http://schemas.microsoft.com/office/drawing/2014/main" id="{35A39AF2-1B48-4A42-929E-D97908B173A9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02760AA-C950-4175-B7B7-B1E7D5B5385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2F2A2C58-4AE7-42B6-9C4D-23712DD29BD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23BD2B5B-FF06-4375-881B-5BB69A3DB9F8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37A9DD31-A9E4-478C-9DB3-8244FB279787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40557718-50B3-46E5-AAE4-0938E127AA27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88E2CA76-0363-4A63-9A82-2ACF0C60D192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A30CDE19-28F9-4282-BFD6-3CC54CB0D7F0}"/>
                </a:ext>
              </a:extLst>
            </p:cNvPr>
            <p:cNvCxnSpPr>
              <a:cxnSpLocks/>
              <a:stCxn id="15" idx="3"/>
              <a:endCxn id="23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0CB85FFB-E67E-4730-B747-E3649A917E95}"/>
                </a:ext>
              </a:extLst>
            </p:cNvPr>
            <p:cNvCxnSpPr>
              <a:cxnSpLocks/>
              <a:stCxn id="15" idx="5"/>
              <a:endCxn id="22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572A1AC-7ADD-40B9-97F0-587CBEDFE99C}"/>
                </a:ext>
              </a:extLst>
            </p:cNvPr>
            <p:cNvCxnSpPr>
              <a:cxnSpLocks/>
              <a:stCxn id="14" idx="3"/>
              <a:endCxn id="21" idx="0"/>
            </p:cNvCxnSpPr>
            <p:nvPr/>
          </p:nvCxnSpPr>
          <p:spPr>
            <a:xfrm flipH="1">
              <a:off x="2994753" y="5085148"/>
              <a:ext cx="191698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FB3BFB4-97E8-4290-AE4B-2FE35DD4DDEB}"/>
                </a:ext>
              </a:extLst>
            </p:cNvPr>
            <p:cNvCxnSpPr>
              <a:cxnSpLocks/>
              <a:stCxn id="13" idx="3"/>
              <a:endCxn id="19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471E951D-97CA-41F5-B8E3-BA22E0A8E1A3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8B3B267-7757-42D6-8BD2-50C188A44157}"/>
                </a:ext>
              </a:extLst>
            </p:cNvPr>
            <p:cNvCxnSpPr>
              <a:cxnSpLocks/>
              <a:stCxn id="12" idx="3"/>
              <a:endCxn id="17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91785ED-35DA-432F-8B03-227BCF717413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ector 76">
              <a:extLst>
                <a:ext uri="{FF2B5EF4-FFF2-40B4-BE49-F238E27FC236}">
                  <a16:creationId xmlns:a16="http://schemas.microsoft.com/office/drawing/2014/main" id="{94A70519-0EA1-45E5-A342-2DE740C416A7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8789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15,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1544400" y="1778400"/>
            <a:ext cx="8471122" cy="4215571"/>
            <a:chOff x="378917" y="2260559"/>
            <a:chExt cx="8471122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40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15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54" name="Conector 54">
              <a:extLst>
                <a:ext uri="{FF2B5EF4-FFF2-40B4-BE49-F238E27FC236}">
                  <a16:creationId xmlns:a16="http://schemas.microsoft.com/office/drawing/2014/main" id="{34144054-091F-4ACB-A706-C727E1B43AF6}"/>
                </a:ext>
              </a:extLst>
            </p:cNvPr>
            <p:cNvSpPr/>
            <p:nvPr/>
          </p:nvSpPr>
          <p:spPr>
            <a:xfrm>
              <a:off x="2631414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55" name="Conector 56">
              <a:extLst>
                <a:ext uri="{FF2B5EF4-FFF2-40B4-BE49-F238E27FC236}">
                  <a16:creationId xmlns:a16="http://schemas.microsoft.com/office/drawing/2014/main" id="{8E404251-0672-444A-B184-D77E2E2A6481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56" name="Conector 58">
              <a:extLst>
                <a:ext uri="{FF2B5EF4-FFF2-40B4-BE49-F238E27FC236}">
                  <a16:creationId xmlns:a16="http://schemas.microsoft.com/office/drawing/2014/main" id="{5FB841C0-5C67-43C1-A8FE-E39839F4261B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5CB1F9B8-9AC9-4BAA-8AC0-BFEA3D78582A}"/>
                </a:ext>
              </a:extLst>
            </p:cNvPr>
            <p:cNvCxnSpPr>
              <a:stCxn id="49" idx="3"/>
              <a:endCxn id="56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E714726A-FB89-4BEE-BA20-5B2F6ADB5853}"/>
                </a:ext>
              </a:extLst>
            </p:cNvPr>
            <p:cNvCxnSpPr>
              <a:stCxn id="49" idx="5"/>
              <a:endCxn id="55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07BF98F1-137D-4918-B9EC-C371B264621D}"/>
                </a:ext>
              </a:extLst>
            </p:cNvPr>
            <p:cNvCxnSpPr>
              <a:stCxn id="48" idx="3"/>
              <a:endCxn id="54" idx="0"/>
            </p:cNvCxnSpPr>
            <p:nvPr/>
          </p:nvCxnSpPr>
          <p:spPr>
            <a:xfrm flipH="1">
              <a:off x="2994753" y="5085148"/>
              <a:ext cx="191698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02C673A1-A980-41A0-9118-7E070900C78B}"/>
              </a:ext>
            </a:extLst>
          </p:cNvPr>
          <p:cNvCxnSpPr/>
          <p:nvPr/>
        </p:nvCxnSpPr>
        <p:spPr>
          <a:xfrm>
            <a:off x="3845158" y="3714933"/>
            <a:ext cx="149597" cy="1420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4034748" y="3817491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596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15,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1544400" y="1778400"/>
            <a:ext cx="8471122" cy="4215571"/>
            <a:chOff x="378917" y="2260559"/>
            <a:chExt cx="8471122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15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55" name="Conector 56">
              <a:extLst>
                <a:ext uri="{FF2B5EF4-FFF2-40B4-BE49-F238E27FC236}">
                  <a16:creationId xmlns:a16="http://schemas.microsoft.com/office/drawing/2014/main" id="{8E404251-0672-444A-B184-D77E2E2A6481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56" name="Conector 58">
              <a:extLst>
                <a:ext uri="{FF2B5EF4-FFF2-40B4-BE49-F238E27FC236}">
                  <a16:creationId xmlns:a16="http://schemas.microsoft.com/office/drawing/2014/main" id="{5FB841C0-5C67-43C1-A8FE-E39839F4261B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5CB1F9B8-9AC9-4BAA-8AC0-BFEA3D78582A}"/>
                </a:ext>
              </a:extLst>
            </p:cNvPr>
            <p:cNvCxnSpPr>
              <a:stCxn id="49" idx="3"/>
              <a:endCxn id="56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E714726A-FB89-4BEE-BA20-5B2F6ADB5853}"/>
                </a:ext>
              </a:extLst>
            </p:cNvPr>
            <p:cNvCxnSpPr>
              <a:stCxn id="49" idx="5"/>
              <a:endCxn id="55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7940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15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1544400" y="1778400"/>
            <a:ext cx="8471122" cy="4215571"/>
            <a:chOff x="378917" y="2260559"/>
            <a:chExt cx="8471122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15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55" name="Conector 56">
              <a:extLst>
                <a:ext uri="{FF2B5EF4-FFF2-40B4-BE49-F238E27FC236}">
                  <a16:creationId xmlns:a16="http://schemas.microsoft.com/office/drawing/2014/main" id="{8E404251-0672-444A-B184-D77E2E2A6481}"/>
                </a:ext>
              </a:extLst>
            </p:cNvPr>
            <p:cNvSpPr/>
            <p:nvPr/>
          </p:nvSpPr>
          <p:spPr>
            <a:xfrm>
              <a:off x="147226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56" name="Conector 58">
              <a:extLst>
                <a:ext uri="{FF2B5EF4-FFF2-40B4-BE49-F238E27FC236}">
                  <a16:creationId xmlns:a16="http://schemas.microsoft.com/office/drawing/2014/main" id="{5FB841C0-5C67-43C1-A8FE-E39839F4261B}"/>
                </a:ext>
              </a:extLst>
            </p:cNvPr>
            <p:cNvSpPr/>
            <p:nvPr/>
          </p:nvSpPr>
          <p:spPr>
            <a:xfrm>
              <a:off x="378917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5CB1F9B8-9AC9-4BAA-8AC0-BFEA3D78582A}"/>
                </a:ext>
              </a:extLst>
            </p:cNvPr>
            <p:cNvCxnSpPr>
              <a:stCxn id="49" idx="3"/>
              <a:endCxn id="56" idx="0"/>
            </p:cNvCxnSpPr>
            <p:nvPr/>
          </p:nvCxnSpPr>
          <p:spPr>
            <a:xfrm flipH="1">
              <a:off x="742256" y="5058306"/>
              <a:ext cx="329166" cy="6749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E714726A-FB89-4BEE-BA20-5B2F6ADB5853}"/>
                </a:ext>
              </a:extLst>
            </p:cNvPr>
            <p:cNvCxnSpPr>
              <a:stCxn id="49" idx="5"/>
              <a:endCxn id="55" idx="0"/>
            </p:cNvCxnSpPr>
            <p:nvPr/>
          </p:nvCxnSpPr>
          <p:spPr>
            <a:xfrm>
              <a:off x="1585260" y="5058306"/>
              <a:ext cx="250346" cy="690050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37" name="Forma libre 3">
            <a:extLst>
              <a:ext uri="{FF2B5EF4-FFF2-40B4-BE49-F238E27FC236}">
                <a16:creationId xmlns:a16="http://schemas.microsoft.com/office/drawing/2014/main" id="{81000A3C-5FFB-458A-AE81-A3230B006E00}"/>
              </a:ext>
            </a:extLst>
          </p:cNvPr>
          <p:cNvSpPr/>
          <p:nvPr/>
        </p:nvSpPr>
        <p:spPr>
          <a:xfrm>
            <a:off x="1685157" y="4371969"/>
            <a:ext cx="445327" cy="890944"/>
          </a:xfrm>
          <a:custGeom>
            <a:avLst/>
            <a:gdLst>
              <a:gd name="connsiteX0" fmla="*/ 43994 w 501194"/>
              <a:gd name="connsiteY0" fmla="*/ 928255 h 928255"/>
              <a:gd name="connsiteX1" fmla="*/ 43994 w 501194"/>
              <a:gd name="connsiteY1" fmla="*/ 471055 h 928255"/>
              <a:gd name="connsiteX2" fmla="*/ 501194 w 501194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94" h="928255">
                <a:moveTo>
                  <a:pt x="43994" y="928255"/>
                </a:moveTo>
                <a:cubicBezTo>
                  <a:pt x="5894" y="777009"/>
                  <a:pt x="-32206" y="625764"/>
                  <a:pt x="43994" y="471055"/>
                </a:cubicBezTo>
                <a:cubicBezTo>
                  <a:pt x="120194" y="316346"/>
                  <a:pt x="310694" y="158173"/>
                  <a:pt x="501194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1907660" y="3784644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89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15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30,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1742" y="1755926"/>
            <a:ext cx="7885037" cy="4310516"/>
            <a:chOff x="965002" y="2260559"/>
            <a:chExt cx="7885037" cy="431051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56" name="Conector 58">
              <a:extLst>
                <a:ext uri="{FF2B5EF4-FFF2-40B4-BE49-F238E27FC236}">
                  <a16:creationId xmlns:a16="http://schemas.microsoft.com/office/drawing/2014/main" id="{5FB841C0-5C67-43C1-A8FE-E39839F4261B}"/>
                </a:ext>
              </a:extLst>
            </p:cNvPr>
            <p:cNvSpPr/>
            <p:nvPr/>
          </p:nvSpPr>
          <p:spPr>
            <a:xfrm>
              <a:off x="1487540" y="5843301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3BE6C8-EBE3-4DE8-A567-1C249F8DF7BE}"/>
              </a:ext>
            </a:extLst>
          </p:cNvPr>
          <p:cNvCxnSpPr>
            <a:endCxn id="56" idx="0"/>
          </p:cNvCxnSpPr>
          <p:nvPr/>
        </p:nvCxnSpPr>
        <p:spPr>
          <a:xfrm>
            <a:off x="2672732" y="4616073"/>
            <a:ext cx="344887" cy="722595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041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95165"/>
            <a:chOff x="965002" y="2260559"/>
            <a:chExt cx="7885037" cy="42951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30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sp>
          <p:nvSpPr>
            <p:cNvPr id="56" name="Conector 58">
              <a:extLst>
                <a:ext uri="{FF2B5EF4-FFF2-40B4-BE49-F238E27FC236}">
                  <a16:creationId xmlns:a16="http://schemas.microsoft.com/office/drawing/2014/main" id="{5FB841C0-5C67-43C1-A8FE-E39839F4261B}"/>
                </a:ext>
              </a:extLst>
            </p:cNvPr>
            <p:cNvSpPr/>
            <p:nvPr/>
          </p:nvSpPr>
          <p:spPr>
            <a:xfrm>
              <a:off x="1473632" y="5827950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5CB1F9B8-9AC9-4BAA-8AC0-BFEA3D78582A}"/>
                </a:ext>
              </a:extLst>
            </p:cNvPr>
            <p:cNvCxnSpPr>
              <a:endCxn id="56" idx="0"/>
            </p:cNvCxnSpPr>
            <p:nvPr/>
          </p:nvCxnSpPr>
          <p:spPr>
            <a:xfrm>
              <a:off x="1565825" y="5158782"/>
              <a:ext cx="271146" cy="66916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sp>
        <p:nvSpPr>
          <p:cNvPr id="36" name="Forma libre 3">
            <a:extLst>
              <a:ext uri="{FF2B5EF4-FFF2-40B4-BE49-F238E27FC236}">
                <a16:creationId xmlns:a16="http://schemas.microsoft.com/office/drawing/2014/main" id="{E7E68320-9066-4241-A579-EC471AA5DC14}"/>
              </a:ext>
            </a:extLst>
          </p:cNvPr>
          <p:cNvSpPr/>
          <p:nvPr/>
        </p:nvSpPr>
        <p:spPr>
          <a:xfrm rot="1249803" flipH="1">
            <a:off x="3275899" y="3847974"/>
            <a:ext cx="470485" cy="1626933"/>
          </a:xfrm>
          <a:custGeom>
            <a:avLst/>
            <a:gdLst>
              <a:gd name="connsiteX0" fmla="*/ 43994 w 501194"/>
              <a:gd name="connsiteY0" fmla="*/ 928255 h 928255"/>
              <a:gd name="connsiteX1" fmla="*/ 43994 w 501194"/>
              <a:gd name="connsiteY1" fmla="*/ 471055 h 928255"/>
              <a:gd name="connsiteX2" fmla="*/ 501194 w 501194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94" h="928255">
                <a:moveTo>
                  <a:pt x="43994" y="928255"/>
                </a:moveTo>
                <a:cubicBezTo>
                  <a:pt x="5894" y="777009"/>
                  <a:pt x="-32206" y="625764"/>
                  <a:pt x="43994" y="471055"/>
                </a:cubicBezTo>
                <a:cubicBezTo>
                  <a:pt x="120194" y="316346"/>
                  <a:pt x="310694" y="158173"/>
                  <a:pt x="501194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3002454" y="2761108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3879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70,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15571"/>
            <a:chOff x="965002" y="2260559"/>
            <a:chExt cx="7885037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7980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15571"/>
            <a:chOff x="965002" y="2260559"/>
            <a:chExt cx="7885037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70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2" name="Conector 48">
              <a:extLst>
                <a:ext uri="{FF2B5EF4-FFF2-40B4-BE49-F238E27FC236}">
                  <a16:creationId xmlns:a16="http://schemas.microsoft.com/office/drawing/2014/main" id="{4303C7EE-7152-4BE4-8ECE-4E8379ACF237}"/>
                </a:ext>
              </a:extLst>
            </p:cNvPr>
            <p:cNvSpPr/>
            <p:nvPr/>
          </p:nvSpPr>
          <p:spPr>
            <a:xfrm>
              <a:off x="5870864" y="57332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BE6092F8-2B80-48DF-814E-AC673FA0AC23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>
            <a:xfrm>
              <a:off x="5984346" y="5085148"/>
              <a:ext cx="249857" cy="6481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EABE24F-B85B-4BD3-9978-E2C6D7CDF3B8}"/>
              </a:ext>
            </a:extLst>
          </p:cNvPr>
          <p:cNvCxnSpPr/>
          <p:nvPr/>
        </p:nvCxnSpPr>
        <p:spPr>
          <a:xfrm flipV="1">
            <a:off x="7509882" y="3642529"/>
            <a:ext cx="411543" cy="13792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ultiplicar 46">
            <a:extLst>
              <a:ext uri="{FF2B5EF4-FFF2-40B4-BE49-F238E27FC236}">
                <a16:creationId xmlns:a16="http://schemas.microsoft.com/office/drawing/2014/main" id="{CB975ED7-4B50-45BE-8173-E9DAF777F8B5}"/>
              </a:ext>
            </a:extLst>
          </p:cNvPr>
          <p:cNvSpPr/>
          <p:nvPr/>
        </p:nvSpPr>
        <p:spPr>
          <a:xfrm>
            <a:off x="7383363" y="2628183"/>
            <a:ext cx="1148209" cy="1056383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5676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46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40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3600" dirty="0">
                <a:latin typeface="+mn-lt"/>
              </a:rPr>
              <a:t>15, 30,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70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, 60, 87, 90, 50</a:t>
            </a:r>
            <a:endParaRPr lang="es-E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D5A5059-8083-467F-A786-D6ED946F33C2}"/>
              </a:ext>
            </a:extLst>
          </p:cNvPr>
          <p:cNvGrpSpPr/>
          <p:nvPr/>
        </p:nvGrpSpPr>
        <p:grpSpPr>
          <a:xfrm>
            <a:off x="2130485" y="1778400"/>
            <a:ext cx="7885037" cy="4215571"/>
            <a:chOff x="965002" y="2260559"/>
            <a:chExt cx="7885037" cy="42155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4" name="Conector 35">
              <a:extLst>
                <a:ext uri="{FF2B5EF4-FFF2-40B4-BE49-F238E27FC236}">
                  <a16:creationId xmlns:a16="http://schemas.microsoft.com/office/drawing/2014/main" id="{F48DF3D8-9330-4CD3-B688-6651DBF03699}"/>
                </a:ext>
              </a:extLst>
            </p:cNvPr>
            <p:cNvSpPr/>
            <p:nvPr/>
          </p:nvSpPr>
          <p:spPr>
            <a:xfrm>
              <a:off x="6444208" y="328498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62</a:t>
              </a:r>
            </a:p>
          </p:txBody>
        </p:sp>
        <p:sp>
          <p:nvSpPr>
            <p:cNvPr id="45" name="Conector 37">
              <a:extLst>
                <a:ext uri="{FF2B5EF4-FFF2-40B4-BE49-F238E27FC236}">
                  <a16:creationId xmlns:a16="http://schemas.microsoft.com/office/drawing/2014/main" id="{0EF8DF44-A261-4308-B5CD-6BC5B951C3A8}"/>
                </a:ext>
              </a:extLst>
            </p:cNvPr>
            <p:cNvSpPr/>
            <p:nvPr/>
          </p:nvSpPr>
          <p:spPr>
            <a:xfrm>
              <a:off x="2051720" y="341016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25</a:t>
              </a:r>
            </a:p>
          </p:txBody>
        </p:sp>
        <p:sp>
          <p:nvSpPr>
            <p:cNvPr id="46" name="Conector 39">
              <a:extLst>
                <a:ext uri="{FF2B5EF4-FFF2-40B4-BE49-F238E27FC236}">
                  <a16:creationId xmlns:a16="http://schemas.microsoft.com/office/drawing/2014/main" id="{9AB7AC50-C04D-4850-A0C5-3BAEA02017AB}"/>
                </a:ext>
              </a:extLst>
            </p:cNvPr>
            <p:cNvSpPr/>
            <p:nvPr/>
          </p:nvSpPr>
          <p:spPr>
            <a:xfrm>
              <a:off x="7396683" y="450599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90</a:t>
              </a:r>
            </a:p>
          </p:txBody>
        </p:sp>
        <p:sp>
          <p:nvSpPr>
            <p:cNvPr id="47" name="Conector 40">
              <a:extLst>
                <a:ext uri="{FF2B5EF4-FFF2-40B4-BE49-F238E27FC236}">
                  <a16:creationId xmlns:a16="http://schemas.microsoft.com/office/drawing/2014/main" id="{9A37B7B5-9915-43EE-8A9F-F81E3329AA96}"/>
                </a:ext>
              </a:extLst>
            </p:cNvPr>
            <p:cNvSpPr/>
            <p:nvPr/>
          </p:nvSpPr>
          <p:spPr>
            <a:xfrm>
              <a:off x="5364088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60</a:t>
              </a:r>
            </a:p>
          </p:txBody>
        </p:sp>
        <p:sp>
          <p:nvSpPr>
            <p:cNvPr id="48" name="Conector 41">
              <a:extLst>
                <a:ext uri="{FF2B5EF4-FFF2-40B4-BE49-F238E27FC236}">
                  <a16:creationId xmlns:a16="http://schemas.microsoft.com/office/drawing/2014/main" id="{8533294A-DD64-498E-8D8A-E5A9F580DC06}"/>
                </a:ext>
              </a:extLst>
            </p:cNvPr>
            <p:cNvSpPr/>
            <p:nvPr/>
          </p:nvSpPr>
          <p:spPr>
            <a:xfrm>
              <a:off x="3080031" y="4463954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33</a:t>
              </a:r>
            </a:p>
          </p:txBody>
        </p:sp>
        <p:sp>
          <p:nvSpPr>
            <p:cNvPr id="49" name="Conector 43">
              <a:extLst>
                <a:ext uri="{FF2B5EF4-FFF2-40B4-BE49-F238E27FC236}">
                  <a16:creationId xmlns:a16="http://schemas.microsoft.com/office/drawing/2014/main" id="{32DCA760-A8F7-4637-ACC5-6EC400D45269}"/>
                </a:ext>
              </a:extLst>
            </p:cNvPr>
            <p:cNvSpPr/>
            <p:nvPr/>
          </p:nvSpPr>
          <p:spPr>
            <a:xfrm>
              <a:off x="965002" y="4437112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1</a:t>
              </a:r>
            </a:p>
          </p:txBody>
        </p:sp>
        <p:sp>
          <p:nvSpPr>
            <p:cNvPr id="50" name="Conector 45">
              <a:extLst>
                <a:ext uri="{FF2B5EF4-FFF2-40B4-BE49-F238E27FC236}">
                  <a16:creationId xmlns:a16="http://schemas.microsoft.com/office/drawing/2014/main" id="{9381718D-1456-41AF-898D-E4B770389F25}"/>
                </a:ext>
              </a:extLst>
            </p:cNvPr>
            <p:cNvSpPr/>
            <p:nvPr/>
          </p:nvSpPr>
          <p:spPr>
            <a:xfrm>
              <a:off x="8123361" y="574166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99</a:t>
              </a:r>
            </a:p>
          </p:txBody>
        </p:sp>
        <p:sp>
          <p:nvSpPr>
            <p:cNvPr id="51" name="Conector 46">
              <a:extLst>
                <a:ext uri="{FF2B5EF4-FFF2-40B4-BE49-F238E27FC236}">
                  <a16:creationId xmlns:a16="http://schemas.microsoft.com/office/drawing/2014/main" id="{9A54EE68-158A-487B-9FFC-8EBD0EC08249}"/>
                </a:ext>
              </a:extLst>
            </p:cNvPr>
            <p:cNvSpPr/>
            <p:nvPr/>
          </p:nvSpPr>
          <p:spPr>
            <a:xfrm>
              <a:off x="6959450" y="5722977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87</a:t>
              </a:r>
            </a:p>
          </p:txBody>
        </p:sp>
        <p:sp>
          <p:nvSpPr>
            <p:cNvPr id="53" name="Conector 50">
              <a:extLst>
                <a:ext uri="{FF2B5EF4-FFF2-40B4-BE49-F238E27FC236}">
                  <a16:creationId xmlns:a16="http://schemas.microsoft.com/office/drawing/2014/main" id="{7DFEDF54-6629-4896-991D-E802B17A2E9F}"/>
                </a:ext>
              </a:extLst>
            </p:cNvPr>
            <p:cNvSpPr/>
            <p:nvPr/>
          </p:nvSpPr>
          <p:spPr>
            <a:xfrm>
              <a:off x="4767527" y="5748356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56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6E3A6DC-71CC-48B4-8B91-8C94C1C818EA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2415059" y="2640759"/>
              <a:ext cx="1793602" cy="769403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EEA3C49-08AB-4EC6-93E8-CB9B458A369D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4935339" y="2640759"/>
              <a:ext cx="1615289" cy="75080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F2689B4-B69D-441A-91C4-C477978B4C77}"/>
                </a:ext>
              </a:extLst>
            </p:cNvPr>
            <p:cNvCxnSpPr>
              <a:stCxn id="45" idx="3"/>
              <a:endCxn id="49" idx="0"/>
            </p:cNvCxnSpPr>
            <p:nvPr/>
          </p:nvCxnSpPr>
          <p:spPr>
            <a:xfrm flipH="1">
              <a:off x="1328341" y="4031356"/>
              <a:ext cx="829799" cy="40575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3F3BE6C8-EBE3-4DE8-A567-1C249F8DF7BE}"/>
                </a:ext>
              </a:extLst>
            </p:cNvPr>
            <p:cNvCxnSpPr>
              <a:stCxn id="45" idx="5"/>
            </p:cNvCxnSpPr>
            <p:nvPr/>
          </p:nvCxnSpPr>
          <p:spPr>
            <a:xfrm>
              <a:off x="2671978" y="4031356"/>
              <a:ext cx="639882" cy="43259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3D45990-EED0-481C-8056-D05EF14AEBCC}"/>
                </a:ext>
              </a:extLst>
            </p:cNvPr>
            <p:cNvCxnSpPr>
              <a:stCxn id="44" idx="3"/>
              <a:endCxn id="47" idx="0"/>
            </p:cNvCxnSpPr>
            <p:nvPr/>
          </p:nvCxnSpPr>
          <p:spPr>
            <a:xfrm flipH="1">
              <a:off x="5727427" y="3906178"/>
              <a:ext cx="823201" cy="55777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C2F68AF-FBD7-4469-8D29-D6B4CDF05E09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7064466" y="3906178"/>
              <a:ext cx="695556" cy="599819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6FE12990-15B9-40C7-A5A5-C8B3477017FB}"/>
                </a:ext>
              </a:extLst>
            </p:cNvPr>
            <p:cNvCxnSpPr>
              <a:stCxn id="47" idx="3"/>
              <a:endCxn id="53" idx="0"/>
            </p:cNvCxnSpPr>
            <p:nvPr/>
          </p:nvCxnSpPr>
          <p:spPr>
            <a:xfrm flipH="1">
              <a:off x="5130866" y="5085148"/>
              <a:ext cx="339642" cy="663208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A0A410F-5A49-47F0-8A54-396E7EA14CAF}"/>
                </a:ext>
              </a:extLst>
            </p:cNvPr>
            <p:cNvCxnSpPr>
              <a:stCxn id="46" idx="3"/>
              <a:endCxn id="51" idx="0"/>
            </p:cNvCxnSpPr>
            <p:nvPr/>
          </p:nvCxnSpPr>
          <p:spPr>
            <a:xfrm flipH="1">
              <a:off x="7322789" y="5127191"/>
              <a:ext cx="180314" cy="595786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E857B69-9FD7-46E2-9476-566FB97CEFC2}"/>
                </a:ext>
              </a:extLst>
            </p:cNvPr>
            <p:cNvCxnSpPr>
              <a:stCxn id="46" idx="5"/>
            </p:cNvCxnSpPr>
            <p:nvPr/>
          </p:nvCxnSpPr>
          <p:spPr>
            <a:xfrm>
              <a:off x="8016941" y="5127191"/>
              <a:ext cx="394434" cy="621165"/>
            </a:xfrm>
            <a:prstGeom prst="straightConnector1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ector 76">
              <a:extLst>
                <a:ext uri="{FF2B5EF4-FFF2-40B4-BE49-F238E27FC236}">
                  <a16:creationId xmlns:a16="http://schemas.microsoft.com/office/drawing/2014/main" id="{47CF35E8-F261-4725-B92F-BF17DF47DE51}"/>
                </a:ext>
              </a:extLst>
            </p:cNvPr>
            <p:cNvSpPr/>
            <p:nvPr/>
          </p:nvSpPr>
          <p:spPr>
            <a:xfrm>
              <a:off x="4208661" y="2260559"/>
              <a:ext cx="726678" cy="727774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+mj-lt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450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6939</Words>
  <Application>Microsoft Office PowerPoint</Application>
  <PresentationFormat>Panorámica</PresentationFormat>
  <Paragraphs>2950</Paragraphs>
  <Slides>149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149</vt:i4>
      </vt:variant>
    </vt:vector>
  </HeadingPairs>
  <TitlesOfParts>
    <vt:vector size="154" baseType="lpstr">
      <vt:lpstr>Arial</vt:lpstr>
      <vt:lpstr>Calibri</vt:lpstr>
      <vt:lpstr>Calibri Light</vt:lpstr>
      <vt:lpstr>Courier New</vt:lpstr>
      <vt:lpstr>Tema de Office</vt:lpstr>
      <vt:lpstr>ESTRUCTURAS JERARQUICAS SEMINARIO 4</vt:lpstr>
      <vt:lpstr>Árboles de búsqueda binarios (BST)</vt:lpstr>
      <vt:lpstr>Árboles de búsqueda binarios (BST)</vt:lpstr>
      <vt:lpstr>Ejercicio1. Insertar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10, 100, 60, 30, 2, -43, 70, 90, 23, 43, 65, 13, 230, 49, 7, 40, 50, 20, 15, 3</vt:lpstr>
      <vt:lpstr>Ejercicio2. Recorridos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InOrden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PreOrden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Recorrido PostOrden</vt:lpstr>
      <vt:lpstr>Ejercicio3. Borrar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46, 40, 15, 30, 70, 60, 87, 90, 50</vt:lpstr>
      <vt:lpstr>Ejercicio4</vt:lpstr>
      <vt:lpstr>Árboles AVL</vt:lpstr>
      <vt:lpstr>Árboles AVL</vt:lpstr>
      <vt:lpstr>Ejercicio5. Insertar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10, 16, 20 , 6, 3, 5, 9, 80, 90, 4, 1, 18, 22, 24</vt:lpstr>
      <vt:lpstr>Ejercicio6. Borrar</vt:lpstr>
      <vt:lpstr>9, 22, 5, 6, 1, 20, 3 </vt:lpstr>
      <vt:lpstr>9, 22, 5, 6, 1, 20, 3</vt:lpstr>
      <vt:lpstr>9, 22, 5, 6, 1, 20, 3 </vt:lpstr>
      <vt:lpstr>9, 22, 5, 6, 1, 20, 3</vt:lpstr>
      <vt:lpstr>9, 22, 5, 6, 1, 20, 3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 </vt:lpstr>
      <vt:lpstr>9, 22, 5, 6, 1, 20, 3</vt:lpstr>
      <vt:lpstr>9, 22, 5, 6, 1, 20, 3</vt:lpstr>
      <vt:lpstr>9, 22, 5, 6, 1, 20, 3</vt:lpstr>
      <vt:lpstr>Ejercicio7. Insertar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JERARQUICAS</dc:title>
  <dc:creator>Charo</dc:creator>
  <cp:lastModifiedBy>MARIA DEL ROSARIO SUAREZ FERNANDEZ</cp:lastModifiedBy>
  <cp:revision>352</cp:revision>
  <dcterms:created xsi:type="dcterms:W3CDTF">2019-06-03T10:35:26Z</dcterms:created>
  <dcterms:modified xsi:type="dcterms:W3CDTF">2023-11-03T18:52:30Z</dcterms:modified>
</cp:coreProperties>
</file>