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17.xml" ContentType="application/vnd.openxmlformats-officedocument.presentationml.slideMaster+xml"/>
  <Override PartName="/ppt/slideMasters/slideMaster5.xml" ContentType="application/vnd.openxmlformats-officedocument.presentationml.slideMaster+xml"/>
  <Override PartName="/ppt/slideMasters/slideMaster16.xml" ContentType="application/vnd.openxmlformats-officedocument.presentationml.slideMaster+xml"/>
  <Override PartName="/ppt/slideMasters/slideMaster4.xml" ContentType="application/vnd.openxmlformats-officedocument.presentationml.slideMaster+xml"/>
  <Override PartName="/ppt/slideMasters/slideMaster15.xml" ContentType="application/vnd.openxmlformats-officedocument.presentationml.slideMaster+xml"/>
  <Override PartName="/ppt/slideMasters/slideMaster3.xml" ContentType="application/vnd.openxmlformats-officedocument.presentationml.slideMaster+xml"/>
  <Override PartName="/ppt/slideMasters/_rels/slideMaster6.xml.rels" ContentType="application/vnd.openxmlformats-package.relationships+xml"/>
  <Override PartName="/ppt/slideMasters/_rels/slideMaster17.xml.rels" ContentType="application/vnd.openxmlformats-package.relationships+xml"/>
  <Override PartName="/ppt/slideMasters/_rels/slideMaster5.xml.rels" ContentType="application/vnd.openxmlformats-package.relationships+xml"/>
  <Override PartName="/ppt/slideMasters/_rels/slideMaster16.xml.rels" ContentType="application/vnd.openxmlformats-package.relationships+xml"/>
  <Override PartName="/ppt/slideMasters/_rels/slideMaster11.xml.rels" ContentType="application/vnd.openxmlformats-package.relationships+xml"/>
  <Override PartName="/ppt/slideMasters/_rels/slideMaster10.xml.rels" ContentType="application/vnd.openxmlformats-package.relationships+xml"/>
  <Override PartName="/ppt/slideMasters/_rels/slideMaster9.xml.rels" ContentType="application/vnd.openxmlformats-package.relationships+xml"/>
  <Override PartName="/ppt/slideMasters/_rels/slideMaster4.xml.rels" ContentType="application/vnd.openxmlformats-package.relationships+xml"/>
  <Override PartName="/ppt/slideMasters/_rels/slideMaster15.xml.rels" ContentType="application/vnd.openxmlformats-package.relationships+xml"/>
  <Override PartName="/ppt/slideMasters/_rels/slideMaster8.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7.xml.rels" ContentType="application/vnd.openxmlformats-package.relationships+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slideMaster14.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_rels/theme4.xml.rels" ContentType="application/vnd.openxmlformats-package.relationships+xml"/>
  <Override PartName="/ppt/theme/_rels/theme13.xml.rels" ContentType="application/vnd.openxmlformats-package.relationships+xml"/>
  <Override PartName="/ppt/theme/_rels/theme3.xml.rels" ContentType="application/vnd.openxmlformats-package.relationships+xml"/>
  <Override PartName="/ppt/theme/_rels/theme12.xml.rels" ContentType="application/vnd.openxmlformats-package.relationships+xml"/>
  <Override PartName="/ppt/theme/_rels/theme10.xml.rels" ContentType="application/vnd.openxmlformats-package.relationships+xml"/>
  <Override PartName="/ppt/theme/_rels/theme1.xml.rels" ContentType="application/vnd.openxmlformats-package.relationships+xml"/>
  <Override PartName="/ppt/theme/_rels/theme9.xml.rels" ContentType="application/vnd.openxmlformats-package.relationships+xml"/>
  <Override PartName="/ppt/theme/_rels/theme8.xml.rels" ContentType="application/vnd.openxmlformats-package.relationships+xml"/>
  <Override PartName="/ppt/theme/_rels/theme17.xml.rels" ContentType="application/vnd.openxmlformats-package.relationships+xml"/>
  <Override PartName="/ppt/theme/_rels/theme7.xml.rels" ContentType="application/vnd.openxmlformats-package.relationships+xml"/>
  <Override PartName="/ppt/theme/_rels/theme16.xml.rels" ContentType="application/vnd.openxmlformats-package.relationships+xml"/>
  <Override PartName="/ppt/theme/_rels/theme15.xml.rels" ContentType="application/vnd.openxmlformats-package.relationships+xml"/>
  <Override PartName="/ppt/theme/_rels/theme6.xml.rels" ContentType="application/vnd.openxmlformats-package.relationships+xml"/>
  <Override PartName="/ppt/theme/_rels/theme14.xml.rels" ContentType="application/vnd.openxmlformats-package.relationships+xml"/>
  <Override PartName="/ppt/theme/_rels/theme5.xml.rels" ContentType="application/vnd.openxmlformats-package.relationships+xml"/>
  <Override PartName="/ppt/theme/_rels/theme11.xml.rels" ContentType="application/vnd.openxmlformats-package.relationships+xml"/>
  <Override PartName="/ppt/theme/_rels/theme2.xml.rels" ContentType="application/vnd.openxmlformats-package.relationships+xml"/>
  <Override PartName="/ppt/theme/theme15.xml" ContentType="application/vnd.openxmlformats-officedocument.theme+xml"/>
  <Override PartName="/ppt/theme/theme5.xml" ContentType="application/vnd.openxmlformats-officedocument.theme+xml"/>
  <Override PartName="/ppt/theme/theme14.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13.xml" ContentType="application/vnd.openxmlformats-officedocument.theme+xml"/>
  <Override PartName="/ppt/_rels/presentation.xml.rels" ContentType="application/vnd.openxmlformats-package.relationships+xml"/>
  <Override PartName="/ppt/media/image1.jpeg" ContentType="image/jpeg"/>
  <Override PartName="/ppt/media/image6.png" ContentType="image/png"/>
  <Override PartName="/ppt/media/image2.png" ContentType="image/png"/>
  <Override PartName="/ppt/media/image3.png" ContentType="image/png"/>
  <Override PartName="/ppt/media/image4.png" ContentType="image/png"/>
  <Override PartName="/ppt/media/image5.png" ContentType="image/png"/>
  <Override PartName="/ppt/media/image7.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1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6.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s/_rels/slide7.xml.rels" ContentType="application/vnd.openxmlformats-package.relationships+xml"/>
  <Override PartName="/ppt/slides/_rels/slide24.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22.xml.rels" ContentType="application/vnd.openxmlformats-package.relationships+xml"/>
  <Override PartName="/ppt/slides/_rels/slide5.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27.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1.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22.xml" ContentType="application/vnd.openxmlformats-officedocument.presentationml.slide+xml"/>
  <Override PartName="/ppt/slides/slide34.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35.xml" ContentType="application/vnd.openxmlformats-officedocument.presentationml.slide+xml"/>
  <Override PartName="/ppt/slides/slide24.xml" ContentType="application/vnd.openxmlformats-officedocument.presentationml.slide+xml"/>
  <Override PartName="/ppt/slides/slide36.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notesSlides/notesSlide1.xml" ContentType="application/vnd.openxmlformats-officedocument.presentationml.notesSlide+xml"/>
  <Override PartName="/ppt/notesSlides/notesSlide16.xml" ContentType="application/vnd.openxmlformats-officedocument.presentationml.notesSlide+xml"/>
  <Override PartName="/ppt/notesSlides/notesSlide28.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32.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_rels/notesSlide23.xml.rels" ContentType="application/vnd.openxmlformats-package.relationships+xml"/>
  <Override PartName="/ppt/notesSlides/_rels/notesSlide22.xml.rels" ContentType="application/vnd.openxmlformats-package.relationships+xml"/>
  <Override PartName="/ppt/notesSlides/_rels/notesSlide21.xml.rels" ContentType="application/vnd.openxmlformats-package.relationships+xml"/>
  <Override PartName="/ppt/notesSlides/_rels/notesSlide32.xml.rels" ContentType="application/vnd.openxmlformats-package.relationships+xml"/>
  <Override PartName="/ppt/notesSlides/_rels/notesSlide20.xml.rels" ContentType="application/vnd.openxmlformats-package.relationships+xml"/>
  <Override PartName="/ppt/notesSlides/_rels/notesSlide1.xml.rels" ContentType="application/vnd.openxmlformats-package.relationships+xml"/>
  <Override PartName="/ppt/notesSlides/_rels/notesSlide18.xml.rels" ContentType="application/vnd.openxmlformats-package.relationships+xml"/>
  <Override PartName="/ppt/notesSlides/_rels/notesSlide17.xml.rels" ContentType="application/vnd.openxmlformats-package.relationships+xml"/>
  <Override PartName="/ppt/notesSlides/_rels/notesSlide15.xml.rels" ContentType="application/vnd.openxmlformats-package.relationships+xml"/>
  <Override PartName="/ppt/notesSlides/_rels/notesSlide14.xml.rels" ContentType="application/vnd.openxmlformats-package.relationships+xml"/>
  <Override PartName="/ppt/notesSlides/_rels/notesSlide28.xml.rels" ContentType="application/vnd.openxmlformats-package.relationships+xml"/>
  <Override PartName="/ppt/notesSlides/_rels/notesSlide16.xml.rels" ContentType="application/vnd.openxmlformats-package.relationships+xml"/>
  <Override PartName="/ppt/notesSlides/notesSlide2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Lst>
  <p:notesMasterIdLst>
    <p:notesMasterId r:id="rId19"/>
  </p:notes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 id="278" r:id="rId42"/>
    <p:sldId id="279" r:id="rId43"/>
    <p:sldId id="280" r:id="rId44"/>
    <p:sldId id="281" r:id="rId45"/>
    <p:sldId id="282" r:id="rId46"/>
    <p:sldId id="283" r:id="rId47"/>
    <p:sldId id="284" r:id="rId48"/>
    <p:sldId id="285" r:id="rId49"/>
    <p:sldId id="286" r:id="rId50"/>
    <p:sldId id="287" r:id="rId51"/>
    <p:sldId id="288" r:id="rId52"/>
    <p:sldId id="289" r:id="rId53"/>
    <p:sldId id="290" r:id="rId54"/>
    <p:sldId id="291" r:id="rId55"/>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notesMaster" Target="notesMasters/notesMaster1.xml"/><Relationship Id="rId20" Type="http://schemas.openxmlformats.org/officeDocument/2006/relationships/slide" Target="slides/slide1.xml"/><Relationship Id="rId21" Type="http://schemas.openxmlformats.org/officeDocument/2006/relationships/slide" Target="slides/slide2.xml"/><Relationship Id="rId22" Type="http://schemas.openxmlformats.org/officeDocument/2006/relationships/slide" Target="slides/slide3.xml"/><Relationship Id="rId23" Type="http://schemas.openxmlformats.org/officeDocument/2006/relationships/slide" Target="slides/slide4.xml"/><Relationship Id="rId24" Type="http://schemas.openxmlformats.org/officeDocument/2006/relationships/slide" Target="slides/slide5.xml"/><Relationship Id="rId25" Type="http://schemas.openxmlformats.org/officeDocument/2006/relationships/slide" Target="slides/slide6.xml"/><Relationship Id="rId26" Type="http://schemas.openxmlformats.org/officeDocument/2006/relationships/slide" Target="slides/slide7.xml"/><Relationship Id="rId27" Type="http://schemas.openxmlformats.org/officeDocument/2006/relationships/slide" Target="slides/slide8.xml"/><Relationship Id="rId28" Type="http://schemas.openxmlformats.org/officeDocument/2006/relationships/slide" Target="slides/slide9.xml"/><Relationship Id="rId29" Type="http://schemas.openxmlformats.org/officeDocument/2006/relationships/slide" Target="slides/slide10.xml"/><Relationship Id="rId30" Type="http://schemas.openxmlformats.org/officeDocument/2006/relationships/slide" Target="slides/slide11.xml"/><Relationship Id="rId31" Type="http://schemas.openxmlformats.org/officeDocument/2006/relationships/slide" Target="slides/slide12.xml"/><Relationship Id="rId32" Type="http://schemas.openxmlformats.org/officeDocument/2006/relationships/slide" Target="slides/slide13.xml"/><Relationship Id="rId33" Type="http://schemas.openxmlformats.org/officeDocument/2006/relationships/slide" Target="slides/slide14.xml"/><Relationship Id="rId34" Type="http://schemas.openxmlformats.org/officeDocument/2006/relationships/slide" Target="slides/slide15.xml"/><Relationship Id="rId35" Type="http://schemas.openxmlformats.org/officeDocument/2006/relationships/slide" Target="slides/slide16.xml"/><Relationship Id="rId36" Type="http://schemas.openxmlformats.org/officeDocument/2006/relationships/slide" Target="slides/slide17.xml"/><Relationship Id="rId37" Type="http://schemas.openxmlformats.org/officeDocument/2006/relationships/slide" Target="slides/slide18.xml"/><Relationship Id="rId38" Type="http://schemas.openxmlformats.org/officeDocument/2006/relationships/slide" Target="slides/slide19.xml"/><Relationship Id="rId39" Type="http://schemas.openxmlformats.org/officeDocument/2006/relationships/slide" Target="slides/slide20.xml"/><Relationship Id="rId40" Type="http://schemas.openxmlformats.org/officeDocument/2006/relationships/slide" Target="slides/slide21.xml"/><Relationship Id="rId41" Type="http://schemas.openxmlformats.org/officeDocument/2006/relationships/slide" Target="slides/slide22.xml"/><Relationship Id="rId42" Type="http://schemas.openxmlformats.org/officeDocument/2006/relationships/slide" Target="slides/slide23.xml"/><Relationship Id="rId43" Type="http://schemas.openxmlformats.org/officeDocument/2006/relationships/slide" Target="slides/slide24.xml"/><Relationship Id="rId44" Type="http://schemas.openxmlformats.org/officeDocument/2006/relationships/slide" Target="slides/slide25.xml"/><Relationship Id="rId45" Type="http://schemas.openxmlformats.org/officeDocument/2006/relationships/slide" Target="slides/slide26.xml"/><Relationship Id="rId46" Type="http://schemas.openxmlformats.org/officeDocument/2006/relationships/slide" Target="slides/slide27.xml"/><Relationship Id="rId47" Type="http://schemas.openxmlformats.org/officeDocument/2006/relationships/slide" Target="slides/slide28.xml"/><Relationship Id="rId48" Type="http://schemas.openxmlformats.org/officeDocument/2006/relationships/slide" Target="slides/slide29.xml"/><Relationship Id="rId49" Type="http://schemas.openxmlformats.org/officeDocument/2006/relationships/slide" Target="slides/slide30.xml"/><Relationship Id="rId50" Type="http://schemas.openxmlformats.org/officeDocument/2006/relationships/slide" Target="slides/slide31.xml"/><Relationship Id="rId51" Type="http://schemas.openxmlformats.org/officeDocument/2006/relationships/slide" Target="slides/slide32.xml"/><Relationship Id="rId52" Type="http://schemas.openxmlformats.org/officeDocument/2006/relationships/slide" Target="slides/slide33.xml"/><Relationship Id="rId53" Type="http://schemas.openxmlformats.org/officeDocument/2006/relationships/slide" Target="slides/slide34.xml"/><Relationship Id="rId54" Type="http://schemas.openxmlformats.org/officeDocument/2006/relationships/slide" Target="slides/slide35.xml"/><Relationship Id="rId55" Type="http://schemas.openxmlformats.org/officeDocument/2006/relationships/slide" Target="slides/slide36.xml"/><Relationship Id="rId5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8.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chemeClr val="dk1"/>
                </a:solidFill>
                <a:latin typeface="Corbel"/>
              </a:rPr>
              <a:t>Click to move the slide</a:t>
            </a:r>
            <a:endParaRPr b="0" lang="en-US" sz="1800" spc="-1" strike="noStrike">
              <a:solidFill>
                <a:schemeClr val="dk1"/>
              </a:solidFill>
              <a:latin typeface="Corbel"/>
            </a:endParaRPr>
          </a:p>
        </p:txBody>
      </p:sp>
      <p:sp>
        <p:nvSpPr>
          <p:cNvPr id="234"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235"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236" name="PlaceHolder 4"/>
          <p:cNvSpPr>
            <a:spLocks noGrp="1"/>
          </p:cNvSpPr>
          <p:nvPr>
            <p:ph type="dt" idx="52"/>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237" name="PlaceHolder 5"/>
          <p:cNvSpPr>
            <a:spLocks noGrp="1"/>
          </p:cNvSpPr>
          <p:nvPr>
            <p:ph type="ftr" idx="53"/>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38" name="PlaceHolder 6"/>
          <p:cNvSpPr>
            <a:spLocks noGrp="1"/>
          </p:cNvSpPr>
          <p:nvPr>
            <p:ph type="sldNum" idx="54"/>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9A72196C-9F4C-4CF4-AEF6-081869DB17F6}"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hyperlink" Target="https://www.vogella.com/tutorials/Retrofit/article.html" TargetMode="External"/><Relationship Id="rId2" Type="http://schemas.openxmlformats.org/officeDocument/2006/relationships/slide" Target="../slides/slide15.xml"/><Relationship Id="rId3"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hyperlink" Target="https://www.vogella.com/tutorials/Retrofit/article.html" TargetMode="External"/><Relationship Id="rId2" Type="http://schemas.openxmlformats.org/officeDocument/2006/relationships/slide" Target="../slides/slide16.xml"/><Relationship Id="rId3"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hyperlink" Target="https://www.vogella.com/tutorials/Retrofit/article.html" TargetMode="External"/><Relationship Id="rId2" Type="http://schemas.openxmlformats.org/officeDocument/2006/relationships/slide" Target="../slides/slide17.xml"/><Relationship Id="rId3"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hyperlink" Target="https://www.vogella.com/tutorials/Retrofit/article.html" TargetMode="External"/><Relationship Id="rId2" Type="http://schemas.openxmlformats.org/officeDocument/2006/relationships/slide" Target="../slides/slide22.xml"/><Relationship Id="rId3"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PlaceHolder 1"/>
          <p:cNvSpPr>
            <a:spLocks noGrp="1"/>
          </p:cNvSpPr>
          <p:nvPr>
            <p:ph type="sldImg"/>
          </p:nvPr>
        </p:nvSpPr>
        <p:spPr>
          <a:xfrm>
            <a:off x="685800" y="1143000"/>
            <a:ext cx="5486040" cy="3085920"/>
          </a:xfrm>
          <a:prstGeom prst="rect">
            <a:avLst/>
          </a:prstGeom>
          <a:ln w="0">
            <a:noFill/>
          </a:ln>
        </p:spPr>
      </p:sp>
      <p:sp>
        <p:nvSpPr>
          <p:cNvPr id="378"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0" lang="es-ES" sz="2000" spc="-1" strike="noStrike">
                <a:solidFill>
                  <a:srgbClr val="000000"/>
                </a:solidFill>
                <a:latin typeface="Arial"/>
              </a:rPr>
              <a:t>Proyecto completo RetrofitUsers</a:t>
            </a:r>
            <a:endParaRPr b="0" lang="en-US" sz="2000" spc="-1" strike="noStrike">
              <a:solidFill>
                <a:srgbClr val="000000"/>
              </a:solidFill>
              <a:latin typeface="Arial"/>
            </a:endParaRPr>
          </a:p>
          <a:p>
            <a:pPr marL="216000" indent="0">
              <a:lnSpc>
                <a:spcPct val="100000"/>
              </a:lnSpc>
              <a:buNone/>
            </a:pPr>
            <a:r>
              <a:rPr b="0" lang="es-ES" sz="2000" spc="-1" strike="noStrike">
                <a:solidFill>
                  <a:srgbClr val="000000"/>
                </a:solidFill>
                <a:latin typeface="Arial"/>
              </a:rPr>
              <a:t>Material de base para crear el proyecto: RecyclerView-Retrofit-frags.zip</a:t>
            </a:r>
            <a:endParaRPr b="0" lang="en-US" sz="2000" spc="-1" strike="noStrike">
              <a:solidFill>
                <a:srgbClr val="000000"/>
              </a:solidFill>
              <a:latin typeface="Arial"/>
            </a:endParaRPr>
          </a:p>
        </p:txBody>
      </p:sp>
      <p:sp>
        <p:nvSpPr>
          <p:cNvPr id="379" name="PlaceHolder 3"/>
          <p:cNvSpPr>
            <a:spLocks noGrp="1"/>
          </p:cNvSpPr>
          <p:nvPr>
            <p:ph type="sldNum" idx="55"/>
          </p:nvPr>
        </p:nvSpPr>
        <p:spPr>
          <a:xfrm>
            <a:off x="3884760" y="8685360"/>
            <a:ext cx="2971440" cy="458280"/>
          </a:xfrm>
          <a:prstGeom prst="rect">
            <a:avLst/>
          </a:prstGeom>
          <a:noFill/>
          <a:ln w="0">
            <a:noFill/>
          </a:ln>
        </p:spPr>
        <p:txBody>
          <a:bodyPr lIns="91440" rIns="91440" tIns="45720" bIns="45720" anchor="b">
            <a:noAutofit/>
          </a:bodyPr>
          <a:lstStyle>
            <a:lvl1pPr indent="0" algn="r" defTabSz="457200">
              <a:lnSpc>
                <a:spcPct val="100000"/>
              </a:lnSpc>
              <a:buNone/>
              <a:defRPr b="0" lang="es-ES" sz="1200" spc="-1" strike="noStrike">
                <a:solidFill>
                  <a:schemeClr val="dk1"/>
                </a:solidFill>
                <a:latin typeface="+mn-lt"/>
                <a:ea typeface="+mn-ea"/>
              </a:defRPr>
            </a:lvl1pPr>
          </a:lstStyle>
          <a:p>
            <a:pPr indent="0" algn="r" defTabSz="457200">
              <a:lnSpc>
                <a:spcPct val="100000"/>
              </a:lnSpc>
              <a:buNone/>
            </a:pPr>
            <a:fld id="{11A2CDB1-4133-4681-A374-3115F0E2F76A}" type="slidenum">
              <a:rPr b="0" lang="es-E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PlaceHolder 1"/>
          <p:cNvSpPr>
            <a:spLocks noGrp="1"/>
          </p:cNvSpPr>
          <p:nvPr>
            <p:ph type="sldImg"/>
          </p:nvPr>
        </p:nvSpPr>
        <p:spPr>
          <a:xfrm>
            <a:off x="685800" y="1143000"/>
            <a:ext cx="5486040" cy="3085920"/>
          </a:xfrm>
          <a:prstGeom prst="rect">
            <a:avLst/>
          </a:prstGeom>
          <a:ln w="0">
            <a:noFill/>
          </a:ln>
        </p:spPr>
      </p:sp>
      <p:sp>
        <p:nvSpPr>
          <p:cNvPr id="381"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0" lang="es-ES" sz="2000" spc="-1" strike="noStrike">
                <a:solidFill>
                  <a:srgbClr val="000000"/>
                </a:solidFill>
                <a:latin typeface="Arial"/>
              </a:rPr>
              <a:t>Crear un nuevo proyecto con una Empty Activity como principal.</a:t>
            </a:r>
            <a:endParaRPr b="0" lang="en-US" sz="2000" spc="-1" strike="noStrike">
              <a:solidFill>
                <a:srgbClr val="000000"/>
              </a:solidFill>
              <a:latin typeface="Arial"/>
            </a:endParaRPr>
          </a:p>
        </p:txBody>
      </p:sp>
      <p:sp>
        <p:nvSpPr>
          <p:cNvPr id="382" name="PlaceHolder 3"/>
          <p:cNvSpPr>
            <a:spLocks noGrp="1"/>
          </p:cNvSpPr>
          <p:nvPr>
            <p:ph type="sldNum" idx="56"/>
          </p:nvPr>
        </p:nvSpPr>
        <p:spPr>
          <a:xfrm>
            <a:off x="3884760" y="8685360"/>
            <a:ext cx="2971440" cy="458280"/>
          </a:xfrm>
          <a:prstGeom prst="rect">
            <a:avLst/>
          </a:prstGeom>
          <a:noFill/>
          <a:ln w="0">
            <a:noFill/>
          </a:ln>
        </p:spPr>
        <p:txBody>
          <a:bodyPr lIns="91440" rIns="91440" tIns="45720" bIns="45720" anchor="b">
            <a:noAutofit/>
          </a:bodyPr>
          <a:lstStyle>
            <a:lvl1pPr indent="0" algn="r" defTabSz="457200">
              <a:lnSpc>
                <a:spcPct val="100000"/>
              </a:lnSpc>
              <a:buNone/>
              <a:defRPr b="0" lang="es-ES" sz="1200" spc="-1" strike="noStrike">
                <a:solidFill>
                  <a:schemeClr val="dk1"/>
                </a:solidFill>
                <a:latin typeface="+mn-lt"/>
                <a:ea typeface="+mn-ea"/>
              </a:defRPr>
            </a:lvl1pPr>
          </a:lstStyle>
          <a:p>
            <a:pPr indent="0" algn="r" defTabSz="457200">
              <a:lnSpc>
                <a:spcPct val="100000"/>
              </a:lnSpc>
              <a:buNone/>
            </a:pPr>
            <a:fld id="{E03B7446-AC79-40D7-A2AB-030D0D03F420}" type="slidenum">
              <a:rPr b="0" lang="es-E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PlaceHolder 1"/>
          <p:cNvSpPr>
            <a:spLocks noGrp="1"/>
          </p:cNvSpPr>
          <p:nvPr>
            <p:ph type="sldImg"/>
          </p:nvPr>
        </p:nvSpPr>
        <p:spPr>
          <a:xfrm>
            <a:off x="685800" y="1143000"/>
            <a:ext cx="5486040" cy="3085920"/>
          </a:xfrm>
          <a:prstGeom prst="rect">
            <a:avLst/>
          </a:prstGeom>
          <a:ln w="0">
            <a:noFill/>
          </a:ln>
        </p:spPr>
      </p:sp>
      <p:sp>
        <p:nvSpPr>
          <p:cNvPr id="384"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0" lang="es-ES" sz="2000" spc="-1" strike="noStrike" u="sng">
                <a:solidFill>
                  <a:srgbClr val="000000"/>
                </a:solidFill>
                <a:uFillTx/>
                <a:latin typeface="Arial"/>
                <a:hlinkClick r:id="rId1"/>
              </a:rPr>
              <a:t>https://www.vogella.com/tutorials/Retrofit/article.html</a:t>
            </a:r>
            <a:endParaRPr b="0" lang="en-US" sz="2000" spc="-1" strike="noStrike">
              <a:solidFill>
                <a:srgbClr val="000000"/>
              </a:solidFill>
              <a:latin typeface="Arial"/>
            </a:endParaRPr>
          </a:p>
        </p:txBody>
      </p:sp>
      <p:sp>
        <p:nvSpPr>
          <p:cNvPr id="385" name="PlaceHolder 3"/>
          <p:cNvSpPr>
            <a:spLocks noGrp="1"/>
          </p:cNvSpPr>
          <p:nvPr>
            <p:ph type="sldNum" idx="57"/>
          </p:nvPr>
        </p:nvSpPr>
        <p:spPr>
          <a:xfrm>
            <a:off x="3884760" y="8685360"/>
            <a:ext cx="2971440" cy="458280"/>
          </a:xfrm>
          <a:prstGeom prst="rect">
            <a:avLst/>
          </a:prstGeom>
          <a:noFill/>
          <a:ln w="0">
            <a:noFill/>
          </a:ln>
        </p:spPr>
        <p:txBody>
          <a:bodyPr lIns="91440" rIns="91440" tIns="45720" bIns="45720" anchor="b">
            <a:noAutofit/>
          </a:bodyPr>
          <a:lstStyle>
            <a:lvl1pPr indent="0" algn="r" defTabSz="457200">
              <a:lnSpc>
                <a:spcPct val="100000"/>
              </a:lnSpc>
              <a:buNone/>
              <a:defRPr b="0" lang="es-ES" sz="1200" spc="-1" strike="noStrike">
                <a:solidFill>
                  <a:schemeClr val="dk1"/>
                </a:solidFill>
                <a:latin typeface="+mn-lt"/>
                <a:ea typeface="+mn-ea"/>
              </a:defRPr>
            </a:lvl1pPr>
          </a:lstStyle>
          <a:p>
            <a:pPr indent="0" algn="r" defTabSz="457200">
              <a:lnSpc>
                <a:spcPct val="100000"/>
              </a:lnSpc>
              <a:buNone/>
            </a:pPr>
            <a:fld id="{0EF04FA6-664C-4C26-BE86-545149933D55}" type="slidenum">
              <a:rPr b="0" lang="es-E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PlaceHolder 1"/>
          <p:cNvSpPr>
            <a:spLocks noGrp="1"/>
          </p:cNvSpPr>
          <p:nvPr>
            <p:ph type="sldImg"/>
          </p:nvPr>
        </p:nvSpPr>
        <p:spPr>
          <a:xfrm>
            <a:off x="685800" y="1143000"/>
            <a:ext cx="5486040" cy="3085920"/>
          </a:xfrm>
          <a:prstGeom prst="rect">
            <a:avLst/>
          </a:prstGeom>
          <a:ln w="0">
            <a:noFill/>
          </a:ln>
        </p:spPr>
      </p:sp>
      <p:sp>
        <p:nvSpPr>
          <p:cNvPr id="387"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0" lang="es-ES" sz="2000" spc="-1" strike="noStrike" u="sng">
                <a:solidFill>
                  <a:srgbClr val="000000"/>
                </a:solidFill>
                <a:uFillTx/>
                <a:latin typeface="Arial"/>
                <a:hlinkClick r:id="rId1"/>
              </a:rPr>
              <a:t>https://www.vogella.com/tutorials/Retrofit/article.html</a:t>
            </a:r>
            <a:endParaRPr b="0" lang="en-US" sz="2000" spc="-1" strike="noStrike">
              <a:solidFill>
                <a:srgbClr val="000000"/>
              </a:solidFill>
              <a:latin typeface="Arial"/>
            </a:endParaRPr>
          </a:p>
        </p:txBody>
      </p:sp>
      <p:sp>
        <p:nvSpPr>
          <p:cNvPr id="388" name="PlaceHolder 3"/>
          <p:cNvSpPr>
            <a:spLocks noGrp="1"/>
          </p:cNvSpPr>
          <p:nvPr>
            <p:ph type="sldNum" idx="58"/>
          </p:nvPr>
        </p:nvSpPr>
        <p:spPr>
          <a:xfrm>
            <a:off x="3884760" y="8685360"/>
            <a:ext cx="2971440" cy="458280"/>
          </a:xfrm>
          <a:prstGeom prst="rect">
            <a:avLst/>
          </a:prstGeom>
          <a:noFill/>
          <a:ln w="0">
            <a:noFill/>
          </a:ln>
        </p:spPr>
        <p:txBody>
          <a:bodyPr lIns="91440" rIns="91440" tIns="45720" bIns="45720" anchor="b">
            <a:noAutofit/>
          </a:bodyPr>
          <a:lstStyle>
            <a:lvl1pPr indent="0" algn="r" defTabSz="457200">
              <a:lnSpc>
                <a:spcPct val="100000"/>
              </a:lnSpc>
              <a:buNone/>
              <a:defRPr b="0" lang="es-ES" sz="1200" spc="-1" strike="noStrike">
                <a:solidFill>
                  <a:schemeClr val="dk1"/>
                </a:solidFill>
                <a:latin typeface="+mn-lt"/>
                <a:ea typeface="+mn-ea"/>
              </a:defRPr>
            </a:lvl1pPr>
          </a:lstStyle>
          <a:p>
            <a:pPr indent="0" algn="r" defTabSz="457200">
              <a:lnSpc>
                <a:spcPct val="100000"/>
              </a:lnSpc>
              <a:buNone/>
            </a:pPr>
            <a:fld id="{1DBF3A23-6336-4763-A6A2-89269138A951}" type="slidenum">
              <a:rPr b="0" lang="es-E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PlaceHolder 1"/>
          <p:cNvSpPr>
            <a:spLocks noGrp="1"/>
          </p:cNvSpPr>
          <p:nvPr>
            <p:ph type="sldImg"/>
          </p:nvPr>
        </p:nvSpPr>
        <p:spPr>
          <a:xfrm>
            <a:off x="685800" y="1143000"/>
            <a:ext cx="5486040" cy="3085920"/>
          </a:xfrm>
          <a:prstGeom prst="rect">
            <a:avLst/>
          </a:prstGeom>
          <a:ln w="0">
            <a:noFill/>
          </a:ln>
        </p:spPr>
      </p:sp>
      <p:sp>
        <p:nvSpPr>
          <p:cNvPr id="390"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0" lang="es-ES" sz="2000" spc="-1" strike="noStrike" u="sng">
                <a:solidFill>
                  <a:srgbClr val="000000"/>
                </a:solidFill>
                <a:uFillTx/>
                <a:latin typeface="Arial"/>
                <a:hlinkClick r:id="rId1"/>
              </a:rPr>
              <a:t>https://www.vogella.com/tutorials/Retrofit/article.html</a:t>
            </a:r>
            <a:endParaRPr b="0" lang="en-US" sz="2000" spc="-1" strike="noStrike">
              <a:solidFill>
                <a:srgbClr val="000000"/>
              </a:solidFill>
              <a:latin typeface="Arial"/>
            </a:endParaRPr>
          </a:p>
        </p:txBody>
      </p:sp>
      <p:sp>
        <p:nvSpPr>
          <p:cNvPr id="391" name="PlaceHolder 3"/>
          <p:cNvSpPr>
            <a:spLocks noGrp="1"/>
          </p:cNvSpPr>
          <p:nvPr>
            <p:ph type="sldNum" idx="59"/>
          </p:nvPr>
        </p:nvSpPr>
        <p:spPr>
          <a:xfrm>
            <a:off x="3884760" y="8685360"/>
            <a:ext cx="2971440" cy="458280"/>
          </a:xfrm>
          <a:prstGeom prst="rect">
            <a:avLst/>
          </a:prstGeom>
          <a:noFill/>
          <a:ln w="0">
            <a:noFill/>
          </a:ln>
        </p:spPr>
        <p:txBody>
          <a:bodyPr lIns="91440" rIns="91440" tIns="45720" bIns="45720" anchor="b">
            <a:noAutofit/>
          </a:bodyPr>
          <a:lstStyle>
            <a:lvl1pPr indent="0" algn="r" defTabSz="457200">
              <a:lnSpc>
                <a:spcPct val="100000"/>
              </a:lnSpc>
              <a:buNone/>
              <a:defRPr b="0" lang="es-ES" sz="1200" spc="-1" strike="noStrike">
                <a:solidFill>
                  <a:schemeClr val="dk1"/>
                </a:solidFill>
                <a:latin typeface="+mn-lt"/>
                <a:ea typeface="+mn-ea"/>
              </a:defRPr>
            </a:lvl1pPr>
          </a:lstStyle>
          <a:p>
            <a:pPr indent="0" algn="r" defTabSz="457200">
              <a:lnSpc>
                <a:spcPct val="100000"/>
              </a:lnSpc>
              <a:buNone/>
            </a:pPr>
            <a:fld id="{E502E806-2672-4FFF-8C07-2BEFCB598ED8}" type="slidenum">
              <a:rPr b="0" lang="es-E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PlaceHolder 1"/>
          <p:cNvSpPr>
            <a:spLocks noGrp="1"/>
          </p:cNvSpPr>
          <p:nvPr>
            <p:ph type="sldImg"/>
          </p:nvPr>
        </p:nvSpPr>
        <p:spPr>
          <a:xfrm>
            <a:off x="685800" y="1143000"/>
            <a:ext cx="5486040" cy="3085920"/>
          </a:xfrm>
          <a:prstGeom prst="rect">
            <a:avLst/>
          </a:prstGeom>
          <a:ln w="0">
            <a:noFill/>
          </a:ln>
        </p:spPr>
      </p:sp>
      <p:sp>
        <p:nvSpPr>
          <p:cNvPr id="393"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0" lang="es-ES" sz="2000" spc="-1" strike="noStrike">
                <a:solidFill>
                  <a:srgbClr val="000000"/>
                </a:solidFill>
                <a:latin typeface="Arial"/>
              </a:rPr>
              <a:t>Mapeo que debemos hacer</a:t>
            </a:r>
            <a:endParaRPr b="0" lang="en-US" sz="2000" spc="-1" strike="noStrike">
              <a:solidFill>
                <a:srgbClr val="000000"/>
              </a:solidFill>
              <a:latin typeface="Arial"/>
            </a:endParaRPr>
          </a:p>
        </p:txBody>
      </p:sp>
      <p:sp>
        <p:nvSpPr>
          <p:cNvPr id="394" name="PlaceHolder 3"/>
          <p:cNvSpPr>
            <a:spLocks noGrp="1"/>
          </p:cNvSpPr>
          <p:nvPr>
            <p:ph type="sldNum" idx="60"/>
          </p:nvPr>
        </p:nvSpPr>
        <p:spPr>
          <a:xfrm>
            <a:off x="3884760" y="8685360"/>
            <a:ext cx="2971440" cy="458280"/>
          </a:xfrm>
          <a:prstGeom prst="rect">
            <a:avLst/>
          </a:prstGeom>
          <a:noFill/>
          <a:ln w="0">
            <a:noFill/>
          </a:ln>
        </p:spPr>
        <p:txBody>
          <a:bodyPr lIns="91440" rIns="91440" tIns="45720" bIns="45720" anchor="b">
            <a:noAutofit/>
          </a:bodyPr>
          <a:lstStyle>
            <a:lvl1pPr indent="0" algn="r" defTabSz="457200">
              <a:lnSpc>
                <a:spcPct val="100000"/>
              </a:lnSpc>
              <a:buNone/>
              <a:defRPr b="0" lang="es-ES" sz="1200" spc="-1" strike="noStrike">
                <a:solidFill>
                  <a:schemeClr val="dk1"/>
                </a:solidFill>
                <a:latin typeface="+mn-lt"/>
                <a:ea typeface="+mn-ea"/>
              </a:defRPr>
            </a:lvl1pPr>
          </a:lstStyle>
          <a:p>
            <a:pPr indent="0" algn="r" defTabSz="457200">
              <a:lnSpc>
                <a:spcPct val="100000"/>
              </a:lnSpc>
              <a:buNone/>
            </a:pPr>
            <a:fld id="{70BAE5C0-00C1-4DC3-BA75-041063156DBA}" type="slidenum">
              <a:rPr b="0" lang="es-E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type="sldImg"/>
          </p:nvPr>
        </p:nvSpPr>
        <p:spPr>
          <a:xfrm>
            <a:off x="685800" y="1143000"/>
            <a:ext cx="5486040" cy="3085920"/>
          </a:xfrm>
          <a:prstGeom prst="rect">
            <a:avLst/>
          </a:prstGeom>
          <a:ln w="0">
            <a:noFill/>
          </a:ln>
        </p:spPr>
      </p:sp>
      <p:sp>
        <p:nvSpPr>
          <p:cNvPr id="396"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0" lang="es-ES" sz="1200" spc="-1" strike="noStrike">
                <a:solidFill>
                  <a:schemeClr val="dk1"/>
                </a:solidFill>
                <a:latin typeface="+mn-lt"/>
                <a:ea typeface="+mn-ea"/>
              </a:rPr>
              <a:t>Pegamos el fichero json de respuesta en el área de texto principal (peliculas populares.json, search-movie el rey leon.json)</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mn-lt"/>
                <a:ea typeface="+mn-ea"/>
              </a:rPr>
              <a:t>Package: es.uniovi.eii.sdm.datos.server</a:t>
            </a:r>
            <a:endParaRPr b="0" lang="en-US" sz="1200" spc="-1" strike="noStrike">
              <a:solidFill>
                <a:srgbClr val="000000"/>
              </a:solidFill>
              <a:latin typeface="Arial"/>
            </a:endParaRPr>
          </a:p>
          <a:p>
            <a:pPr marL="216000" indent="0">
              <a:lnSpc>
                <a:spcPct val="100000"/>
              </a:lnSpc>
              <a:buNone/>
            </a:pPr>
            <a:r>
              <a:rPr b="0" lang="es-ES" sz="2000" spc="-1" strike="noStrike">
                <a:solidFill>
                  <a:srgbClr val="000000"/>
                </a:solidFill>
                <a:latin typeface="+mn-lt"/>
                <a:ea typeface="+mn-ea"/>
              </a:rPr>
              <a:t>Class Name: MoviesResult</a:t>
            </a:r>
            <a:endParaRPr b="0" lang="en-US" sz="2000" spc="-1" strike="noStrike">
              <a:solidFill>
                <a:srgbClr val="000000"/>
              </a:solidFill>
              <a:latin typeface="Arial"/>
            </a:endParaRPr>
          </a:p>
          <a:p>
            <a:pPr marL="216000" indent="0">
              <a:lnSpc>
                <a:spcPct val="100000"/>
              </a:lnSpc>
              <a:buNone/>
            </a:pPr>
            <a:r>
              <a:rPr b="0" lang="es-ES" sz="2000" spc="-1" strike="noStrike">
                <a:solidFill>
                  <a:srgbClr val="000000"/>
                </a:solidFill>
                <a:latin typeface="+mn-lt"/>
                <a:ea typeface="+mn-ea"/>
              </a:rPr>
              <a:t>Source type: json</a:t>
            </a:r>
            <a:endParaRPr b="0" lang="en-US" sz="2000" spc="-1" strike="noStrike">
              <a:solidFill>
                <a:srgbClr val="000000"/>
              </a:solidFill>
              <a:latin typeface="Arial"/>
            </a:endParaRPr>
          </a:p>
          <a:p>
            <a:pPr marL="216000" indent="0">
              <a:lnSpc>
                <a:spcPct val="100000"/>
              </a:lnSpc>
              <a:buNone/>
            </a:pPr>
            <a:r>
              <a:rPr b="0" lang="es-ES" sz="2000" spc="-1" strike="noStrike">
                <a:solidFill>
                  <a:srgbClr val="000000"/>
                </a:solidFill>
                <a:latin typeface="+mn-lt"/>
                <a:ea typeface="+mn-ea"/>
              </a:rPr>
              <a:t>Annotation style: Gson</a:t>
            </a:r>
            <a:endParaRPr b="0" lang="en-US" sz="2000" spc="-1" strike="noStrike">
              <a:solidFill>
                <a:srgbClr val="000000"/>
              </a:solidFill>
              <a:latin typeface="Arial"/>
            </a:endParaRPr>
          </a:p>
          <a:p>
            <a:pPr marL="216000" indent="0">
              <a:lnSpc>
                <a:spcPct val="100000"/>
              </a:lnSpc>
              <a:buNone/>
            </a:pPr>
            <a:r>
              <a:rPr b="0" lang="es-ES" sz="2000" spc="-1" strike="noStrike">
                <a:solidFill>
                  <a:srgbClr val="000000"/>
                </a:solidFill>
                <a:latin typeface="+mn-lt"/>
                <a:ea typeface="+mn-ea"/>
              </a:rPr>
              <a:t>X Use doublé numbers</a:t>
            </a:r>
            <a:endParaRPr b="0" lang="en-US" sz="2000" spc="-1" strike="noStrike">
              <a:solidFill>
                <a:srgbClr val="000000"/>
              </a:solidFill>
              <a:latin typeface="Arial"/>
            </a:endParaRPr>
          </a:p>
          <a:p>
            <a:pPr marL="216000" indent="0">
              <a:lnSpc>
                <a:spcPct val="100000"/>
              </a:lnSpc>
              <a:buNone/>
            </a:pPr>
            <a:r>
              <a:rPr b="0" lang="es-ES" sz="2000" spc="-1" strike="noStrike">
                <a:solidFill>
                  <a:srgbClr val="000000"/>
                </a:solidFill>
                <a:latin typeface="+mn-lt"/>
                <a:ea typeface="+mn-ea"/>
              </a:rPr>
              <a:t>X </a:t>
            </a:r>
            <a:r>
              <a:rPr b="0" lang="en-US" sz="1200" spc="-1" strike="noStrike">
                <a:solidFill>
                  <a:schemeClr val="dk1"/>
                </a:solidFill>
                <a:latin typeface="+mn-lt"/>
                <a:ea typeface="+mn-ea"/>
              </a:rPr>
              <a:t>Include getters and setters</a:t>
            </a:r>
            <a:endParaRPr b="0" lang="en-US" sz="1200" spc="-1" strike="noStrike">
              <a:solidFill>
                <a:srgbClr val="000000"/>
              </a:solidFill>
              <a:latin typeface="Arial"/>
            </a:endParaRPr>
          </a:p>
          <a:p>
            <a:pPr marL="216000" indent="0">
              <a:lnSpc>
                <a:spcPct val="100000"/>
              </a:lnSpc>
              <a:buNone/>
            </a:pPr>
            <a:r>
              <a:rPr b="0" lang="es-ES" sz="1200" spc="-1" strike="noStrike">
                <a:solidFill>
                  <a:schemeClr val="dk1"/>
                </a:solidFill>
                <a:latin typeface="+mn-lt"/>
                <a:ea typeface="+mn-ea"/>
              </a:rPr>
              <a:t>X Allow additional properties</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mn-lt"/>
                <a:ea typeface="+mn-ea"/>
              </a:rPr>
              <a:t>Property word delimiters: _</a:t>
            </a:r>
            <a:endParaRPr b="0" lang="en-US" sz="1200" spc="-1" strike="noStrike">
              <a:solidFill>
                <a:srgbClr val="000000"/>
              </a:solidFill>
              <a:latin typeface="Arial"/>
            </a:endParaRPr>
          </a:p>
        </p:txBody>
      </p:sp>
      <p:sp>
        <p:nvSpPr>
          <p:cNvPr id="397" name="PlaceHolder 3"/>
          <p:cNvSpPr>
            <a:spLocks noGrp="1"/>
          </p:cNvSpPr>
          <p:nvPr>
            <p:ph type="sldNum" idx="61"/>
          </p:nvPr>
        </p:nvSpPr>
        <p:spPr>
          <a:xfrm>
            <a:off x="3884760" y="8685360"/>
            <a:ext cx="2971440" cy="458280"/>
          </a:xfrm>
          <a:prstGeom prst="rect">
            <a:avLst/>
          </a:prstGeom>
          <a:noFill/>
          <a:ln w="0">
            <a:noFill/>
          </a:ln>
        </p:spPr>
        <p:txBody>
          <a:bodyPr lIns="91440" rIns="91440" tIns="45720" bIns="45720" anchor="b">
            <a:noAutofit/>
          </a:bodyPr>
          <a:lstStyle>
            <a:lvl1pPr indent="0" algn="r" defTabSz="457200">
              <a:lnSpc>
                <a:spcPct val="100000"/>
              </a:lnSpc>
              <a:buNone/>
              <a:defRPr b="0" lang="es-ES" sz="1200" spc="-1" strike="noStrike">
                <a:solidFill>
                  <a:schemeClr val="dk1"/>
                </a:solidFill>
                <a:latin typeface="+mn-lt"/>
                <a:ea typeface="+mn-ea"/>
              </a:defRPr>
            </a:lvl1pPr>
          </a:lstStyle>
          <a:p>
            <a:pPr indent="0" algn="r" defTabSz="457200">
              <a:lnSpc>
                <a:spcPct val="100000"/>
              </a:lnSpc>
              <a:buNone/>
            </a:pPr>
            <a:fld id="{2172ECB9-ED79-42E0-ABDD-8A3F1818E5CF}" type="slidenum">
              <a:rPr b="0" lang="es-E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PlaceHolder 1"/>
          <p:cNvSpPr>
            <a:spLocks noGrp="1"/>
          </p:cNvSpPr>
          <p:nvPr>
            <p:ph type="sldImg"/>
          </p:nvPr>
        </p:nvSpPr>
        <p:spPr>
          <a:xfrm>
            <a:off x="685800" y="1143000"/>
            <a:ext cx="5486040" cy="3085920"/>
          </a:xfrm>
          <a:prstGeom prst="rect">
            <a:avLst/>
          </a:prstGeom>
          <a:ln w="0">
            <a:noFill/>
          </a:ln>
        </p:spPr>
      </p:sp>
      <p:sp>
        <p:nvSpPr>
          <p:cNvPr id="399"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0" lang="es-ES" sz="2000" spc="-1" strike="noStrike">
                <a:solidFill>
                  <a:srgbClr val="000000"/>
                </a:solidFill>
                <a:latin typeface="Arial"/>
              </a:rPr>
              <a:t>Para instalar un nuevo plugin: File &gt; Setting &gt; Plugins &gt; Buscar en el market place: JSON to Kotlin Class &gt; instalar</a:t>
            </a:r>
            <a:endParaRPr b="0" lang="en-US" sz="2000" spc="-1" strike="noStrike">
              <a:solidFill>
                <a:srgbClr val="000000"/>
              </a:solidFill>
              <a:latin typeface="Arial"/>
            </a:endParaRPr>
          </a:p>
        </p:txBody>
      </p:sp>
      <p:sp>
        <p:nvSpPr>
          <p:cNvPr id="400" name="PlaceHolder 3"/>
          <p:cNvSpPr>
            <a:spLocks noGrp="1"/>
          </p:cNvSpPr>
          <p:nvPr>
            <p:ph type="sldNum" idx="62"/>
          </p:nvPr>
        </p:nvSpPr>
        <p:spPr>
          <a:xfrm>
            <a:off x="3884760" y="8685360"/>
            <a:ext cx="2971440" cy="458280"/>
          </a:xfrm>
          <a:prstGeom prst="rect">
            <a:avLst/>
          </a:prstGeom>
          <a:noFill/>
          <a:ln w="0">
            <a:noFill/>
          </a:ln>
        </p:spPr>
        <p:txBody>
          <a:bodyPr lIns="91440" rIns="91440" tIns="45720" bIns="45720" anchor="b">
            <a:noAutofit/>
          </a:bodyPr>
          <a:lstStyle>
            <a:lvl1pPr indent="0" algn="r" defTabSz="457200">
              <a:lnSpc>
                <a:spcPct val="100000"/>
              </a:lnSpc>
              <a:buNone/>
              <a:defRPr b="0" lang="es-ES" sz="1200" spc="-1" strike="noStrike">
                <a:solidFill>
                  <a:schemeClr val="dk1"/>
                </a:solidFill>
                <a:latin typeface="+mn-lt"/>
                <a:ea typeface="+mn-ea"/>
              </a:defRPr>
            </a:lvl1pPr>
          </a:lstStyle>
          <a:p>
            <a:pPr indent="0" algn="r" defTabSz="457200">
              <a:lnSpc>
                <a:spcPct val="100000"/>
              </a:lnSpc>
              <a:buNone/>
            </a:pPr>
            <a:fld id="{93784488-9487-4D64-B672-F8697E429A05}" type="slidenum">
              <a:rPr b="0" lang="es-E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PlaceHolder 1"/>
          <p:cNvSpPr>
            <a:spLocks noGrp="1"/>
          </p:cNvSpPr>
          <p:nvPr>
            <p:ph type="sldImg"/>
          </p:nvPr>
        </p:nvSpPr>
        <p:spPr>
          <a:xfrm>
            <a:off x="685800" y="1143000"/>
            <a:ext cx="5486040" cy="3085920"/>
          </a:xfrm>
          <a:prstGeom prst="rect">
            <a:avLst/>
          </a:prstGeom>
          <a:ln w="0">
            <a:noFill/>
          </a:ln>
        </p:spPr>
      </p:sp>
      <p:sp>
        <p:nvSpPr>
          <p:cNvPr id="402"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0" lang="es-ES" sz="2000" spc="-1" strike="noStrike" u="sng">
                <a:solidFill>
                  <a:srgbClr val="000000"/>
                </a:solidFill>
                <a:uFillTx/>
                <a:latin typeface="Arial"/>
                <a:hlinkClick r:id="rId1"/>
              </a:rPr>
              <a:t>https://www.vogella.com/tutorials/Retrofit/article.html</a:t>
            </a:r>
            <a:endParaRPr b="0" lang="en-US" sz="2000" spc="-1" strike="noStrike">
              <a:solidFill>
                <a:srgbClr val="000000"/>
              </a:solidFill>
              <a:latin typeface="Arial"/>
            </a:endParaRPr>
          </a:p>
        </p:txBody>
      </p:sp>
      <p:sp>
        <p:nvSpPr>
          <p:cNvPr id="403" name="PlaceHolder 3"/>
          <p:cNvSpPr>
            <a:spLocks noGrp="1"/>
          </p:cNvSpPr>
          <p:nvPr>
            <p:ph type="sldNum" idx="63"/>
          </p:nvPr>
        </p:nvSpPr>
        <p:spPr>
          <a:xfrm>
            <a:off x="3884760" y="8685360"/>
            <a:ext cx="2971440" cy="458280"/>
          </a:xfrm>
          <a:prstGeom prst="rect">
            <a:avLst/>
          </a:prstGeom>
          <a:noFill/>
          <a:ln w="0">
            <a:noFill/>
          </a:ln>
        </p:spPr>
        <p:txBody>
          <a:bodyPr lIns="91440" rIns="91440" tIns="45720" bIns="45720" anchor="b">
            <a:noAutofit/>
          </a:bodyPr>
          <a:lstStyle>
            <a:lvl1pPr indent="0" algn="r" defTabSz="457200">
              <a:lnSpc>
                <a:spcPct val="100000"/>
              </a:lnSpc>
              <a:buNone/>
              <a:defRPr b="0" lang="es-ES" sz="1200" spc="-1" strike="noStrike">
                <a:solidFill>
                  <a:schemeClr val="dk1"/>
                </a:solidFill>
                <a:latin typeface="+mn-lt"/>
                <a:ea typeface="+mn-ea"/>
              </a:defRPr>
            </a:lvl1pPr>
          </a:lstStyle>
          <a:p>
            <a:pPr indent="0" algn="r" defTabSz="457200">
              <a:lnSpc>
                <a:spcPct val="100000"/>
              </a:lnSpc>
              <a:buNone/>
            </a:pPr>
            <a:fld id="{41038C7C-E2B5-4C58-983C-C0FA2C903B44}" type="slidenum">
              <a:rPr b="0" lang="es-E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PlaceHolder 1"/>
          <p:cNvSpPr>
            <a:spLocks noGrp="1"/>
          </p:cNvSpPr>
          <p:nvPr>
            <p:ph type="sldImg"/>
          </p:nvPr>
        </p:nvSpPr>
        <p:spPr>
          <a:xfrm>
            <a:off x="685800" y="1143000"/>
            <a:ext cx="5486040" cy="3085920"/>
          </a:xfrm>
          <a:prstGeom prst="rect">
            <a:avLst/>
          </a:prstGeom>
          <a:ln w="0">
            <a:noFill/>
          </a:ln>
        </p:spPr>
      </p:sp>
      <p:sp>
        <p:nvSpPr>
          <p:cNvPr id="405"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0" lang="en-US" sz="2000" spc="-1" strike="noStrike">
                <a:solidFill>
                  <a:srgbClr val="000000"/>
                </a:solidFill>
                <a:latin typeface="Arial"/>
              </a:rPr>
              <a:t>https://experto.dev/patron-de-diseno-builder-en-java/</a:t>
            </a:r>
            <a:endParaRPr b="0" lang="en-US" sz="2000" spc="-1" strike="noStrike">
              <a:solidFill>
                <a:srgbClr val="000000"/>
              </a:solidFill>
              <a:latin typeface="Arial"/>
            </a:endParaRPr>
          </a:p>
        </p:txBody>
      </p:sp>
      <p:sp>
        <p:nvSpPr>
          <p:cNvPr id="406" name="PlaceHolder 3"/>
          <p:cNvSpPr>
            <a:spLocks noGrp="1"/>
          </p:cNvSpPr>
          <p:nvPr>
            <p:ph type="sldNum" idx="64"/>
          </p:nvPr>
        </p:nvSpPr>
        <p:spPr>
          <a:xfrm>
            <a:off x="3884760" y="8685360"/>
            <a:ext cx="2971440" cy="458280"/>
          </a:xfrm>
          <a:prstGeom prst="rect">
            <a:avLst/>
          </a:prstGeom>
          <a:noFill/>
          <a:ln w="0">
            <a:noFill/>
          </a:ln>
        </p:spPr>
        <p:txBody>
          <a:bodyPr lIns="91440" rIns="91440" tIns="45720" bIns="45720" anchor="b">
            <a:noAutofit/>
          </a:bodyPr>
          <a:lstStyle>
            <a:lvl1pPr indent="0" algn="r" defTabSz="457200">
              <a:lnSpc>
                <a:spcPct val="100000"/>
              </a:lnSpc>
              <a:buNone/>
              <a:defRPr b="0" lang="es-ES" sz="1200" spc="-1" strike="noStrike">
                <a:solidFill>
                  <a:schemeClr val="dk1"/>
                </a:solidFill>
                <a:latin typeface="+mn-lt"/>
                <a:ea typeface="+mn-ea"/>
              </a:defRPr>
            </a:lvl1pPr>
          </a:lstStyle>
          <a:p>
            <a:pPr indent="0" algn="r" defTabSz="457200">
              <a:lnSpc>
                <a:spcPct val="100000"/>
              </a:lnSpc>
              <a:buNone/>
            </a:pPr>
            <a:fld id="{C8451BD3-6D50-42F7-ACCD-AC4A9B6EF45A}" type="slidenum">
              <a:rPr b="0" lang="es-E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PlaceHolder 1"/>
          <p:cNvSpPr>
            <a:spLocks noGrp="1"/>
          </p:cNvSpPr>
          <p:nvPr>
            <p:ph type="sldImg"/>
          </p:nvPr>
        </p:nvSpPr>
        <p:spPr>
          <a:xfrm>
            <a:off x="685800" y="1143000"/>
            <a:ext cx="5486040" cy="3085920"/>
          </a:xfrm>
          <a:prstGeom prst="rect">
            <a:avLst/>
          </a:prstGeom>
          <a:ln w="0">
            <a:noFill/>
          </a:ln>
        </p:spPr>
      </p:sp>
      <p:sp>
        <p:nvSpPr>
          <p:cNvPr id="408"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0" lang="es-ES" sz="1200" spc="-1" strike="noStrike">
                <a:solidFill>
                  <a:schemeClr val="dk1"/>
                </a:solidFill>
                <a:latin typeface="+mn-lt"/>
                <a:ea typeface="+mn-ea"/>
              </a:rPr>
              <a:t>enqueue() envía de manera asíncrona la petición y notifica a la aplicación con un callback cuando recibe una respuesta. Ya que esta petición es asíncrona, Retrofit maneja la ejecución en el hilo secundario para que el hilo de la UI principal no sea bloqueada o interfiera con esta.</a:t>
            </a:r>
            <a:endParaRPr b="0" lang="en-US" sz="1200" spc="-1" strike="noStrike">
              <a:solidFill>
                <a:srgbClr val="000000"/>
              </a:solidFill>
              <a:latin typeface="Arial"/>
            </a:endParaRPr>
          </a:p>
          <a:p>
            <a:pPr marL="216000" indent="0">
              <a:lnSpc>
                <a:spcPct val="100000"/>
              </a:lnSpc>
              <a:buNone/>
            </a:pPr>
            <a:r>
              <a:rPr b="0" lang="es-ES" sz="1200" spc="-1" strike="noStrike">
                <a:solidFill>
                  <a:schemeClr val="dk1"/>
                </a:solidFill>
                <a:latin typeface="+mn-lt"/>
                <a:ea typeface="+mn-ea"/>
              </a:rPr>
              <a:t>● </a:t>
            </a:r>
            <a:r>
              <a:rPr b="0" lang="es-ES" sz="1200" spc="-1" strike="noStrike">
                <a:solidFill>
                  <a:schemeClr val="dk1"/>
                </a:solidFill>
                <a:latin typeface="+mn-lt"/>
                <a:ea typeface="+mn-ea"/>
              </a:rPr>
              <a:t>onResponse(): invocado para una respuesta HTTP recibida. Este método es llamado para una respuesta que puede ser correctamente manejada incluso si el servidor devuelve un mensaje de error. Así que si obtienes un código de estado 404 o 500, también se llama a este método. Para obtener el código de estado para que puedas manejar situaciones basadas en estos, puedes usar el método response.code(). También puedes usar el método</a:t>
            </a:r>
            <a:endParaRPr b="0" lang="en-US" sz="1200" spc="-1" strike="noStrike">
              <a:solidFill>
                <a:srgbClr val="000000"/>
              </a:solidFill>
              <a:latin typeface="Arial"/>
            </a:endParaRPr>
          </a:p>
          <a:p>
            <a:pPr marL="216000" indent="0">
              <a:lnSpc>
                <a:spcPct val="100000"/>
              </a:lnSpc>
              <a:buNone/>
            </a:pPr>
            <a:r>
              <a:rPr b="0" lang="es-ES" sz="1200" spc="-1" strike="noStrike">
                <a:solidFill>
                  <a:schemeClr val="dk1"/>
                </a:solidFill>
                <a:latin typeface="+mn-lt"/>
                <a:ea typeface="+mn-ea"/>
              </a:rPr>
              <a:t>isSuccessful() para averiguar si el código de estado está en el rango 200-300, indicando éxito.</a:t>
            </a:r>
            <a:endParaRPr b="0" lang="en-US" sz="1200" spc="-1" strike="noStrike">
              <a:solidFill>
                <a:srgbClr val="000000"/>
              </a:solidFill>
              <a:latin typeface="Arial"/>
            </a:endParaRPr>
          </a:p>
          <a:p>
            <a:pPr marL="216000" indent="0">
              <a:lnSpc>
                <a:spcPct val="100000"/>
              </a:lnSpc>
              <a:buNone/>
            </a:pPr>
            <a:r>
              <a:rPr b="0" lang="es-ES" sz="1200" spc="-1" strike="noStrike">
                <a:solidFill>
                  <a:schemeClr val="dk1"/>
                </a:solidFill>
                <a:latin typeface="+mn-lt"/>
                <a:ea typeface="+mn-ea"/>
              </a:rPr>
              <a:t>● </a:t>
            </a:r>
            <a:r>
              <a:rPr b="0" lang="es-ES" sz="1200" spc="-1" strike="noStrike">
                <a:solidFill>
                  <a:schemeClr val="dk1"/>
                </a:solidFill>
                <a:latin typeface="+mn-lt"/>
                <a:ea typeface="+mn-ea"/>
              </a:rPr>
              <a:t>onFailure(): invocado cuando una excepción de red ocurre comunicando al servidor o cuando una excepción inesperada ocurrió manejando la petición o procesando la respuesta.</a:t>
            </a:r>
            <a:endParaRPr b="0" lang="en-US" sz="1200" spc="-1" strike="noStrike">
              <a:solidFill>
                <a:srgbClr val="000000"/>
              </a:solidFill>
              <a:latin typeface="Arial"/>
            </a:endParaRPr>
          </a:p>
        </p:txBody>
      </p:sp>
      <p:sp>
        <p:nvSpPr>
          <p:cNvPr id="409" name="PlaceHolder 3"/>
          <p:cNvSpPr>
            <a:spLocks noGrp="1"/>
          </p:cNvSpPr>
          <p:nvPr>
            <p:ph type="sldNum" idx="65"/>
          </p:nvPr>
        </p:nvSpPr>
        <p:spPr>
          <a:xfrm>
            <a:off x="3884760" y="8685360"/>
            <a:ext cx="2971440" cy="458280"/>
          </a:xfrm>
          <a:prstGeom prst="rect">
            <a:avLst/>
          </a:prstGeom>
          <a:noFill/>
          <a:ln w="0">
            <a:noFill/>
          </a:ln>
        </p:spPr>
        <p:txBody>
          <a:bodyPr lIns="91440" rIns="91440" tIns="45720" bIns="45720" anchor="b">
            <a:noAutofit/>
          </a:bodyPr>
          <a:lstStyle>
            <a:lvl1pPr indent="0" algn="r" defTabSz="457200">
              <a:lnSpc>
                <a:spcPct val="100000"/>
              </a:lnSpc>
              <a:buNone/>
              <a:defRPr b="0" lang="es-ES" sz="1200" spc="-1" strike="noStrike">
                <a:solidFill>
                  <a:schemeClr val="dk1"/>
                </a:solidFill>
                <a:latin typeface="+mn-lt"/>
                <a:ea typeface="+mn-ea"/>
              </a:defRPr>
            </a:lvl1pPr>
          </a:lstStyle>
          <a:p>
            <a:pPr indent="0" algn="r" defTabSz="457200">
              <a:lnSpc>
                <a:spcPct val="100000"/>
              </a:lnSpc>
              <a:buNone/>
            </a:pPr>
            <a:fld id="{4176751C-42DD-4D3F-AF75-B5814E7596A3}" type="slidenum">
              <a:rPr b="0" lang="es-E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PlaceHolder 1"/>
          <p:cNvSpPr>
            <a:spLocks noGrp="1"/>
          </p:cNvSpPr>
          <p:nvPr>
            <p:ph type="sldImg"/>
          </p:nvPr>
        </p:nvSpPr>
        <p:spPr>
          <a:xfrm>
            <a:off x="685800" y="1143000"/>
            <a:ext cx="5486040" cy="3085920"/>
          </a:xfrm>
          <a:prstGeom prst="rect">
            <a:avLst/>
          </a:prstGeom>
          <a:ln w="0">
            <a:noFill/>
          </a:ln>
        </p:spPr>
      </p:sp>
      <p:sp>
        <p:nvSpPr>
          <p:cNvPr id="411"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1" lang="es-ES" sz="1200" spc="-1" strike="noStrike">
                <a:solidFill>
                  <a:schemeClr val="dk1"/>
                </a:solidFill>
                <a:latin typeface="+mn-lt"/>
                <a:ea typeface="+mn-ea"/>
              </a:rPr>
              <a:t>Crear recyclerView para mostrar el resultado</a:t>
            </a:r>
            <a:endParaRPr b="0" lang="en-US" sz="1200" spc="-1" strike="noStrike">
              <a:solidFill>
                <a:srgbClr val="000000"/>
              </a:solidFill>
              <a:latin typeface="Arial"/>
            </a:endParaRPr>
          </a:p>
          <a:p>
            <a:pPr marL="216000" indent="0">
              <a:lnSpc>
                <a:spcPct val="100000"/>
              </a:lnSpc>
              <a:buNone/>
            </a:pPr>
            <a:r>
              <a:rPr b="0" lang="en-GB" sz="1200" spc="-1" strike="noStrike">
                <a:solidFill>
                  <a:schemeClr val="dk1"/>
                </a:solidFill>
                <a:latin typeface="+mn-lt"/>
                <a:ea typeface="+mn-ea"/>
              </a:rPr>
              <a:t>Sobre el layout activity_main.xml: Borrar TextView. </a:t>
            </a:r>
            <a:r>
              <a:rPr b="0" lang="es-ES" sz="1200" spc="-1" strike="noStrike">
                <a:solidFill>
                  <a:schemeClr val="dk1"/>
                </a:solidFill>
                <a:latin typeface="+mn-lt"/>
                <a:ea typeface="+mn-ea"/>
              </a:rPr>
              <a:t>Crear un RecyclerView que ocupe todo la activity, establecer constraints fijando a cada borde de la activity con un margen de 8. Ponerle como nombre recyclerView.</a:t>
            </a:r>
            <a:endParaRPr b="0" lang="en-US" sz="1200" spc="-1" strike="noStrike">
              <a:solidFill>
                <a:srgbClr val="000000"/>
              </a:solidFill>
              <a:latin typeface="Arial"/>
            </a:endParaRPr>
          </a:p>
          <a:p>
            <a:pPr marL="216000" indent="0">
              <a:lnSpc>
                <a:spcPct val="100000"/>
              </a:lnSpc>
              <a:buNone/>
            </a:pPr>
            <a:r>
              <a:rPr b="0" lang="es-ES" sz="1200" spc="-1" strike="noStrike">
                <a:solidFill>
                  <a:schemeClr val="dk1"/>
                </a:solidFill>
                <a:latin typeface="+mn-lt"/>
                <a:ea typeface="+mn-ea"/>
              </a:rPr>
              <a:t>Creamos todo el código para el RecyclerView en MainActivity.java</a:t>
            </a:r>
            <a:endParaRPr b="0" lang="en-US" sz="1200" spc="-1" strike="noStrike">
              <a:solidFill>
                <a:srgbClr val="000000"/>
              </a:solidFill>
              <a:latin typeface="Arial"/>
            </a:endParaRPr>
          </a:p>
          <a:p>
            <a:pPr marL="216000" indent="0">
              <a:lnSpc>
                <a:spcPct val="100000"/>
              </a:lnSpc>
              <a:buNone/>
            </a:pPr>
            <a:r>
              <a:rPr b="0" lang="en-GB" sz="1200" spc="-1" strike="noStrike">
                <a:solidFill>
                  <a:schemeClr val="dk1"/>
                </a:solidFill>
                <a:latin typeface="+mn-lt"/>
                <a:ea typeface="+mn-ea"/>
              </a:rPr>
              <a:t>Crear campo RecyclerView</a:t>
            </a:r>
            <a:endParaRPr b="0" lang="en-US" sz="1200" spc="-1" strike="noStrike">
              <a:solidFill>
                <a:srgbClr val="000000"/>
              </a:solidFill>
              <a:latin typeface="Arial"/>
            </a:endParaRPr>
          </a:p>
          <a:p>
            <a:pPr marL="216000" indent="0">
              <a:lnSpc>
                <a:spcPct val="100000"/>
              </a:lnSpc>
              <a:buNone/>
            </a:pPr>
            <a:r>
              <a:rPr b="1" lang="en-GB" sz="1200" spc="-1" strike="noStrike">
                <a:solidFill>
                  <a:schemeClr val="dk1"/>
                </a:solidFill>
                <a:latin typeface="+mn-lt"/>
                <a:ea typeface="+mn-ea"/>
              </a:rPr>
              <a:t>private </a:t>
            </a:r>
            <a:r>
              <a:rPr b="0" lang="en-GB" sz="1200" spc="-1" strike="noStrike">
                <a:solidFill>
                  <a:schemeClr val="dk1"/>
                </a:solidFill>
                <a:latin typeface="+mn-lt"/>
                <a:ea typeface="+mn-ea"/>
              </a:rPr>
              <a:t>RecyclerView </a:t>
            </a:r>
            <a:r>
              <a:rPr b="1" lang="en-GB" sz="1200" spc="-1" strike="noStrike">
                <a:solidFill>
                  <a:schemeClr val="dk1"/>
                </a:solidFill>
                <a:latin typeface="+mn-lt"/>
                <a:ea typeface="+mn-ea"/>
              </a:rPr>
              <a:t>listaUsuariosView</a:t>
            </a:r>
            <a:r>
              <a:rPr b="0" lang="en-GB" sz="1200" spc="-1" strike="noStrike">
                <a:solidFill>
                  <a:schemeClr val="dk1"/>
                </a:solidFill>
                <a:latin typeface="+mn-lt"/>
                <a:ea typeface="+mn-ea"/>
              </a:rPr>
              <a:t>;</a:t>
            </a:r>
            <a:r>
              <a:rPr b="0" lang="es-ES" sz="2000" spc="-1" strike="noStrike">
                <a:solidFill>
                  <a:srgbClr val="000000"/>
                </a:solidFill>
                <a:latin typeface="+mn-lt"/>
                <a:ea typeface="+mn-ea"/>
              </a:rPr>
              <a:t> </a:t>
            </a:r>
            <a:r>
              <a:rPr b="0" lang="en-GB" sz="1200" spc="-1" strike="noStrike">
                <a:solidFill>
                  <a:schemeClr val="dk1"/>
                </a:solidFill>
                <a:latin typeface="+mn-lt"/>
                <a:ea typeface="+mn-ea"/>
              </a:rPr>
              <a:t> </a:t>
            </a:r>
            <a:endParaRPr b="0" lang="en-US" sz="1200" spc="-1" strike="noStrike">
              <a:solidFill>
                <a:srgbClr val="000000"/>
              </a:solidFill>
              <a:latin typeface="Arial"/>
            </a:endParaRPr>
          </a:p>
          <a:p>
            <a:pPr marL="216000" indent="0">
              <a:lnSpc>
                <a:spcPct val="100000"/>
              </a:lnSpc>
              <a:buNone/>
            </a:pPr>
            <a:r>
              <a:rPr b="0" lang="es-ES" sz="1200" spc="-1" strike="noStrike">
                <a:solidFill>
                  <a:schemeClr val="dk1"/>
                </a:solidFill>
                <a:latin typeface="+mn-lt"/>
                <a:ea typeface="+mn-ea"/>
              </a:rPr>
              <a:t>Referenciarlo desde el layout.</a:t>
            </a:r>
            <a:endParaRPr b="0" lang="en-US" sz="1200" spc="-1" strike="noStrike">
              <a:solidFill>
                <a:srgbClr val="000000"/>
              </a:solidFill>
              <a:latin typeface="Arial"/>
            </a:endParaRPr>
          </a:p>
          <a:p>
            <a:pPr marL="216000" indent="0">
              <a:lnSpc>
                <a:spcPct val="100000"/>
              </a:lnSpc>
              <a:buNone/>
            </a:pPr>
            <a:r>
              <a:rPr b="0" lang="es-ES" sz="1200" spc="-1" strike="noStrike">
                <a:solidFill>
                  <a:schemeClr val="dk1"/>
                </a:solidFill>
                <a:latin typeface="+mn-lt"/>
                <a:ea typeface="+mn-ea"/>
              </a:rPr>
              <a:t>Establecerlo a un tamaño fijo.</a:t>
            </a:r>
            <a:endParaRPr b="0" lang="en-US" sz="1200" spc="-1" strike="noStrike">
              <a:solidFill>
                <a:srgbClr val="000000"/>
              </a:solidFill>
              <a:latin typeface="Arial"/>
            </a:endParaRPr>
          </a:p>
          <a:p>
            <a:pPr marL="216000" indent="0">
              <a:lnSpc>
                <a:spcPct val="100000"/>
              </a:lnSpc>
              <a:buNone/>
            </a:pPr>
            <a:r>
              <a:rPr b="0" lang="es-ES" sz="1200" spc="-1" strike="noStrike">
                <a:solidFill>
                  <a:schemeClr val="dk1"/>
                </a:solidFill>
                <a:latin typeface="+mn-lt"/>
                <a:ea typeface="+mn-ea"/>
              </a:rPr>
              <a:t>Crear un layoutManager y establecerlo como propiedad.</a:t>
            </a:r>
            <a:endParaRPr b="0" lang="en-US" sz="1200" spc="-1" strike="noStrike">
              <a:solidFill>
                <a:srgbClr val="000000"/>
              </a:solidFill>
              <a:latin typeface="Arial"/>
            </a:endParaRPr>
          </a:p>
          <a:p>
            <a:pPr marL="216000" indent="0">
              <a:lnSpc>
                <a:spcPct val="100000"/>
              </a:lnSpc>
              <a:buNone/>
            </a:pPr>
            <a:r>
              <a:rPr b="0" lang="es-ES" sz="1200" spc="-1" strike="noStrike">
                <a:solidFill>
                  <a:schemeClr val="dk1"/>
                </a:solidFill>
                <a:latin typeface="+mn-lt"/>
                <a:ea typeface="+mn-ea"/>
              </a:rPr>
              <a:t>Crear un adaptador y establecerlo como propiedad.</a:t>
            </a:r>
            <a:endParaRPr b="0" lang="en-US" sz="1200" spc="-1" strike="noStrike">
              <a:solidFill>
                <a:srgbClr val="000000"/>
              </a:solidFill>
              <a:latin typeface="Arial"/>
            </a:endParaRPr>
          </a:p>
        </p:txBody>
      </p:sp>
      <p:sp>
        <p:nvSpPr>
          <p:cNvPr id="412" name="PlaceHolder 3"/>
          <p:cNvSpPr>
            <a:spLocks noGrp="1"/>
          </p:cNvSpPr>
          <p:nvPr>
            <p:ph type="sldNum" idx="66"/>
          </p:nvPr>
        </p:nvSpPr>
        <p:spPr>
          <a:xfrm>
            <a:off x="3884760" y="8685360"/>
            <a:ext cx="2971440" cy="458280"/>
          </a:xfrm>
          <a:prstGeom prst="rect">
            <a:avLst/>
          </a:prstGeom>
          <a:noFill/>
          <a:ln w="0">
            <a:noFill/>
          </a:ln>
        </p:spPr>
        <p:txBody>
          <a:bodyPr lIns="91440" rIns="91440" tIns="45720" bIns="45720" anchor="b">
            <a:noAutofit/>
          </a:bodyPr>
          <a:lstStyle>
            <a:lvl1pPr indent="0" algn="r" defTabSz="457200">
              <a:lnSpc>
                <a:spcPct val="100000"/>
              </a:lnSpc>
              <a:buNone/>
              <a:defRPr b="0" lang="es-ES" sz="1200" spc="-1" strike="noStrike">
                <a:solidFill>
                  <a:schemeClr val="dk1"/>
                </a:solidFill>
                <a:latin typeface="+mn-lt"/>
                <a:ea typeface="+mn-ea"/>
              </a:defRPr>
            </a:lvl1pPr>
          </a:lstStyle>
          <a:p>
            <a:pPr indent="0" algn="r" defTabSz="457200">
              <a:lnSpc>
                <a:spcPct val="100000"/>
              </a:lnSpc>
              <a:buNone/>
            </a:pPr>
            <a:fld id="{EA863E1E-9C07-43B0-B314-EA3228469514}" type="slidenum">
              <a:rPr b="0" lang="es-E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iapositiva de título">
    <p:spTree>
      <p:nvGrpSpPr>
        <p:cNvPr id="1" name=""/>
        <p:cNvGrpSpPr/>
        <p:nvPr/>
      </p:nvGrpSpPr>
      <p:grpSpPr>
        <a:xfrm>
          <a:off x="0" y="0"/>
          <a:ext cx="0" cy="0"/>
          <a:chOff x="0" y="0"/>
          <a:chExt cx="0" cy="0"/>
        </a:xfrm>
      </p:grpSpPr>
      <p:sp>
        <p:nvSpPr>
          <p:cNvPr id="21" name="PlaceHolder 1"/>
          <p:cNvSpPr>
            <a:spLocks noGrp="1"/>
          </p:cNvSpPr>
          <p:nvPr>
            <p:ph type="title"/>
          </p:nvPr>
        </p:nvSpPr>
        <p:spPr>
          <a:xfrm>
            <a:off x="1309680" y="457200"/>
            <a:ext cx="10272600" cy="19807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orbel"/>
            </a:endParaRPr>
          </a:p>
        </p:txBody>
      </p:sp>
      <p:sp>
        <p:nvSpPr>
          <p:cNvPr id="22" name="PlaceHolder 2"/>
          <p:cNvSpPr>
            <a:spLocks noGrp="1"/>
          </p:cNvSpPr>
          <p:nvPr>
            <p:ph type="subTitle"/>
          </p:nvPr>
        </p:nvSpPr>
        <p:spPr>
          <a:xfrm>
            <a:off x="1309680" y="2666880"/>
            <a:ext cx="10272600" cy="33325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2227BE3D-7DBF-4547-9250-09F7B620FB10}"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ítulo y objetos">
    <p:spTree>
      <p:nvGrpSpPr>
        <p:cNvPr id="1" name=""/>
        <p:cNvGrpSpPr/>
        <p:nvPr/>
      </p:nvGrpSpPr>
      <p:grpSpPr>
        <a:xfrm>
          <a:off x="0" y="0"/>
          <a:ext cx="0" cy="0"/>
          <a:chOff x="0" y="0"/>
          <a:chExt cx="0" cy="0"/>
        </a:xfrm>
      </p:grpSpPr>
      <p:sp>
        <p:nvSpPr>
          <p:cNvPr id="139" name="PlaceHolder 1"/>
          <p:cNvSpPr>
            <a:spLocks noGrp="1"/>
          </p:cNvSpPr>
          <p:nvPr>
            <p:ph type="title"/>
          </p:nvPr>
        </p:nvSpPr>
        <p:spPr>
          <a:xfrm>
            <a:off x="1309680" y="457200"/>
            <a:ext cx="10272600" cy="19807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orbel"/>
            </a:endParaRPr>
          </a:p>
        </p:txBody>
      </p:sp>
      <p:sp>
        <p:nvSpPr>
          <p:cNvPr id="140" name="PlaceHolder 2"/>
          <p:cNvSpPr>
            <a:spLocks noGrp="1"/>
          </p:cNvSpPr>
          <p:nvPr>
            <p:ph/>
          </p:nvPr>
        </p:nvSpPr>
        <p:spPr>
          <a:xfrm>
            <a:off x="1309680" y="2666880"/>
            <a:ext cx="10272600" cy="333252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1"/>
              </a:solidFill>
              <a:latin typeface="Corbel"/>
            </a:endParaRPr>
          </a:p>
        </p:txBody>
      </p:sp>
      <p:sp>
        <p:nvSpPr>
          <p:cNvPr id="4" name="PlaceHolder 3"/>
          <p:cNvSpPr>
            <a:spLocks noGrp="1"/>
          </p:cNvSpPr>
          <p:nvPr>
            <p:ph type="ftr" idx="29"/>
          </p:nvPr>
        </p:nvSpPr>
        <p:spPr/>
        <p:txBody>
          <a:bodyPr/>
          <a:p>
            <a:r>
              <a:t>Footer</a:t>
            </a:r>
          </a:p>
        </p:txBody>
      </p:sp>
      <p:sp>
        <p:nvSpPr>
          <p:cNvPr id="5" name="PlaceHolder 4"/>
          <p:cNvSpPr>
            <a:spLocks noGrp="1"/>
          </p:cNvSpPr>
          <p:nvPr>
            <p:ph type="sldNum" idx="30"/>
          </p:nvPr>
        </p:nvSpPr>
        <p:spPr/>
        <p:txBody>
          <a:bodyPr/>
          <a:p>
            <a:fld id="{5820DF15-5059-4A23-A06C-DEBF60FC112F}" type="slidenum">
              <a:t>&lt;#&gt;</a:t>
            </a:fld>
          </a:p>
        </p:txBody>
      </p:sp>
      <p:sp>
        <p:nvSpPr>
          <p:cNvPr id="6" name="PlaceHolder 5"/>
          <p:cNvSpPr>
            <a:spLocks noGrp="1"/>
          </p:cNvSpPr>
          <p:nvPr>
            <p:ph type="dt" idx="28"/>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Encabezado de secció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86735F2A-551B-4AFA-A94F-36DF161CE27D}" type="slidenum">
              <a:t>&lt;#&gt;</a:t>
            </a:fld>
          </a:p>
        </p:txBody>
      </p:sp>
      <p:sp>
        <p:nvSpPr>
          <p:cNvPr id="4" name="PlaceHolder 3"/>
          <p:cNvSpPr>
            <a:spLocks noGrp="1"/>
          </p:cNvSpPr>
          <p:nvPr>
            <p:ph type="dt" idx="3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os objetos">
    <p:spTree>
      <p:nvGrpSpPr>
        <p:cNvPr id="1" name=""/>
        <p:cNvGrpSpPr/>
        <p:nvPr/>
      </p:nvGrpSpPr>
      <p:grpSpPr>
        <a:xfrm>
          <a:off x="0" y="0"/>
          <a:ext cx="0" cy="0"/>
          <a:chOff x="0" y="0"/>
          <a:chExt cx="0" cy="0"/>
        </a:xfrm>
      </p:grpSpPr>
      <p:sp>
        <p:nvSpPr>
          <p:cNvPr id="166" name="PlaceHolder 1"/>
          <p:cNvSpPr>
            <a:spLocks noGrp="1"/>
          </p:cNvSpPr>
          <p:nvPr>
            <p:ph type="title"/>
          </p:nvPr>
        </p:nvSpPr>
        <p:spPr>
          <a:xfrm>
            <a:off x="1309680" y="457200"/>
            <a:ext cx="10272600" cy="19807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orbel"/>
            </a:endParaRPr>
          </a:p>
        </p:txBody>
      </p:sp>
      <p:sp>
        <p:nvSpPr>
          <p:cNvPr id="167" name="PlaceHolder 2"/>
          <p:cNvSpPr>
            <a:spLocks noGrp="1"/>
          </p:cNvSpPr>
          <p:nvPr>
            <p:ph/>
          </p:nvPr>
        </p:nvSpPr>
        <p:spPr>
          <a:xfrm>
            <a:off x="1309680" y="2666880"/>
            <a:ext cx="5013000" cy="333252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1"/>
              </a:solidFill>
              <a:latin typeface="Corbel"/>
            </a:endParaRPr>
          </a:p>
        </p:txBody>
      </p:sp>
      <p:sp>
        <p:nvSpPr>
          <p:cNvPr id="168" name="PlaceHolder 3"/>
          <p:cNvSpPr>
            <a:spLocks noGrp="1"/>
          </p:cNvSpPr>
          <p:nvPr>
            <p:ph/>
          </p:nvPr>
        </p:nvSpPr>
        <p:spPr>
          <a:xfrm>
            <a:off x="6573600" y="2666880"/>
            <a:ext cx="5013000" cy="333252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1"/>
              </a:solidFill>
              <a:latin typeface="Corbel"/>
            </a:endParaRPr>
          </a:p>
        </p:txBody>
      </p:sp>
      <p:sp>
        <p:nvSpPr>
          <p:cNvPr id="5" name="PlaceHolder 4"/>
          <p:cNvSpPr>
            <a:spLocks noGrp="1"/>
          </p:cNvSpPr>
          <p:nvPr>
            <p:ph type="ftr" idx="35"/>
          </p:nvPr>
        </p:nvSpPr>
        <p:spPr/>
        <p:txBody>
          <a:bodyPr/>
          <a:p>
            <a:r>
              <a:t>Footer</a:t>
            </a:r>
          </a:p>
        </p:txBody>
      </p:sp>
      <p:sp>
        <p:nvSpPr>
          <p:cNvPr id="6" name="PlaceHolder 5"/>
          <p:cNvSpPr>
            <a:spLocks noGrp="1"/>
          </p:cNvSpPr>
          <p:nvPr>
            <p:ph type="sldNum" idx="36"/>
          </p:nvPr>
        </p:nvSpPr>
        <p:spPr/>
        <p:txBody>
          <a:bodyPr/>
          <a:p>
            <a:fld id="{6A571FBE-F77B-4832-BB95-511E64F33732}" type="slidenum">
              <a:t>&lt;#&gt;</a:t>
            </a:fld>
          </a:p>
        </p:txBody>
      </p:sp>
      <p:sp>
        <p:nvSpPr>
          <p:cNvPr id="7" name="PlaceHolder 6"/>
          <p:cNvSpPr>
            <a:spLocks noGrp="1"/>
          </p:cNvSpPr>
          <p:nvPr>
            <p:ph type="dt" idx="34"/>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ación">
    <p:spTree>
      <p:nvGrpSpPr>
        <p:cNvPr id="1" name=""/>
        <p:cNvGrpSpPr/>
        <p:nvPr/>
      </p:nvGrpSpPr>
      <p:grpSpPr>
        <a:xfrm>
          <a:off x="0" y="0"/>
          <a:ext cx="0" cy="0"/>
          <a:chOff x="0" y="0"/>
          <a:chExt cx="0" cy="0"/>
        </a:xfrm>
      </p:grpSpPr>
      <p:sp>
        <p:nvSpPr>
          <p:cNvPr id="2" name="PlaceHolder 1"/>
          <p:cNvSpPr>
            <a:spLocks noGrp="1"/>
          </p:cNvSpPr>
          <p:nvPr>
            <p:ph type="ftr" idx="38"/>
          </p:nvPr>
        </p:nvSpPr>
        <p:spPr/>
        <p:txBody>
          <a:bodyPr/>
          <a:p>
            <a:r>
              <a:t>Footer</a:t>
            </a:r>
          </a:p>
        </p:txBody>
      </p:sp>
      <p:sp>
        <p:nvSpPr>
          <p:cNvPr id="3" name="PlaceHolder 2"/>
          <p:cNvSpPr>
            <a:spLocks noGrp="1"/>
          </p:cNvSpPr>
          <p:nvPr>
            <p:ph type="sldNum" idx="39"/>
          </p:nvPr>
        </p:nvSpPr>
        <p:spPr/>
        <p:txBody>
          <a:bodyPr/>
          <a:p>
            <a:fld id="{2CFDB133-7FF4-47CE-B531-04532493763F}" type="slidenum">
              <a:t>&lt;#&gt;</a:t>
            </a:fld>
          </a:p>
        </p:txBody>
      </p:sp>
      <p:sp>
        <p:nvSpPr>
          <p:cNvPr id="4" name="PlaceHolder 3"/>
          <p:cNvSpPr>
            <a:spLocks noGrp="1"/>
          </p:cNvSpPr>
          <p:nvPr>
            <p:ph type="dt" idx="37"/>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Solo el título">
    <p:spTree>
      <p:nvGrpSpPr>
        <p:cNvPr id="1" name=""/>
        <p:cNvGrpSpPr/>
        <p:nvPr/>
      </p:nvGrpSpPr>
      <p:grpSpPr>
        <a:xfrm>
          <a:off x="0" y="0"/>
          <a:ext cx="0" cy="0"/>
          <a:chOff x="0" y="0"/>
          <a:chExt cx="0" cy="0"/>
        </a:xfrm>
      </p:grpSpPr>
      <p:sp>
        <p:nvSpPr>
          <p:cNvPr id="196" name="PlaceHolder 1"/>
          <p:cNvSpPr>
            <a:spLocks noGrp="1"/>
          </p:cNvSpPr>
          <p:nvPr>
            <p:ph type="title"/>
          </p:nvPr>
        </p:nvSpPr>
        <p:spPr>
          <a:xfrm>
            <a:off x="1309680" y="457200"/>
            <a:ext cx="10272600" cy="19807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orbel"/>
            </a:endParaRPr>
          </a:p>
        </p:txBody>
      </p:sp>
      <p:sp>
        <p:nvSpPr>
          <p:cNvPr id="3" name="PlaceHolder 2"/>
          <p:cNvSpPr>
            <a:spLocks noGrp="1"/>
          </p:cNvSpPr>
          <p:nvPr>
            <p:ph type="ftr" idx="41"/>
          </p:nvPr>
        </p:nvSpPr>
        <p:spPr/>
        <p:txBody>
          <a:bodyPr/>
          <a:p>
            <a:r>
              <a:t>Footer</a:t>
            </a:r>
          </a:p>
        </p:txBody>
      </p:sp>
      <p:sp>
        <p:nvSpPr>
          <p:cNvPr id="4" name="PlaceHolder 3"/>
          <p:cNvSpPr>
            <a:spLocks noGrp="1"/>
          </p:cNvSpPr>
          <p:nvPr>
            <p:ph type="sldNum" idx="42"/>
          </p:nvPr>
        </p:nvSpPr>
        <p:spPr/>
        <p:txBody>
          <a:bodyPr/>
          <a:p>
            <a:fld id="{7EBF548A-EE4D-4B6D-8938-8CD237F3FDBB}" type="slidenum">
              <a:t>&lt;#&gt;</a:t>
            </a:fld>
          </a:p>
        </p:txBody>
      </p:sp>
      <p:sp>
        <p:nvSpPr>
          <p:cNvPr id="5" name="PlaceHolder 4"/>
          <p:cNvSpPr>
            <a:spLocks noGrp="1"/>
          </p:cNvSpPr>
          <p:nvPr>
            <p:ph type="dt" idx="40"/>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En blanco">
    <p:spTree>
      <p:nvGrpSpPr>
        <p:cNvPr id="1" name=""/>
        <p:cNvGrpSpPr/>
        <p:nvPr/>
      </p:nvGrpSpPr>
      <p:grpSpPr>
        <a:xfrm>
          <a:off x="0" y="0"/>
          <a:ext cx="0" cy="0"/>
          <a:chOff x="0" y="0"/>
          <a:chExt cx="0" cy="0"/>
        </a:xfrm>
      </p:grpSpPr>
      <p:sp>
        <p:nvSpPr>
          <p:cNvPr id="2" name="PlaceHolder 1"/>
          <p:cNvSpPr>
            <a:spLocks noGrp="1"/>
          </p:cNvSpPr>
          <p:nvPr>
            <p:ph type="ftr" idx="44"/>
          </p:nvPr>
        </p:nvSpPr>
        <p:spPr/>
        <p:txBody>
          <a:bodyPr/>
          <a:p>
            <a:r>
              <a:t>Footer</a:t>
            </a:r>
          </a:p>
        </p:txBody>
      </p:sp>
      <p:sp>
        <p:nvSpPr>
          <p:cNvPr id="3" name="PlaceHolder 2"/>
          <p:cNvSpPr>
            <a:spLocks noGrp="1"/>
          </p:cNvSpPr>
          <p:nvPr>
            <p:ph type="sldNum" idx="45"/>
          </p:nvPr>
        </p:nvSpPr>
        <p:spPr/>
        <p:txBody>
          <a:bodyPr/>
          <a:p>
            <a:fld id="{F3A8DA3C-4569-4BD7-A7C0-DF0E68DCC1F8}" type="slidenum">
              <a:t>&lt;#&gt;</a:t>
            </a:fld>
          </a:p>
        </p:txBody>
      </p:sp>
      <p:sp>
        <p:nvSpPr>
          <p:cNvPr id="4" name="PlaceHolder 3"/>
          <p:cNvSpPr>
            <a:spLocks noGrp="1"/>
          </p:cNvSpPr>
          <p:nvPr>
            <p:ph type="dt" idx="43"/>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ido con título">
    <p:spTree>
      <p:nvGrpSpPr>
        <p:cNvPr id="1" name=""/>
        <p:cNvGrpSpPr/>
        <p:nvPr/>
      </p:nvGrpSpPr>
      <p:grpSpPr>
        <a:xfrm>
          <a:off x="0" y="0"/>
          <a:ext cx="0" cy="0"/>
          <a:chOff x="0" y="0"/>
          <a:chExt cx="0" cy="0"/>
        </a:xfrm>
      </p:grpSpPr>
      <p:sp>
        <p:nvSpPr>
          <p:cNvPr id="2" name="PlaceHolder 1"/>
          <p:cNvSpPr>
            <a:spLocks noGrp="1"/>
          </p:cNvSpPr>
          <p:nvPr>
            <p:ph type="ftr" idx="47"/>
          </p:nvPr>
        </p:nvSpPr>
        <p:spPr/>
        <p:txBody>
          <a:bodyPr/>
          <a:p>
            <a:r>
              <a:t>Footer</a:t>
            </a:r>
          </a:p>
        </p:txBody>
      </p:sp>
      <p:sp>
        <p:nvSpPr>
          <p:cNvPr id="3" name="PlaceHolder 2"/>
          <p:cNvSpPr>
            <a:spLocks noGrp="1"/>
          </p:cNvSpPr>
          <p:nvPr>
            <p:ph type="sldNum" idx="48"/>
          </p:nvPr>
        </p:nvSpPr>
        <p:spPr/>
        <p:txBody>
          <a:bodyPr/>
          <a:p>
            <a:fld id="{22ED7554-FA38-4D53-A305-9DFC0DC7F7FA}" type="slidenum">
              <a:t>&lt;#&gt;</a:t>
            </a:fld>
          </a:p>
        </p:txBody>
      </p:sp>
      <p:sp>
        <p:nvSpPr>
          <p:cNvPr id="4" name="PlaceHolder 3"/>
          <p:cNvSpPr>
            <a:spLocks noGrp="1"/>
          </p:cNvSpPr>
          <p:nvPr>
            <p:ph type="dt" idx="4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magen con título">
    <p:spTree>
      <p:nvGrpSpPr>
        <p:cNvPr id="1" name=""/>
        <p:cNvGrpSpPr/>
        <p:nvPr/>
      </p:nvGrpSpPr>
      <p:grpSpPr>
        <a:xfrm>
          <a:off x="0" y="0"/>
          <a:ext cx="0" cy="0"/>
          <a:chOff x="0" y="0"/>
          <a:chExt cx="0" cy="0"/>
        </a:xfrm>
      </p:grpSpPr>
      <p:sp>
        <p:nvSpPr>
          <p:cNvPr id="2" name="PlaceHolder 1"/>
          <p:cNvSpPr>
            <a:spLocks noGrp="1"/>
          </p:cNvSpPr>
          <p:nvPr>
            <p:ph type="ftr" idx="50"/>
          </p:nvPr>
        </p:nvSpPr>
        <p:spPr/>
        <p:txBody>
          <a:bodyPr/>
          <a:p>
            <a:r>
              <a:t>Footer</a:t>
            </a:r>
          </a:p>
        </p:txBody>
      </p:sp>
      <p:sp>
        <p:nvSpPr>
          <p:cNvPr id="3" name="PlaceHolder 2"/>
          <p:cNvSpPr>
            <a:spLocks noGrp="1"/>
          </p:cNvSpPr>
          <p:nvPr>
            <p:ph type="sldNum" idx="51"/>
          </p:nvPr>
        </p:nvSpPr>
        <p:spPr/>
        <p:txBody>
          <a:bodyPr/>
          <a:p>
            <a:fld id="{27A973A0-8A41-4A2B-B48A-BD25AB29BF37}" type="slidenum">
              <a:t>&lt;#&gt;</a:t>
            </a:fld>
          </a:p>
        </p:txBody>
      </p:sp>
      <p:sp>
        <p:nvSpPr>
          <p:cNvPr id="4" name="PlaceHolder 3"/>
          <p:cNvSpPr>
            <a:spLocks noGrp="1"/>
          </p:cNvSpPr>
          <p:nvPr>
            <p:ph type="dt" idx="49"/>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magen panorámica con descripción">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788474E2-4428-4C35-B50A-E6658B6777B8}"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ítulo y descripción">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5B4435AA-BECF-4B8F-9318-9DE4B67EAF2F}"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ita con descripción">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1850443D-AF70-46B7-9CE5-A88978CB24CC}"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arjeta de nombre">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6B583B2D-8200-492A-AE59-CD974ECC5D2C}"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itar la tarjeta de nombre">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C20D4679-996F-4005-B038-C0580C3F4FDC}" type="slidenum">
              <a:t>&lt;#&gt;</a:t>
            </a:fld>
          </a:p>
        </p:txBody>
      </p:sp>
      <p:sp>
        <p:nvSpPr>
          <p:cNvPr id="4" name="PlaceHolder 3"/>
          <p:cNvSpPr>
            <a:spLocks noGrp="1"/>
          </p:cNvSpPr>
          <p:nvPr>
            <p:ph type="dt" idx="16"/>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Verdadero o falso">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6C58824C-C79F-42AD-8D41-521405DDA51F}"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ítulo y texto vertical">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35378C19-D4FB-4BE5-B41F-7D8F1EB32F98}" type="slidenum">
              <a:t>&lt;#&gt;</a:t>
            </a:fld>
          </a:p>
        </p:txBody>
      </p:sp>
      <p:sp>
        <p:nvSpPr>
          <p:cNvPr id="4" name="PlaceHolder 3"/>
          <p:cNvSpPr>
            <a:spLocks noGrp="1"/>
          </p:cNvSpPr>
          <p:nvPr>
            <p:ph type="dt" idx="22"/>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Título vertical y texto">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08F65798-4EA0-41D4-BA8E-B349D040E915}" type="slidenum">
              <a:t>&lt;#&gt;</a:t>
            </a:fld>
          </a:p>
        </p:txBody>
      </p:sp>
      <p:sp>
        <p:nvSpPr>
          <p:cNvPr id="4" name="PlaceHolder 3"/>
          <p:cNvSpPr>
            <a:spLocks noGrp="1"/>
          </p:cNvSpPr>
          <p:nvPr>
            <p:ph type="dt" idx="25"/>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2.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2.png"/><Relationship Id="rId3"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2.png"/><Relationship Id="rId3"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2.png"/><Relationship Id="rId3"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2.png"/><Relationship Id="rId3"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2.png"/><Relationship Id="rId3"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2.png"/><Relationship Id="rId3"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2.png"/><Relationship Id="rId3"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2.png"/><Relationship Id="rId3" Type="http://schemas.openxmlformats.org/officeDocument/2006/relationships/slideLayout" Target="../slideLayouts/slideLayout17.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2.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2.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2.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2.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2.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2.pn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0" name="Group 13"/>
          <p:cNvGrpSpPr/>
          <p:nvPr/>
        </p:nvGrpSpPr>
        <p:grpSpPr>
          <a:xfrm>
            <a:off x="0" y="0"/>
            <a:ext cx="2842200" cy="6857640"/>
            <a:chOff x="0" y="0"/>
            <a:chExt cx="2842200" cy="6857640"/>
          </a:xfrm>
        </p:grpSpPr>
        <p:sp>
          <p:nvSpPr>
            <p:cNvPr id="1" name="Freeform 6"/>
            <p:cNvSpPr/>
            <p:nvPr/>
          </p:nvSpPr>
          <p:spPr>
            <a:xfrm>
              <a:off x="0" y="0"/>
              <a:ext cx="1430640" cy="5290920"/>
            </a:xfrm>
            <a:custGeom>
              <a:avLst/>
              <a:gdLst>
                <a:gd name="textAreaLeft" fmla="*/ 0 w 1430640"/>
                <a:gd name="textAreaRight" fmla="*/ 1431000 w 1430640"/>
                <a:gd name="textAreaTop" fmla="*/ 0 h 5290920"/>
                <a:gd name="textAreaBottom" fmla="*/ 5291280 h 5290920"/>
              </a:gdLst>
              <a:ahLst/>
              <a:rect l="textAreaLeft" t="textAreaTop" r="textAreaRight" b="textAreaBottom"/>
              <a:pathLst>
                <a:path w="676" h="3333">
                  <a:moveTo>
                    <a:pt x="0" y="3132"/>
                  </a:moveTo>
                  <a:lnTo>
                    <a:pt x="0" y="3312"/>
                  </a:lnTo>
                  <a:lnTo>
                    <a:pt x="126" y="3333"/>
                  </a:lnTo>
                  <a:lnTo>
                    <a:pt x="676" y="0"/>
                  </a:lnTo>
                  <a:lnTo>
                    <a:pt x="514" y="0"/>
                  </a:lnTo>
                  <a:lnTo>
                    <a:pt x="0" y="3132"/>
                  </a:lnTo>
                  <a:close/>
                </a:path>
              </a:pathLst>
            </a:custGeom>
            <a:solidFill>
              <a:schemeClr val="accent1"/>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 name="Freeform 7"/>
            <p:cNvSpPr/>
            <p:nvPr/>
          </p:nvSpPr>
          <p:spPr>
            <a:xfrm>
              <a:off x="0" y="0"/>
              <a:ext cx="1011240" cy="4624200"/>
            </a:xfrm>
            <a:custGeom>
              <a:avLst/>
              <a:gdLst>
                <a:gd name="textAreaLeft" fmla="*/ 0 w 1011240"/>
                <a:gd name="textAreaRight" fmla="*/ 1011600 w 1011240"/>
                <a:gd name="textAreaTop" fmla="*/ 0 h 4624200"/>
                <a:gd name="textAreaBottom" fmla="*/ 4624560 h 4624200"/>
              </a:gdLst>
              <a:ahLst/>
              <a:rect l="textAreaLeft" t="textAreaTop" r="textAreaRight" b="textAreaBottom"/>
              <a:pathLst>
                <a:path w="478" h="2913">
                  <a:moveTo>
                    <a:pt x="478" y="0"/>
                  </a:moveTo>
                  <a:lnTo>
                    <a:pt x="318" y="0"/>
                  </a:lnTo>
                  <a:lnTo>
                    <a:pt x="0" y="1938"/>
                  </a:lnTo>
                  <a:lnTo>
                    <a:pt x="0" y="2913"/>
                  </a:lnTo>
                  <a:lnTo>
                    <a:pt x="478" y="0"/>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3" name="Freeform 8"/>
            <p:cNvSpPr/>
            <p:nvPr/>
          </p:nvSpPr>
          <p:spPr>
            <a:xfrm>
              <a:off x="0" y="5662440"/>
              <a:ext cx="1208160" cy="1195200"/>
            </a:xfrm>
            <a:custGeom>
              <a:avLst/>
              <a:gdLst>
                <a:gd name="textAreaLeft" fmla="*/ 0 w 1208160"/>
                <a:gd name="textAreaRight" fmla="*/ 1208520 w 1208160"/>
                <a:gd name="textAreaTop" fmla="*/ 0 h 1195200"/>
                <a:gd name="textAreaBottom" fmla="*/ 1195560 h 1195200"/>
              </a:gdLst>
              <a:ahLst/>
              <a:rect l="textAreaLeft" t="textAreaTop" r="textAreaRight" b="textAreaBottom"/>
              <a:pathLst>
                <a:path w="571" h="753">
                  <a:moveTo>
                    <a:pt x="0" y="0"/>
                  </a:moveTo>
                  <a:lnTo>
                    <a:pt x="0" y="12"/>
                  </a:lnTo>
                  <a:lnTo>
                    <a:pt x="538" y="753"/>
                  </a:lnTo>
                  <a:lnTo>
                    <a:pt x="571" y="753"/>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4" name="Freeform 9"/>
            <p:cNvSpPr/>
            <p:nvPr/>
          </p:nvSpPr>
          <p:spPr>
            <a:xfrm>
              <a:off x="0" y="5295960"/>
              <a:ext cx="1982880" cy="1561680"/>
            </a:xfrm>
            <a:custGeom>
              <a:avLst/>
              <a:gdLst>
                <a:gd name="textAreaLeft" fmla="*/ 0 w 1982880"/>
                <a:gd name="textAreaRight" fmla="*/ 1983240 w 1982880"/>
                <a:gd name="textAreaTop" fmla="*/ 0 h 1561680"/>
                <a:gd name="textAreaBottom" fmla="*/ 1562040 h 1561680"/>
              </a:gdLst>
              <a:ahLst/>
              <a:rect l="textAreaLeft" t="textAreaTop" r="textAreaRight" b="textAreaBottom"/>
              <a:pathLst>
                <a:path w="937" h="984">
                  <a:moveTo>
                    <a:pt x="0" y="0"/>
                  </a:moveTo>
                  <a:lnTo>
                    <a:pt x="0" y="3"/>
                  </a:lnTo>
                  <a:lnTo>
                    <a:pt x="901" y="984"/>
                  </a:lnTo>
                  <a:lnTo>
                    <a:pt x="937" y="984"/>
                  </a:lnTo>
                  <a:lnTo>
                    <a:pt x="0" y="0"/>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5" name="Freeform 10"/>
            <p:cNvSpPr/>
            <p:nvPr/>
          </p:nvSpPr>
          <p:spPr>
            <a:xfrm>
              <a:off x="0" y="5257800"/>
              <a:ext cx="2842200" cy="1599840"/>
            </a:xfrm>
            <a:custGeom>
              <a:avLst/>
              <a:gdLst>
                <a:gd name="textAreaLeft" fmla="*/ 0 w 2842200"/>
                <a:gd name="textAreaRight" fmla="*/ 2842560 w 2842200"/>
                <a:gd name="textAreaTop" fmla="*/ 0 h 1599840"/>
                <a:gd name="textAreaBottom" fmla="*/ 1600200 h 1599840"/>
              </a:gdLst>
              <a:ahLst/>
              <a:rect l="textAreaLeft" t="textAreaTop" r="textAreaRight" b="textAreaBottom"/>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6" name="Freeform 11"/>
            <p:cNvSpPr/>
            <p:nvPr/>
          </p:nvSpPr>
          <p:spPr>
            <a:xfrm>
              <a:off x="0" y="5357880"/>
              <a:ext cx="1837080" cy="1499760"/>
            </a:xfrm>
            <a:custGeom>
              <a:avLst/>
              <a:gdLst>
                <a:gd name="textAreaLeft" fmla="*/ 0 w 1837080"/>
                <a:gd name="textAreaRight" fmla="*/ 1837440 w 1837080"/>
                <a:gd name="textAreaTop" fmla="*/ 0 h 1499760"/>
                <a:gd name="textAreaBottom" fmla="*/ 1500120 h 1499760"/>
              </a:gdLst>
              <a:ahLst/>
              <a:rect l="textAreaLeft" t="textAreaTop" r="textAreaRight" b="textAreaBottom"/>
              <a:pathLst>
                <a:path w="868" h="945">
                  <a:moveTo>
                    <a:pt x="0" y="192"/>
                  </a:moveTo>
                  <a:lnTo>
                    <a:pt x="571" y="945"/>
                  </a:lnTo>
                  <a:lnTo>
                    <a:pt x="868" y="945"/>
                  </a:lnTo>
                  <a:lnTo>
                    <a:pt x="0" y="0"/>
                  </a:lnTo>
                  <a:lnTo>
                    <a:pt x="0" y="192"/>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grpSp>
      <p:grpSp>
        <p:nvGrpSpPr>
          <p:cNvPr id="7" name="Group 24"/>
          <p:cNvGrpSpPr/>
          <p:nvPr/>
        </p:nvGrpSpPr>
        <p:grpSpPr>
          <a:xfrm>
            <a:off x="271080" y="0"/>
            <a:ext cx="5037120" cy="6858000"/>
            <a:chOff x="271080" y="0"/>
            <a:chExt cx="5037120" cy="6858000"/>
          </a:xfrm>
        </p:grpSpPr>
        <p:sp>
          <p:nvSpPr>
            <p:cNvPr id="8" name="Freeform 6"/>
            <p:cNvSpPr/>
            <p:nvPr/>
          </p:nvSpPr>
          <p:spPr>
            <a:xfrm>
              <a:off x="855000" y="0"/>
              <a:ext cx="1819800" cy="3971520"/>
            </a:xfrm>
            <a:custGeom>
              <a:avLst/>
              <a:gdLst>
                <a:gd name="textAreaLeft" fmla="*/ 0 w 1819800"/>
                <a:gd name="textAreaRight" fmla="*/ 1820160 w 1819800"/>
                <a:gd name="textAreaTop" fmla="*/ 0 h 3971520"/>
                <a:gd name="textAreaBottom" fmla="*/ 3971880 h 3971520"/>
              </a:gdLst>
              <a:ahLst/>
              <a:rect l="textAreaLeft" t="textAreaTop" r="textAreaRight" b="textAreaBottom"/>
              <a:pathLst>
                <a:path w="860" h="2502">
                  <a:moveTo>
                    <a:pt x="0" y="2445"/>
                  </a:moveTo>
                  <a:lnTo>
                    <a:pt x="228" y="2502"/>
                  </a:lnTo>
                  <a:lnTo>
                    <a:pt x="860" y="0"/>
                  </a:lnTo>
                  <a:lnTo>
                    <a:pt x="620" y="0"/>
                  </a:lnTo>
                  <a:lnTo>
                    <a:pt x="0" y="2445"/>
                  </a:lnTo>
                  <a:close/>
                </a:path>
              </a:pathLst>
            </a:custGeom>
            <a:solidFill>
              <a:schemeClr val="accent1"/>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9" name="Freeform 7"/>
            <p:cNvSpPr/>
            <p:nvPr/>
          </p:nvSpPr>
          <p:spPr>
            <a:xfrm>
              <a:off x="271080" y="0"/>
              <a:ext cx="1782000" cy="3862080"/>
            </a:xfrm>
            <a:custGeom>
              <a:avLst/>
              <a:gdLst>
                <a:gd name="textAreaLeft" fmla="*/ 0 w 1782000"/>
                <a:gd name="textAreaRight" fmla="*/ 1782360 w 1782000"/>
                <a:gd name="textAreaTop" fmla="*/ 0 h 3862080"/>
                <a:gd name="textAreaBottom" fmla="*/ 3862440 h 3862080"/>
              </a:gdLst>
              <a:ahLst/>
              <a:rect l="textAreaLeft" t="textAreaTop" r="textAreaRight" b="textAreaBottom"/>
              <a:pathLst>
                <a:path w="842" h="2433">
                  <a:moveTo>
                    <a:pt x="842" y="0"/>
                  </a:moveTo>
                  <a:lnTo>
                    <a:pt x="602" y="0"/>
                  </a:lnTo>
                  <a:lnTo>
                    <a:pt x="0" y="2376"/>
                  </a:lnTo>
                  <a:lnTo>
                    <a:pt x="228" y="2433"/>
                  </a:lnTo>
                  <a:lnTo>
                    <a:pt x="842" y="0"/>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0" name="Freeform 8"/>
            <p:cNvSpPr/>
            <p:nvPr/>
          </p:nvSpPr>
          <p:spPr>
            <a:xfrm>
              <a:off x="277200" y="3776760"/>
              <a:ext cx="2581920" cy="3080880"/>
            </a:xfrm>
            <a:custGeom>
              <a:avLst/>
              <a:gdLst>
                <a:gd name="textAreaLeft" fmla="*/ 0 w 2581920"/>
                <a:gd name="textAreaRight" fmla="*/ 2582280 w 2581920"/>
                <a:gd name="textAreaTop" fmla="*/ 0 h 3080880"/>
                <a:gd name="textAreaBottom" fmla="*/ 3081240 h 3080880"/>
              </a:gdLst>
              <a:ahLst/>
              <a:rect l="textAreaLeft" t="textAreaTop" r="textAreaRight" b="textAreaBottom"/>
              <a:pathLst>
                <a:path w="1220" h="1941">
                  <a:moveTo>
                    <a:pt x="0" y="0"/>
                  </a:moveTo>
                  <a:lnTo>
                    <a:pt x="1166" y="1941"/>
                  </a:lnTo>
                  <a:lnTo>
                    <a:pt x="1220" y="1941"/>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1" name="Freeform 9"/>
            <p:cNvSpPr/>
            <p:nvPr/>
          </p:nvSpPr>
          <p:spPr>
            <a:xfrm>
              <a:off x="861480" y="3886200"/>
              <a:ext cx="3164040" cy="2971440"/>
            </a:xfrm>
            <a:custGeom>
              <a:avLst/>
              <a:gdLst>
                <a:gd name="textAreaLeft" fmla="*/ 0 w 3164040"/>
                <a:gd name="textAreaRight" fmla="*/ 3164400 w 3164040"/>
                <a:gd name="textAreaTop" fmla="*/ 0 h 2971440"/>
                <a:gd name="textAreaBottom" fmla="*/ 2971800 h 2971440"/>
              </a:gdLst>
              <a:ahLst/>
              <a:rect l="textAreaLeft" t="textAreaTop" r="textAreaRight" b="textAreaBottom"/>
              <a:pathLst>
                <a:path w="1495" h="1872">
                  <a:moveTo>
                    <a:pt x="1495" y="1872"/>
                  </a:moveTo>
                  <a:lnTo>
                    <a:pt x="0" y="0"/>
                  </a:lnTo>
                  <a:lnTo>
                    <a:pt x="1442" y="1872"/>
                  </a:lnTo>
                  <a:lnTo>
                    <a:pt x="1495" y="1872"/>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2" name="Freeform 10"/>
            <p:cNvSpPr/>
            <p:nvPr/>
          </p:nvSpPr>
          <p:spPr>
            <a:xfrm>
              <a:off x="855000" y="3881520"/>
              <a:ext cx="4453200" cy="2976120"/>
            </a:xfrm>
            <a:custGeom>
              <a:avLst/>
              <a:gdLst>
                <a:gd name="textAreaLeft" fmla="*/ 0 w 4453200"/>
                <a:gd name="textAreaRight" fmla="*/ 4453560 w 4453200"/>
                <a:gd name="textAreaTop" fmla="*/ 0 h 2976120"/>
                <a:gd name="textAreaBottom" fmla="*/ 2976480 h 2976120"/>
              </a:gdLst>
              <a:ahLst/>
              <a:rect l="textAreaLeft" t="textAreaTop" r="textAreaRight" b="textAreaBottom"/>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3" name="Freeform 11"/>
            <p:cNvSpPr/>
            <p:nvPr/>
          </p:nvSpPr>
          <p:spPr>
            <a:xfrm>
              <a:off x="271080" y="3772080"/>
              <a:ext cx="3547080" cy="3085920"/>
            </a:xfrm>
            <a:custGeom>
              <a:avLst/>
              <a:gdLst>
                <a:gd name="textAreaLeft" fmla="*/ 0 w 3547080"/>
                <a:gd name="textAreaRight" fmla="*/ 3547440 w 3547080"/>
                <a:gd name="textAreaTop" fmla="*/ 0 h 3085920"/>
                <a:gd name="textAreaBottom" fmla="*/ 3086280 h 3085920"/>
              </a:gdLst>
              <a:ahLst/>
              <a:rect l="textAreaLeft" t="textAreaTop" r="textAreaRight" b="textAreaBottom"/>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grpSp>
      <p:sp>
        <p:nvSpPr>
          <p:cNvPr id="14" name="PlaceHolder 1"/>
          <p:cNvSpPr>
            <a:spLocks noGrp="1"/>
          </p:cNvSpPr>
          <p:nvPr>
            <p:ph type="title"/>
          </p:nvPr>
        </p:nvSpPr>
        <p:spPr>
          <a:xfrm>
            <a:off x="2319480" y="914400"/>
            <a:ext cx="9262440" cy="3488040"/>
          </a:xfrm>
          <a:prstGeom prst="rect">
            <a:avLst/>
          </a:prstGeom>
          <a:noFill/>
          <a:ln w="0">
            <a:noFill/>
          </a:ln>
        </p:spPr>
        <p:txBody>
          <a:bodyPr lIns="91440" rIns="91440" tIns="45720" bIns="45720" anchor="b">
            <a:normAutofit/>
          </a:bodyPr>
          <a:p>
            <a:pPr indent="0" algn="r" defTabSz="457200">
              <a:lnSpc>
                <a:spcPct val="100000"/>
              </a:lnSpc>
              <a:buNone/>
            </a:pPr>
            <a:r>
              <a:rPr b="0" lang="es-ES" sz="5400" spc="-1" strike="noStrike">
                <a:solidFill>
                  <a:schemeClr val="dk1"/>
                </a:solidFill>
                <a:latin typeface="Corbel"/>
              </a:rPr>
              <a:t>Haga </a:t>
            </a:r>
            <a:r>
              <a:rPr b="0" lang="es-ES" sz="5400" spc="-1" strike="noStrike">
                <a:solidFill>
                  <a:schemeClr val="dk1"/>
                </a:solidFill>
                <a:latin typeface="Corbel"/>
              </a:rPr>
              <a:t>clic </a:t>
            </a:r>
            <a:r>
              <a:rPr b="0" lang="es-ES" sz="5400" spc="-1" strike="noStrike">
                <a:solidFill>
                  <a:schemeClr val="dk1"/>
                </a:solidFill>
                <a:latin typeface="Corbel"/>
              </a:rPr>
              <a:t>para </a:t>
            </a:r>
            <a:r>
              <a:rPr b="0" lang="es-ES" sz="5400" spc="-1" strike="noStrike">
                <a:solidFill>
                  <a:schemeClr val="dk1"/>
                </a:solidFill>
                <a:latin typeface="Corbel"/>
              </a:rPr>
              <a:t>modifi</a:t>
            </a:r>
            <a:r>
              <a:rPr b="0" lang="es-ES" sz="5400" spc="-1" strike="noStrike">
                <a:solidFill>
                  <a:schemeClr val="dk1"/>
                </a:solidFill>
                <a:latin typeface="Corbel"/>
              </a:rPr>
              <a:t>car el </a:t>
            </a:r>
            <a:r>
              <a:rPr b="0" lang="es-ES" sz="5400" spc="-1" strike="noStrike">
                <a:solidFill>
                  <a:schemeClr val="dk1"/>
                </a:solidFill>
                <a:latin typeface="Corbel"/>
              </a:rPr>
              <a:t>estilo </a:t>
            </a:r>
            <a:r>
              <a:rPr b="0" lang="es-ES" sz="5400" spc="-1" strike="noStrike">
                <a:solidFill>
                  <a:schemeClr val="dk1"/>
                </a:solidFill>
                <a:latin typeface="Corbel"/>
              </a:rPr>
              <a:t>de </a:t>
            </a:r>
            <a:r>
              <a:rPr b="0" lang="es-ES" sz="5400" spc="-1" strike="noStrike">
                <a:solidFill>
                  <a:schemeClr val="dk1"/>
                </a:solidFill>
                <a:latin typeface="Corbel"/>
              </a:rPr>
              <a:t>título </a:t>
            </a:r>
            <a:r>
              <a:rPr b="0" lang="es-ES" sz="5400" spc="-1" strike="noStrike">
                <a:solidFill>
                  <a:schemeClr val="dk1"/>
                </a:solidFill>
                <a:latin typeface="Corbel"/>
              </a:rPr>
              <a:t>del </a:t>
            </a:r>
            <a:r>
              <a:rPr b="0" lang="es-ES" sz="5400" spc="-1" strike="noStrike">
                <a:solidFill>
                  <a:schemeClr val="dk1"/>
                </a:solidFill>
                <a:latin typeface="Corbel"/>
              </a:rPr>
              <a:t>patró</a:t>
            </a:r>
            <a:r>
              <a:rPr b="0" lang="es-ES" sz="5400" spc="-1" strike="noStrike">
                <a:solidFill>
                  <a:schemeClr val="dk1"/>
                </a:solidFill>
                <a:latin typeface="Corbel"/>
              </a:rPr>
              <a:t>n</a:t>
            </a:r>
            <a:endParaRPr b="0" lang="en-US" sz="5400" spc="-1" strike="noStrike">
              <a:solidFill>
                <a:schemeClr val="dk1"/>
              </a:solidFill>
              <a:latin typeface="Corbel"/>
            </a:endParaRPr>
          </a:p>
        </p:txBody>
      </p:sp>
      <p:sp>
        <p:nvSpPr>
          <p:cNvPr id="15" name="PlaceHolder 2"/>
          <p:cNvSpPr>
            <a:spLocks noGrp="1"/>
          </p:cNvSpPr>
          <p:nvPr>
            <p:ph type="dt" idx="1"/>
          </p:nvPr>
        </p:nvSpPr>
        <p:spPr>
          <a:xfrm>
            <a:off x="9767520" y="6117480"/>
            <a:ext cx="114300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solidFill>
                <a:latin typeface="Corbel"/>
              </a:defRPr>
            </a:lvl1pPr>
          </a:lstStyle>
          <a:p>
            <a:pPr indent="0" algn="r" defTabSz="457200">
              <a:lnSpc>
                <a:spcPct val="100000"/>
              </a:lnSpc>
              <a:buNone/>
            </a:pPr>
            <a:r>
              <a:rPr b="0" lang="es-ES" sz="1000" spc="-1" strike="noStrike">
                <a:solidFill>
                  <a:schemeClr val="dk1"/>
                </a:solidFill>
                <a:latin typeface="Corbel"/>
              </a:rPr>
              <a:t>&lt;date/time&gt;</a:t>
            </a:r>
            <a:endParaRPr b="0" lang="en-US" sz="1000" spc="-1" strike="noStrike">
              <a:solidFill>
                <a:srgbClr val="000000"/>
              </a:solidFill>
              <a:latin typeface="Times New Roman"/>
            </a:endParaRPr>
          </a:p>
        </p:txBody>
      </p:sp>
      <p:sp>
        <p:nvSpPr>
          <p:cNvPr id="16" name="PlaceHolder 3"/>
          <p:cNvSpPr>
            <a:spLocks noGrp="1"/>
          </p:cNvSpPr>
          <p:nvPr>
            <p:ph type="ftr" idx="2"/>
          </p:nvPr>
        </p:nvSpPr>
        <p:spPr>
          <a:xfrm>
            <a:off x="4831560" y="6117480"/>
            <a:ext cx="4812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7" name="PlaceHolder 4"/>
          <p:cNvSpPr>
            <a:spLocks noGrp="1"/>
          </p:cNvSpPr>
          <p:nvPr>
            <p:ph type="sldNum" idx="3"/>
          </p:nvPr>
        </p:nvSpPr>
        <p:spPr>
          <a:xfrm>
            <a:off x="11033640" y="6117480"/>
            <a:ext cx="54828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solidFill>
                <a:latin typeface="Corbel"/>
              </a:defRPr>
            </a:lvl1pPr>
          </a:lstStyle>
          <a:p>
            <a:pPr indent="0" algn="r" defTabSz="457200">
              <a:lnSpc>
                <a:spcPct val="100000"/>
              </a:lnSpc>
              <a:buNone/>
            </a:pPr>
            <a:fld id="{752695B7-1572-44CA-9FE5-BC67E08D6BF9}" type="slidenum">
              <a:rPr b="0" lang="es-ES" sz="1000" spc="-1" strike="noStrike">
                <a:solidFill>
                  <a:schemeClr val="dk1"/>
                </a:solidFill>
                <a:latin typeface="Corbel"/>
              </a:rPr>
              <a:t>&lt;number&gt;</a:t>
            </a:fld>
            <a:endParaRPr b="0" lang="en-US" sz="1000" spc="-1" strike="noStrike">
              <a:solidFill>
                <a:srgbClr val="000000"/>
              </a:solidFill>
              <a:latin typeface="Times New Roman"/>
            </a:endParaRPr>
          </a:p>
        </p:txBody>
      </p:sp>
      <p:sp>
        <p:nvSpPr>
          <p:cNvPr id="18" name="Freeform 12"/>
          <p:cNvSpPr/>
          <p:nvPr/>
        </p:nvSpPr>
        <p:spPr>
          <a:xfrm>
            <a:off x="271080" y="3772080"/>
            <a:ext cx="482400" cy="90000"/>
          </a:xfrm>
          <a:custGeom>
            <a:avLst/>
            <a:gdLst>
              <a:gd name="textAreaLeft" fmla="*/ 0 w 482400"/>
              <a:gd name="textAreaRight" fmla="*/ 482760 w 482400"/>
              <a:gd name="textAreaTop" fmla="*/ 0 h 90000"/>
              <a:gd name="textAreaBottom" fmla="*/ 90360 h 90000"/>
            </a:gdLst>
            <a:ahLst/>
            <a:rect l="textAreaLeft" t="textAreaTop" r="textAreaRight" b="textAreaBottom"/>
            <a:pathLst>
              <a:path w="228" h="57">
                <a:moveTo>
                  <a:pt x="228" y="57"/>
                </a:moveTo>
                <a:lnTo>
                  <a:pt x="0" y="0"/>
                </a:lnTo>
                <a:lnTo>
                  <a:pt x="222" y="54"/>
                </a:lnTo>
                <a:lnTo>
                  <a:pt x="228" y="57"/>
                </a:lnTo>
                <a:close/>
              </a:path>
            </a:pathLst>
          </a:custGeom>
          <a:solidFill>
            <a:srgbClr val="29abe2"/>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9" name="Freeform 13"/>
          <p:cNvSpPr/>
          <p:nvPr/>
        </p:nvSpPr>
        <p:spPr>
          <a:xfrm>
            <a:off x="747360" y="3867120"/>
            <a:ext cx="82080" cy="80640"/>
          </a:xfrm>
          <a:custGeom>
            <a:avLst/>
            <a:gdLst>
              <a:gd name="textAreaLeft" fmla="*/ 0 w 82080"/>
              <a:gd name="textAreaRight" fmla="*/ 82440 w 82080"/>
              <a:gd name="textAreaTop" fmla="*/ 0 h 80640"/>
              <a:gd name="textAreaBottom" fmla="*/ 81000 h 80640"/>
            </a:gdLst>
            <a:ahLst/>
            <a:rect l="textAreaLeft" t="textAreaTop" r="textAreaRight" b="textAreaBottom"/>
            <a:pathLst>
              <a:path w="39" h="51">
                <a:moveTo>
                  <a:pt x="0" y="0"/>
                </a:moveTo>
                <a:lnTo>
                  <a:pt x="39" y="51"/>
                </a:lnTo>
                <a:lnTo>
                  <a:pt x="3" y="0"/>
                </a:lnTo>
                <a:lnTo>
                  <a:pt x="0" y="0"/>
                </a:lnTo>
                <a:close/>
              </a:path>
            </a:pathLst>
          </a:custGeom>
          <a:solidFill>
            <a:srgbClr val="29abe2"/>
          </a:solidFill>
          <a:ln w="0">
            <a:noFill/>
          </a:ln>
        </p:spPr>
        <p:style>
          <a:lnRef idx="0"/>
          <a:fillRef idx="0"/>
          <a:effectRef idx="0"/>
          <a:fontRef idx="minor"/>
        </p:style>
        <p:txBody>
          <a:bodyPr lIns="90000" rIns="90000" tIns="36000" bIns="36000" anchor="t">
            <a:noAutofit/>
          </a:bodyPr>
          <a:p>
            <a:endParaRPr b="0" lang="en-US" sz="1800" spc="-1" strike="noStrike">
              <a:solidFill>
                <a:srgbClr val="ffffff"/>
              </a:solidFill>
              <a:latin typeface="Arial"/>
            </a:endParaRPr>
          </a:p>
        </p:txBody>
      </p:sp>
      <p:sp>
        <p:nvSpPr>
          <p:cNvPr id="20"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400" spc="-1" strike="noStrike">
                <a:solidFill>
                  <a:schemeClr val="dk1"/>
                </a:solidFill>
                <a:latin typeface="Corbel"/>
              </a:rPr>
              <a:t>Click to edit the outline text format</a:t>
            </a:r>
            <a:endParaRPr b="0" lang="en-US" sz="2400" spc="-1" strike="noStrike">
              <a:solidFill>
                <a:schemeClr val="dk1"/>
              </a:solidFill>
              <a:latin typeface="Corbel"/>
            </a:endParaRPr>
          </a:p>
          <a:p>
            <a:pPr lvl="1" marL="864000" indent="-324000">
              <a:spcBef>
                <a:spcPts val="1134"/>
              </a:spcBef>
              <a:buClr>
                <a:srgbClr val="000000"/>
              </a:buClr>
              <a:buSzPct val="75000"/>
              <a:buFont typeface="Symbol" charset="2"/>
              <a:buChar char=""/>
            </a:pPr>
            <a:r>
              <a:rPr b="0" lang="en-US" sz="1800" spc="-1" strike="noStrike">
                <a:solidFill>
                  <a:schemeClr val="dk1"/>
                </a:solidFill>
                <a:latin typeface="Corbel"/>
              </a:rPr>
              <a:t>Second Outline Level</a:t>
            </a:r>
            <a:endParaRPr b="0" lang="en-US" sz="1800" spc="-1" strike="noStrike">
              <a:solidFill>
                <a:schemeClr val="dk1"/>
              </a:solidFill>
              <a:latin typeface="Corbel"/>
            </a:endParaRPr>
          </a:p>
          <a:p>
            <a:pPr lvl="2" marL="1296000" indent="-288000">
              <a:spcBef>
                <a:spcPts val="850"/>
              </a:spcBef>
              <a:buClr>
                <a:srgbClr val="000000"/>
              </a:buClr>
              <a:buSzPct val="45000"/>
              <a:buFont typeface="Wingdings" charset="2"/>
              <a:buChar char=""/>
            </a:pPr>
            <a:r>
              <a:rPr b="0" lang="en-US" sz="1600" spc="-1" strike="noStrike">
                <a:solidFill>
                  <a:schemeClr val="dk1"/>
                </a:solidFill>
                <a:latin typeface="Corbel"/>
              </a:rPr>
              <a:t>Third Outline Level</a:t>
            </a:r>
            <a:endParaRPr b="0" lang="en-US" sz="1600" spc="-1" strike="noStrike">
              <a:solidFill>
                <a:schemeClr val="dk1"/>
              </a:solidFill>
              <a:latin typeface="Corbel"/>
            </a:endParaRPr>
          </a:p>
          <a:p>
            <a:pPr lvl="3" marL="1728000" indent="-216000">
              <a:spcBef>
                <a:spcPts val="567"/>
              </a:spcBef>
              <a:buClr>
                <a:srgbClr val="000000"/>
              </a:buClr>
              <a:buSzPct val="75000"/>
              <a:buFont typeface="Symbol" charset="2"/>
              <a:buChar char=""/>
            </a:pPr>
            <a:r>
              <a:rPr b="0" lang="en-US" sz="1400" spc="-1" strike="noStrike">
                <a:solidFill>
                  <a:schemeClr val="dk1"/>
                </a:solidFill>
                <a:latin typeface="Corbel"/>
              </a:rPr>
              <a:t>Fourth Outline Level</a:t>
            </a:r>
            <a:endParaRPr b="0" lang="en-US" sz="1400" spc="-1" strike="noStrike">
              <a:solidFill>
                <a:schemeClr val="dk1"/>
              </a:solidFill>
              <a:latin typeface="Corbel"/>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Corbel"/>
              </a:rPr>
              <a:t>Fifth Outline Level</a:t>
            </a:r>
            <a:endParaRPr b="0" lang="en-US" sz="2000" spc="-1" strike="noStrike">
              <a:solidFill>
                <a:schemeClr val="dk1"/>
              </a:solidFill>
              <a:latin typeface="Corbel"/>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Corbel"/>
              </a:rPr>
              <a:t>Sixth Outline Level</a:t>
            </a:r>
            <a:endParaRPr b="0" lang="en-US" sz="2000" spc="-1" strike="noStrike">
              <a:solidFill>
                <a:schemeClr val="dk1"/>
              </a:solidFill>
              <a:latin typeface="Corbel"/>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Corbel"/>
              </a:rPr>
              <a:t>Seventh Outline Level</a:t>
            </a:r>
            <a:endParaRPr b="0" lang="en-US" sz="2000" spc="-1" strike="noStrike">
              <a:solidFill>
                <a:schemeClr val="dk1"/>
              </a:solidFill>
              <a:latin typeface="Corbel"/>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127" name="Group 13"/>
          <p:cNvGrpSpPr/>
          <p:nvPr/>
        </p:nvGrpSpPr>
        <p:grpSpPr>
          <a:xfrm>
            <a:off x="0" y="0"/>
            <a:ext cx="2842200" cy="6857640"/>
            <a:chOff x="0" y="0"/>
            <a:chExt cx="2842200" cy="6857640"/>
          </a:xfrm>
        </p:grpSpPr>
        <p:sp>
          <p:nvSpPr>
            <p:cNvPr id="128" name="Freeform 6"/>
            <p:cNvSpPr/>
            <p:nvPr/>
          </p:nvSpPr>
          <p:spPr>
            <a:xfrm>
              <a:off x="0" y="0"/>
              <a:ext cx="1430640" cy="5290920"/>
            </a:xfrm>
            <a:custGeom>
              <a:avLst/>
              <a:gdLst>
                <a:gd name="textAreaLeft" fmla="*/ 0 w 1430640"/>
                <a:gd name="textAreaRight" fmla="*/ 1431000 w 1430640"/>
                <a:gd name="textAreaTop" fmla="*/ 0 h 5290920"/>
                <a:gd name="textAreaBottom" fmla="*/ 5291280 h 5290920"/>
              </a:gdLst>
              <a:ahLst/>
              <a:rect l="textAreaLeft" t="textAreaTop" r="textAreaRight" b="textAreaBottom"/>
              <a:pathLst>
                <a:path w="676" h="3333">
                  <a:moveTo>
                    <a:pt x="0" y="3132"/>
                  </a:moveTo>
                  <a:lnTo>
                    <a:pt x="0" y="3312"/>
                  </a:lnTo>
                  <a:lnTo>
                    <a:pt x="126" y="3333"/>
                  </a:lnTo>
                  <a:lnTo>
                    <a:pt x="676" y="0"/>
                  </a:lnTo>
                  <a:lnTo>
                    <a:pt x="514" y="0"/>
                  </a:lnTo>
                  <a:lnTo>
                    <a:pt x="0" y="3132"/>
                  </a:lnTo>
                  <a:close/>
                </a:path>
              </a:pathLst>
            </a:custGeom>
            <a:solidFill>
              <a:schemeClr val="accent1"/>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29" name="Freeform 7"/>
            <p:cNvSpPr/>
            <p:nvPr/>
          </p:nvSpPr>
          <p:spPr>
            <a:xfrm>
              <a:off x="0" y="0"/>
              <a:ext cx="1011240" cy="4624200"/>
            </a:xfrm>
            <a:custGeom>
              <a:avLst/>
              <a:gdLst>
                <a:gd name="textAreaLeft" fmla="*/ 0 w 1011240"/>
                <a:gd name="textAreaRight" fmla="*/ 1011600 w 1011240"/>
                <a:gd name="textAreaTop" fmla="*/ 0 h 4624200"/>
                <a:gd name="textAreaBottom" fmla="*/ 4624560 h 4624200"/>
              </a:gdLst>
              <a:ahLst/>
              <a:rect l="textAreaLeft" t="textAreaTop" r="textAreaRight" b="textAreaBottom"/>
              <a:pathLst>
                <a:path w="478" h="2913">
                  <a:moveTo>
                    <a:pt x="478" y="0"/>
                  </a:moveTo>
                  <a:lnTo>
                    <a:pt x="318" y="0"/>
                  </a:lnTo>
                  <a:lnTo>
                    <a:pt x="0" y="1938"/>
                  </a:lnTo>
                  <a:lnTo>
                    <a:pt x="0" y="2913"/>
                  </a:lnTo>
                  <a:lnTo>
                    <a:pt x="478" y="0"/>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30" name="Freeform 8"/>
            <p:cNvSpPr/>
            <p:nvPr/>
          </p:nvSpPr>
          <p:spPr>
            <a:xfrm>
              <a:off x="0" y="5662440"/>
              <a:ext cx="1208160" cy="1195200"/>
            </a:xfrm>
            <a:custGeom>
              <a:avLst/>
              <a:gdLst>
                <a:gd name="textAreaLeft" fmla="*/ 0 w 1208160"/>
                <a:gd name="textAreaRight" fmla="*/ 1208520 w 1208160"/>
                <a:gd name="textAreaTop" fmla="*/ 0 h 1195200"/>
                <a:gd name="textAreaBottom" fmla="*/ 1195560 h 1195200"/>
              </a:gdLst>
              <a:ahLst/>
              <a:rect l="textAreaLeft" t="textAreaTop" r="textAreaRight" b="textAreaBottom"/>
              <a:pathLst>
                <a:path w="571" h="753">
                  <a:moveTo>
                    <a:pt x="0" y="0"/>
                  </a:moveTo>
                  <a:lnTo>
                    <a:pt x="0" y="12"/>
                  </a:lnTo>
                  <a:lnTo>
                    <a:pt x="538" y="753"/>
                  </a:lnTo>
                  <a:lnTo>
                    <a:pt x="571" y="753"/>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31" name="Freeform 9"/>
            <p:cNvSpPr/>
            <p:nvPr/>
          </p:nvSpPr>
          <p:spPr>
            <a:xfrm>
              <a:off x="0" y="5295960"/>
              <a:ext cx="1982880" cy="1561680"/>
            </a:xfrm>
            <a:custGeom>
              <a:avLst/>
              <a:gdLst>
                <a:gd name="textAreaLeft" fmla="*/ 0 w 1982880"/>
                <a:gd name="textAreaRight" fmla="*/ 1983240 w 1982880"/>
                <a:gd name="textAreaTop" fmla="*/ 0 h 1561680"/>
                <a:gd name="textAreaBottom" fmla="*/ 1562040 h 1561680"/>
              </a:gdLst>
              <a:ahLst/>
              <a:rect l="textAreaLeft" t="textAreaTop" r="textAreaRight" b="textAreaBottom"/>
              <a:pathLst>
                <a:path w="937" h="984">
                  <a:moveTo>
                    <a:pt x="0" y="0"/>
                  </a:moveTo>
                  <a:lnTo>
                    <a:pt x="0" y="3"/>
                  </a:lnTo>
                  <a:lnTo>
                    <a:pt x="901" y="984"/>
                  </a:lnTo>
                  <a:lnTo>
                    <a:pt x="937" y="984"/>
                  </a:lnTo>
                  <a:lnTo>
                    <a:pt x="0" y="0"/>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32" name="Freeform 10"/>
            <p:cNvSpPr/>
            <p:nvPr/>
          </p:nvSpPr>
          <p:spPr>
            <a:xfrm>
              <a:off x="0" y="5257800"/>
              <a:ext cx="2842200" cy="1599840"/>
            </a:xfrm>
            <a:custGeom>
              <a:avLst/>
              <a:gdLst>
                <a:gd name="textAreaLeft" fmla="*/ 0 w 2842200"/>
                <a:gd name="textAreaRight" fmla="*/ 2842560 w 2842200"/>
                <a:gd name="textAreaTop" fmla="*/ 0 h 1599840"/>
                <a:gd name="textAreaBottom" fmla="*/ 1600200 h 1599840"/>
              </a:gdLst>
              <a:ahLst/>
              <a:rect l="textAreaLeft" t="textAreaTop" r="textAreaRight" b="textAreaBottom"/>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33" name="Freeform 11"/>
            <p:cNvSpPr/>
            <p:nvPr/>
          </p:nvSpPr>
          <p:spPr>
            <a:xfrm>
              <a:off x="0" y="5357880"/>
              <a:ext cx="1837080" cy="1499760"/>
            </a:xfrm>
            <a:custGeom>
              <a:avLst/>
              <a:gdLst>
                <a:gd name="textAreaLeft" fmla="*/ 0 w 1837080"/>
                <a:gd name="textAreaRight" fmla="*/ 1837440 w 1837080"/>
                <a:gd name="textAreaTop" fmla="*/ 0 h 1499760"/>
                <a:gd name="textAreaBottom" fmla="*/ 1500120 h 1499760"/>
              </a:gdLst>
              <a:ahLst/>
              <a:rect l="textAreaLeft" t="textAreaTop" r="textAreaRight" b="textAreaBottom"/>
              <a:pathLst>
                <a:path w="868" h="945">
                  <a:moveTo>
                    <a:pt x="0" y="192"/>
                  </a:moveTo>
                  <a:lnTo>
                    <a:pt x="571" y="945"/>
                  </a:lnTo>
                  <a:lnTo>
                    <a:pt x="868" y="945"/>
                  </a:lnTo>
                  <a:lnTo>
                    <a:pt x="0" y="0"/>
                  </a:lnTo>
                  <a:lnTo>
                    <a:pt x="0" y="192"/>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grpSp>
      <p:sp>
        <p:nvSpPr>
          <p:cNvPr id="134" name="PlaceHolder 1"/>
          <p:cNvSpPr>
            <a:spLocks noGrp="1"/>
          </p:cNvSpPr>
          <p:nvPr>
            <p:ph type="title"/>
          </p:nvPr>
        </p:nvSpPr>
        <p:spPr>
          <a:xfrm>
            <a:off x="1309680" y="457200"/>
            <a:ext cx="10272600" cy="1980720"/>
          </a:xfrm>
          <a:prstGeom prst="rect">
            <a:avLst/>
          </a:prstGeom>
          <a:noFill/>
          <a:ln w="0">
            <a:noFill/>
          </a:ln>
        </p:spPr>
        <p:txBody>
          <a:bodyPr lIns="91440" rIns="91440" tIns="45720" bIns="45720" anchor="ctr">
            <a:noAutofit/>
          </a:bodyPr>
          <a:p>
            <a:pPr indent="0" algn="ctr" defTabSz="457200">
              <a:lnSpc>
                <a:spcPct val="100000"/>
              </a:lnSpc>
              <a:buNone/>
            </a:pPr>
            <a:r>
              <a:rPr b="0" lang="es-ES" sz="4000" spc="-1" strike="noStrike">
                <a:solidFill>
                  <a:schemeClr val="dk1"/>
                </a:solidFill>
                <a:latin typeface="Corbel"/>
              </a:rPr>
              <a:t>Haga clic para modificar el estilo de título del patrón</a:t>
            </a:r>
            <a:endParaRPr b="0" lang="en-US" sz="4000" spc="-1" strike="noStrike">
              <a:solidFill>
                <a:schemeClr val="dk1"/>
              </a:solidFill>
              <a:latin typeface="Corbel"/>
            </a:endParaRPr>
          </a:p>
        </p:txBody>
      </p:sp>
      <p:sp>
        <p:nvSpPr>
          <p:cNvPr id="135" name="PlaceHolder 2"/>
          <p:cNvSpPr>
            <a:spLocks noGrp="1"/>
          </p:cNvSpPr>
          <p:nvPr>
            <p:ph type="body"/>
          </p:nvPr>
        </p:nvSpPr>
        <p:spPr>
          <a:xfrm>
            <a:off x="1309680" y="2666880"/>
            <a:ext cx="10272600" cy="3332520"/>
          </a:xfrm>
          <a:prstGeom prst="rect">
            <a:avLst/>
          </a:prstGeom>
          <a:noFill/>
          <a:ln w="0">
            <a:noFill/>
          </a:ln>
        </p:spPr>
        <p:txBody>
          <a:bodyPr lIns="91440" rIns="91440" tIns="45720" bIns="45720" anchor="ctr">
            <a:noAutofit/>
          </a:bodyPr>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Editar el estilo de texto del patrón</a:t>
            </a:r>
            <a:endParaRPr b="0" lang="en-US" sz="2400" spc="-1" strike="noStrike">
              <a:solidFill>
                <a:schemeClr val="dk1"/>
              </a:solidFill>
              <a:latin typeface="Corbel"/>
            </a:endParaRPr>
          </a:p>
          <a:p>
            <a:pPr lvl="1" marL="743040" indent="-285840" defTabSz="457200">
              <a:lnSpc>
                <a:spcPct val="100000"/>
              </a:lnSpc>
              <a:spcBef>
                <a:spcPts val="400"/>
              </a:spcBef>
              <a:spcAft>
                <a:spcPts val="601"/>
              </a:spcAft>
              <a:buClr>
                <a:srgbClr val="1287c3"/>
              </a:buClr>
              <a:buSzPct val="145000"/>
              <a:buFont typeface="Arial"/>
              <a:buChar char="•"/>
            </a:pPr>
            <a:r>
              <a:rPr b="0" lang="es-ES" sz="2000" spc="-1" strike="noStrike">
                <a:solidFill>
                  <a:schemeClr val="dk1"/>
                </a:solidFill>
                <a:latin typeface="Corbel"/>
              </a:rPr>
              <a:t>Segundo nivel</a:t>
            </a:r>
            <a:endParaRPr b="0" lang="en-US" sz="2000" spc="-1" strike="noStrike">
              <a:solidFill>
                <a:schemeClr val="dk1"/>
              </a:solidFill>
              <a:latin typeface="Corbel"/>
            </a:endParaRPr>
          </a:p>
          <a:p>
            <a:pPr lvl="2" marL="1200240" indent="-285840" defTabSz="457200">
              <a:lnSpc>
                <a:spcPct val="100000"/>
              </a:lnSpc>
              <a:spcBef>
                <a:spcPts val="360"/>
              </a:spcBef>
              <a:spcAft>
                <a:spcPts val="601"/>
              </a:spcAft>
              <a:buClr>
                <a:srgbClr val="1287c3"/>
              </a:buClr>
              <a:buSzPct val="145000"/>
              <a:buFont typeface="Arial"/>
              <a:buChar char="•"/>
            </a:pPr>
            <a:r>
              <a:rPr b="0" lang="es-ES" sz="1800" spc="-1" strike="noStrike">
                <a:solidFill>
                  <a:schemeClr val="dk1"/>
                </a:solidFill>
                <a:latin typeface="Corbel"/>
              </a:rPr>
              <a:t>Tercer nivel</a:t>
            </a:r>
            <a:endParaRPr b="0" lang="en-US" sz="1800" spc="-1" strike="noStrike">
              <a:solidFill>
                <a:schemeClr val="dk1"/>
              </a:solidFill>
              <a:latin typeface="Corbel"/>
            </a:endParaRPr>
          </a:p>
          <a:p>
            <a:pPr lvl="3" marL="1542960" indent="-171360" defTabSz="457200">
              <a:lnSpc>
                <a:spcPct val="100000"/>
              </a:lnSpc>
              <a:spcBef>
                <a:spcPts val="320"/>
              </a:spcBef>
              <a:spcAft>
                <a:spcPts val="601"/>
              </a:spcAft>
              <a:buClr>
                <a:srgbClr val="1287c3"/>
              </a:buClr>
              <a:buSzPct val="145000"/>
              <a:buFont typeface="Arial"/>
              <a:buChar char="•"/>
            </a:pPr>
            <a:r>
              <a:rPr b="0" lang="es-ES" sz="1600" spc="-1" strike="noStrike">
                <a:solidFill>
                  <a:schemeClr val="dk1"/>
                </a:solidFill>
                <a:latin typeface="Corbel"/>
              </a:rPr>
              <a:t>Cuarto nivel</a:t>
            </a:r>
            <a:endParaRPr b="0" lang="en-US" sz="1600" spc="-1" strike="noStrike">
              <a:solidFill>
                <a:schemeClr val="dk1"/>
              </a:solidFill>
              <a:latin typeface="Corbel"/>
            </a:endParaRPr>
          </a:p>
          <a:p>
            <a:pPr lvl="4" marL="2000160" indent="-171360" defTabSz="457200">
              <a:lnSpc>
                <a:spcPct val="100000"/>
              </a:lnSpc>
              <a:spcBef>
                <a:spcPts val="281"/>
              </a:spcBef>
              <a:spcAft>
                <a:spcPts val="601"/>
              </a:spcAft>
              <a:buClr>
                <a:srgbClr val="1287c3"/>
              </a:buClr>
              <a:buSzPct val="145000"/>
              <a:buFont typeface="Arial"/>
              <a:buChar char="•"/>
            </a:pPr>
            <a:r>
              <a:rPr b="0" lang="es-ES" sz="1400" spc="-1" strike="noStrike">
                <a:solidFill>
                  <a:schemeClr val="dk1"/>
                </a:solidFill>
                <a:latin typeface="Corbel"/>
              </a:rPr>
              <a:t>Quinto nivel</a:t>
            </a:r>
            <a:endParaRPr b="0" lang="en-US" sz="1400" spc="-1" strike="noStrike">
              <a:solidFill>
                <a:schemeClr val="dk1"/>
              </a:solidFill>
              <a:latin typeface="Corbel"/>
            </a:endParaRPr>
          </a:p>
        </p:txBody>
      </p:sp>
      <p:sp>
        <p:nvSpPr>
          <p:cNvPr id="136" name="PlaceHolder 3"/>
          <p:cNvSpPr>
            <a:spLocks noGrp="1"/>
          </p:cNvSpPr>
          <p:nvPr>
            <p:ph type="dt" idx="28"/>
          </p:nvPr>
        </p:nvSpPr>
        <p:spPr>
          <a:xfrm>
            <a:off x="9792360" y="6108120"/>
            <a:ext cx="114300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solidFill>
                <a:latin typeface="Corbel"/>
              </a:defRPr>
            </a:lvl1pPr>
          </a:lstStyle>
          <a:p>
            <a:pPr indent="0" algn="r" defTabSz="457200">
              <a:lnSpc>
                <a:spcPct val="100000"/>
              </a:lnSpc>
              <a:buNone/>
            </a:pPr>
            <a:r>
              <a:rPr b="0" lang="es-ES" sz="1000" spc="-1" strike="noStrike">
                <a:solidFill>
                  <a:schemeClr val="dk1"/>
                </a:solidFill>
                <a:latin typeface="Corbel"/>
              </a:rPr>
              <a:t>&lt;date/time&gt;</a:t>
            </a:r>
            <a:endParaRPr b="0" lang="en-US" sz="1000" spc="-1" strike="noStrike">
              <a:solidFill>
                <a:srgbClr val="000000"/>
              </a:solidFill>
              <a:latin typeface="Times New Roman"/>
            </a:endParaRPr>
          </a:p>
        </p:txBody>
      </p:sp>
      <p:sp>
        <p:nvSpPr>
          <p:cNvPr id="137" name="PlaceHolder 4"/>
          <p:cNvSpPr>
            <a:spLocks noGrp="1"/>
          </p:cNvSpPr>
          <p:nvPr>
            <p:ph type="ftr" idx="29"/>
          </p:nvPr>
        </p:nvSpPr>
        <p:spPr>
          <a:xfrm>
            <a:off x="2630160" y="6108120"/>
            <a:ext cx="70855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38" name="PlaceHolder 5"/>
          <p:cNvSpPr>
            <a:spLocks noGrp="1"/>
          </p:cNvSpPr>
          <p:nvPr>
            <p:ph type="sldNum" idx="30"/>
          </p:nvPr>
        </p:nvSpPr>
        <p:spPr>
          <a:xfrm>
            <a:off x="11012040" y="6108120"/>
            <a:ext cx="57024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solidFill>
                <a:latin typeface="Corbel"/>
              </a:defRPr>
            </a:lvl1pPr>
          </a:lstStyle>
          <a:p>
            <a:pPr indent="0" algn="r" defTabSz="457200">
              <a:lnSpc>
                <a:spcPct val="100000"/>
              </a:lnSpc>
              <a:buNone/>
            </a:pPr>
            <a:fld id="{68E3C47A-1286-40EA-8A6C-F3EE72237327}" type="slidenum">
              <a:rPr b="0" lang="es-ES" sz="1000" spc="-1" strike="noStrike">
                <a:solidFill>
                  <a:schemeClr val="dk1"/>
                </a:solidFill>
                <a:latin typeface="Corbe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141" name="Group 13"/>
          <p:cNvGrpSpPr/>
          <p:nvPr/>
        </p:nvGrpSpPr>
        <p:grpSpPr>
          <a:xfrm>
            <a:off x="0" y="0"/>
            <a:ext cx="2842200" cy="6857640"/>
            <a:chOff x="0" y="0"/>
            <a:chExt cx="2842200" cy="6857640"/>
          </a:xfrm>
        </p:grpSpPr>
        <p:sp>
          <p:nvSpPr>
            <p:cNvPr id="142" name="Freeform 6"/>
            <p:cNvSpPr/>
            <p:nvPr/>
          </p:nvSpPr>
          <p:spPr>
            <a:xfrm>
              <a:off x="0" y="0"/>
              <a:ext cx="1430640" cy="5290920"/>
            </a:xfrm>
            <a:custGeom>
              <a:avLst/>
              <a:gdLst>
                <a:gd name="textAreaLeft" fmla="*/ 0 w 1430640"/>
                <a:gd name="textAreaRight" fmla="*/ 1431000 w 1430640"/>
                <a:gd name="textAreaTop" fmla="*/ 0 h 5290920"/>
                <a:gd name="textAreaBottom" fmla="*/ 5291280 h 5290920"/>
              </a:gdLst>
              <a:ahLst/>
              <a:rect l="textAreaLeft" t="textAreaTop" r="textAreaRight" b="textAreaBottom"/>
              <a:pathLst>
                <a:path w="676" h="3333">
                  <a:moveTo>
                    <a:pt x="0" y="3132"/>
                  </a:moveTo>
                  <a:lnTo>
                    <a:pt x="0" y="3312"/>
                  </a:lnTo>
                  <a:lnTo>
                    <a:pt x="126" y="3333"/>
                  </a:lnTo>
                  <a:lnTo>
                    <a:pt x="676" y="0"/>
                  </a:lnTo>
                  <a:lnTo>
                    <a:pt x="514" y="0"/>
                  </a:lnTo>
                  <a:lnTo>
                    <a:pt x="0" y="3132"/>
                  </a:lnTo>
                  <a:close/>
                </a:path>
              </a:pathLst>
            </a:custGeom>
            <a:solidFill>
              <a:schemeClr val="accent1"/>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43" name="Freeform 7"/>
            <p:cNvSpPr/>
            <p:nvPr/>
          </p:nvSpPr>
          <p:spPr>
            <a:xfrm>
              <a:off x="0" y="0"/>
              <a:ext cx="1011240" cy="4624200"/>
            </a:xfrm>
            <a:custGeom>
              <a:avLst/>
              <a:gdLst>
                <a:gd name="textAreaLeft" fmla="*/ 0 w 1011240"/>
                <a:gd name="textAreaRight" fmla="*/ 1011600 w 1011240"/>
                <a:gd name="textAreaTop" fmla="*/ 0 h 4624200"/>
                <a:gd name="textAreaBottom" fmla="*/ 4624560 h 4624200"/>
              </a:gdLst>
              <a:ahLst/>
              <a:rect l="textAreaLeft" t="textAreaTop" r="textAreaRight" b="textAreaBottom"/>
              <a:pathLst>
                <a:path w="478" h="2913">
                  <a:moveTo>
                    <a:pt x="478" y="0"/>
                  </a:moveTo>
                  <a:lnTo>
                    <a:pt x="318" y="0"/>
                  </a:lnTo>
                  <a:lnTo>
                    <a:pt x="0" y="1938"/>
                  </a:lnTo>
                  <a:lnTo>
                    <a:pt x="0" y="2913"/>
                  </a:lnTo>
                  <a:lnTo>
                    <a:pt x="478" y="0"/>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44" name="Freeform 8"/>
            <p:cNvSpPr/>
            <p:nvPr/>
          </p:nvSpPr>
          <p:spPr>
            <a:xfrm>
              <a:off x="0" y="5662440"/>
              <a:ext cx="1208160" cy="1195200"/>
            </a:xfrm>
            <a:custGeom>
              <a:avLst/>
              <a:gdLst>
                <a:gd name="textAreaLeft" fmla="*/ 0 w 1208160"/>
                <a:gd name="textAreaRight" fmla="*/ 1208520 w 1208160"/>
                <a:gd name="textAreaTop" fmla="*/ 0 h 1195200"/>
                <a:gd name="textAreaBottom" fmla="*/ 1195560 h 1195200"/>
              </a:gdLst>
              <a:ahLst/>
              <a:rect l="textAreaLeft" t="textAreaTop" r="textAreaRight" b="textAreaBottom"/>
              <a:pathLst>
                <a:path w="571" h="753">
                  <a:moveTo>
                    <a:pt x="0" y="0"/>
                  </a:moveTo>
                  <a:lnTo>
                    <a:pt x="0" y="12"/>
                  </a:lnTo>
                  <a:lnTo>
                    <a:pt x="538" y="753"/>
                  </a:lnTo>
                  <a:lnTo>
                    <a:pt x="571" y="753"/>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45" name="Freeform 9"/>
            <p:cNvSpPr/>
            <p:nvPr/>
          </p:nvSpPr>
          <p:spPr>
            <a:xfrm>
              <a:off x="0" y="5295960"/>
              <a:ext cx="1982880" cy="1561680"/>
            </a:xfrm>
            <a:custGeom>
              <a:avLst/>
              <a:gdLst>
                <a:gd name="textAreaLeft" fmla="*/ 0 w 1982880"/>
                <a:gd name="textAreaRight" fmla="*/ 1983240 w 1982880"/>
                <a:gd name="textAreaTop" fmla="*/ 0 h 1561680"/>
                <a:gd name="textAreaBottom" fmla="*/ 1562040 h 1561680"/>
              </a:gdLst>
              <a:ahLst/>
              <a:rect l="textAreaLeft" t="textAreaTop" r="textAreaRight" b="textAreaBottom"/>
              <a:pathLst>
                <a:path w="937" h="984">
                  <a:moveTo>
                    <a:pt x="0" y="0"/>
                  </a:moveTo>
                  <a:lnTo>
                    <a:pt x="0" y="3"/>
                  </a:lnTo>
                  <a:lnTo>
                    <a:pt x="901" y="984"/>
                  </a:lnTo>
                  <a:lnTo>
                    <a:pt x="937" y="984"/>
                  </a:lnTo>
                  <a:lnTo>
                    <a:pt x="0" y="0"/>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46" name="Freeform 10"/>
            <p:cNvSpPr/>
            <p:nvPr/>
          </p:nvSpPr>
          <p:spPr>
            <a:xfrm>
              <a:off x="0" y="5257800"/>
              <a:ext cx="2842200" cy="1599840"/>
            </a:xfrm>
            <a:custGeom>
              <a:avLst/>
              <a:gdLst>
                <a:gd name="textAreaLeft" fmla="*/ 0 w 2842200"/>
                <a:gd name="textAreaRight" fmla="*/ 2842560 w 2842200"/>
                <a:gd name="textAreaTop" fmla="*/ 0 h 1599840"/>
                <a:gd name="textAreaBottom" fmla="*/ 1600200 h 1599840"/>
              </a:gdLst>
              <a:ahLst/>
              <a:rect l="textAreaLeft" t="textAreaTop" r="textAreaRight" b="textAreaBottom"/>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47" name="Freeform 11"/>
            <p:cNvSpPr/>
            <p:nvPr/>
          </p:nvSpPr>
          <p:spPr>
            <a:xfrm>
              <a:off x="0" y="5357880"/>
              <a:ext cx="1837080" cy="1499760"/>
            </a:xfrm>
            <a:custGeom>
              <a:avLst/>
              <a:gdLst>
                <a:gd name="textAreaLeft" fmla="*/ 0 w 1837080"/>
                <a:gd name="textAreaRight" fmla="*/ 1837440 w 1837080"/>
                <a:gd name="textAreaTop" fmla="*/ 0 h 1499760"/>
                <a:gd name="textAreaBottom" fmla="*/ 1500120 h 1499760"/>
              </a:gdLst>
              <a:ahLst/>
              <a:rect l="textAreaLeft" t="textAreaTop" r="textAreaRight" b="textAreaBottom"/>
              <a:pathLst>
                <a:path w="868" h="945">
                  <a:moveTo>
                    <a:pt x="0" y="192"/>
                  </a:moveTo>
                  <a:lnTo>
                    <a:pt x="571" y="945"/>
                  </a:lnTo>
                  <a:lnTo>
                    <a:pt x="868" y="945"/>
                  </a:lnTo>
                  <a:lnTo>
                    <a:pt x="0" y="0"/>
                  </a:lnTo>
                  <a:lnTo>
                    <a:pt x="0" y="192"/>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grpSp>
      <p:sp>
        <p:nvSpPr>
          <p:cNvPr id="148" name="PlaceHolder 1"/>
          <p:cNvSpPr>
            <a:spLocks noGrp="1"/>
          </p:cNvSpPr>
          <p:nvPr>
            <p:ph type="title"/>
          </p:nvPr>
        </p:nvSpPr>
        <p:spPr>
          <a:xfrm>
            <a:off x="2649240" y="2666880"/>
            <a:ext cx="8932680" cy="2359800"/>
          </a:xfrm>
          <a:prstGeom prst="rect">
            <a:avLst/>
          </a:prstGeom>
          <a:noFill/>
          <a:ln w="0">
            <a:noFill/>
          </a:ln>
        </p:spPr>
        <p:txBody>
          <a:bodyPr lIns="91440" rIns="91440" tIns="45720" bIns="45720" anchor="b">
            <a:noAutofit/>
          </a:bodyPr>
          <a:p>
            <a:pPr indent="0" algn="r" defTabSz="457200">
              <a:lnSpc>
                <a:spcPct val="100000"/>
              </a:lnSpc>
              <a:buNone/>
            </a:pPr>
            <a:r>
              <a:rPr b="0" lang="es-ES" sz="4000" spc="-1" strike="noStrike">
                <a:solidFill>
                  <a:schemeClr val="dk1"/>
                </a:solidFill>
                <a:latin typeface="Corbel"/>
              </a:rPr>
              <a:t>Haga clic para modificar el estilo de título del patrón</a:t>
            </a:r>
            <a:endParaRPr b="0" lang="en-US" sz="4000" spc="-1" strike="noStrike">
              <a:solidFill>
                <a:schemeClr val="dk1"/>
              </a:solidFill>
              <a:latin typeface="Corbel"/>
            </a:endParaRPr>
          </a:p>
        </p:txBody>
      </p:sp>
      <p:sp>
        <p:nvSpPr>
          <p:cNvPr id="149" name="PlaceHolder 2"/>
          <p:cNvSpPr>
            <a:spLocks noGrp="1"/>
          </p:cNvSpPr>
          <p:nvPr>
            <p:ph type="body"/>
          </p:nvPr>
        </p:nvSpPr>
        <p:spPr>
          <a:xfrm>
            <a:off x="2649240" y="5027040"/>
            <a:ext cx="8932680" cy="860040"/>
          </a:xfrm>
          <a:prstGeom prst="rect">
            <a:avLst/>
          </a:prstGeom>
          <a:noFill/>
          <a:ln w="0">
            <a:noFill/>
          </a:ln>
        </p:spPr>
        <p:txBody>
          <a:bodyPr lIns="91440" rIns="91440" tIns="45720" bIns="45720" anchor="t">
            <a:normAutofit/>
          </a:bodyPr>
          <a:p>
            <a:pPr indent="0" algn="r" defTabSz="457200">
              <a:lnSpc>
                <a:spcPct val="100000"/>
              </a:lnSpc>
              <a:spcBef>
                <a:spcPts val="400"/>
              </a:spcBef>
              <a:spcAft>
                <a:spcPts val="601"/>
              </a:spcAft>
              <a:buNone/>
              <a:tabLst>
                <a:tab algn="l" pos="0"/>
              </a:tabLst>
            </a:pPr>
            <a:r>
              <a:rPr b="0" lang="es-ES" sz="2000" spc="-1" strike="noStrike">
                <a:solidFill>
                  <a:schemeClr val="dk1"/>
                </a:solidFill>
                <a:latin typeface="Corbel"/>
              </a:rPr>
              <a:t>Editar el estilo de texto del patrón</a:t>
            </a:r>
            <a:endParaRPr b="0" lang="en-US" sz="2000" spc="-1" strike="noStrike">
              <a:solidFill>
                <a:schemeClr val="dk1"/>
              </a:solidFill>
              <a:latin typeface="Corbel"/>
            </a:endParaRPr>
          </a:p>
        </p:txBody>
      </p:sp>
      <p:sp>
        <p:nvSpPr>
          <p:cNvPr id="150" name="PlaceHolder 3"/>
          <p:cNvSpPr>
            <a:spLocks noGrp="1"/>
          </p:cNvSpPr>
          <p:nvPr>
            <p:ph type="dt" idx="31"/>
          </p:nvPr>
        </p:nvSpPr>
        <p:spPr>
          <a:xfrm>
            <a:off x="9811440" y="6116040"/>
            <a:ext cx="114300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solidFill>
                <a:latin typeface="Corbel"/>
              </a:defRPr>
            </a:lvl1pPr>
          </a:lstStyle>
          <a:p>
            <a:pPr indent="0" algn="r" defTabSz="457200">
              <a:lnSpc>
                <a:spcPct val="100000"/>
              </a:lnSpc>
              <a:buNone/>
            </a:pPr>
            <a:r>
              <a:rPr b="0" lang="es-ES" sz="1000" spc="-1" strike="noStrike">
                <a:solidFill>
                  <a:schemeClr val="dk1"/>
                </a:solidFill>
                <a:latin typeface="Corbel"/>
              </a:rPr>
              <a:t>&lt;date/time&gt;</a:t>
            </a:r>
            <a:endParaRPr b="0" lang="en-US" sz="1000" spc="-1" strike="noStrike">
              <a:solidFill>
                <a:srgbClr val="000000"/>
              </a:solidFill>
              <a:latin typeface="Times New Roman"/>
            </a:endParaRPr>
          </a:p>
        </p:txBody>
      </p:sp>
      <p:sp>
        <p:nvSpPr>
          <p:cNvPr id="151" name="PlaceHolder 4"/>
          <p:cNvSpPr>
            <a:spLocks noGrp="1"/>
          </p:cNvSpPr>
          <p:nvPr>
            <p:ph type="ftr" idx="32"/>
          </p:nvPr>
        </p:nvSpPr>
        <p:spPr>
          <a:xfrm>
            <a:off x="2649240" y="6116040"/>
            <a:ext cx="70855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52" name="PlaceHolder 5"/>
          <p:cNvSpPr>
            <a:spLocks noGrp="1"/>
          </p:cNvSpPr>
          <p:nvPr>
            <p:ph type="sldNum" idx="33"/>
          </p:nvPr>
        </p:nvSpPr>
        <p:spPr>
          <a:xfrm>
            <a:off x="11031120" y="6116040"/>
            <a:ext cx="55080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solidFill>
                <a:latin typeface="Corbel"/>
              </a:defRPr>
            </a:lvl1pPr>
          </a:lstStyle>
          <a:p>
            <a:pPr indent="0" algn="r" defTabSz="457200">
              <a:lnSpc>
                <a:spcPct val="100000"/>
              </a:lnSpc>
              <a:buNone/>
            </a:pPr>
            <a:fld id="{8B23F966-7E59-4211-A163-F20061039E31}" type="slidenum">
              <a:rPr b="0" lang="es-ES" sz="1000" spc="-1" strike="noStrike">
                <a:solidFill>
                  <a:schemeClr val="dk1"/>
                </a:solidFill>
                <a:latin typeface="Corbe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153" name="Group 13"/>
          <p:cNvGrpSpPr/>
          <p:nvPr/>
        </p:nvGrpSpPr>
        <p:grpSpPr>
          <a:xfrm>
            <a:off x="0" y="0"/>
            <a:ext cx="2842200" cy="6857640"/>
            <a:chOff x="0" y="0"/>
            <a:chExt cx="2842200" cy="6857640"/>
          </a:xfrm>
        </p:grpSpPr>
        <p:sp>
          <p:nvSpPr>
            <p:cNvPr id="154" name="Freeform 6"/>
            <p:cNvSpPr/>
            <p:nvPr/>
          </p:nvSpPr>
          <p:spPr>
            <a:xfrm>
              <a:off x="0" y="0"/>
              <a:ext cx="1430640" cy="5290920"/>
            </a:xfrm>
            <a:custGeom>
              <a:avLst/>
              <a:gdLst>
                <a:gd name="textAreaLeft" fmla="*/ 0 w 1430640"/>
                <a:gd name="textAreaRight" fmla="*/ 1431000 w 1430640"/>
                <a:gd name="textAreaTop" fmla="*/ 0 h 5290920"/>
                <a:gd name="textAreaBottom" fmla="*/ 5291280 h 5290920"/>
              </a:gdLst>
              <a:ahLst/>
              <a:rect l="textAreaLeft" t="textAreaTop" r="textAreaRight" b="textAreaBottom"/>
              <a:pathLst>
                <a:path w="676" h="3333">
                  <a:moveTo>
                    <a:pt x="0" y="3132"/>
                  </a:moveTo>
                  <a:lnTo>
                    <a:pt x="0" y="3312"/>
                  </a:lnTo>
                  <a:lnTo>
                    <a:pt x="126" y="3333"/>
                  </a:lnTo>
                  <a:lnTo>
                    <a:pt x="676" y="0"/>
                  </a:lnTo>
                  <a:lnTo>
                    <a:pt x="514" y="0"/>
                  </a:lnTo>
                  <a:lnTo>
                    <a:pt x="0" y="3132"/>
                  </a:lnTo>
                  <a:close/>
                </a:path>
              </a:pathLst>
            </a:custGeom>
            <a:solidFill>
              <a:schemeClr val="accent1"/>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55" name="Freeform 7"/>
            <p:cNvSpPr/>
            <p:nvPr/>
          </p:nvSpPr>
          <p:spPr>
            <a:xfrm>
              <a:off x="0" y="0"/>
              <a:ext cx="1011240" cy="4624200"/>
            </a:xfrm>
            <a:custGeom>
              <a:avLst/>
              <a:gdLst>
                <a:gd name="textAreaLeft" fmla="*/ 0 w 1011240"/>
                <a:gd name="textAreaRight" fmla="*/ 1011600 w 1011240"/>
                <a:gd name="textAreaTop" fmla="*/ 0 h 4624200"/>
                <a:gd name="textAreaBottom" fmla="*/ 4624560 h 4624200"/>
              </a:gdLst>
              <a:ahLst/>
              <a:rect l="textAreaLeft" t="textAreaTop" r="textAreaRight" b="textAreaBottom"/>
              <a:pathLst>
                <a:path w="478" h="2913">
                  <a:moveTo>
                    <a:pt x="478" y="0"/>
                  </a:moveTo>
                  <a:lnTo>
                    <a:pt x="318" y="0"/>
                  </a:lnTo>
                  <a:lnTo>
                    <a:pt x="0" y="1938"/>
                  </a:lnTo>
                  <a:lnTo>
                    <a:pt x="0" y="2913"/>
                  </a:lnTo>
                  <a:lnTo>
                    <a:pt x="478" y="0"/>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56" name="Freeform 8"/>
            <p:cNvSpPr/>
            <p:nvPr/>
          </p:nvSpPr>
          <p:spPr>
            <a:xfrm>
              <a:off x="0" y="5662440"/>
              <a:ext cx="1208160" cy="1195200"/>
            </a:xfrm>
            <a:custGeom>
              <a:avLst/>
              <a:gdLst>
                <a:gd name="textAreaLeft" fmla="*/ 0 w 1208160"/>
                <a:gd name="textAreaRight" fmla="*/ 1208520 w 1208160"/>
                <a:gd name="textAreaTop" fmla="*/ 0 h 1195200"/>
                <a:gd name="textAreaBottom" fmla="*/ 1195560 h 1195200"/>
              </a:gdLst>
              <a:ahLst/>
              <a:rect l="textAreaLeft" t="textAreaTop" r="textAreaRight" b="textAreaBottom"/>
              <a:pathLst>
                <a:path w="571" h="753">
                  <a:moveTo>
                    <a:pt x="0" y="0"/>
                  </a:moveTo>
                  <a:lnTo>
                    <a:pt x="0" y="12"/>
                  </a:lnTo>
                  <a:lnTo>
                    <a:pt x="538" y="753"/>
                  </a:lnTo>
                  <a:lnTo>
                    <a:pt x="571" y="753"/>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57" name="Freeform 9"/>
            <p:cNvSpPr/>
            <p:nvPr/>
          </p:nvSpPr>
          <p:spPr>
            <a:xfrm>
              <a:off x="0" y="5295960"/>
              <a:ext cx="1982880" cy="1561680"/>
            </a:xfrm>
            <a:custGeom>
              <a:avLst/>
              <a:gdLst>
                <a:gd name="textAreaLeft" fmla="*/ 0 w 1982880"/>
                <a:gd name="textAreaRight" fmla="*/ 1983240 w 1982880"/>
                <a:gd name="textAreaTop" fmla="*/ 0 h 1561680"/>
                <a:gd name="textAreaBottom" fmla="*/ 1562040 h 1561680"/>
              </a:gdLst>
              <a:ahLst/>
              <a:rect l="textAreaLeft" t="textAreaTop" r="textAreaRight" b="textAreaBottom"/>
              <a:pathLst>
                <a:path w="937" h="984">
                  <a:moveTo>
                    <a:pt x="0" y="0"/>
                  </a:moveTo>
                  <a:lnTo>
                    <a:pt x="0" y="3"/>
                  </a:lnTo>
                  <a:lnTo>
                    <a:pt x="901" y="984"/>
                  </a:lnTo>
                  <a:lnTo>
                    <a:pt x="937" y="984"/>
                  </a:lnTo>
                  <a:lnTo>
                    <a:pt x="0" y="0"/>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58" name="Freeform 10"/>
            <p:cNvSpPr/>
            <p:nvPr/>
          </p:nvSpPr>
          <p:spPr>
            <a:xfrm>
              <a:off x="0" y="5257800"/>
              <a:ext cx="2842200" cy="1599840"/>
            </a:xfrm>
            <a:custGeom>
              <a:avLst/>
              <a:gdLst>
                <a:gd name="textAreaLeft" fmla="*/ 0 w 2842200"/>
                <a:gd name="textAreaRight" fmla="*/ 2842560 w 2842200"/>
                <a:gd name="textAreaTop" fmla="*/ 0 h 1599840"/>
                <a:gd name="textAreaBottom" fmla="*/ 1600200 h 1599840"/>
              </a:gdLst>
              <a:ahLst/>
              <a:rect l="textAreaLeft" t="textAreaTop" r="textAreaRight" b="textAreaBottom"/>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59" name="Freeform 11"/>
            <p:cNvSpPr/>
            <p:nvPr/>
          </p:nvSpPr>
          <p:spPr>
            <a:xfrm>
              <a:off x="0" y="5357880"/>
              <a:ext cx="1837080" cy="1499760"/>
            </a:xfrm>
            <a:custGeom>
              <a:avLst/>
              <a:gdLst>
                <a:gd name="textAreaLeft" fmla="*/ 0 w 1837080"/>
                <a:gd name="textAreaRight" fmla="*/ 1837440 w 1837080"/>
                <a:gd name="textAreaTop" fmla="*/ 0 h 1499760"/>
                <a:gd name="textAreaBottom" fmla="*/ 1500120 h 1499760"/>
              </a:gdLst>
              <a:ahLst/>
              <a:rect l="textAreaLeft" t="textAreaTop" r="textAreaRight" b="textAreaBottom"/>
              <a:pathLst>
                <a:path w="868" h="945">
                  <a:moveTo>
                    <a:pt x="0" y="192"/>
                  </a:moveTo>
                  <a:lnTo>
                    <a:pt x="571" y="945"/>
                  </a:lnTo>
                  <a:lnTo>
                    <a:pt x="868" y="945"/>
                  </a:lnTo>
                  <a:lnTo>
                    <a:pt x="0" y="0"/>
                  </a:lnTo>
                  <a:lnTo>
                    <a:pt x="0" y="192"/>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grpSp>
      <p:sp>
        <p:nvSpPr>
          <p:cNvPr id="160" name="PlaceHolder 1"/>
          <p:cNvSpPr>
            <a:spLocks noGrp="1"/>
          </p:cNvSpPr>
          <p:nvPr>
            <p:ph type="title"/>
          </p:nvPr>
        </p:nvSpPr>
        <p:spPr>
          <a:xfrm>
            <a:off x="1309680" y="685800"/>
            <a:ext cx="10272600" cy="1752120"/>
          </a:xfrm>
          <a:prstGeom prst="rect">
            <a:avLst/>
          </a:prstGeom>
          <a:noFill/>
          <a:ln w="0">
            <a:noFill/>
          </a:ln>
        </p:spPr>
        <p:txBody>
          <a:bodyPr lIns="91440" rIns="91440" tIns="45720" bIns="45720" anchor="ctr">
            <a:noAutofit/>
          </a:bodyPr>
          <a:p>
            <a:pPr indent="0" algn="ctr" defTabSz="457200">
              <a:lnSpc>
                <a:spcPct val="100000"/>
              </a:lnSpc>
              <a:buNone/>
            </a:pPr>
            <a:r>
              <a:rPr b="0" lang="es-ES" sz="4000" spc="-1" strike="noStrike">
                <a:solidFill>
                  <a:schemeClr val="dk1"/>
                </a:solidFill>
                <a:latin typeface="Corbel"/>
              </a:rPr>
              <a:t>Haga clic para modificar el estilo de título del patrón</a:t>
            </a:r>
            <a:endParaRPr b="0" lang="en-US" sz="4000" spc="-1" strike="noStrike">
              <a:solidFill>
                <a:schemeClr val="dk1"/>
              </a:solidFill>
              <a:latin typeface="Corbel"/>
            </a:endParaRPr>
          </a:p>
        </p:txBody>
      </p:sp>
      <p:sp>
        <p:nvSpPr>
          <p:cNvPr id="161" name="PlaceHolder 2"/>
          <p:cNvSpPr>
            <a:spLocks noGrp="1"/>
          </p:cNvSpPr>
          <p:nvPr>
            <p:ph type="body"/>
          </p:nvPr>
        </p:nvSpPr>
        <p:spPr>
          <a:xfrm>
            <a:off x="1309680" y="2666880"/>
            <a:ext cx="4986000" cy="3368160"/>
          </a:xfrm>
          <a:prstGeom prst="rect">
            <a:avLst/>
          </a:prstGeom>
          <a:noFill/>
          <a:ln w="0">
            <a:noFill/>
          </a:ln>
        </p:spPr>
        <p:txBody>
          <a:bodyPr lIns="91440" rIns="91440" tIns="45720" bIns="45720" anchor="ctr">
            <a:normAutofit/>
          </a:bodyPr>
          <a:p>
            <a:pPr marL="285840" indent="-285840" defTabSz="457200">
              <a:lnSpc>
                <a:spcPct val="100000"/>
              </a:lnSpc>
              <a:spcBef>
                <a:spcPts val="360"/>
              </a:spcBef>
              <a:spcAft>
                <a:spcPts val="601"/>
              </a:spcAft>
              <a:buClr>
                <a:srgbClr val="1287c3"/>
              </a:buClr>
              <a:buSzPct val="145000"/>
              <a:buFont typeface="Arial"/>
              <a:buChar char="•"/>
            </a:pPr>
            <a:r>
              <a:rPr b="0" lang="es-ES" sz="1800" spc="-1" strike="noStrike">
                <a:solidFill>
                  <a:schemeClr val="dk1"/>
                </a:solidFill>
                <a:latin typeface="Corbel"/>
              </a:rPr>
              <a:t>Editar el estilo de texto del patrón</a:t>
            </a:r>
            <a:endParaRPr b="0" lang="en-US" sz="1800" spc="-1" strike="noStrike">
              <a:solidFill>
                <a:schemeClr val="dk1"/>
              </a:solidFill>
              <a:latin typeface="Corbel"/>
            </a:endParaRPr>
          </a:p>
          <a:p>
            <a:pPr lvl="1" marL="743040" indent="-285840" defTabSz="457200">
              <a:lnSpc>
                <a:spcPct val="100000"/>
              </a:lnSpc>
              <a:spcBef>
                <a:spcPts val="320"/>
              </a:spcBef>
              <a:spcAft>
                <a:spcPts val="601"/>
              </a:spcAft>
              <a:buClr>
                <a:srgbClr val="1287c3"/>
              </a:buClr>
              <a:buSzPct val="145000"/>
              <a:buFont typeface="Arial"/>
              <a:buChar char="•"/>
            </a:pPr>
            <a:r>
              <a:rPr b="0" lang="es-ES" sz="1600" spc="-1" strike="noStrike">
                <a:solidFill>
                  <a:schemeClr val="dk1"/>
                </a:solidFill>
                <a:latin typeface="Corbel"/>
              </a:rPr>
              <a:t>Segundo nivel</a:t>
            </a:r>
            <a:endParaRPr b="0" lang="en-US" sz="1600" spc="-1" strike="noStrike">
              <a:solidFill>
                <a:schemeClr val="dk1"/>
              </a:solidFill>
              <a:latin typeface="Corbel"/>
            </a:endParaRPr>
          </a:p>
          <a:p>
            <a:pPr lvl="2" marL="1200240" indent="-285840" defTabSz="457200">
              <a:lnSpc>
                <a:spcPct val="100000"/>
              </a:lnSpc>
              <a:spcBef>
                <a:spcPts val="281"/>
              </a:spcBef>
              <a:spcAft>
                <a:spcPts val="601"/>
              </a:spcAft>
              <a:buClr>
                <a:srgbClr val="1287c3"/>
              </a:buClr>
              <a:buSzPct val="145000"/>
              <a:buFont typeface="Arial"/>
              <a:buChar char="•"/>
            </a:pPr>
            <a:r>
              <a:rPr b="0" lang="es-ES" sz="1400" spc="-1" strike="noStrike">
                <a:solidFill>
                  <a:schemeClr val="dk1"/>
                </a:solidFill>
                <a:latin typeface="Corbel"/>
              </a:rPr>
              <a:t>Tercer nivel</a:t>
            </a:r>
            <a:endParaRPr b="0" lang="en-US" sz="1400" spc="-1" strike="noStrike">
              <a:solidFill>
                <a:schemeClr val="dk1"/>
              </a:solidFill>
              <a:latin typeface="Corbel"/>
            </a:endParaRPr>
          </a:p>
          <a:p>
            <a:pPr lvl="3" marL="1542960" indent="-171360" defTabSz="457200">
              <a:lnSpc>
                <a:spcPct val="100000"/>
              </a:lnSpc>
              <a:spcBef>
                <a:spcPts val="241"/>
              </a:spcBef>
              <a:spcAft>
                <a:spcPts val="601"/>
              </a:spcAft>
              <a:buClr>
                <a:srgbClr val="1287c3"/>
              </a:buClr>
              <a:buSzPct val="145000"/>
              <a:buFont typeface="Arial"/>
              <a:buChar char="•"/>
            </a:pPr>
            <a:r>
              <a:rPr b="0" lang="es-ES" sz="1200" spc="-1" strike="noStrike">
                <a:solidFill>
                  <a:schemeClr val="dk1"/>
                </a:solidFill>
                <a:latin typeface="Corbel"/>
              </a:rPr>
              <a:t>Cuarto nivel</a:t>
            </a:r>
            <a:endParaRPr b="0" lang="en-US" sz="1200" spc="-1" strike="noStrike">
              <a:solidFill>
                <a:schemeClr val="dk1"/>
              </a:solidFill>
              <a:latin typeface="Corbel"/>
            </a:endParaRPr>
          </a:p>
          <a:p>
            <a:pPr lvl="4" marL="2000160" indent="-171360" defTabSz="457200">
              <a:lnSpc>
                <a:spcPct val="100000"/>
              </a:lnSpc>
              <a:spcBef>
                <a:spcPts val="241"/>
              </a:spcBef>
              <a:spcAft>
                <a:spcPts val="601"/>
              </a:spcAft>
              <a:buClr>
                <a:srgbClr val="1287c3"/>
              </a:buClr>
              <a:buSzPct val="145000"/>
              <a:buFont typeface="Arial"/>
              <a:buChar char="•"/>
            </a:pPr>
            <a:r>
              <a:rPr b="0" lang="es-ES" sz="1200" spc="-1" strike="noStrike">
                <a:solidFill>
                  <a:schemeClr val="dk1"/>
                </a:solidFill>
                <a:latin typeface="Corbel"/>
              </a:rPr>
              <a:t>Quinto nivel</a:t>
            </a:r>
            <a:endParaRPr b="0" lang="en-US" sz="1200" spc="-1" strike="noStrike">
              <a:solidFill>
                <a:schemeClr val="dk1"/>
              </a:solidFill>
              <a:latin typeface="Corbel"/>
            </a:endParaRPr>
          </a:p>
        </p:txBody>
      </p:sp>
      <p:sp>
        <p:nvSpPr>
          <p:cNvPr id="162" name="PlaceHolder 3"/>
          <p:cNvSpPr>
            <a:spLocks noGrp="1"/>
          </p:cNvSpPr>
          <p:nvPr>
            <p:ph type="body"/>
          </p:nvPr>
        </p:nvSpPr>
        <p:spPr>
          <a:xfrm>
            <a:off x="6595920" y="2666880"/>
            <a:ext cx="4986000" cy="3346560"/>
          </a:xfrm>
          <a:prstGeom prst="rect">
            <a:avLst/>
          </a:prstGeom>
          <a:noFill/>
          <a:ln w="0">
            <a:noFill/>
          </a:ln>
        </p:spPr>
        <p:txBody>
          <a:bodyPr lIns="91440" rIns="91440" tIns="45720" bIns="45720" anchor="ctr">
            <a:normAutofit/>
          </a:bodyPr>
          <a:p>
            <a:pPr marL="285840" indent="-285840" defTabSz="457200">
              <a:lnSpc>
                <a:spcPct val="100000"/>
              </a:lnSpc>
              <a:spcBef>
                <a:spcPts val="360"/>
              </a:spcBef>
              <a:spcAft>
                <a:spcPts val="601"/>
              </a:spcAft>
              <a:buClr>
                <a:srgbClr val="1287c3"/>
              </a:buClr>
              <a:buSzPct val="145000"/>
              <a:buFont typeface="Arial"/>
              <a:buChar char="•"/>
            </a:pPr>
            <a:r>
              <a:rPr b="0" lang="es-ES" sz="1800" spc="-1" strike="noStrike">
                <a:solidFill>
                  <a:schemeClr val="dk1"/>
                </a:solidFill>
                <a:latin typeface="Corbel"/>
              </a:rPr>
              <a:t>Editar el estilo de texto del patrón</a:t>
            </a:r>
            <a:endParaRPr b="0" lang="en-US" sz="1800" spc="-1" strike="noStrike">
              <a:solidFill>
                <a:schemeClr val="dk1"/>
              </a:solidFill>
              <a:latin typeface="Corbel"/>
            </a:endParaRPr>
          </a:p>
          <a:p>
            <a:pPr lvl="1" marL="743040" indent="-285840" defTabSz="457200">
              <a:lnSpc>
                <a:spcPct val="100000"/>
              </a:lnSpc>
              <a:spcBef>
                <a:spcPts val="320"/>
              </a:spcBef>
              <a:spcAft>
                <a:spcPts val="601"/>
              </a:spcAft>
              <a:buClr>
                <a:srgbClr val="1287c3"/>
              </a:buClr>
              <a:buSzPct val="145000"/>
              <a:buFont typeface="Arial"/>
              <a:buChar char="•"/>
            </a:pPr>
            <a:r>
              <a:rPr b="0" lang="es-ES" sz="1600" spc="-1" strike="noStrike">
                <a:solidFill>
                  <a:schemeClr val="dk1"/>
                </a:solidFill>
                <a:latin typeface="Corbel"/>
              </a:rPr>
              <a:t>Segundo nivel</a:t>
            </a:r>
            <a:endParaRPr b="0" lang="en-US" sz="1600" spc="-1" strike="noStrike">
              <a:solidFill>
                <a:schemeClr val="dk1"/>
              </a:solidFill>
              <a:latin typeface="Corbel"/>
            </a:endParaRPr>
          </a:p>
          <a:p>
            <a:pPr lvl="2" marL="1200240" indent="-285840" defTabSz="457200">
              <a:lnSpc>
                <a:spcPct val="100000"/>
              </a:lnSpc>
              <a:spcBef>
                <a:spcPts val="281"/>
              </a:spcBef>
              <a:spcAft>
                <a:spcPts val="601"/>
              </a:spcAft>
              <a:buClr>
                <a:srgbClr val="1287c3"/>
              </a:buClr>
              <a:buSzPct val="145000"/>
              <a:buFont typeface="Arial"/>
              <a:buChar char="•"/>
            </a:pPr>
            <a:r>
              <a:rPr b="0" lang="es-ES" sz="1400" spc="-1" strike="noStrike">
                <a:solidFill>
                  <a:schemeClr val="dk1"/>
                </a:solidFill>
                <a:latin typeface="Corbel"/>
              </a:rPr>
              <a:t>Tercer nivel</a:t>
            </a:r>
            <a:endParaRPr b="0" lang="en-US" sz="1400" spc="-1" strike="noStrike">
              <a:solidFill>
                <a:schemeClr val="dk1"/>
              </a:solidFill>
              <a:latin typeface="Corbel"/>
            </a:endParaRPr>
          </a:p>
          <a:p>
            <a:pPr lvl="3" marL="1542960" indent="-171360" defTabSz="457200">
              <a:lnSpc>
                <a:spcPct val="100000"/>
              </a:lnSpc>
              <a:spcBef>
                <a:spcPts val="241"/>
              </a:spcBef>
              <a:spcAft>
                <a:spcPts val="601"/>
              </a:spcAft>
              <a:buClr>
                <a:srgbClr val="1287c3"/>
              </a:buClr>
              <a:buSzPct val="145000"/>
              <a:buFont typeface="Arial"/>
              <a:buChar char="•"/>
            </a:pPr>
            <a:r>
              <a:rPr b="0" lang="es-ES" sz="1200" spc="-1" strike="noStrike">
                <a:solidFill>
                  <a:schemeClr val="dk1"/>
                </a:solidFill>
                <a:latin typeface="Corbel"/>
              </a:rPr>
              <a:t>Cuarto nivel</a:t>
            </a:r>
            <a:endParaRPr b="0" lang="en-US" sz="1200" spc="-1" strike="noStrike">
              <a:solidFill>
                <a:schemeClr val="dk1"/>
              </a:solidFill>
              <a:latin typeface="Corbel"/>
            </a:endParaRPr>
          </a:p>
          <a:p>
            <a:pPr lvl="4" marL="2000160" indent="-171360" defTabSz="457200">
              <a:lnSpc>
                <a:spcPct val="100000"/>
              </a:lnSpc>
              <a:spcBef>
                <a:spcPts val="241"/>
              </a:spcBef>
              <a:spcAft>
                <a:spcPts val="601"/>
              </a:spcAft>
              <a:buClr>
                <a:srgbClr val="1287c3"/>
              </a:buClr>
              <a:buSzPct val="145000"/>
              <a:buFont typeface="Arial"/>
              <a:buChar char="•"/>
            </a:pPr>
            <a:r>
              <a:rPr b="0" lang="es-ES" sz="1200" spc="-1" strike="noStrike">
                <a:solidFill>
                  <a:schemeClr val="dk1"/>
                </a:solidFill>
                <a:latin typeface="Corbel"/>
              </a:rPr>
              <a:t>Quinto nivel</a:t>
            </a:r>
            <a:endParaRPr b="0" lang="en-US" sz="1200" spc="-1" strike="noStrike">
              <a:solidFill>
                <a:schemeClr val="dk1"/>
              </a:solidFill>
              <a:latin typeface="Corbel"/>
            </a:endParaRPr>
          </a:p>
        </p:txBody>
      </p:sp>
      <p:sp>
        <p:nvSpPr>
          <p:cNvPr id="163" name="PlaceHolder 4"/>
          <p:cNvSpPr>
            <a:spLocks noGrp="1"/>
          </p:cNvSpPr>
          <p:nvPr>
            <p:ph type="dt" idx="34"/>
          </p:nvPr>
        </p:nvSpPr>
        <p:spPr>
          <a:xfrm>
            <a:off x="9811440" y="6116040"/>
            <a:ext cx="114300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solidFill>
                <a:latin typeface="Corbel"/>
              </a:defRPr>
            </a:lvl1pPr>
          </a:lstStyle>
          <a:p>
            <a:pPr indent="0" algn="r" defTabSz="457200">
              <a:lnSpc>
                <a:spcPct val="100000"/>
              </a:lnSpc>
              <a:buNone/>
            </a:pPr>
            <a:r>
              <a:rPr b="0" lang="es-ES" sz="1000" spc="-1" strike="noStrike">
                <a:solidFill>
                  <a:schemeClr val="dk1"/>
                </a:solidFill>
                <a:latin typeface="Corbel"/>
              </a:rPr>
              <a:t>&lt;date/time&gt;</a:t>
            </a:r>
            <a:endParaRPr b="0" lang="en-US" sz="1000" spc="-1" strike="noStrike">
              <a:solidFill>
                <a:srgbClr val="000000"/>
              </a:solidFill>
              <a:latin typeface="Times New Roman"/>
            </a:endParaRPr>
          </a:p>
        </p:txBody>
      </p:sp>
      <p:sp>
        <p:nvSpPr>
          <p:cNvPr id="164" name="PlaceHolder 5"/>
          <p:cNvSpPr>
            <a:spLocks noGrp="1"/>
          </p:cNvSpPr>
          <p:nvPr>
            <p:ph type="ftr" idx="35"/>
          </p:nvPr>
        </p:nvSpPr>
        <p:spPr>
          <a:xfrm>
            <a:off x="2649240" y="6116040"/>
            <a:ext cx="70855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65" name="PlaceHolder 6"/>
          <p:cNvSpPr>
            <a:spLocks noGrp="1"/>
          </p:cNvSpPr>
          <p:nvPr>
            <p:ph type="sldNum" idx="36"/>
          </p:nvPr>
        </p:nvSpPr>
        <p:spPr>
          <a:xfrm>
            <a:off x="11031120" y="6116040"/>
            <a:ext cx="55080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solidFill>
                <a:latin typeface="Corbel"/>
              </a:defRPr>
            </a:lvl1pPr>
          </a:lstStyle>
          <a:p>
            <a:pPr indent="0" algn="r" defTabSz="457200">
              <a:lnSpc>
                <a:spcPct val="100000"/>
              </a:lnSpc>
              <a:buNone/>
            </a:pPr>
            <a:fld id="{944D62EF-8665-450F-A09C-6D9D23810724}" type="slidenum">
              <a:rPr b="0" lang="es-ES" sz="1000" spc="-1" strike="noStrike">
                <a:solidFill>
                  <a:schemeClr val="dk1"/>
                </a:solidFill>
                <a:latin typeface="Corbe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169" name="Group 13"/>
          <p:cNvGrpSpPr/>
          <p:nvPr/>
        </p:nvGrpSpPr>
        <p:grpSpPr>
          <a:xfrm>
            <a:off x="0" y="0"/>
            <a:ext cx="2842200" cy="6857640"/>
            <a:chOff x="0" y="0"/>
            <a:chExt cx="2842200" cy="6857640"/>
          </a:xfrm>
        </p:grpSpPr>
        <p:sp>
          <p:nvSpPr>
            <p:cNvPr id="170" name="Freeform 6"/>
            <p:cNvSpPr/>
            <p:nvPr/>
          </p:nvSpPr>
          <p:spPr>
            <a:xfrm>
              <a:off x="0" y="0"/>
              <a:ext cx="1430640" cy="5290920"/>
            </a:xfrm>
            <a:custGeom>
              <a:avLst/>
              <a:gdLst>
                <a:gd name="textAreaLeft" fmla="*/ 0 w 1430640"/>
                <a:gd name="textAreaRight" fmla="*/ 1431000 w 1430640"/>
                <a:gd name="textAreaTop" fmla="*/ 0 h 5290920"/>
                <a:gd name="textAreaBottom" fmla="*/ 5291280 h 5290920"/>
              </a:gdLst>
              <a:ahLst/>
              <a:rect l="textAreaLeft" t="textAreaTop" r="textAreaRight" b="textAreaBottom"/>
              <a:pathLst>
                <a:path w="676" h="3333">
                  <a:moveTo>
                    <a:pt x="0" y="3132"/>
                  </a:moveTo>
                  <a:lnTo>
                    <a:pt x="0" y="3312"/>
                  </a:lnTo>
                  <a:lnTo>
                    <a:pt x="126" y="3333"/>
                  </a:lnTo>
                  <a:lnTo>
                    <a:pt x="676" y="0"/>
                  </a:lnTo>
                  <a:lnTo>
                    <a:pt x="514" y="0"/>
                  </a:lnTo>
                  <a:lnTo>
                    <a:pt x="0" y="3132"/>
                  </a:lnTo>
                  <a:close/>
                </a:path>
              </a:pathLst>
            </a:custGeom>
            <a:solidFill>
              <a:schemeClr val="accent1"/>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71" name="Freeform 7"/>
            <p:cNvSpPr/>
            <p:nvPr/>
          </p:nvSpPr>
          <p:spPr>
            <a:xfrm>
              <a:off x="0" y="0"/>
              <a:ext cx="1011240" cy="4624200"/>
            </a:xfrm>
            <a:custGeom>
              <a:avLst/>
              <a:gdLst>
                <a:gd name="textAreaLeft" fmla="*/ 0 w 1011240"/>
                <a:gd name="textAreaRight" fmla="*/ 1011600 w 1011240"/>
                <a:gd name="textAreaTop" fmla="*/ 0 h 4624200"/>
                <a:gd name="textAreaBottom" fmla="*/ 4624560 h 4624200"/>
              </a:gdLst>
              <a:ahLst/>
              <a:rect l="textAreaLeft" t="textAreaTop" r="textAreaRight" b="textAreaBottom"/>
              <a:pathLst>
                <a:path w="478" h="2913">
                  <a:moveTo>
                    <a:pt x="478" y="0"/>
                  </a:moveTo>
                  <a:lnTo>
                    <a:pt x="318" y="0"/>
                  </a:lnTo>
                  <a:lnTo>
                    <a:pt x="0" y="1938"/>
                  </a:lnTo>
                  <a:lnTo>
                    <a:pt x="0" y="2913"/>
                  </a:lnTo>
                  <a:lnTo>
                    <a:pt x="478" y="0"/>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72" name="Freeform 8"/>
            <p:cNvSpPr/>
            <p:nvPr/>
          </p:nvSpPr>
          <p:spPr>
            <a:xfrm>
              <a:off x="0" y="5662440"/>
              <a:ext cx="1208160" cy="1195200"/>
            </a:xfrm>
            <a:custGeom>
              <a:avLst/>
              <a:gdLst>
                <a:gd name="textAreaLeft" fmla="*/ 0 w 1208160"/>
                <a:gd name="textAreaRight" fmla="*/ 1208520 w 1208160"/>
                <a:gd name="textAreaTop" fmla="*/ 0 h 1195200"/>
                <a:gd name="textAreaBottom" fmla="*/ 1195560 h 1195200"/>
              </a:gdLst>
              <a:ahLst/>
              <a:rect l="textAreaLeft" t="textAreaTop" r="textAreaRight" b="textAreaBottom"/>
              <a:pathLst>
                <a:path w="571" h="753">
                  <a:moveTo>
                    <a:pt x="0" y="0"/>
                  </a:moveTo>
                  <a:lnTo>
                    <a:pt x="0" y="12"/>
                  </a:lnTo>
                  <a:lnTo>
                    <a:pt x="538" y="753"/>
                  </a:lnTo>
                  <a:lnTo>
                    <a:pt x="571" y="753"/>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73" name="Freeform 9"/>
            <p:cNvSpPr/>
            <p:nvPr/>
          </p:nvSpPr>
          <p:spPr>
            <a:xfrm>
              <a:off x="0" y="5295960"/>
              <a:ext cx="1982880" cy="1561680"/>
            </a:xfrm>
            <a:custGeom>
              <a:avLst/>
              <a:gdLst>
                <a:gd name="textAreaLeft" fmla="*/ 0 w 1982880"/>
                <a:gd name="textAreaRight" fmla="*/ 1983240 w 1982880"/>
                <a:gd name="textAreaTop" fmla="*/ 0 h 1561680"/>
                <a:gd name="textAreaBottom" fmla="*/ 1562040 h 1561680"/>
              </a:gdLst>
              <a:ahLst/>
              <a:rect l="textAreaLeft" t="textAreaTop" r="textAreaRight" b="textAreaBottom"/>
              <a:pathLst>
                <a:path w="937" h="984">
                  <a:moveTo>
                    <a:pt x="0" y="0"/>
                  </a:moveTo>
                  <a:lnTo>
                    <a:pt x="0" y="3"/>
                  </a:lnTo>
                  <a:lnTo>
                    <a:pt x="901" y="984"/>
                  </a:lnTo>
                  <a:lnTo>
                    <a:pt x="937" y="984"/>
                  </a:lnTo>
                  <a:lnTo>
                    <a:pt x="0" y="0"/>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74" name="Freeform 10"/>
            <p:cNvSpPr/>
            <p:nvPr/>
          </p:nvSpPr>
          <p:spPr>
            <a:xfrm>
              <a:off x="0" y="5257800"/>
              <a:ext cx="2842200" cy="1599840"/>
            </a:xfrm>
            <a:custGeom>
              <a:avLst/>
              <a:gdLst>
                <a:gd name="textAreaLeft" fmla="*/ 0 w 2842200"/>
                <a:gd name="textAreaRight" fmla="*/ 2842560 w 2842200"/>
                <a:gd name="textAreaTop" fmla="*/ 0 h 1599840"/>
                <a:gd name="textAreaBottom" fmla="*/ 1600200 h 1599840"/>
              </a:gdLst>
              <a:ahLst/>
              <a:rect l="textAreaLeft" t="textAreaTop" r="textAreaRight" b="textAreaBottom"/>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75" name="Freeform 11"/>
            <p:cNvSpPr/>
            <p:nvPr/>
          </p:nvSpPr>
          <p:spPr>
            <a:xfrm>
              <a:off x="0" y="5357880"/>
              <a:ext cx="1837080" cy="1499760"/>
            </a:xfrm>
            <a:custGeom>
              <a:avLst/>
              <a:gdLst>
                <a:gd name="textAreaLeft" fmla="*/ 0 w 1837080"/>
                <a:gd name="textAreaRight" fmla="*/ 1837440 w 1837080"/>
                <a:gd name="textAreaTop" fmla="*/ 0 h 1499760"/>
                <a:gd name="textAreaBottom" fmla="*/ 1500120 h 1499760"/>
              </a:gdLst>
              <a:ahLst/>
              <a:rect l="textAreaLeft" t="textAreaTop" r="textAreaRight" b="textAreaBottom"/>
              <a:pathLst>
                <a:path w="868" h="945">
                  <a:moveTo>
                    <a:pt x="0" y="192"/>
                  </a:moveTo>
                  <a:lnTo>
                    <a:pt x="571" y="945"/>
                  </a:lnTo>
                  <a:lnTo>
                    <a:pt x="868" y="945"/>
                  </a:lnTo>
                  <a:lnTo>
                    <a:pt x="0" y="0"/>
                  </a:lnTo>
                  <a:lnTo>
                    <a:pt x="0" y="192"/>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grpSp>
      <p:sp>
        <p:nvSpPr>
          <p:cNvPr id="176" name="PlaceHolder 1"/>
          <p:cNvSpPr>
            <a:spLocks noGrp="1"/>
          </p:cNvSpPr>
          <p:nvPr>
            <p:ph type="title"/>
          </p:nvPr>
        </p:nvSpPr>
        <p:spPr>
          <a:xfrm>
            <a:off x="1309680" y="457200"/>
            <a:ext cx="10272600" cy="1980720"/>
          </a:xfrm>
          <a:prstGeom prst="rect">
            <a:avLst/>
          </a:prstGeom>
          <a:noFill/>
          <a:ln w="0">
            <a:noFill/>
          </a:ln>
        </p:spPr>
        <p:txBody>
          <a:bodyPr lIns="91440" rIns="91440" tIns="45720" bIns="45720" anchor="ctr">
            <a:noAutofit/>
          </a:bodyPr>
          <a:p>
            <a:pPr indent="0" algn="ctr" defTabSz="457200">
              <a:lnSpc>
                <a:spcPct val="100000"/>
              </a:lnSpc>
              <a:buNone/>
            </a:pPr>
            <a:r>
              <a:rPr b="0" lang="es-ES" sz="4000" spc="-1" strike="noStrike">
                <a:solidFill>
                  <a:schemeClr val="dk1"/>
                </a:solidFill>
                <a:latin typeface="Corbel"/>
              </a:rPr>
              <a:t>Haga clic para modificar el estilo de título del patrón</a:t>
            </a:r>
            <a:endParaRPr b="0" lang="en-US" sz="4000" spc="-1" strike="noStrike">
              <a:solidFill>
                <a:schemeClr val="dk1"/>
              </a:solidFill>
              <a:latin typeface="Corbel"/>
            </a:endParaRPr>
          </a:p>
        </p:txBody>
      </p:sp>
      <p:sp>
        <p:nvSpPr>
          <p:cNvPr id="177" name="PlaceHolder 2"/>
          <p:cNvSpPr>
            <a:spLocks noGrp="1"/>
          </p:cNvSpPr>
          <p:nvPr>
            <p:ph type="body"/>
          </p:nvPr>
        </p:nvSpPr>
        <p:spPr>
          <a:xfrm>
            <a:off x="1772640" y="2658600"/>
            <a:ext cx="4608000" cy="576000"/>
          </a:xfrm>
          <a:prstGeom prst="rect">
            <a:avLst/>
          </a:prstGeom>
          <a:noFill/>
          <a:ln w="0">
            <a:noFill/>
          </a:ln>
        </p:spPr>
        <p:txBody>
          <a:bodyPr lIns="91440" rIns="91440" tIns="45720" bIns="45720" anchor="b">
            <a:noAutofit/>
          </a:bodyPr>
          <a:p>
            <a:pPr indent="0" defTabSz="457200">
              <a:lnSpc>
                <a:spcPct val="100000"/>
              </a:lnSpc>
              <a:spcBef>
                <a:spcPts val="561"/>
              </a:spcBef>
              <a:spcAft>
                <a:spcPts val="601"/>
              </a:spcAft>
              <a:buNone/>
              <a:tabLst>
                <a:tab algn="l" pos="0"/>
              </a:tabLst>
            </a:pPr>
            <a:r>
              <a:rPr b="0" lang="es-ES" sz="2800" spc="-1" strike="noStrike">
                <a:solidFill>
                  <a:schemeClr val="accent1">
                    <a:lumMod val="75000"/>
                  </a:schemeClr>
                </a:solidFill>
                <a:latin typeface="Corbel"/>
              </a:rPr>
              <a:t>Editar el estilo de texto del patrón</a:t>
            </a:r>
            <a:endParaRPr b="0" lang="en-US" sz="2800" spc="-1" strike="noStrike">
              <a:solidFill>
                <a:schemeClr val="dk1"/>
              </a:solidFill>
              <a:latin typeface="Corbel"/>
            </a:endParaRPr>
          </a:p>
        </p:txBody>
      </p:sp>
      <p:sp>
        <p:nvSpPr>
          <p:cNvPr id="178" name="PlaceHolder 3"/>
          <p:cNvSpPr>
            <a:spLocks noGrp="1"/>
          </p:cNvSpPr>
          <p:nvPr>
            <p:ph type="body"/>
          </p:nvPr>
        </p:nvSpPr>
        <p:spPr>
          <a:xfrm>
            <a:off x="1484640" y="3335400"/>
            <a:ext cx="4896000" cy="2664720"/>
          </a:xfrm>
          <a:prstGeom prst="rect">
            <a:avLst/>
          </a:prstGeom>
          <a:noFill/>
          <a:ln w="0">
            <a:noFill/>
          </a:ln>
        </p:spPr>
        <p:txBody>
          <a:bodyPr lIns="91440" rIns="91440" tIns="45720" bIns="45720" anchor="t">
            <a:normAutofit/>
          </a:bodyPr>
          <a:p>
            <a:pPr marL="285840" indent="-285840" defTabSz="457200">
              <a:lnSpc>
                <a:spcPct val="100000"/>
              </a:lnSpc>
              <a:spcBef>
                <a:spcPts val="360"/>
              </a:spcBef>
              <a:spcAft>
                <a:spcPts val="601"/>
              </a:spcAft>
              <a:buClr>
                <a:srgbClr val="1287c3"/>
              </a:buClr>
              <a:buSzPct val="145000"/>
              <a:buFont typeface="Arial"/>
              <a:buChar char="•"/>
            </a:pPr>
            <a:r>
              <a:rPr b="0" lang="es-ES" sz="1800" spc="-1" strike="noStrike">
                <a:solidFill>
                  <a:schemeClr val="dk1"/>
                </a:solidFill>
                <a:latin typeface="Corbel"/>
              </a:rPr>
              <a:t>Editar el estilo de texto del patrón</a:t>
            </a:r>
            <a:endParaRPr b="0" lang="en-US" sz="1800" spc="-1" strike="noStrike">
              <a:solidFill>
                <a:schemeClr val="dk1"/>
              </a:solidFill>
              <a:latin typeface="Corbel"/>
            </a:endParaRPr>
          </a:p>
          <a:p>
            <a:pPr lvl="1" marL="743040" indent="-285840" defTabSz="457200">
              <a:lnSpc>
                <a:spcPct val="100000"/>
              </a:lnSpc>
              <a:spcBef>
                <a:spcPts val="320"/>
              </a:spcBef>
              <a:spcAft>
                <a:spcPts val="601"/>
              </a:spcAft>
              <a:buClr>
                <a:srgbClr val="1287c3"/>
              </a:buClr>
              <a:buSzPct val="145000"/>
              <a:buFont typeface="Arial"/>
              <a:buChar char="•"/>
            </a:pPr>
            <a:r>
              <a:rPr b="0" lang="es-ES" sz="1600" spc="-1" strike="noStrike">
                <a:solidFill>
                  <a:schemeClr val="dk1"/>
                </a:solidFill>
                <a:latin typeface="Corbel"/>
              </a:rPr>
              <a:t>Segundo nivel</a:t>
            </a:r>
            <a:endParaRPr b="0" lang="en-US" sz="1600" spc="-1" strike="noStrike">
              <a:solidFill>
                <a:schemeClr val="dk1"/>
              </a:solidFill>
              <a:latin typeface="Corbel"/>
            </a:endParaRPr>
          </a:p>
          <a:p>
            <a:pPr lvl="2" marL="1200240" indent="-285840" defTabSz="457200">
              <a:lnSpc>
                <a:spcPct val="100000"/>
              </a:lnSpc>
              <a:spcBef>
                <a:spcPts val="281"/>
              </a:spcBef>
              <a:spcAft>
                <a:spcPts val="601"/>
              </a:spcAft>
              <a:buClr>
                <a:srgbClr val="1287c3"/>
              </a:buClr>
              <a:buSzPct val="145000"/>
              <a:buFont typeface="Arial"/>
              <a:buChar char="•"/>
            </a:pPr>
            <a:r>
              <a:rPr b="0" lang="es-ES" sz="1400" spc="-1" strike="noStrike">
                <a:solidFill>
                  <a:schemeClr val="dk1"/>
                </a:solidFill>
                <a:latin typeface="Corbel"/>
              </a:rPr>
              <a:t>Tercer nivel</a:t>
            </a:r>
            <a:endParaRPr b="0" lang="en-US" sz="1400" spc="-1" strike="noStrike">
              <a:solidFill>
                <a:schemeClr val="dk1"/>
              </a:solidFill>
              <a:latin typeface="Corbel"/>
            </a:endParaRPr>
          </a:p>
          <a:p>
            <a:pPr lvl="3" marL="1542960" indent="-171360" defTabSz="457200">
              <a:lnSpc>
                <a:spcPct val="100000"/>
              </a:lnSpc>
              <a:spcBef>
                <a:spcPts val="241"/>
              </a:spcBef>
              <a:spcAft>
                <a:spcPts val="601"/>
              </a:spcAft>
              <a:buClr>
                <a:srgbClr val="1287c3"/>
              </a:buClr>
              <a:buSzPct val="145000"/>
              <a:buFont typeface="Arial"/>
              <a:buChar char="•"/>
            </a:pPr>
            <a:r>
              <a:rPr b="0" lang="es-ES" sz="1200" spc="-1" strike="noStrike">
                <a:solidFill>
                  <a:schemeClr val="dk1"/>
                </a:solidFill>
                <a:latin typeface="Corbel"/>
              </a:rPr>
              <a:t>Cuarto nivel</a:t>
            </a:r>
            <a:endParaRPr b="0" lang="en-US" sz="1200" spc="-1" strike="noStrike">
              <a:solidFill>
                <a:schemeClr val="dk1"/>
              </a:solidFill>
              <a:latin typeface="Corbel"/>
            </a:endParaRPr>
          </a:p>
          <a:p>
            <a:pPr lvl="4" marL="2000160" indent="-171360" defTabSz="457200">
              <a:lnSpc>
                <a:spcPct val="100000"/>
              </a:lnSpc>
              <a:spcBef>
                <a:spcPts val="241"/>
              </a:spcBef>
              <a:spcAft>
                <a:spcPts val="601"/>
              </a:spcAft>
              <a:buClr>
                <a:srgbClr val="1287c3"/>
              </a:buClr>
              <a:buSzPct val="145000"/>
              <a:buFont typeface="Arial"/>
              <a:buChar char="•"/>
            </a:pPr>
            <a:r>
              <a:rPr b="0" lang="es-ES" sz="1200" spc="-1" strike="noStrike">
                <a:solidFill>
                  <a:schemeClr val="dk1"/>
                </a:solidFill>
                <a:latin typeface="Corbel"/>
              </a:rPr>
              <a:t>Quinto nivel</a:t>
            </a:r>
            <a:endParaRPr b="0" lang="en-US" sz="1200" spc="-1" strike="noStrike">
              <a:solidFill>
                <a:schemeClr val="dk1"/>
              </a:solidFill>
              <a:latin typeface="Corbel"/>
            </a:endParaRPr>
          </a:p>
        </p:txBody>
      </p:sp>
      <p:sp>
        <p:nvSpPr>
          <p:cNvPr id="179" name="PlaceHolder 4"/>
          <p:cNvSpPr>
            <a:spLocks noGrp="1"/>
          </p:cNvSpPr>
          <p:nvPr>
            <p:ph type="body"/>
          </p:nvPr>
        </p:nvSpPr>
        <p:spPr>
          <a:xfrm>
            <a:off x="6882120" y="2666880"/>
            <a:ext cx="4623480" cy="576000"/>
          </a:xfrm>
          <a:prstGeom prst="rect">
            <a:avLst/>
          </a:prstGeom>
          <a:noFill/>
          <a:ln w="0">
            <a:noFill/>
          </a:ln>
        </p:spPr>
        <p:txBody>
          <a:bodyPr lIns="91440" rIns="91440" tIns="45720" bIns="45720" anchor="b">
            <a:noAutofit/>
          </a:bodyPr>
          <a:p>
            <a:pPr indent="0" defTabSz="457200">
              <a:lnSpc>
                <a:spcPct val="100000"/>
              </a:lnSpc>
              <a:spcBef>
                <a:spcPts val="561"/>
              </a:spcBef>
              <a:spcAft>
                <a:spcPts val="601"/>
              </a:spcAft>
              <a:buNone/>
              <a:tabLst>
                <a:tab algn="l" pos="0"/>
              </a:tabLst>
            </a:pPr>
            <a:r>
              <a:rPr b="0" lang="es-ES" sz="2800" spc="-1" strike="noStrike">
                <a:solidFill>
                  <a:schemeClr val="accent1">
                    <a:lumMod val="75000"/>
                  </a:schemeClr>
                </a:solidFill>
                <a:latin typeface="Corbel"/>
              </a:rPr>
              <a:t>Editar el estilo de texto del patrón</a:t>
            </a:r>
            <a:endParaRPr b="0" lang="en-US" sz="2800" spc="-1" strike="noStrike">
              <a:solidFill>
                <a:schemeClr val="dk1"/>
              </a:solidFill>
              <a:latin typeface="Corbel"/>
            </a:endParaRPr>
          </a:p>
        </p:txBody>
      </p:sp>
      <p:sp>
        <p:nvSpPr>
          <p:cNvPr id="180" name="PlaceHolder 5"/>
          <p:cNvSpPr>
            <a:spLocks noGrp="1"/>
          </p:cNvSpPr>
          <p:nvPr>
            <p:ph type="body"/>
          </p:nvPr>
        </p:nvSpPr>
        <p:spPr>
          <a:xfrm>
            <a:off x="6609600" y="3335400"/>
            <a:ext cx="4896000" cy="2664720"/>
          </a:xfrm>
          <a:prstGeom prst="rect">
            <a:avLst/>
          </a:prstGeom>
          <a:noFill/>
          <a:ln w="0">
            <a:noFill/>
          </a:ln>
        </p:spPr>
        <p:txBody>
          <a:bodyPr lIns="91440" rIns="91440" tIns="45720" bIns="45720" anchor="t">
            <a:normAutofit/>
          </a:bodyPr>
          <a:p>
            <a:pPr marL="285840" indent="-285840" defTabSz="457200">
              <a:lnSpc>
                <a:spcPct val="100000"/>
              </a:lnSpc>
              <a:spcBef>
                <a:spcPts val="360"/>
              </a:spcBef>
              <a:spcAft>
                <a:spcPts val="601"/>
              </a:spcAft>
              <a:buClr>
                <a:srgbClr val="1287c3"/>
              </a:buClr>
              <a:buSzPct val="145000"/>
              <a:buFont typeface="Arial"/>
              <a:buChar char="•"/>
            </a:pPr>
            <a:r>
              <a:rPr b="0" lang="es-ES" sz="1800" spc="-1" strike="noStrike">
                <a:solidFill>
                  <a:schemeClr val="dk1"/>
                </a:solidFill>
                <a:latin typeface="Corbel"/>
              </a:rPr>
              <a:t>Editar el estilo de texto del patrón</a:t>
            </a:r>
            <a:endParaRPr b="0" lang="en-US" sz="1800" spc="-1" strike="noStrike">
              <a:solidFill>
                <a:schemeClr val="dk1"/>
              </a:solidFill>
              <a:latin typeface="Corbel"/>
            </a:endParaRPr>
          </a:p>
          <a:p>
            <a:pPr lvl="1" marL="743040" indent="-285840" defTabSz="457200">
              <a:lnSpc>
                <a:spcPct val="100000"/>
              </a:lnSpc>
              <a:spcBef>
                <a:spcPts val="320"/>
              </a:spcBef>
              <a:spcAft>
                <a:spcPts val="601"/>
              </a:spcAft>
              <a:buClr>
                <a:srgbClr val="1287c3"/>
              </a:buClr>
              <a:buSzPct val="145000"/>
              <a:buFont typeface="Arial"/>
              <a:buChar char="•"/>
            </a:pPr>
            <a:r>
              <a:rPr b="0" lang="es-ES" sz="1600" spc="-1" strike="noStrike">
                <a:solidFill>
                  <a:schemeClr val="dk1"/>
                </a:solidFill>
                <a:latin typeface="Corbel"/>
              </a:rPr>
              <a:t>Segundo nivel</a:t>
            </a:r>
            <a:endParaRPr b="0" lang="en-US" sz="1600" spc="-1" strike="noStrike">
              <a:solidFill>
                <a:schemeClr val="dk1"/>
              </a:solidFill>
              <a:latin typeface="Corbel"/>
            </a:endParaRPr>
          </a:p>
          <a:p>
            <a:pPr lvl="2" marL="1200240" indent="-285840" defTabSz="457200">
              <a:lnSpc>
                <a:spcPct val="100000"/>
              </a:lnSpc>
              <a:spcBef>
                <a:spcPts val="281"/>
              </a:spcBef>
              <a:spcAft>
                <a:spcPts val="601"/>
              </a:spcAft>
              <a:buClr>
                <a:srgbClr val="1287c3"/>
              </a:buClr>
              <a:buSzPct val="145000"/>
              <a:buFont typeface="Arial"/>
              <a:buChar char="•"/>
            </a:pPr>
            <a:r>
              <a:rPr b="0" lang="es-ES" sz="1400" spc="-1" strike="noStrike">
                <a:solidFill>
                  <a:schemeClr val="dk1"/>
                </a:solidFill>
                <a:latin typeface="Corbel"/>
              </a:rPr>
              <a:t>Tercer nivel</a:t>
            </a:r>
            <a:endParaRPr b="0" lang="en-US" sz="1400" spc="-1" strike="noStrike">
              <a:solidFill>
                <a:schemeClr val="dk1"/>
              </a:solidFill>
              <a:latin typeface="Corbel"/>
            </a:endParaRPr>
          </a:p>
          <a:p>
            <a:pPr lvl="3" marL="1542960" indent="-171360" defTabSz="457200">
              <a:lnSpc>
                <a:spcPct val="100000"/>
              </a:lnSpc>
              <a:spcBef>
                <a:spcPts val="241"/>
              </a:spcBef>
              <a:spcAft>
                <a:spcPts val="601"/>
              </a:spcAft>
              <a:buClr>
                <a:srgbClr val="1287c3"/>
              </a:buClr>
              <a:buSzPct val="145000"/>
              <a:buFont typeface="Arial"/>
              <a:buChar char="•"/>
            </a:pPr>
            <a:r>
              <a:rPr b="0" lang="es-ES" sz="1200" spc="-1" strike="noStrike">
                <a:solidFill>
                  <a:schemeClr val="dk1"/>
                </a:solidFill>
                <a:latin typeface="Corbel"/>
              </a:rPr>
              <a:t>Cuarto nivel</a:t>
            </a:r>
            <a:endParaRPr b="0" lang="en-US" sz="1200" spc="-1" strike="noStrike">
              <a:solidFill>
                <a:schemeClr val="dk1"/>
              </a:solidFill>
              <a:latin typeface="Corbel"/>
            </a:endParaRPr>
          </a:p>
          <a:p>
            <a:pPr lvl="4" marL="2000160" indent="-171360" defTabSz="457200">
              <a:lnSpc>
                <a:spcPct val="100000"/>
              </a:lnSpc>
              <a:spcBef>
                <a:spcPts val="241"/>
              </a:spcBef>
              <a:spcAft>
                <a:spcPts val="601"/>
              </a:spcAft>
              <a:buClr>
                <a:srgbClr val="1287c3"/>
              </a:buClr>
              <a:buSzPct val="145000"/>
              <a:buFont typeface="Arial"/>
              <a:buChar char="•"/>
            </a:pPr>
            <a:r>
              <a:rPr b="0" lang="es-ES" sz="1200" spc="-1" strike="noStrike">
                <a:solidFill>
                  <a:schemeClr val="dk1"/>
                </a:solidFill>
                <a:latin typeface="Corbel"/>
              </a:rPr>
              <a:t>Quinto nivel</a:t>
            </a:r>
            <a:endParaRPr b="0" lang="en-US" sz="1200" spc="-1" strike="noStrike">
              <a:solidFill>
                <a:schemeClr val="dk1"/>
              </a:solidFill>
              <a:latin typeface="Corbel"/>
            </a:endParaRPr>
          </a:p>
        </p:txBody>
      </p:sp>
      <p:sp>
        <p:nvSpPr>
          <p:cNvPr id="181" name="PlaceHolder 6"/>
          <p:cNvSpPr>
            <a:spLocks noGrp="1"/>
          </p:cNvSpPr>
          <p:nvPr>
            <p:ph type="dt" idx="37"/>
          </p:nvPr>
        </p:nvSpPr>
        <p:spPr>
          <a:xfrm>
            <a:off x="9811440" y="6116040"/>
            <a:ext cx="114300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solidFill>
                <a:latin typeface="Corbel"/>
              </a:defRPr>
            </a:lvl1pPr>
          </a:lstStyle>
          <a:p>
            <a:pPr indent="0" algn="r" defTabSz="457200">
              <a:lnSpc>
                <a:spcPct val="100000"/>
              </a:lnSpc>
              <a:buNone/>
            </a:pPr>
            <a:r>
              <a:rPr b="0" lang="es-ES" sz="1000" spc="-1" strike="noStrike">
                <a:solidFill>
                  <a:schemeClr val="dk1"/>
                </a:solidFill>
                <a:latin typeface="Corbel"/>
              </a:rPr>
              <a:t>&lt;date/time&gt;</a:t>
            </a:r>
            <a:endParaRPr b="0" lang="en-US" sz="1000" spc="-1" strike="noStrike">
              <a:solidFill>
                <a:srgbClr val="000000"/>
              </a:solidFill>
              <a:latin typeface="Times New Roman"/>
            </a:endParaRPr>
          </a:p>
        </p:txBody>
      </p:sp>
      <p:sp>
        <p:nvSpPr>
          <p:cNvPr id="182" name="PlaceHolder 7"/>
          <p:cNvSpPr>
            <a:spLocks noGrp="1"/>
          </p:cNvSpPr>
          <p:nvPr>
            <p:ph type="ftr" idx="38"/>
          </p:nvPr>
        </p:nvSpPr>
        <p:spPr>
          <a:xfrm>
            <a:off x="2649240" y="6116040"/>
            <a:ext cx="70855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83" name="PlaceHolder 8"/>
          <p:cNvSpPr>
            <a:spLocks noGrp="1"/>
          </p:cNvSpPr>
          <p:nvPr>
            <p:ph type="sldNum" idx="39"/>
          </p:nvPr>
        </p:nvSpPr>
        <p:spPr>
          <a:xfrm>
            <a:off x="11031120" y="6116040"/>
            <a:ext cx="55080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solidFill>
                <a:latin typeface="Corbel"/>
              </a:defRPr>
            </a:lvl1pPr>
          </a:lstStyle>
          <a:p>
            <a:pPr indent="0" algn="r" defTabSz="457200">
              <a:lnSpc>
                <a:spcPct val="100000"/>
              </a:lnSpc>
              <a:buNone/>
            </a:pPr>
            <a:fld id="{1D5D4B34-F069-4B4B-9FFD-20B45B3DFE4B}" type="slidenum">
              <a:rPr b="0" lang="es-ES" sz="1000" spc="-1" strike="noStrike">
                <a:solidFill>
                  <a:schemeClr val="dk1"/>
                </a:solidFill>
                <a:latin typeface="Corbe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3" r:id="rId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184" name="Group 13"/>
          <p:cNvGrpSpPr/>
          <p:nvPr/>
        </p:nvGrpSpPr>
        <p:grpSpPr>
          <a:xfrm>
            <a:off x="0" y="0"/>
            <a:ext cx="2842200" cy="6857640"/>
            <a:chOff x="0" y="0"/>
            <a:chExt cx="2842200" cy="6857640"/>
          </a:xfrm>
        </p:grpSpPr>
        <p:sp>
          <p:nvSpPr>
            <p:cNvPr id="185" name="Freeform 6"/>
            <p:cNvSpPr/>
            <p:nvPr/>
          </p:nvSpPr>
          <p:spPr>
            <a:xfrm>
              <a:off x="0" y="0"/>
              <a:ext cx="1430640" cy="5290920"/>
            </a:xfrm>
            <a:custGeom>
              <a:avLst/>
              <a:gdLst>
                <a:gd name="textAreaLeft" fmla="*/ 0 w 1430640"/>
                <a:gd name="textAreaRight" fmla="*/ 1431000 w 1430640"/>
                <a:gd name="textAreaTop" fmla="*/ 0 h 5290920"/>
                <a:gd name="textAreaBottom" fmla="*/ 5291280 h 5290920"/>
              </a:gdLst>
              <a:ahLst/>
              <a:rect l="textAreaLeft" t="textAreaTop" r="textAreaRight" b="textAreaBottom"/>
              <a:pathLst>
                <a:path w="676" h="3333">
                  <a:moveTo>
                    <a:pt x="0" y="3132"/>
                  </a:moveTo>
                  <a:lnTo>
                    <a:pt x="0" y="3312"/>
                  </a:lnTo>
                  <a:lnTo>
                    <a:pt x="126" y="3333"/>
                  </a:lnTo>
                  <a:lnTo>
                    <a:pt x="676" y="0"/>
                  </a:lnTo>
                  <a:lnTo>
                    <a:pt x="514" y="0"/>
                  </a:lnTo>
                  <a:lnTo>
                    <a:pt x="0" y="3132"/>
                  </a:lnTo>
                  <a:close/>
                </a:path>
              </a:pathLst>
            </a:custGeom>
            <a:solidFill>
              <a:schemeClr val="accent1"/>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86" name="Freeform 7"/>
            <p:cNvSpPr/>
            <p:nvPr/>
          </p:nvSpPr>
          <p:spPr>
            <a:xfrm>
              <a:off x="0" y="0"/>
              <a:ext cx="1011240" cy="4624200"/>
            </a:xfrm>
            <a:custGeom>
              <a:avLst/>
              <a:gdLst>
                <a:gd name="textAreaLeft" fmla="*/ 0 w 1011240"/>
                <a:gd name="textAreaRight" fmla="*/ 1011600 w 1011240"/>
                <a:gd name="textAreaTop" fmla="*/ 0 h 4624200"/>
                <a:gd name="textAreaBottom" fmla="*/ 4624560 h 4624200"/>
              </a:gdLst>
              <a:ahLst/>
              <a:rect l="textAreaLeft" t="textAreaTop" r="textAreaRight" b="textAreaBottom"/>
              <a:pathLst>
                <a:path w="478" h="2913">
                  <a:moveTo>
                    <a:pt x="478" y="0"/>
                  </a:moveTo>
                  <a:lnTo>
                    <a:pt x="318" y="0"/>
                  </a:lnTo>
                  <a:lnTo>
                    <a:pt x="0" y="1938"/>
                  </a:lnTo>
                  <a:lnTo>
                    <a:pt x="0" y="2913"/>
                  </a:lnTo>
                  <a:lnTo>
                    <a:pt x="478" y="0"/>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87" name="Freeform 8"/>
            <p:cNvSpPr/>
            <p:nvPr/>
          </p:nvSpPr>
          <p:spPr>
            <a:xfrm>
              <a:off x="0" y="5662440"/>
              <a:ext cx="1208160" cy="1195200"/>
            </a:xfrm>
            <a:custGeom>
              <a:avLst/>
              <a:gdLst>
                <a:gd name="textAreaLeft" fmla="*/ 0 w 1208160"/>
                <a:gd name="textAreaRight" fmla="*/ 1208520 w 1208160"/>
                <a:gd name="textAreaTop" fmla="*/ 0 h 1195200"/>
                <a:gd name="textAreaBottom" fmla="*/ 1195560 h 1195200"/>
              </a:gdLst>
              <a:ahLst/>
              <a:rect l="textAreaLeft" t="textAreaTop" r="textAreaRight" b="textAreaBottom"/>
              <a:pathLst>
                <a:path w="571" h="753">
                  <a:moveTo>
                    <a:pt x="0" y="0"/>
                  </a:moveTo>
                  <a:lnTo>
                    <a:pt x="0" y="12"/>
                  </a:lnTo>
                  <a:lnTo>
                    <a:pt x="538" y="753"/>
                  </a:lnTo>
                  <a:lnTo>
                    <a:pt x="571" y="753"/>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88" name="Freeform 9"/>
            <p:cNvSpPr/>
            <p:nvPr/>
          </p:nvSpPr>
          <p:spPr>
            <a:xfrm>
              <a:off x="0" y="5295960"/>
              <a:ext cx="1982880" cy="1561680"/>
            </a:xfrm>
            <a:custGeom>
              <a:avLst/>
              <a:gdLst>
                <a:gd name="textAreaLeft" fmla="*/ 0 w 1982880"/>
                <a:gd name="textAreaRight" fmla="*/ 1983240 w 1982880"/>
                <a:gd name="textAreaTop" fmla="*/ 0 h 1561680"/>
                <a:gd name="textAreaBottom" fmla="*/ 1562040 h 1561680"/>
              </a:gdLst>
              <a:ahLst/>
              <a:rect l="textAreaLeft" t="textAreaTop" r="textAreaRight" b="textAreaBottom"/>
              <a:pathLst>
                <a:path w="937" h="984">
                  <a:moveTo>
                    <a:pt x="0" y="0"/>
                  </a:moveTo>
                  <a:lnTo>
                    <a:pt x="0" y="3"/>
                  </a:lnTo>
                  <a:lnTo>
                    <a:pt x="901" y="984"/>
                  </a:lnTo>
                  <a:lnTo>
                    <a:pt x="937" y="984"/>
                  </a:lnTo>
                  <a:lnTo>
                    <a:pt x="0" y="0"/>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89" name="Freeform 10"/>
            <p:cNvSpPr/>
            <p:nvPr/>
          </p:nvSpPr>
          <p:spPr>
            <a:xfrm>
              <a:off x="0" y="5257800"/>
              <a:ext cx="2842200" cy="1599840"/>
            </a:xfrm>
            <a:custGeom>
              <a:avLst/>
              <a:gdLst>
                <a:gd name="textAreaLeft" fmla="*/ 0 w 2842200"/>
                <a:gd name="textAreaRight" fmla="*/ 2842560 w 2842200"/>
                <a:gd name="textAreaTop" fmla="*/ 0 h 1599840"/>
                <a:gd name="textAreaBottom" fmla="*/ 1600200 h 1599840"/>
              </a:gdLst>
              <a:ahLst/>
              <a:rect l="textAreaLeft" t="textAreaTop" r="textAreaRight" b="textAreaBottom"/>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90" name="Freeform 11"/>
            <p:cNvSpPr/>
            <p:nvPr/>
          </p:nvSpPr>
          <p:spPr>
            <a:xfrm>
              <a:off x="0" y="5357880"/>
              <a:ext cx="1837080" cy="1499760"/>
            </a:xfrm>
            <a:custGeom>
              <a:avLst/>
              <a:gdLst>
                <a:gd name="textAreaLeft" fmla="*/ 0 w 1837080"/>
                <a:gd name="textAreaRight" fmla="*/ 1837440 w 1837080"/>
                <a:gd name="textAreaTop" fmla="*/ 0 h 1499760"/>
                <a:gd name="textAreaBottom" fmla="*/ 1500120 h 1499760"/>
              </a:gdLst>
              <a:ahLst/>
              <a:rect l="textAreaLeft" t="textAreaTop" r="textAreaRight" b="textAreaBottom"/>
              <a:pathLst>
                <a:path w="868" h="945">
                  <a:moveTo>
                    <a:pt x="0" y="192"/>
                  </a:moveTo>
                  <a:lnTo>
                    <a:pt x="571" y="945"/>
                  </a:lnTo>
                  <a:lnTo>
                    <a:pt x="868" y="945"/>
                  </a:lnTo>
                  <a:lnTo>
                    <a:pt x="0" y="0"/>
                  </a:lnTo>
                  <a:lnTo>
                    <a:pt x="0" y="192"/>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grpSp>
      <p:sp>
        <p:nvSpPr>
          <p:cNvPr id="191" name="PlaceHolder 1"/>
          <p:cNvSpPr>
            <a:spLocks noGrp="1"/>
          </p:cNvSpPr>
          <p:nvPr>
            <p:ph type="title"/>
          </p:nvPr>
        </p:nvSpPr>
        <p:spPr>
          <a:xfrm>
            <a:off x="1309680" y="457200"/>
            <a:ext cx="10272600" cy="1980720"/>
          </a:xfrm>
          <a:prstGeom prst="rect">
            <a:avLst/>
          </a:prstGeom>
          <a:noFill/>
          <a:ln w="0">
            <a:noFill/>
          </a:ln>
        </p:spPr>
        <p:txBody>
          <a:bodyPr lIns="91440" rIns="91440" tIns="45720" bIns="45720" anchor="ctr">
            <a:noAutofit/>
          </a:bodyPr>
          <a:p>
            <a:pPr indent="0" algn="ctr" defTabSz="457200">
              <a:lnSpc>
                <a:spcPct val="100000"/>
              </a:lnSpc>
              <a:buNone/>
            </a:pPr>
            <a:r>
              <a:rPr b="0" lang="es-ES" sz="4000" spc="-1" strike="noStrike">
                <a:solidFill>
                  <a:schemeClr val="dk1"/>
                </a:solidFill>
                <a:latin typeface="Corbel"/>
              </a:rPr>
              <a:t>Haga clic para modificar el estilo de título del patrón</a:t>
            </a:r>
            <a:endParaRPr b="0" lang="en-US" sz="4000" spc="-1" strike="noStrike">
              <a:solidFill>
                <a:schemeClr val="dk1"/>
              </a:solidFill>
              <a:latin typeface="Corbel"/>
            </a:endParaRPr>
          </a:p>
        </p:txBody>
      </p:sp>
      <p:sp>
        <p:nvSpPr>
          <p:cNvPr id="192" name="PlaceHolder 2"/>
          <p:cNvSpPr>
            <a:spLocks noGrp="1"/>
          </p:cNvSpPr>
          <p:nvPr>
            <p:ph type="dt" idx="40"/>
          </p:nvPr>
        </p:nvSpPr>
        <p:spPr>
          <a:xfrm>
            <a:off x="9811440" y="6116040"/>
            <a:ext cx="114300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solidFill>
                <a:latin typeface="Corbel"/>
              </a:defRPr>
            </a:lvl1pPr>
          </a:lstStyle>
          <a:p>
            <a:pPr indent="0" algn="r" defTabSz="457200">
              <a:lnSpc>
                <a:spcPct val="100000"/>
              </a:lnSpc>
              <a:buNone/>
            </a:pPr>
            <a:r>
              <a:rPr b="0" lang="es-ES" sz="1000" spc="-1" strike="noStrike">
                <a:solidFill>
                  <a:schemeClr val="dk1"/>
                </a:solidFill>
                <a:latin typeface="Corbel"/>
              </a:rPr>
              <a:t>&lt;date/time&gt;</a:t>
            </a:r>
            <a:endParaRPr b="0" lang="en-US" sz="1000" spc="-1" strike="noStrike">
              <a:solidFill>
                <a:srgbClr val="000000"/>
              </a:solidFill>
              <a:latin typeface="Times New Roman"/>
            </a:endParaRPr>
          </a:p>
        </p:txBody>
      </p:sp>
      <p:sp>
        <p:nvSpPr>
          <p:cNvPr id="193" name="PlaceHolder 3"/>
          <p:cNvSpPr>
            <a:spLocks noGrp="1"/>
          </p:cNvSpPr>
          <p:nvPr>
            <p:ph type="ftr" idx="41"/>
          </p:nvPr>
        </p:nvSpPr>
        <p:spPr>
          <a:xfrm>
            <a:off x="2649240" y="6116040"/>
            <a:ext cx="70855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94" name="PlaceHolder 4"/>
          <p:cNvSpPr>
            <a:spLocks noGrp="1"/>
          </p:cNvSpPr>
          <p:nvPr>
            <p:ph type="sldNum" idx="42"/>
          </p:nvPr>
        </p:nvSpPr>
        <p:spPr>
          <a:xfrm>
            <a:off x="11031120" y="6116040"/>
            <a:ext cx="55080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solidFill>
                <a:latin typeface="Corbel"/>
              </a:defRPr>
            </a:lvl1pPr>
          </a:lstStyle>
          <a:p>
            <a:pPr indent="0" algn="r" defTabSz="457200">
              <a:lnSpc>
                <a:spcPct val="100000"/>
              </a:lnSpc>
              <a:buNone/>
            </a:pPr>
            <a:fld id="{BBD62F41-391F-4960-9A40-9BD0E78D6EBB}" type="slidenum">
              <a:rPr b="0" lang="es-ES" sz="1000" spc="-1" strike="noStrike">
                <a:solidFill>
                  <a:schemeClr val="dk1"/>
                </a:solidFill>
                <a:latin typeface="Corbel"/>
              </a:rPr>
              <a:t>&lt;number&gt;</a:t>
            </a:fld>
            <a:endParaRPr b="0" lang="en-US" sz="1000" spc="-1" strike="noStrike">
              <a:solidFill>
                <a:srgbClr val="000000"/>
              </a:solidFill>
              <a:latin typeface="Times New Roman"/>
            </a:endParaRPr>
          </a:p>
        </p:txBody>
      </p:sp>
      <p:sp>
        <p:nvSpPr>
          <p:cNvPr id="19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400" spc="-1" strike="noStrike">
                <a:solidFill>
                  <a:schemeClr val="dk1"/>
                </a:solidFill>
                <a:latin typeface="Corbel"/>
              </a:rPr>
              <a:t>Click to edit the outline text format</a:t>
            </a:r>
            <a:endParaRPr b="0" lang="en-US" sz="2400" spc="-1" strike="noStrike">
              <a:solidFill>
                <a:schemeClr val="dk1"/>
              </a:solidFill>
              <a:latin typeface="Corbel"/>
            </a:endParaRPr>
          </a:p>
          <a:p>
            <a:pPr lvl="1" marL="864000" indent="-324000">
              <a:spcBef>
                <a:spcPts val="1134"/>
              </a:spcBef>
              <a:buClr>
                <a:srgbClr val="000000"/>
              </a:buClr>
              <a:buSzPct val="75000"/>
              <a:buFont typeface="Symbol" charset="2"/>
              <a:buChar char=""/>
            </a:pPr>
            <a:r>
              <a:rPr b="0" lang="en-US" sz="1800" spc="-1" strike="noStrike">
                <a:solidFill>
                  <a:schemeClr val="dk1"/>
                </a:solidFill>
                <a:latin typeface="Corbel"/>
              </a:rPr>
              <a:t>Second Outline Level</a:t>
            </a:r>
            <a:endParaRPr b="0" lang="en-US" sz="1800" spc="-1" strike="noStrike">
              <a:solidFill>
                <a:schemeClr val="dk1"/>
              </a:solidFill>
              <a:latin typeface="Corbel"/>
            </a:endParaRPr>
          </a:p>
          <a:p>
            <a:pPr lvl="2" marL="1296000" indent="-288000">
              <a:spcBef>
                <a:spcPts val="850"/>
              </a:spcBef>
              <a:buClr>
                <a:srgbClr val="000000"/>
              </a:buClr>
              <a:buSzPct val="45000"/>
              <a:buFont typeface="Wingdings" charset="2"/>
              <a:buChar char=""/>
            </a:pPr>
            <a:r>
              <a:rPr b="0" lang="en-US" sz="1600" spc="-1" strike="noStrike">
                <a:solidFill>
                  <a:schemeClr val="dk1"/>
                </a:solidFill>
                <a:latin typeface="Corbel"/>
              </a:rPr>
              <a:t>Third Outline Level</a:t>
            </a:r>
            <a:endParaRPr b="0" lang="en-US" sz="1600" spc="-1" strike="noStrike">
              <a:solidFill>
                <a:schemeClr val="dk1"/>
              </a:solidFill>
              <a:latin typeface="Corbel"/>
            </a:endParaRPr>
          </a:p>
          <a:p>
            <a:pPr lvl="3" marL="1728000" indent="-216000">
              <a:spcBef>
                <a:spcPts val="567"/>
              </a:spcBef>
              <a:buClr>
                <a:srgbClr val="000000"/>
              </a:buClr>
              <a:buSzPct val="75000"/>
              <a:buFont typeface="Symbol" charset="2"/>
              <a:buChar char=""/>
            </a:pPr>
            <a:r>
              <a:rPr b="0" lang="en-US" sz="1400" spc="-1" strike="noStrike">
                <a:solidFill>
                  <a:schemeClr val="dk1"/>
                </a:solidFill>
                <a:latin typeface="Corbel"/>
              </a:rPr>
              <a:t>Fourth Outline Level</a:t>
            </a:r>
            <a:endParaRPr b="0" lang="en-US" sz="1400" spc="-1" strike="noStrike">
              <a:solidFill>
                <a:schemeClr val="dk1"/>
              </a:solidFill>
              <a:latin typeface="Corbel"/>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Corbel"/>
              </a:rPr>
              <a:t>Fifth Outline Level</a:t>
            </a:r>
            <a:endParaRPr b="0" lang="en-US" sz="2000" spc="-1" strike="noStrike">
              <a:solidFill>
                <a:schemeClr val="dk1"/>
              </a:solidFill>
              <a:latin typeface="Corbel"/>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Corbel"/>
              </a:rPr>
              <a:t>Sixth Outline Level</a:t>
            </a:r>
            <a:endParaRPr b="0" lang="en-US" sz="2000" spc="-1" strike="noStrike">
              <a:solidFill>
                <a:schemeClr val="dk1"/>
              </a:solidFill>
              <a:latin typeface="Corbel"/>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Corbel"/>
              </a:rPr>
              <a:t>Seventh Outline Level</a:t>
            </a:r>
            <a:endParaRPr b="0" lang="en-US" sz="2000" spc="-1" strike="noStrike">
              <a:solidFill>
                <a:schemeClr val="dk1"/>
              </a:solidFill>
              <a:latin typeface="Corbel"/>
            </a:endParaRPr>
          </a:p>
        </p:txBody>
      </p:sp>
    </p:spTree>
  </p:cSld>
  <p:clrMap bg1="lt1" bg2="lt2" tx1="dk1" tx2="dk2" accent1="accent1" accent2="accent2" accent3="accent3" accent4="accent4" accent5="accent5" accent6="accent6" hlink="hlink" folHlink="folHlink"/>
  <p:sldLayoutIdLst>
    <p:sldLayoutId id="2147483675" r:id="rId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197" name="Group 13"/>
          <p:cNvGrpSpPr/>
          <p:nvPr/>
        </p:nvGrpSpPr>
        <p:grpSpPr>
          <a:xfrm>
            <a:off x="0" y="0"/>
            <a:ext cx="2842200" cy="6857640"/>
            <a:chOff x="0" y="0"/>
            <a:chExt cx="2842200" cy="6857640"/>
          </a:xfrm>
        </p:grpSpPr>
        <p:sp>
          <p:nvSpPr>
            <p:cNvPr id="198" name="Freeform 6"/>
            <p:cNvSpPr/>
            <p:nvPr/>
          </p:nvSpPr>
          <p:spPr>
            <a:xfrm>
              <a:off x="0" y="0"/>
              <a:ext cx="1430640" cy="5290920"/>
            </a:xfrm>
            <a:custGeom>
              <a:avLst/>
              <a:gdLst>
                <a:gd name="textAreaLeft" fmla="*/ 0 w 1430640"/>
                <a:gd name="textAreaRight" fmla="*/ 1431000 w 1430640"/>
                <a:gd name="textAreaTop" fmla="*/ 0 h 5290920"/>
                <a:gd name="textAreaBottom" fmla="*/ 5291280 h 5290920"/>
              </a:gdLst>
              <a:ahLst/>
              <a:rect l="textAreaLeft" t="textAreaTop" r="textAreaRight" b="textAreaBottom"/>
              <a:pathLst>
                <a:path w="676" h="3333">
                  <a:moveTo>
                    <a:pt x="0" y="3132"/>
                  </a:moveTo>
                  <a:lnTo>
                    <a:pt x="0" y="3312"/>
                  </a:lnTo>
                  <a:lnTo>
                    <a:pt x="126" y="3333"/>
                  </a:lnTo>
                  <a:lnTo>
                    <a:pt x="676" y="0"/>
                  </a:lnTo>
                  <a:lnTo>
                    <a:pt x="514" y="0"/>
                  </a:lnTo>
                  <a:lnTo>
                    <a:pt x="0" y="3132"/>
                  </a:lnTo>
                  <a:close/>
                </a:path>
              </a:pathLst>
            </a:custGeom>
            <a:solidFill>
              <a:schemeClr val="accent1"/>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99" name="Freeform 7"/>
            <p:cNvSpPr/>
            <p:nvPr/>
          </p:nvSpPr>
          <p:spPr>
            <a:xfrm>
              <a:off x="0" y="0"/>
              <a:ext cx="1011240" cy="4624200"/>
            </a:xfrm>
            <a:custGeom>
              <a:avLst/>
              <a:gdLst>
                <a:gd name="textAreaLeft" fmla="*/ 0 w 1011240"/>
                <a:gd name="textAreaRight" fmla="*/ 1011600 w 1011240"/>
                <a:gd name="textAreaTop" fmla="*/ 0 h 4624200"/>
                <a:gd name="textAreaBottom" fmla="*/ 4624560 h 4624200"/>
              </a:gdLst>
              <a:ahLst/>
              <a:rect l="textAreaLeft" t="textAreaTop" r="textAreaRight" b="textAreaBottom"/>
              <a:pathLst>
                <a:path w="478" h="2913">
                  <a:moveTo>
                    <a:pt x="478" y="0"/>
                  </a:moveTo>
                  <a:lnTo>
                    <a:pt x="318" y="0"/>
                  </a:lnTo>
                  <a:lnTo>
                    <a:pt x="0" y="1938"/>
                  </a:lnTo>
                  <a:lnTo>
                    <a:pt x="0" y="2913"/>
                  </a:lnTo>
                  <a:lnTo>
                    <a:pt x="478" y="0"/>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00" name="Freeform 8"/>
            <p:cNvSpPr/>
            <p:nvPr/>
          </p:nvSpPr>
          <p:spPr>
            <a:xfrm>
              <a:off x="0" y="5662440"/>
              <a:ext cx="1208160" cy="1195200"/>
            </a:xfrm>
            <a:custGeom>
              <a:avLst/>
              <a:gdLst>
                <a:gd name="textAreaLeft" fmla="*/ 0 w 1208160"/>
                <a:gd name="textAreaRight" fmla="*/ 1208520 w 1208160"/>
                <a:gd name="textAreaTop" fmla="*/ 0 h 1195200"/>
                <a:gd name="textAreaBottom" fmla="*/ 1195560 h 1195200"/>
              </a:gdLst>
              <a:ahLst/>
              <a:rect l="textAreaLeft" t="textAreaTop" r="textAreaRight" b="textAreaBottom"/>
              <a:pathLst>
                <a:path w="571" h="753">
                  <a:moveTo>
                    <a:pt x="0" y="0"/>
                  </a:moveTo>
                  <a:lnTo>
                    <a:pt x="0" y="12"/>
                  </a:lnTo>
                  <a:lnTo>
                    <a:pt x="538" y="753"/>
                  </a:lnTo>
                  <a:lnTo>
                    <a:pt x="571" y="753"/>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01" name="Freeform 9"/>
            <p:cNvSpPr/>
            <p:nvPr/>
          </p:nvSpPr>
          <p:spPr>
            <a:xfrm>
              <a:off x="0" y="5295960"/>
              <a:ext cx="1982880" cy="1561680"/>
            </a:xfrm>
            <a:custGeom>
              <a:avLst/>
              <a:gdLst>
                <a:gd name="textAreaLeft" fmla="*/ 0 w 1982880"/>
                <a:gd name="textAreaRight" fmla="*/ 1983240 w 1982880"/>
                <a:gd name="textAreaTop" fmla="*/ 0 h 1561680"/>
                <a:gd name="textAreaBottom" fmla="*/ 1562040 h 1561680"/>
              </a:gdLst>
              <a:ahLst/>
              <a:rect l="textAreaLeft" t="textAreaTop" r="textAreaRight" b="textAreaBottom"/>
              <a:pathLst>
                <a:path w="937" h="984">
                  <a:moveTo>
                    <a:pt x="0" y="0"/>
                  </a:moveTo>
                  <a:lnTo>
                    <a:pt x="0" y="3"/>
                  </a:lnTo>
                  <a:lnTo>
                    <a:pt x="901" y="984"/>
                  </a:lnTo>
                  <a:lnTo>
                    <a:pt x="937" y="984"/>
                  </a:lnTo>
                  <a:lnTo>
                    <a:pt x="0" y="0"/>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02" name="Freeform 10"/>
            <p:cNvSpPr/>
            <p:nvPr/>
          </p:nvSpPr>
          <p:spPr>
            <a:xfrm>
              <a:off x="0" y="5257800"/>
              <a:ext cx="2842200" cy="1599840"/>
            </a:xfrm>
            <a:custGeom>
              <a:avLst/>
              <a:gdLst>
                <a:gd name="textAreaLeft" fmla="*/ 0 w 2842200"/>
                <a:gd name="textAreaRight" fmla="*/ 2842560 w 2842200"/>
                <a:gd name="textAreaTop" fmla="*/ 0 h 1599840"/>
                <a:gd name="textAreaBottom" fmla="*/ 1600200 h 1599840"/>
              </a:gdLst>
              <a:ahLst/>
              <a:rect l="textAreaLeft" t="textAreaTop" r="textAreaRight" b="textAreaBottom"/>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03" name="Freeform 11"/>
            <p:cNvSpPr/>
            <p:nvPr/>
          </p:nvSpPr>
          <p:spPr>
            <a:xfrm>
              <a:off x="0" y="5357880"/>
              <a:ext cx="1837080" cy="1499760"/>
            </a:xfrm>
            <a:custGeom>
              <a:avLst/>
              <a:gdLst>
                <a:gd name="textAreaLeft" fmla="*/ 0 w 1837080"/>
                <a:gd name="textAreaRight" fmla="*/ 1837440 w 1837080"/>
                <a:gd name="textAreaTop" fmla="*/ 0 h 1499760"/>
                <a:gd name="textAreaBottom" fmla="*/ 1500120 h 1499760"/>
              </a:gdLst>
              <a:ahLst/>
              <a:rect l="textAreaLeft" t="textAreaTop" r="textAreaRight" b="textAreaBottom"/>
              <a:pathLst>
                <a:path w="868" h="945">
                  <a:moveTo>
                    <a:pt x="0" y="192"/>
                  </a:moveTo>
                  <a:lnTo>
                    <a:pt x="571" y="945"/>
                  </a:lnTo>
                  <a:lnTo>
                    <a:pt x="868" y="945"/>
                  </a:lnTo>
                  <a:lnTo>
                    <a:pt x="0" y="0"/>
                  </a:lnTo>
                  <a:lnTo>
                    <a:pt x="0" y="192"/>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grpSp>
      <p:sp>
        <p:nvSpPr>
          <p:cNvPr id="204" name="PlaceHolder 1"/>
          <p:cNvSpPr>
            <a:spLocks noGrp="1"/>
          </p:cNvSpPr>
          <p:nvPr>
            <p:ph type="dt" idx="43"/>
          </p:nvPr>
        </p:nvSpPr>
        <p:spPr>
          <a:xfrm>
            <a:off x="9811440" y="6116040"/>
            <a:ext cx="114300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solidFill>
                <a:latin typeface="Corbel"/>
              </a:defRPr>
            </a:lvl1pPr>
          </a:lstStyle>
          <a:p>
            <a:pPr indent="0" algn="r" defTabSz="457200">
              <a:lnSpc>
                <a:spcPct val="100000"/>
              </a:lnSpc>
              <a:buNone/>
            </a:pPr>
            <a:r>
              <a:rPr b="0" lang="es-ES" sz="1000" spc="-1" strike="noStrike">
                <a:solidFill>
                  <a:schemeClr val="dk1"/>
                </a:solidFill>
                <a:latin typeface="Corbel"/>
              </a:rPr>
              <a:t>&lt;date/time&gt;</a:t>
            </a:r>
            <a:endParaRPr b="0" lang="en-US" sz="1000" spc="-1" strike="noStrike">
              <a:solidFill>
                <a:srgbClr val="000000"/>
              </a:solidFill>
              <a:latin typeface="Times New Roman"/>
            </a:endParaRPr>
          </a:p>
        </p:txBody>
      </p:sp>
      <p:sp>
        <p:nvSpPr>
          <p:cNvPr id="205" name="PlaceHolder 2"/>
          <p:cNvSpPr>
            <a:spLocks noGrp="1"/>
          </p:cNvSpPr>
          <p:nvPr>
            <p:ph type="ftr" idx="44"/>
          </p:nvPr>
        </p:nvSpPr>
        <p:spPr>
          <a:xfrm>
            <a:off x="2649240" y="6116040"/>
            <a:ext cx="70855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06" name="PlaceHolder 3"/>
          <p:cNvSpPr>
            <a:spLocks noGrp="1"/>
          </p:cNvSpPr>
          <p:nvPr>
            <p:ph type="sldNum" idx="45"/>
          </p:nvPr>
        </p:nvSpPr>
        <p:spPr>
          <a:xfrm>
            <a:off x="11031120" y="6116040"/>
            <a:ext cx="55080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solidFill>
                <a:latin typeface="Corbel"/>
              </a:defRPr>
            </a:lvl1pPr>
          </a:lstStyle>
          <a:p>
            <a:pPr indent="0" algn="r" defTabSz="457200">
              <a:lnSpc>
                <a:spcPct val="100000"/>
              </a:lnSpc>
              <a:buNone/>
            </a:pPr>
            <a:fld id="{70230F38-0AB8-433D-9DC0-B31F08A215BA}" type="slidenum">
              <a:rPr b="0" lang="es-ES" sz="1000" spc="-1" strike="noStrike">
                <a:solidFill>
                  <a:schemeClr val="dk1"/>
                </a:solidFill>
                <a:latin typeface="Corbe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7" r:id="rId3"/>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207" name="Group 13"/>
          <p:cNvGrpSpPr/>
          <p:nvPr/>
        </p:nvGrpSpPr>
        <p:grpSpPr>
          <a:xfrm>
            <a:off x="0" y="0"/>
            <a:ext cx="2842200" cy="6857640"/>
            <a:chOff x="0" y="0"/>
            <a:chExt cx="2842200" cy="6857640"/>
          </a:xfrm>
        </p:grpSpPr>
        <p:sp>
          <p:nvSpPr>
            <p:cNvPr id="208" name="Freeform 6"/>
            <p:cNvSpPr/>
            <p:nvPr/>
          </p:nvSpPr>
          <p:spPr>
            <a:xfrm>
              <a:off x="0" y="0"/>
              <a:ext cx="1430640" cy="5290920"/>
            </a:xfrm>
            <a:custGeom>
              <a:avLst/>
              <a:gdLst>
                <a:gd name="textAreaLeft" fmla="*/ 0 w 1430640"/>
                <a:gd name="textAreaRight" fmla="*/ 1431000 w 1430640"/>
                <a:gd name="textAreaTop" fmla="*/ 0 h 5290920"/>
                <a:gd name="textAreaBottom" fmla="*/ 5291280 h 5290920"/>
              </a:gdLst>
              <a:ahLst/>
              <a:rect l="textAreaLeft" t="textAreaTop" r="textAreaRight" b="textAreaBottom"/>
              <a:pathLst>
                <a:path w="676" h="3333">
                  <a:moveTo>
                    <a:pt x="0" y="3132"/>
                  </a:moveTo>
                  <a:lnTo>
                    <a:pt x="0" y="3312"/>
                  </a:lnTo>
                  <a:lnTo>
                    <a:pt x="126" y="3333"/>
                  </a:lnTo>
                  <a:lnTo>
                    <a:pt x="676" y="0"/>
                  </a:lnTo>
                  <a:lnTo>
                    <a:pt x="514" y="0"/>
                  </a:lnTo>
                  <a:lnTo>
                    <a:pt x="0" y="3132"/>
                  </a:lnTo>
                  <a:close/>
                </a:path>
              </a:pathLst>
            </a:custGeom>
            <a:solidFill>
              <a:schemeClr val="accent1"/>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09" name="Freeform 7"/>
            <p:cNvSpPr/>
            <p:nvPr/>
          </p:nvSpPr>
          <p:spPr>
            <a:xfrm>
              <a:off x="0" y="0"/>
              <a:ext cx="1011240" cy="4624200"/>
            </a:xfrm>
            <a:custGeom>
              <a:avLst/>
              <a:gdLst>
                <a:gd name="textAreaLeft" fmla="*/ 0 w 1011240"/>
                <a:gd name="textAreaRight" fmla="*/ 1011600 w 1011240"/>
                <a:gd name="textAreaTop" fmla="*/ 0 h 4624200"/>
                <a:gd name="textAreaBottom" fmla="*/ 4624560 h 4624200"/>
              </a:gdLst>
              <a:ahLst/>
              <a:rect l="textAreaLeft" t="textAreaTop" r="textAreaRight" b="textAreaBottom"/>
              <a:pathLst>
                <a:path w="478" h="2913">
                  <a:moveTo>
                    <a:pt x="478" y="0"/>
                  </a:moveTo>
                  <a:lnTo>
                    <a:pt x="318" y="0"/>
                  </a:lnTo>
                  <a:lnTo>
                    <a:pt x="0" y="1938"/>
                  </a:lnTo>
                  <a:lnTo>
                    <a:pt x="0" y="2913"/>
                  </a:lnTo>
                  <a:lnTo>
                    <a:pt x="478" y="0"/>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10" name="Freeform 8"/>
            <p:cNvSpPr/>
            <p:nvPr/>
          </p:nvSpPr>
          <p:spPr>
            <a:xfrm>
              <a:off x="0" y="5662440"/>
              <a:ext cx="1208160" cy="1195200"/>
            </a:xfrm>
            <a:custGeom>
              <a:avLst/>
              <a:gdLst>
                <a:gd name="textAreaLeft" fmla="*/ 0 w 1208160"/>
                <a:gd name="textAreaRight" fmla="*/ 1208520 w 1208160"/>
                <a:gd name="textAreaTop" fmla="*/ 0 h 1195200"/>
                <a:gd name="textAreaBottom" fmla="*/ 1195560 h 1195200"/>
              </a:gdLst>
              <a:ahLst/>
              <a:rect l="textAreaLeft" t="textAreaTop" r="textAreaRight" b="textAreaBottom"/>
              <a:pathLst>
                <a:path w="571" h="753">
                  <a:moveTo>
                    <a:pt x="0" y="0"/>
                  </a:moveTo>
                  <a:lnTo>
                    <a:pt x="0" y="12"/>
                  </a:lnTo>
                  <a:lnTo>
                    <a:pt x="538" y="753"/>
                  </a:lnTo>
                  <a:lnTo>
                    <a:pt x="571" y="753"/>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11" name="Freeform 9"/>
            <p:cNvSpPr/>
            <p:nvPr/>
          </p:nvSpPr>
          <p:spPr>
            <a:xfrm>
              <a:off x="0" y="5295960"/>
              <a:ext cx="1982880" cy="1561680"/>
            </a:xfrm>
            <a:custGeom>
              <a:avLst/>
              <a:gdLst>
                <a:gd name="textAreaLeft" fmla="*/ 0 w 1982880"/>
                <a:gd name="textAreaRight" fmla="*/ 1983240 w 1982880"/>
                <a:gd name="textAreaTop" fmla="*/ 0 h 1561680"/>
                <a:gd name="textAreaBottom" fmla="*/ 1562040 h 1561680"/>
              </a:gdLst>
              <a:ahLst/>
              <a:rect l="textAreaLeft" t="textAreaTop" r="textAreaRight" b="textAreaBottom"/>
              <a:pathLst>
                <a:path w="937" h="984">
                  <a:moveTo>
                    <a:pt x="0" y="0"/>
                  </a:moveTo>
                  <a:lnTo>
                    <a:pt x="0" y="3"/>
                  </a:lnTo>
                  <a:lnTo>
                    <a:pt x="901" y="984"/>
                  </a:lnTo>
                  <a:lnTo>
                    <a:pt x="937" y="984"/>
                  </a:lnTo>
                  <a:lnTo>
                    <a:pt x="0" y="0"/>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12" name="Freeform 10"/>
            <p:cNvSpPr/>
            <p:nvPr/>
          </p:nvSpPr>
          <p:spPr>
            <a:xfrm>
              <a:off x="0" y="5257800"/>
              <a:ext cx="2842200" cy="1599840"/>
            </a:xfrm>
            <a:custGeom>
              <a:avLst/>
              <a:gdLst>
                <a:gd name="textAreaLeft" fmla="*/ 0 w 2842200"/>
                <a:gd name="textAreaRight" fmla="*/ 2842560 w 2842200"/>
                <a:gd name="textAreaTop" fmla="*/ 0 h 1599840"/>
                <a:gd name="textAreaBottom" fmla="*/ 1600200 h 1599840"/>
              </a:gdLst>
              <a:ahLst/>
              <a:rect l="textAreaLeft" t="textAreaTop" r="textAreaRight" b="textAreaBottom"/>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13" name="Freeform 11"/>
            <p:cNvSpPr/>
            <p:nvPr/>
          </p:nvSpPr>
          <p:spPr>
            <a:xfrm>
              <a:off x="0" y="5357880"/>
              <a:ext cx="1837080" cy="1499760"/>
            </a:xfrm>
            <a:custGeom>
              <a:avLst/>
              <a:gdLst>
                <a:gd name="textAreaLeft" fmla="*/ 0 w 1837080"/>
                <a:gd name="textAreaRight" fmla="*/ 1837440 w 1837080"/>
                <a:gd name="textAreaTop" fmla="*/ 0 h 1499760"/>
                <a:gd name="textAreaBottom" fmla="*/ 1500120 h 1499760"/>
              </a:gdLst>
              <a:ahLst/>
              <a:rect l="textAreaLeft" t="textAreaTop" r="textAreaRight" b="textAreaBottom"/>
              <a:pathLst>
                <a:path w="868" h="945">
                  <a:moveTo>
                    <a:pt x="0" y="192"/>
                  </a:moveTo>
                  <a:lnTo>
                    <a:pt x="571" y="945"/>
                  </a:lnTo>
                  <a:lnTo>
                    <a:pt x="868" y="945"/>
                  </a:lnTo>
                  <a:lnTo>
                    <a:pt x="0" y="0"/>
                  </a:lnTo>
                  <a:lnTo>
                    <a:pt x="0" y="192"/>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grpSp>
      <p:sp>
        <p:nvSpPr>
          <p:cNvPr id="214" name="PlaceHolder 1"/>
          <p:cNvSpPr>
            <a:spLocks noGrp="1"/>
          </p:cNvSpPr>
          <p:nvPr>
            <p:ph type="title"/>
          </p:nvPr>
        </p:nvSpPr>
        <p:spPr>
          <a:xfrm>
            <a:off x="1484640" y="1600200"/>
            <a:ext cx="3549600" cy="1371240"/>
          </a:xfrm>
          <a:prstGeom prst="rect">
            <a:avLst/>
          </a:prstGeom>
          <a:noFill/>
          <a:ln w="0">
            <a:noFill/>
          </a:ln>
        </p:spPr>
        <p:txBody>
          <a:bodyPr lIns="91440" rIns="91440" tIns="45720" bIns="45720" anchor="b">
            <a:normAutofit/>
          </a:bodyPr>
          <a:p>
            <a:pPr indent="0" algn="ctr" defTabSz="457200">
              <a:lnSpc>
                <a:spcPct val="100000"/>
              </a:lnSpc>
              <a:buNone/>
            </a:pPr>
            <a:r>
              <a:rPr b="0" lang="es-ES" sz="2400" spc="-1" strike="noStrike">
                <a:solidFill>
                  <a:schemeClr val="dk1"/>
                </a:solidFill>
                <a:latin typeface="Corbel"/>
              </a:rPr>
              <a:t>Haga clic para modificar el estilo de título del patrón</a:t>
            </a:r>
            <a:endParaRPr b="0" lang="en-US" sz="2400" spc="-1" strike="noStrike">
              <a:solidFill>
                <a:schemeClr val="dk1"/>
              </a:solidFill>
              <a:latin typeface="Corbel"/>
            </a:endParaRPr>
          </a:p>
        </p:txBody>
      </p:sp>
      <p:sp>
        <p:nvSpPr>
          <p:cNvPr id="215" name="PlaceHolder 2"/>
          <p:cNvSpPr>
            <a:spLocks noGrp="1"/>
          </p:cNvSpPr>
          <p:nvPr>
            <p:ph type="body"/>
          </p:nvPr>
        </p:nvSpPr>
        <p:spPr>
          <a:xfrm>
            <a:off x="5263560" y="685800"/>
            <a:ext cx="6242400" cy="5105160"/>
          </a:xfrm>
          <a:prstGeom prst="rect">
            <a:avLst/>
          </a:prstGeom>
          <a:noFill/>
          <a:ln w="0">
            <a:noFill/>
          </a:ln>
        </p:spPr>
        <p:txBody>
          <a:bodyPr lIns="91440" rIns="91440" tIns="45720" bIns="45720" anchor="ctr">
            <a:normAutofit/>
          </a:bodyPr>
          <a:p>
            <a:pPr marL="285840" indent="-285840" defTabSz="457200">
              <a:lnSpc>
                <a:spcPct val="100000"/>
              </a:lnSpc>
              <a:spcBef>
                <a:spcPts val="400"/>
              </a:spcBef>
              <a:spcAft>
                <a:spcPts val="601"/>
              </a:spcAft>
              <a:buClr>
                <a:srgbClr val="1287c3"/>
              </a:buClr>
              <a:buSzPct val="145000"/>
              <a:buFont typeface="Arial"/>
              <a:buChar char="•"/>
            </a:pPr>
            <a:r>
              <a:rPr b="0" lang="es-ES" sz="2000" spc="-1" strike="noStrike">
                <a:solidFill>
                  <a:schemeClr val="dk1"/>
                </a:solidFill>
                <a:latin typeface="Corbel"/>
              </a:rPr>
              <a:t>Editar el estilo de texto del patrón</a:t>
            </a:r>
            <a:endParaRPr b="0" lang="en-US" sz="2000" spc="-1" strike="noStrike">
              <a:solidFill>
                <a:schemeClr val="dk1"/>
              </a:solidFill>
              <a:latin typeface="Corbel"/>
            </a:endParaRPr>
          </a:p>
          <a:p>
            <a:pPr lvl="1" marL="743040" indent="-285840" defTabSz="457200">
              <a:lnSpc>
                <a:spcPct val="100000"/>
              </a:lnSpc>
              <a:spcBef>
                <a:spcPts val="360"/>
              </a:spcBef>
              <a:spcAft>
                <a:spcPts val="601"/>
              </a:spcAft>
              <a:buClr>
                <a:srgbClr val="1287c3"/>
              </a:buClr>
              <a:buSzPct val="145000"/>
              <a:buFont typeface="Arial"/>
              <a:buChar char="•"/>
            </a:pPr>
            <a:r>
              <a:rPr b="0" lang="es-ES" sz="1800" spc="-1" strike="noStrike">
                <a:solidFill>
                  <a:schemeClr val="dk1"/>
                </a:solidFill>
                <a:latin typeface="Corbel"/>
              </a:rPr>
              <a:t>Segundo nivel</a:t>
            </a:r>
            <a:endParaRPr b="0" lang="en-US" sz="1800" spc="-1" strike="noStrike">
              <a:solidFill>
                <a:schemeClr val="dk1"/>
              </a:solidFill>
              <a:latin typeface="Corbel"/>
            </a:endParaRPr>
          </a:p>
          <a:p>
            <a:pPr lvl="2" marL="1200240" indent="-285840" defTabSz="457200">
              <a:lnSpc>
                <a:spcPct val="100000"/>
              </a:lnSpc>
              <a:spcBef>
                <a:spcPts val="320"/>
              </a:spcBef>
              <a:spcAft>
                <a:spcPts val="601"/>
              </a:spcAft>
              <a:buClr>
                <a:srgbClr val="1287c3"/>
              </a:buClr>
              <a:buSzPct val="145000"/>
              <a:buFont typeface="Arial"/>
              <a:buChar char="•"/>
            </a:pPr>
            <a:r>
              <a:rPr b="0" lang="es-ES" sz="1600" spc="-1" strike="noStrike">
                <a:solidFill>
                  <a:schemeClr val="dk1"/>
                </a:solidFill>
                <a:latin typeface="Corbel"/>
              </a:rPr>
              <a:t>Tercer nivel</a:t>
            </a:r>
            <a:endParaRPr b="0" lang="en-US" sz="1600" spc="-1" strike="noStrike">
              <a:solidFill>
                <a:schemeClr val="dk1"/>
              </a:solidFill>
              <a:latin typeface="Corbel"/>
            </a:endParaRPr>
          </a:p>
          <a:p>
            <a:pPr lvl="3" marL="1542960" indent="-171360" defTabSz="457200">
              <a:lnSpc>
                <a:spcPct val="100000"/>
              </a:lnSpc>
              <a:spcBef>
                <a:spcPts val="281"/>
              </a:spcBef>
              <a:spcAft>
                <a:spcPts val="601"/>
              </a:spcAft>
              <a:buClr>
                <a:srgbClr val="1287c3"/>
              </a:buClr>
              <a:buSzPct val="145000"/>
              <a:buFont typeface="Arial"/>
              <a:buChar char="•"/>
            </a:pPr>
            <a:r>
              <a:rPr b="0" lang="es-ES" sz="1400" spc="-1" strike="noStrike">
                <a:solidFill>
                  <a:schemeClr val="dk1"/>
                </a:solidFill>
                <a:latin typeface="Corbel"/>
              </a:rPr>
              <a:t>Cuarto nivel</a:t>
            </a:r>
            <a:endParaRPr b="0" lang="en-US" sz="1400" spc="-1" strike="noStrike">
              <a:solidFill>
                <a:schemeClr val="dk1"/>
              </a:solidFill>
              <a:latin typeface="Corbel"/>
            </a:endParaRPr>
          </a:p>
          <a:p>
            <a:pPr lvl="4" marL="2000160" indent="-171360" defTabSz="457200">
              <a:lnSpc>
                <a:spcPct val="100000"/>
              </a:lnSpc>
              <a:spcBef>
                <a:spcPts val="281"/>
              </a:spcBef>
              <a:spcAft>
                <a:spcPts val="601"/>
              </a:spcAft>
              <a:buClr>
                <a:srgbClr val="1287c3"/>
              </a:buClr>
              <a:buSzPct val="145000"/>
              <a:buFont typeface="Arial"/>
              <a:buChar char="•"/>
            </a:pPr>
            <a:r>
              <a:rPr b="0" lang="es-ES" sz="1400" spc="-1" strike="noStrike">
                <a:solidFill>
                  <a:schemeClr val="dk1"/>
                </a:solidFill>
                <a:latin typeface="Corbel"/>
              </a:rPr>
              <a:t>Quinto nivel</a:t>
            </a:r>
            <a:endParaRPr b="0" lang="en-US" sz="1400" spc="-1" strike="noStrike">
              <a:solidFill>
                <a:schemeClr val="dk1"/>
              </a:solidFill>
              <a:latin typeface="Corbel"/>
            </a:endParaRPr>
          </a:p>
        </p:txBody>
      </p:sp>
      <p:sp>
        <p:nvSpPr>
          <p:cNvPr id="216" name="PlaceHolder 3"/>
          <p:cNvSpPr>
            <a:spLocks noGrp="1"/>
          </p:cNvSpPr>
          <p:nvPr>
            <p:ph type="body"/>
          </p:nvPr>
        </p:nvSpPr>
        <p:spPr>
          <a:xfrm>
            <a:off x="1484640" y="2971800"/>
            <a:ext cx="3549600" cy="1828440"/>
          </a:xfrm>
          <a:prstGeom prst="rect">
            <a:avLst/>
          </a:prstGeom>
          <a:noFill/>
          <a:ln w="0">
            <a:noFill/>
          </a:ln>
        </p:spPr>
        <p:txBody>
          <a:bodyPr lIns="91440" rIns="91440" tIns="45720" bIns="45720" anchor="ctr">
            <a:normAutofit/>
          </a:bodyPr>
          <a:p>
            <a:pPr indent="0" algn="ctr" defTabSz="457200">
              <a:lnSpc>
                <a:spcPct val="100000"/>
              </a:lnSpc>
              <a:spcBef>
                <a:spcPts val="320"/>
              </a:spcBef>
              <a:spcAft>
                <a:spcPts val="601"/>
              </a:spcAft>
              <a:buNone/>
              <a:tabLst>
                <a:tab algn="l" pos="0"/>
              </a:tabLst>
            </a:pPr>
            <a:r>
              <a:rPr b="0" lang="es-ES" sz="1600" spc="-1" strike="noStrike">
                <a:solidFill>
                  <a:schemeClr val="dk1"/>
                </a:solidFill>
                <a:latin typeface="Corbel"/>
              </a:rPr>
              <a:t>Editar el estilo de texto del patrón</a:t>
            </a:r>
            <a:endParaRPr b="0" lang="en-US" sz="1600" spc="-1" strike="noStrike">
              <a:solidFill>
                <a:schemeClr val="dk1"/>
              </a:solidFill>
              <a:latin typeface="Corbel"/>
            </a:endParaRPr>
          </a:p>
        </p:txBody>
      </p:sp>
      <p:sp>
        <p:nvSpPr>
          <p:cNvPr id="217" name="PlaceHolder 4"/>
          <p:cNvSpPr>
            <a:spLocks noGrp="1"/>
          </p:cNvSpPr>
          <p:nvPr>
            <p:ph type="dt" idx="46"/>
          </p:nvPr>
        </p:nvSpPr>
        <p:spPr>
          <a:xfrm>
            <a:off x="9811440" y="6116040"/>
            <a:ext cx="114300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solidFill>
                <a:latin typeface="Corbel"/>
              </a:defRPr>
            </a:lvl1pPr>
          </a:lstStyle>
          <a:p>
            <a:pPr indent="0" algn="r" defTabSz="457200">
              <a:lnSpc>
                <a:spcPct val="100000"/>
              </a:lnSpc>
              <a:buNone/>
            </a:pPr>
            <a:r>
              <a:rPr b="0" lang="es-ES" sz="1000" spc="-1" strike="noStrike">
                <a:solidFill>
                  <a:schemeClr val="dk1"/>
                </a:solidFill>
                <a:latin typeface="Corbel"/>
              </a:rPr>
              <a:t>&lt;date/time&gt;</a:t>
            </a:r>
            <a:endParaRPr b="0" lang="en-US" sz="1000" spc="-1" strike="noStrike">
              <a:solidFill>
                <a:srgbClr val="000000"/>
              </a:solidFill>
              <a:latin typeface="Times New Roman"/>
            </a:endParaRPr>
          </a:p>
        </p:txBody>
      </p:sp>
      <p:sp>
        <p:nvSpPr>
          <p:cNvPr id="218" name="PlaceHolder 5"/>
          <p:cNvSpPr>
            <a:spLocks noGrp="1"/>
          </p:cNvSpPr>
          <p:nvPr>
            <p:ph type="ftr" idx="47"/>
          </p:nvPr>
        </p:nvSpPr>
        <p:spPr>
          <a:xfrm>
            <a:off x="2649240" y="6116040"/>
            <a:ext cx="70855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19" name="PlaceHolder 6"/>
          <p:cNvSpPr>
            <a:spLocks noGrp="1"/>
          </p:cNvSpPr>
          <p:nvPr>
            <p:ph type="sldNum" idx="48"/>
          </p:nvPr>
        </p:nvSpPr>
        <p:spPr>
          <a:xfrm>
            <a:off x="11031120" y="6116040"/>
            <a:ext cx="55080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solidFill>
                <a:latin typeface="Corbel"/>
              </a:defRPr>
            </a:lvl1pPr>
          </a:lstStyle>
          <a:p>
            <a:pPr indent="0" algn="r" defTabSz="457200">
              <a:lnSpc>
                <a:spcPct val="100000"/>
              </a:lnSpc>
              <a:buNone/>
            </a:pPr>
            <a:fld id="{5901EEB0-14E7-41F5-B56F-EAC088B76B31}" type="slidenum">
              <a:rPr b="0" lang="es-ES" sz="1000" spc="-1" strike="noStrike">
                <a:solidFill>
                  <a:schemeClr val="dk1"/>
                </a:solidFill>
                <a:latin typeface="Corbe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9" r:id="rId3"/>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220" name="Group 13"/>
          <p:cNvGrpSpPr/>
          <p:nvPr/>
        </p:nvGrpSpPr>
        <p:grpSpPr>
          <a:xfrm>
            <a:off x="0" y="0"/>
            <a:ext cx="2842200" cy="6857640"/>
            <a:chOff x="0" y="0"/>
            <a:chExt cx="2842200" cy="6857640"/>
          </a:xfrm>
        </p:grpSpPr>
        <p:sp>
          <p:nvSpPr>
            <p:cNvPr id="221" name="Freeform 6"/>
            <p:cNvSpPr/>
            <p:nvPr/>
          </p:nvSpPr>
          <p:spPr>
            <a:xfrm>
              <a:off x="0" y="0"/>
              <a:ext cx="1430640" cy="5290920"/>
            </a:xfrm>
            <a:custGeom>
              <a:avLst/>
              <a:gdLst>
                <a:gd name="textAreaLeft" fmla="*/ 0 w 1430640"/>
                <a:gd name="textAreaRight" fmla="*/ 1431000 w 1430640"/>
                <a:gd name="textAreaTop" fmla="*/ 0 h 5290920"/>
                <a:gd name="textAreaBottom" fmla="*/ 5291280 h 5290920"/>
              </a:gdLst>
              <a:ahLst/>
              <a:rect l="textAreaLeft" t="textAreaTop" r="textAreaRight" b="textAreaBottom"/>
              <a:pathLst>
                <a:path w="676" h="3333">
                  <a:moveTo>
                    <a:pt x="0" y="3132"/>
                  </a:moveTo>
                  <a:lnTo>
                    <a:pt x="0" y="3312"/>
                  </a:lnTo>
                  <a:lnTo>
                    <a:pt x="126" y="3333"/>
                  </a:lnTo>
                  <a:lnTo>
                    <a:pt x="676" y="0"/>
                  </a:lnTo>
                  <a:lnTo>
                    <a:pt x="514" y="0"/>
                  </a:lnTo>
                  <a:lnTo>
                    <a:pt x="0" y="3132"/>
                  </a:lnTo>
                  <a:close/>
                </a:path>
              </a:pathLst>
            </a:custGeom>
            <a:solidFill>
              <a:schemeClr val="accent1"/>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22" name="Freeform 7"/>
            <p:cNvSpPr/>
            <p:nvPr/>
          </p:nvSpPr>
          <p:spPr>
            <a:xfrm>
              <a:off x="0" y="0"/>
              <a:ext cx="1011240" cy="4624200"/>
            </a:xfrm>
            <a:custGeom>
              <a:avLst/>
              <a:gdLst>
                <a:gd name="textAreaLeft" fmla="*/ 0 w 1011240"/>
                <a:gd name="textAreaRight" fmla="*/ 1011600 w 1011240"/>
                <a:gd name="textAreaTop" fmla="*/ 0 h 4624200"/>
                <a:gd name="textAreaBottom" fmla="*/ 4624560 h 4624200"/>
              </a:gdLst>
              <a:ahLst/>
              <a:rect l="textAreaLeft" t="textAreaTop" r="textAreaRight" b="textAreaBottom"/>
              <a:pathLst>
                <a:path w="478" h="2913">
                  <a:moveTo>
                    <a:pt x="478" y="0"/>
                  </a:moveTo>
                  <a:lnTo>
                    <a:pt x="318" y="0"/>
                  </a:lnTo>
                  <a:lnTo>
                    <a:pt x="0" y="1938"/>
                  </a:lnTo>
                  <a:lnTo>
                    <a:pt x="0" y="2913"/>
                  </a:lnTo>
                  <a:lnTo>
                    <a:pt x="478" y="0"/>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23" name="Freeform 8"/>
            <p:cNvSpPr/>
            <p:nvPr/>
          </p:nvSpPr>
          <p:spPr>
            <a:xfrm>
              <a:off x="0" y="5662440"/>
              <a:ext cx="1208160" cy="1195200"/>
            </a:xfrm>
            <a:custGeom>
              <a:avLst/>
              <a:gdLst>
                <a:gd name="textAreaLeft" fmla="*/ 0 w 1208160"/>
                <a:gd name="textAreaRight" fmla="*/ 1208520 w 1208160"/>
                <a:gd name="textAreaTop" fmla="*/ 0 h 1195200"/>
                <a:gd name="textAreaBottom" fmla="*/ 1195560 h 1195200"/>
              </a:gdLst>
              <a:ahLst/>
              <a:rect l="textAreaLeft" t="textAreaTop" r="textAreaRight" b="textAreaBottom"/>
              <a:pathLst>
                <a:path w="571" h="753">
                  <a:moveTo>
                    <a:pt x="0" y="0"/>
                  </a:moveTo>
                  <a:lnTo>
                    <a:pt x="0" y="12"/>
                  </a:lnTo>
                  <a:lnTo>
                    <a:pt x="538" y="753"/>
                  </a:lnTo>
                  <a:lnTo>
                    <a:pt x="571" y="753"/>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24" name="Freeform 9"/>
            <p:cNvSpPr/>
            <p:nvPr/>
          </p:nvSpPr>
          <p:spPr>
            <a:xfrm>
              <a:off x="0" y="5295960"/>
              <a:ext cx="1982880" cy="1561680"/>
            </a:xfrm>
            <a:custGeom>
              <a:avLst/>
              <a:gdLst>
                <a:gd name="textAreaLeft" fmla="*/ 0 w 1982880"/>
                <a:gd name="textAreaRight" fmla="*/ 1983240 w 1982880"/>
                <a:gd name="textAreaTop" fmla="*/ 0 h 1561680"/>
                <a:gd name="textAreaBottom" fmla="*/ 1562040 h 1561680"/>
              </a:gdLst>
              <a:ahLst/>
              <a:rect l="textAreaLeft" t="textAreaTop" r="textAreaRight" b="textAreaBottom"/>
              <a:pathLst>
                <a:path w="937" h="984">
                  <a:moveTo>
                    <a:pt x="0" y="0"/>
                  </a:moveTo>
                  <a:lnTo>
                    <a:pt x="0" y="3"/>
                  </a:lnTo>
                  <a:lnTo>
                    <a:pt x="901" y="984"/>
                  </a:lnTo>
                  <a:lnTo>
                    <a:pt x="937" y="984"/>
                  </a:lnTo>
                  <a:lnTo>
                    <a:pt x="0" y="0"/>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25" name="Freeform 10"/>
            <p:cNvSpPr/>
            <p:nvPr/>
          </p:nvSpPr>
          <p:spPr>
            <a:xfrm>
              <a:off x="0" y="5257800"/>
              <a:ext cx="2842200" cy="1599840"/>
            </a:xfrm>
            <a:custGeom>
              <a:avLst/>
              <a:gdLst>
                <a:gd name="textAreaLeft" fmla="*/ 0 w 2842200"/>
                <a:gd name="textAreaRight" fmla="*/ 2842560 w 2842200"/>
                <a:gd name="textAreaTop" fmla="*/ 0 h 1599840"/>
                <a:gd name="textAreaBottom" fmla="*/ 1600200 h 1599840"/>
              </a:gdLst>
              <a:ahLst/>
              <a:rect l="textAreaLeft" t="textAreaTop" r="textAreaRight" b="textAreaBottom"/>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26" name="Freeform 11"/>
            <p:cNvSpPr/>
            <p:nvPr/>
          </p:nvSpPr>
          <p:spPr>
            <a:xfrm>
              <a:off x="0" y="5357880"/>
              <a:ext cx="1837080" cy="1499760"/>
            </a:xfrm>
            <a:custGeom>
              <a:avLst/>
              <a:gdLst>
                <a:gd name="textAreaLeft" fmla="*/ 0 w 1837080"/>
                <a:gd name="textAreaRight" fmla="*/ 1837440 w 1837080"/>
                <a:gd name="textAreaTop" fmla="*/ 0 h 1499760"/>
                <a:gd name="textAreaBottom" fmla="*/ 1500120 h 1499760"/>
              </a:gdLst>
              <a:ahLst/>
              <a:rect l="textAreaLeft" t="textAreaTop" r="textAreaRight" b="textAreaBottom"/>
              <a:pathLst>
                <a:path w="868" h="945">
                  <a:moveTo>
                    <a:pt x="0" y="192"/>
                  </a:moveTo>
                  <a:lnTo>
                    <a:pt x="571" y="945"/>
                  </a:lnTo>
                  <a:lnTo>
                    <a:pt x="868" y="945"/>
                  </a:lnTo>
                  <a:lnTo>
                    <a:pt x="0" y="0"/>
                  </a:lnTo>
                  <a:lnTo>
                    <a:pt x="0" y="192"/>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grpSp>
      <p:sp>
        <p:nvSpPr>
          <p:cNvPr id="227" name="PlaceHolder 1"/>
          <p:cNvSpPr>
            <a:spLocks noGrp="1"/>
          </p:cNvSpPr>
          <p:nvPr>
            <p:ph type="title"/>
          </p:nvPr>
        </p:nvSpPr>
        <p:spPr>
          <a:xfrm>
            <a:off x="1483200" y="1752480"/>
            <a:ext cx="5427360" cy="1371240"/>
          </a:xfrm>
          <a:prstGeom prst="rect">
            <a:avLst/>
          </a:prstGeom>
          <a:noFill/>
          <a:ln w="0">
            <a:noFill/>
          </a:ln>
        </p:spPr>
        <p:txBody>
          <a:bodyPr lIns="91440" rIns="91440" tIns="45720" bIns="45720" anchor="b">
            <a:normAutofit/>
          </a:bodyPr>
          <a:p>
            <a:pPr indent="0" algn="ctr" defTabSz="457200">
              <a:lnSpc>
                <a:spcPct val="100000"/>
              </a:lnSpc>
              <a:buNone/>
            </a:pPr>
            <a:r>
              <a:rPr b="0" lang="es-ES" sz="2800" spc="-1" strike="noStrike">
                <a:solidFill>
                  <a:schemeClr val="dk1"/>
                </a:solidFill>
                <a:latin typeface="Corbel"/>
              </a:rPr>
              <a:t>Haga clic para modificar el estilo de título del patrón</a:t>
            </a:r>
            <a:endParaRPr b="0" lang="en-US" sz="2800" spc="-1" strike="noStrike">
              <a:solidFill>
                <a:schemeClr val="dk1"/>
              </a:solidFill>
              <a:latin typeface="Corbel"/>
            </a:endParaRPr>
          </a:p>
        </p:txBody>
      </p:sp>
      <p:sp>
        <p:nvSpPr>
          <p:cNvPr id="228" name="PlaceHolder 2"/>
          <p:cNvSpPr>
            <a:spLocks noGrp="1"/>
          </p:cNvSpPr>
          <p:nvPr>
            <p:ph type="body"/>
          </p:nvPr>
        </p:nvSpPr>
        <p:spPr>
          <a:xfrm>
            <a:off x="7596720" y="914400"/>
            <a:ext cx="3281400" cy="4571640"/>
          </a:xfrm>
          <a:prstGeom prst="rect">
            <a:avLst/>
          </a:prstGeom>
          <a:noFill/>
          <a:ln w="38160">
            <a:solidFill>
              <a:schemeClr val="lt2"/>
            </a:solidFill>
            <a:round/>
          </a:ln>
        </p:spPr>
        <p:txBody>
          <a:bodyPr lIns="90000" rIns="90000" tIns="45000" bIns="45000" anchor="t">
            <a:normAutofit/>
          </a:bodyPr>
          <a:p>
            <a:pPr indent="0" algn="ctr" defTabSz="457200">
              <a:lnSpc>
                <a:spcPct val="100000"/>
              </a:lnSpc>
              <a:buNone/>
              <a:tabLst>
                <a:tab algn="l" pos="0"/>
              </a:tabLst>
            </a:pPr>
            <a:r>
              <a:rPr b="0" lang="es-ES" sz="1600" spc="-1" strike="noStrike">
                <a:solidFill>
                  <a:schemeClr val="dk1"/>
                </a:solidFill>
                <a:latin typeface="Corbel"/>
              </a:rPr>
              <a:t>Haga clic en el icono para agregar una imagen</a:t>
            </a:r>
            <a:endParaRPr b="0" lang="en-US" sz="1600" spc="-1" strike="noStrike">
              <a:solidFill>
                <a:schemeClr val="dk1"/>
              </a:solidFill>
              <a:latin typeface="Corbel"/>
            </a:endParaRPr>
          </a:p>
        </p:txBody>
      </p:sp>
      <p:sp>
        <p:nvSpPr>
          <p:cNvPr id="229" name="PlaceHolder 3"/>
          <p:cNvSpPr>
            <a:spLocks noGrp="1"/>
          </p:cNvSpPr>
          <p:nvPr>
            <p:ph type="body"/>
          </p:nvPr>
        </p:nvSpPr>
        <p:spPr>
          <a:xfrm>
            <a:off x="1483200" y="3124080"/>
            <a:ext cx="5427360" cy="1828440"/>
          </a:xfrm>
          <a:prstGeom prst="rect">
            <a:avLst/>
          </a:prstGeom>
          <a:noFill/>
          <a:ln w="0">
            <a:noFill/>
          </a:ln>
        </p:spPr>
        <p:txBody>
          <a:bodyPr lIns="91440" rIns="91440" tIns="45720" bIns="45720" anchor="ctr">
            <a:normAutofit/>
          </a:bodyPr>
          <a:p>
            <a:pPr indent="0" algn="ctr" defTabSz="457200">
              <a:lnSpc>
                <a:spcPct val="100000"/>
              </a:lnSpc>
              <a:spcBef>
                <a:spcPts val="360"/>
              </a:spcBef>
              <a:spcAft>
                <a:spcPts val="601"/>
              </a:spcAft>
              <a:buNone/>
              <a:tabLst>
                <a:tab algn="l" pos="0"/>
              </a:tabLst>
            </a:pPr>
            <a:r>
              <a:rPr b="0" lang="es-ES" sz="1800" spc="-1" strike="noStrike">
                <a:solidFill>
                  <a:schemeClr val="dk1"/>
                </a:solidFill>
                <a:latin typeface="Corbel"/>
              </a:rPr>
              <a:t>Editar el estilo de texto del patrón</a:t>
            </a:r>
            <a:endParaRPr b="0" lang="en-US" sz="1800" spc="-1" strike="noStrike">
              <a:solidFill>
                <a:schemeClr val="dk1"/>
              </a:solidFill>
              <a:latin typeface="Corbel"/>
            </a:endParaRPr>
          </a:p>
        </p:txBody>
      </p:sp>
      <p:sp>
        <p:nvSpPr>
          <p:cNvPr id="230" name="PlaceHolder 4"/>
          <p:cNvSpPr>
            <a:spLocks noGrp="1"/>
          </p:cNvSpPr>
          <p:nvPr>
            <p:ph type="dt" idx="49"/>
          </p:nvPr>
        </p:nvSpPr>
        <p:spPr>
          <a:xfrm>
            <a:off x="9811440" y="6116040"/>
            <a:ext cx="114300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solidFill>
                <a:latin typeface="Corbel"/>
              </a:defRPr>
            </a:lvl1pPr>
          </a:lstStyle>
          <a:p>
            <a:pPr indent="0" algn="r" defTabSz="457200">
              <a:lnSpc>
                <a:spcPct val="100000"/>
              </a:lnSpc>
              <a:buNone/>
            </a:pPr>
            <a:r>
              <a:rPr b="0" lang="es-ES" sz="1000" spc="-1" strike="noStrike">
                <a:solidFill>
                  <a:schemeClr val="dk1"/>
                </a:solidFill>
                <a:latin typeface="Corbel"/>
              </a:rPr>
              <a:t>&lt;date/time&gt;</a:t>
            </a:r>
            <a:endParaRPr b="0" lang="en-US" sz="1000" spc="-1" strike="noStrike">
              <a:solidFill>
                <a:srgbClr val="000000"/>
              </a:solidFill>
              <a:latin typeface="Times New Roman"/>
            </a:endParaRPr>
          </a:p>
        </p:txBody>
      </p:sp>
      <p:sp>
        <p:nvSpPr>
          <p:cNvPr id="231" name="PlaceHolder 5"/>
          <p:cNvSpPr>
            <a:spLocks noGrp="1"/>
          </p:cNvSpPr>
          <p:nvPr>
            <p:ph type="ftr" idx="50"/>
          </p:nvPr>
        </p:nvSpPr>
        <p:spPr>
          <a:xfrm>
            <a:off x="2649240" y="6116040"/>
            <a:ext cx="70855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32" name="PlaceHolder 6"/>
          <p:cNvSpPr>
            <a:spLocks noGrp="1"/>
          </p:cNvSpPr>
          <p:nvPr>
            <p:ph type="sldNum" idx="51"/>
          </p:nvPr>
        </p:nvSpPr>
        <p:spPr>
          <a:xfrm>
            <a:off x="11031120" y="6116040"/>
            <a:ext cx="55080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solidFill>
                <a:latin typeface="Corbel"/>
              </a:defRPr>
            </a:lvl1pPr>
          </a:lstStyle>
          <a:p>
            <a:pPr indent="0" algn="r" defTabSz="457200">
              <a:lnSpc>
                <a:spcPct val="100000"/>
              </a:lnSpc>
              <a:buNone/>
            </a:pPr>
            <a:fld id="{807C099E-16BC-4759-8434-31C1A560DDF5}" type="slidenum">
              <a:rPr b="0" lang="es-ES" sz="1000" spc="-1" strike="noStrike">
                <a:solidFill>
                  <a:schemeClr val="dk1"/>
                </a:solidFill>
                <a:latin typeface="Corbe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1"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23" name="Group 13"/>
          <p:cNvGrpSpPr/>
          <p:nvPr/>
        </p:nvGrpSpPr>
        <p:grpSpPr>
          <a:xfrm>
            <a:off x="0" y="0"/>
            <a:ext cx="2842200" cy="6857640"/>
            <a:chOff x="0" y="0"/>
            <a:chExt cx="2842200" cy="6857640"/>
          </a:xfrm>
        </p:grpSpPr>
        <p:sp>
          <p:nvSpPr>
            <p:cNvPr id="24" name="Freeform 6"/>
            <p:cNvSpPr/>
            <p:nvPr/>
          </p:nvSpPr>
          <p:spPr>
            <a:xfrm>
              <a:off x="0" y="0"/>
              <a:ext cx="1430640" cy="5290920"/>
            </a:xfrm>
            <a:custGeom>
              <a:avLst/>
              <a:gdLst>
                <a:gd name="textAreaLeft" fmla="*/ 0 w 1430640"/>
                <a:gd name="textAreaRight" fmla="*/ 1431000 w 1430640"/>
                <a:gd name="textAreaTop" fmla="*/ 0 h 5290920"/>
                <a:gd name="textAreaBottom" fmla="*/ 5291280 h 5290920"/>
              </a:gdLst>
              <a:ahLst/>
              <a:rect l="textAreaLeft" t="textAreaTop" r="textAreaRight" b="textAreaBottom"/>
              <a:pathLst>
                <a:path w="676" h="3333">
                  <a:moveTo>
                    <a:pt x="0" y="3132"/>
                  </a:moveTo>
                  <a:lnTo>
                    <a:pt x="0" y="3312"/>
                  </a:lnTo>
                  <a:lnTo>
                    <a:pt x="126" y="3333"/>
                  </a:lnTo>
                  <a:lnTo>
                    <a:pt x="676" y="0"/>
                  </a:lnTo>
                  <a:lnTo>
                    <a:pt x="514" y="0"/>
                  </a:lnTo>
                  <a:lnTo>
                    <a:pt x="0" y="3132"/>
                  </a:lnTo>
                  <a:close/>
                </a:path>
              </a:pathLst>
            </a:custGeom>
            <a:solidFill>
              <a:schemeClr val="accent1"/>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5" name="Freeform 7"/>
            <p:cNvSpPr/>
            <p:nvPr/>
          </p:nvSpPr>
          <p:spPr>
            <a:xfrm>
              <a:off x="0" y="0"/>
              <a:ext cx="1011240" cy="4624200"/>
            </a:xfrm>
            <a:custGeom>
              <a:avLst/>
              <a:gdLst>
                <a:gd name="textAreaLeft" fmla="*/ 0 w 1011240"/>
                <a:gd name="textAreaRight" fmla="*/ 1011600 w 1011240"/>
                <a:gd name="textAreaTop" fmla="*/ 0 h 4624200"/>
                <a:gd name="textAreaBottom" fmla="*/ 4624560 h 4624200"/>
              </a:gdLst>
              <a:ahLst/>
              <a:rect l="textAreaLeft" t="textAreaTop" r="textAreaRight" b="textAreaBottom"/>
              <a:pathLst>
                <a:path w="478" h="2913">
                  <a:moveTo>
                    <a:pt x="478" y="0"/>
                  </a:moveTo>
                  <a:lnTo>
                    <a:pt x="318" y="0"/>
                  </a:lnTo>
                  <a:lnTo>
                    <a:pt x="0" y="1938"/>
                  </a:lnTo>
                  <a:lnTo>
                    <a:pt x="0" y="2913"/>
                  </a:lnTo>
                  <a:lnTo>
                    <a:pt x="478" y="0"/>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6" name="Freeform 8"/>
            <p:cNvSpPr/>
            <p:nvPr/>
          </p:nvSpPr>
          <p:spPr>
            <a:xfrm>
              <a:off x="0" y="5662440"/>
              <a:ext cx="1208160" cy="1195200"/>
            </a:xfrm>
            <a:custGeom>
              <a:avLst/>
              <a:gdLst>
                <a:gd name="textAreaLeft" fmla="*/ 0 w 1208160"/>
                <a:gd name="textAreaRight" fmla="*/ 1208520 w 1208160"/>
                <a:gd name="textAreaTop" fmla="*/ 0 h 1195200"/>
                <a:gd name="textAreaBottom" fmla="*/ 1195560 h 1195200"/>
              </a:gdLst>
              <a:ahLst/>
              <a:rect l="textAreaLeft" t="textAreaTop" r="textAreaRight" b="textAreaBottom"/>
              <a:pathLst>
                <a:path w="571" h="753">
                  <a:moveTo>
                    <a:pt x="0" y="0"/>
                  </a:moveTo>
                  <a:lnTo>
                    <a:pt x="0" y="12"/>
                  </a:lnTo>
                  <a:lnTo>
                    <a:pt x="538" y="753"/>
                  </a:lnTo>
                  <a:lnTo>
                    <a:pt x="571" y="753"/>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7" name="Freeform 9"/>
            <p:cNvSpPr/>
            <p:nvPr/>
          </p:nvSpPr>
          <p:spPr>
            <a:xfrm>
              <a:off x="0" y="5295960"/>
              <a:ext cx="1982880" cy="1561680"/>
            </a:xfrm>
            <a:custGeom>
              <a:avLst/>
              <a:gdLst>
                <a:gd name="textAreaLeft" fmla="*/ 0 w 1982880"/>
                <a:gd name="textAreaRight" fmla="*/ 1983240 w 1982880"/>
                <a:gd name="textAreaTop" fmla="*/ 0 h 1561680"/>
                <a:gd name="textAreaBottom" fmla="*/ 1562040 h 1561680"/>
              </a:gdLst>
              <a:ahLst/>
              <a:rect l="textAreaLeft" t="textAreaTop" r="textAreaRight" b="textAreaBottom"/>
              <a:pathLst>
                <a:path w="937" h="984">
                  <a:moveTo>
                    <a:pt x="0" y="0"/>
                  </a:moveTo>
                  <a:lnTo>
                    <a:pt x="0" y="3"/>
                  </a:lnTo>
                  <a:lnTo>
                    <a:pt x="901" y="984"/>
                  </a:lnTo>
                  <a:lnTo>
                    <a:pt x="937" y="984"/>
                  </a:lnTo>
                  <a:lnTo>
                    <a:pt x="0" y="0"/>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8" name="Freeform 10"/>
            <p:cNvSpPr/>
            <p:nvPr/>
          </p:nvSpPr>
          <p:spPr>
            <a:xfrm>
              <a:off x="0" y="5257800"/>
              <a:ext cx="2842200" cy="1599840"/>
            </a:xfrm>
            <a:custGeom>
              <a:avLst/>
              <a:gdLst>
                <a:gd name="textAreaLeft" fmla="*/ 0 w 2842200"/>
                <a:gd name="textAreaRight" fmla="*/ 2842560 w 2842200"/>
                <a:gd name="textAreaTop" fmla="*/ 0 h 1599840"/>
                <a:gd name="textAreaBottom" fmla="*/ 1600200 h 1599840"/>
              </a:gdLst>
              <a:ahLst/>
              <a:rect l="textAreaLeft" t="textAreaTop" r="textAreaRight" b="textAreaBottom"/>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9" name="Freeform 11"/>
            <p:cNvSpPr/>
            <p:nvPr/>
          </p:nvSpPr>
          <p:spPr>
            <a:xfrm>
              <a:off x="0" y="5357880"/>
              <a:ext cx="1837080" cy="1499760"/>
            </a:xfrm>
            <a:custGeom>
              <a:avLst/>
              <a:gdLst>
                <a:gd name="textAreaLeft" fmla="*/ 0 w 1837080"/>
                <a:gd name="textAreaRight" fmla="*/ 1837440 w 1837080"/>
                <a:gd name="textAreaTop" fmla="*/ 0 h 1499760"/>
                <a:gd name="textAreaBottom" fmla="*/ 1500120 h 1499760"/>
              </a:gdLst>
              <a:ahLst/>
              <a:rect l="textAreaLeft" t="textAreaTop" r="textAreaRight" b="textAreaBottom"/>
              <a:pathLst>
                <a:path w="868" h="945">
                  <a:moveTo>
                    <a:pt x="0" y="192"/>
                  </a:moveTo>
                  <a:lnTo>
                    <a:pt x="571" y="945"/>
                  </a:lnTo>
                  <a:lnTo>
                    <a:pt x="868" y="945"/>
                  </a:lnTo>
                  <a:lnTo>
                    <a:pt x="0" y="0"/>
                  </a:lnTo>
                  <a:lnTo>
                    <a:pt x="0" y="192"/>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grpSp>
      <p:sp>
        <p:nvSpPr>
          <p:cNvPr id="30" name="PlaceHolder 1"/>
          <p:cNvSpPr>
            <a:spLocks noGrp="1"/>
          </p:cNvSpPr>
          <p:nvPr>
            <p:ph type="title"/>
          </p:nvPr>
        </p:nvSpPr>
        <p:spPr>
          <a:xfrm>
            <a:off x="1484640" y="4732920"/>
            <a:ext cx="10020960" cy="566280"/>
          </a:xfrm>
          <a:prstGeom prst="rect">
            <a:avLst/>
          </a:prstGeom>
          <a:noFill/>
          <a:ln w="0">
            <a:noFill/>
          </a:ln>
        </p:spPr>
        <p:txBody>
          <a:bodyPr lIns="91440" rIns="91440" tIns="45720" bIns="45720" anchor="b">
            <a:normAutofit/>
          </a:bodyPr>
          <a:p>
            <a:pPr indent="0" algn="ctr" defTabSz="457200">
              <a:lnSpc>
                <a:spcPct val="100000"/>
              </a:lnSpc>
              <a:buNone/>
            </a:pPr>
            <a:r>
              <a:rPr b="0" lang="es-ES" sz="2400" spc="-1" strike="noStrike">
                <a:solidFill>
                  <a:schemeClr val="dk1"/>
                </a:solidFill>
                <a:latin typeface="Corbel"/>
              </a:rPr>
              <a:t>Haga clic para modificar el estilo de título del patrón</a:t>
            </a:r>
            <a:endParaRPr b="0" lang="en-US" sz="2400" spc="-1" strike="noStrike">
              <a:solidFill>
                <a:schemeClr val="dk1"/>
              </a:solidFill>
              <a:latin typeface="Corbel"/>
            </a:endParaRPr>
          </a:p>
        </p:txBody>
      </p:sp>
      <p:sp>
        <p:nvSpPr>
          <p:cNvPr id="31" name="PlaceHolder 2"/>
          <p:cNvSpPr>
            <a:spLocks noGrp="1"/>
          </p:cNvSpPr>
          <p:nvPr>
            <p:ph type="body"/>
          </p:nvPr>
        </p:nvSpPr>
        <p:spPr>
          <a:xfrm>
            <a:off x="2386800" y="932040"/>
            <a:ext cx="8227800" cy="3164760"/>
          </a:xfrm>
          <a:prstGeom prst="rect">
            <a:avLst/>
          </a:prstGeom>
          <a:noFill/>
          <a:ln w="38160">
            <a:solidFill>
              <a:schemeClr val="lt2"/>
            </a:solidFill>
            <a:round/>
          </a:ln>
        </p:spPr>
        <p:txBody>
          <a:bodyPr lIns="90000" rIns="90000" tIns="45000" bIns="45000" anchor="t">
            <a:normAutofit/>
          </a:bodyPr>
          <a:p>
            <a:pPr indent="0" algn="ctr" defTabSz="457200">
              <a:lnSpc>
                <a:spcPct val="100000"/>
              </a:lnSpc>
              <a:buNone/>
              <a:tabLst>
                <a:tab algn="l" pos="0"/>
              </a:tabLst>
            </a:pPr>
            <a:r>
              <a:rPr b="0" lang="es-ES" sz="1600" spc="-1" strike="noStrike">
                <a:solidFill>
                  <a:schemeClr val="dk1"/>
                </a:solidFill>
                <a:latin typeface="Corbel"/>
              </a:rPr>
              <a:t>Haga clic en el icono para agregar una imagen</a:t>
            </a:r>
            <a:endParaRPr b="0" lang="en-US" sz="1600" spc="-1" strike="noStrike">
              <a:solidFill>
                <a:schemeClr val="dk1"/>
              </a:solidFill>
              <a:latin typeface="Corbel"/>
            </a:endParaRPr>
          </a:p>
        </p:txBody>
      </p:sp>
      <p:sp>
        <p:nvSpPr>
          <p:cNvPr id="32" name="PlaceHolder 3"/>
          <p:cNvSpPr>
            <a:spLocks noGrp="1"/>
          </p:cNvSpPr>
          <p:nvPr>
            <p:ph type="body"/>
          </p:nvPr>
        </p:nvSpPr>
        <p:spPr>
          <a:xfrm>
            <a:off x="1484640" y="5299560"/>
            <a:ext cx="10020960" cy="493200"/>
          </a:xfrm>
          <a:prstGeom prst="rect">
            <a:avLst/>
          </a:prstGeom>
          <a:noFill/>
          <a:ln w="0">
            <a:noFill/>
          </a:ln>
        </p:spPr>
        <p:txBody>
          <a:bodyPr lIns="91440" rIns="91440" tIns="45720" bIns="45720" anchor="ctr">
            <a:normAutofit/>
          </a:bodyPr>
          <a:p>
            <a:pPr indent="0" algn="ctr" defTabSz="457200">
              <a:lnSpc>
                <a:spcPct val="100000"/>
              </a:lnSpc>
              <a:spcBef>
                <a:spcPts val="281"/>
              </a:spcBef>
              <a:spcAft>
                <a:spcPts val="601"/>
              </a:spcAft>
              <a:buNone/>
              <a:tabLst>
                <a:tab algn="l" pos="0"/>
              </a:tabLst>
            </a:pPr>
            <a:r>
              <a:rPr b="0" lang="es-ES" sz="1400" spc="-1" strike="noStrike">
                <a:solidFill>
                  <a:schemeClr val="dk1"/>
                </a:solidFill>
                <a:latin typeface="Corbel"/>
              </a:rPr>
              <a:t>Editar el estilo de texto del patrón</a:t>
            </a:r>
            <a:endParaRPr b="0" lang="en-US" sz="1400" spc="-1" strike="noStrike">
              <a:solidFill>
                <a:schemeClr val="dk1"/>
              </a:solidFill>
              <a:latin typeface="Corbel"/>
            </a:endParaRPr>
          </a:p>
        </p:txBody>
      </p:sp>
      <p:sp>
        <p:nvSpPr>
          <p:cNvPr id="33" name="PlaceHolder 4"/>
          <p:cNvSpPr>
            <a:spLocks noGrp="1"/>
          </p:cNvSpPr>
          <p:nvPr>
            <p:ph type="dt" idx="4"/>
          </p:nvPr>
        </p:nvSpPr>
        <p:spPr>
          <a:xfrm>
            <a:off x="9811440" y="6116040"/>
            <a:ext cx="114300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solidFill>
                <a:latin typeface="Corbel"/>
              </a:defRPr>
            </a:lvl1pPr>
          </a:lstStyle>
          <a:p>
            <a:pPr indent="0" algn="r" defTabSz="457200">
              <a:lnSpc>
                <a:spcPct val="100000"/>
              </a:lnSpc>
              <a:buNone/>
            </a:pPr>
            <a:r>
              <a:rPr b="0" lang="es-ES" sz="1000" spc="-1" strike="noStrike">
                <a:solidFill>
                  <a:schemeClr val="dk1"/>
                </a:solidFill>
                <a:latin typeface="Corbel"/>
              </a:rPr>
              <a:t>&lt;date/time&gt;</a:t>
            </a:r>
            <a:endParaRPr b="0" lang="en-US" sz="1000" spc="-1" strike="noStrike">
              <a:solidFill>
                <a:srgbClr val="000000"/>
              </a:solidFill>
              <a:latin typeface="Times New Roman"/>
            </a:endParaRPr>
          </a:p>
        </p:txBody>
      </p:sp>
      <p:sp>
        <p:nvSpPr>
          <p:cNvPr id="34" name="PlaceHolder 5"/>
          <p:cNvSpPr>
            <a:spLocks noGrp="1"/>
          </p:cNvSpPr>
          <p:nvPr>
            <p:ph type="ftr" idx="5"/>
          </p:nvPr>
        </p:nvSpPr>
        <p:spPr>
          <a:xfrm>
            <a:off x="2649240" y="6116040"/>
            <a:ext cx="70855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5" name="PlaceHolder 6"/>
          <p:cNvSpPr>
            <a:spLocks noGrp="1"/>
          </p:cNvSpPr>
          <p:nvPr>
            <p:ph type="sldNum" idx="6"/>
          </p:nvPr>
        </p:nvSpPr>
        <p:spPr>
          <a:xfrm>
            <a:off x="11031120" y="6116040"/>
            <a:ext cx="55080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solidFill>
                <a:latin typeface="Corbel"/>
              </a:defRPr>
            </a:lvl1pPr>
          </a:lstStyle>
          <a:p>
            <a:pPr indent="0" algn="r" defTabSz="457200">
              <a:lnSpc>
                <a:spcPct val="100000"/>
              </a:lnSpc>
              <a:buNone/>
            </a:pPr>
            <a:fld id="{89D866FA-4FE8-4C45-9A3F-D60E7C32AAF6}" type="slidenum">
              <a:rPr b="0" lang="es-ES" sz="1000" spc="-1" strike="noStrike">
                <a:solidFill>
                  <a:schemeClr val="dk1"/>
                </a:solidFill>
                <a:latin typeface="Corbe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36" name="Group 13"/>
          <p:cNvGrpSpPr/>
          <p:nvPr/>
        </p:nvGrpSpPr>
        <p:grpSpPr>
          <a:xfrm>
            <a:off x="0" y="0"/>
            <a:ext cx="2842200" cy="6857640"/>
            <a:chOff x="0" y="0"/>
            <a:chExt cx="2842200" cy="6857640"/>
          </a:xfrm>
        </p:grpSpPr>
        <p:sp>
          <p:nvSpPr>
            <p:cNvPr id="37" name="Freeform 6"/>
            <p:cNvSpPr/>
            <p:nvPr/>
          </p:nvSpPr>
          <p:spPr>
            <a:xfrm>
              <a:off x="0" y="0"/>
              <a:ext cx="1430640" cy="5290920"/>
            </a:xfrm>
            <a:custGeom>
              <a:avLst/>
              <a:gdLst>
                <a:gd name="textAreaLeft" fmla="*/ 0 w 1430640"/>
                <a:gd name="textAreaRight" fmla="*/ 1431000 w 1430640"/>
                <a:gd name="textAreaTop" fmla="*/ 0 h 5290920"/>
                <a:gd name="textAreaBottom" fmla="*/ 5291280 h 5290920"/>
              </a:gdLst>
              <a:ahLst/>
              <a:rect l="textAreaLeft" t="textAreaTop" r="textAreaRight" b="textAreaBottom"/>
              <a:pathLst>
                <a:path w="676" h="3333">
                  <a:moveTo>
                    <a:pt x="0" y="3132"/>
                  </a:moveTo>
                  <a:lnTo>
                    <a:pt x="0" y="3312"/>
                  </a:lnTo>
                  <a:lnTo>
                    <a:pt x="126" y="3333"/>
                  </a:lnTo>
                  <a:lnTo>
                    <a:pt x="676" y="0"/>
                  </a:lnTo>
                  <a:lnTo>
                    <a:pt x="514" y="0"/>
                  </a:lnTo>
                  <a:lnTo>
                    <a:pt x="0" y="3132"/>
                  </a:lnTo>
                  <a:close/>
                </a:path>
              </a:pathLst>
            </a:custGeom>
            <a:solidFill>
              <a:schemeClr val="accent1"/>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38" name="Freeform 7"/>
            <p:cNvSpPr/>
            <p:nvPr/>
          </p:nvSpPr>
          <p:spPr>
            <a:xfrm>
              <a:off x="0" y="0"/>
              <a:ext cx="1011240" cy="4624200"/>
            </a:xfrm>
            <a:custGeom>
              <a:avLst/>
              <a:gdLst>
                <a:gd name="textAreaLeft" fmla="*/ 0 w 1011240"/>
                <a:gd name="textAreaRight" fmla="*/ 1011600 w 1011240"/>
                <a:gd name="textAreaTop" fmla="*/ 0 h 4624200"/>
                <a:gd name="textAreaBottom" fmla="*/ 4624560 h 4624200"/>
              </a:gdLst>
              <a:ahLst/>
              <a:rect l="textAreaLeft" t="textAreaTop" r="textAreaRight" b="textAreaBottom"/>
              <a:pathLst>
                <a:path w="478" h="2913">
                  <a:moveTo>
                    <a:pt x="478" y="0"/>
                  </a:moveTo>
                  <a:lnTo>
                    <a:pt x="318" y="0"/>
                  </a:lnTo>
                  <a:lnTo>
                    <a:pt x="0" y="1938"/>
                  </a:lnTo>
                  <a:lnTo>
                    <a:pt x="0" y="2913"/>
                  </a:lnTo>
                  <a:lnTo>
                    <a:pt x="478" y="0"/>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39" name="Freeform 8"/>
            <p:cNvSpPr/>
            <p:nvPr/>
          </p:nvSpPr>
          <p:spPr>
            <a:xfrm>
              <a:off x="0" y="5662440"/>
              <a:ext cx="1208160" cy="1195200"/>
            </a:xfrm>
            <a:custGeom>
              <a:avLst/>
              <a:gdLst>
                <a:gd name="textAreaLeft" fmla="*/ 0 w 1208160"/>
                <a:gd name="textAreaRight" fmla="*/ 1208520 w 1208160"/>
                <a:gd name="textAreaTop" fmla="*/ 0 h 1195200"/>
                <a:gd name="textAreaBottom" fmla="*/ 1195560 h 1195200"/>
              </a:gdLst>
              <a:ahLst/>
              <a:rect l="textAreaLeft" t="textAreaTop" r="textAreaRight" b="textAreaBottom"/>
              <a:pathLst>
                <a:path w="571" h="753">
                  <a:moveTo>
                    <a:pt x="0" y="0"/>
                  </a:moveTo>
                  <a:lnTo>
                    <a:pt x="0" y="12"/>
                  </a:lnTo>
                  <a:lnTo>
                    <a:pt x="538" y="753"/>
                  </a:lnTo>
                  <a:lnTo>
                    <a:pt x="571" y="753"/>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40" name="Freeform 9"/>
            <p:cNvSpPr/>
            <p:nvPr/>
          </p:nvSpPr>
          <p:spPr>
            <a:xfrm>
              <a:off x="0" y="5295960"/>
              <a:ext cx="1982880" cy="1561680"/>
            </a:xfrm>
            <a:custGeom>
              <a:avLst/>
              <a:gdLst>
                <a:gd name="textAreaLeft" fmla="*/ 0 w 1982880"/>
                <a:gd name="textAreaRight" fmla="*/ 1983240 w 1982880"/>
                <a:gd name="textAreaTop" fmla="*/ 0 h 1561680"/>
                <a:gd name="textAreaBottom" fmla="*/ 1562040 h 1561680"/>
              </a:gdLst>
              <a:ahLst/>
              <a:rect l="textAreaLeft" t="textAreaTop" r="textAreaRight" b="textAreaBottom"/>
              <a:pathLst>
                <a:path w="937" h="984">
                  <a:moveTo>
                    <a:pt x="0" y="0"/>
                  </a:moveTo>
                  <a:lnTo>
                    <a:pt x="0" y="3"/>
                  </a:lnTo>
                  <a:lnTo>
                    <a:pt x="901" y="984"/>
                  </a:lnTo>
                  <a:lnTo>
                    <a:pt x="937" y="984"/>
                  </a:lnTo>
                  <a:lnTo>
                    <a:pt x="0" y="0"/>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41" name="Freeform 10"/>
            <p:cNvSpPr/>
            <p:nvPr/>
          </p:nvSpPr>
          <p:spPr>
            <a:xfrm>
              <a:off x="0" y="5257800"/>
              <a:ext cx="2842200" cy="1599840"/>
            </a:xfrm>
            <a:custGeom>
              <a:avLst/>
              <a:gdLst>
                <a:gd name="textAreaLeft" fmla="*/ 0 w 2842200"/>
                <a:gd name="textAreaRight" fmla="*/ 2842560 w 2842200"/>
                <a:gd name="textAreaTop" fmla="*/ 0 h 1599840"/>
                <a:gd name="textAreaBottom" fmla="*/ 1600200 h 1599840"/>
              </a:gdLst>
              <a:ahLst/>
              <a:rect l="textAreaLeft" t="textAreaTop" r="textAreaRight" b="textAreaBottom"/>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42" name="Freeform 11"/>
            <p:cNvSpPr/>
            <p:nvPr/>
          </p:nvSpPr>
          <p:spPr>
            <a:xfrm>
              <a:off x="0" y="5357880"/>
              <a:ext cx="1837080" cy="1499760"/>
            </a:xfrm>
            <a:custGeom>
              <a:avLst/>
              <a:gdLst>
                <a:gd name="textAreaLeft" fmla="*/ 0 w 1837080"/>
                <a:gd name="textAreaRight" fmla="*/ 1837440 w 1837080"/>
                <a:gd name="textAreaTop" fmla="*/ 0 h 1499760"/>
                <a:gd name="textAreaBottom" fmla="*/ 1500120 h 1499760"/>
              </a:gdLst>
              <a:ahLst/>
              <a:rect l="textAreaLeft" t="textAreaTop" r="textAreaRight" b="textAreaBottom"/>
              <a:pathLst>
                <a:path w="868" h="945">
                  <a:moveTo>
                    <a:pt x="0" y="192"/>
                  </a:moveTo>
                  <a:lnTo>
                    <a:pt x="571" y="945"/>
                  </a:lnTo>
                  <a:lnTo>
                    <a:pt x="868" y="945"/>
                  </a:lnTo>
                  <a:lnTo>
                    <a:pt x="0" y="0"/>
                  </a:lnTo>
                  <a:lnTo>
                    <a:pt x="0" y="192"/>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grpSp>
      <p:sp>
        <p:nvSpPr>
          <p:cNvPr id="43" name="PlaceHolder 1"/>
          <p:cNvSpPr>
            <a:spLocks noGrp="1"/>
          </p:cNvSpPr>
          <p:nvPr>
            <p:ph type="title"/>
          </p:nvPr>
        </p:nvSpPr>
        <p:spPr>
          <a:xfrm>
            <a:off x="1484640" y="685800"/>
            <a:ext cx="10020960" cy="3047760"/>
          </a:xfrm>
          <a:prstGeom prst="rect">
            <a:avLst/>
          </a:prstGeom>
          <a:noFill/>
          <a:ln w="0">
            <a:noFill/>
          </a:ln>
        </p:spPr>
        <p:txBody>
          <a:bodyPr lIns="91440" rIns="91440" tIns="45720" bIns="45720" anchor="ctr">
            <a:normAutofit/>
          </a:bodyPr>
          <a:p>
            <a:pPr indent="0" algn="ctr" defTabSz="457200">
              <a:lnSpc>
                <a:spcPct val="100000"/>
              </a:lnSpc>
              <a:buNone/>
            </a:pPr>
            <a:r>
              <a:rPr b="0" lang="es-ES" sz="3200" spc="-1" strike="noStrike">
                <a:solidFill>
                  <a:schemeClr val="dk1"/>
                </a:solidFill>
                <a:latin typeface="Corbel"/>
              </a:rPr>
              <a:t>Haga clic para modificar el estilo de título del patrón</a:t>
            </a:r>
            <a:endParaRPr b="0" lang="en-US" sz="3200" spc="-1" strike="noStrike">
              <a:solidFill>
                <a:schemeClr val="dk1"/>
              </a:solidFill>
              <a:latin typeface="Corbel"/>
            </a:endParaRPr>
          </a:p>
        </p:txBody>
      </p:sp>
      <p:sp>
        <p:nvSpPr>
          <p:cNvPr id="44" name="PlaceHolder 2"/>
          <p:cNvSpPr>
            <a:spLocks noGrp="1"/>
          </p:cNvSpPr>
          <p:nvPr>
            <p:ph type="body"/>
          </p:nvPr>
        </p:nvSpPr>
        <p:spPr>
          <a:xfrm>
            <a:off x="1484640" y="4343400"/>
            <a:ext cx="10020960" cy="1447560"/>
          </a:xfrm>
          <a:prstGeom prst="rect">
            <a:avLst/>
          </a:prstGeom>
          <a:noFill/>
          <a:ln w="0">
            <a:noFill/>
          </a:ln>
        </p:spPr>
        <p:txBody>
          <a:bodyPr lIns="91440" rIns="91440" tIns="45720" bIns="45720" anchor="ctr">
            <a:normAutofit/>
          </a:bodyPr>
          <a:p>
            <a:pPr indent="0" algn="ctr" defTabSz="457200">
              <a:lnSpc>
                <a:spcPct val="100000"/>
              </a:lnSpc>
              <a:spcBef>
                <a:spcPts val="400"/>
              </a:spcBef>
              <a:spcAft>
                <a:spcPts val="601"/>
              </a:spcAft>
              <a:buNone/>
              <a:tabLst>
                <a:tab algn="l" pos="0"/>
              </a:tabLst>
            </a:pPr>
            <a:r>
              <a:rPr b="0" lang="es-ES" sz="2000" spc="-1" strike="noStrike">
                <a:solidFill>
                  <a:schemeClr val="dk1"/>
                </a:solidFill>
                <a:latin typeface="Corbel"/>
              </a:rPr>
              <a:t>Editar el estilo de texto del patrón</a:t>
            </a:r>
            <a:endParaRPr b="0" lang="en-US" sz="2000" spc="-1" strike="noStrike">
              <a:solidFill>
                <a:schemeClr val="dk1"/>
              </a:solidFill>
              <a:latin typeface="Corbel"/>
            </a:endParaRPr>
          </a:p>
        </p:txBody>
      </p:sp>
      <p:sp>
        <p:nvSpPr>
          <p:cNvPr id="45" name="PlaceHolder 3"/>
          <p:cNvSpPr>
            <a:spLocks noGrp="1"/>
          </p:cNvSpPr>
          <p:nvPr>
            <p:ph type="dt" idx="7"/>
          </p:nvPr>
        </p:nvSpPr>
        <p:spPr>
          <a:xfrm>
            <a:off x="9811440" y="6116040"/>
            <a:ext cx="114300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solidFill>
                <a:latin typeface="Corbel"/>
              </a:defRPr>
            </a:lvl1pPr>
          </a:lstStyle>
          <a:p>
            <a:pPr indent="0" algn="r" defTabSz="457200">
              <a:lnSpc>
                <a:spcPct val="100000"/>
              </a:lnSpc>
              <a:buNone/>
            </a:pPr>
            <a:r>
              <a:rPr b="0" lang="es-ES" sz="1000" spc="-1" strike="noStrike">
                <a:solidFill>
                  <a:schemeClr val="dk1"/>
                </a:solidFill>
                <a:latin typeface="Corbel"/>
              </a:rPr>
              <a:t>&lt;date/time&gt;</a:t>
            </a:r>
            <a:endParaRPr b="0" lang="en-US" sz="1000" spc="-1" strike="noStrike">
              <a:solidFill>
                <a:srgbClr val="000000"/>
              </a:solidFill>
              <a:latin typeface="Times New Roman"/>
            </a:endParaRPr>
          </a:p>
        </p:txBody>
      </p:sp>
      <p:sp>
        <p:nvSpPr>
          <p:cNvPr id="46" name="PlaceHolder 4"/>
          <p:cNvSpPr>
            <a:spLocks noGrp="1"/>
          </p:cNvSpPr>
          <p:nvPr>
            <p:ph type="ftr" idx="8"/>
          </p:nvPr>
        </p:nvSpPr>
        <p:spPr>
          <a:xfrm>
            <a:off x="2649240" y="6116040"/>
            <a:ext cx="70855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7" name="PlaceHolder 5"/>
          <p:cNvSpPr>
            <a:spLocks noGrp="1"/>
          </p:cNvSpPr>
          <p:nvPr>
            <p:ph type="sldNum" idx="9"/>
          </p:nvPr>
        </p:nvSpPr>
        <p:spPr>
          <a:xfrm>
            <a:off x="11031120" y="6116040"/>
            <a:ext cx="55080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solidFill>
                <a:latin typeface="Corbel"/>
              </a:defRPr>
            </a:lvl1pPr>
          </a:lstStyle>
          <a:p>
            <a:pPr indent="0" algn="r" defTabSz="457200">
              <a:lnSpc>
                <a:spcPct val="100000"/>
              </a:lnSpc>
              <a:buNone/>
            </a:pPr>
            <a:fld id="{2F667201-5675-4AC9-BE3D-B07E9BA884B3}" type="slidenum">
              <a:rPr b="0" lang="es-ES" sz="1000" spc="-1" strike="noStrike">
                <a:solidFill>
                  <a:schemeClr val="dk1"/>
                </a:solidFill>
                <a:latin typeface="Corbe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48" name="Group 13"/>
          <p:cNvGrpSpPr/>
          <p:nvPr/>
        </p:nvGrpSpPr>
        <p:grpSpPr>
          <a:xfrm>
            <a:off x="0" y="0"/>
            <a:ext cx="2842200" cy="6857640"/>
            <a:chOff x="0" y="0"/>
            <a:chExt cx="2842200" cy="6857640"/>
          </a:xfrm>
        </p:grpSpPr>
        <p:sp>
          <p:nvSpPr>
            <p:cNvPr id="49" name="Freeform 6"/>
            <p:cNvSpPr/>
            <p:nvPr/>
          </p:nvSpPr>
          <p:spPr>
            <a:xfrm>
              <a:off x="0" y="0"/>
              <a:ext cx="1430640" cy="5290920"/>
            </a:xfrm>
            <a:custGeom>
              <a:avLst/>
              <a:gdLst>
                <a:gd name="textAreaLeft" fmla="*/ 0 w 1430640"/>
                <a:gd name="textAreaRight" fmla="*/ 1431000 w 1430640"/>
                <a:gd name="textAreaTop" fmla="*/ 0 h 5290920"/>
                <a:gd name="textAreaBottom" fmla="*/ 5291280 h 5290920"/>
              </a:gdLst>
              <a:ahLst/>
              <a:rect l="textAreaLeft" t="textAreaTop" r="textAreaRight" b="textAreaBottom"/>
              <a:pathLst>
                <a:path w="676" h="3333">
                  <a:moveTo>
                    <a:pt x="0" y="3132"/>
                  </a:moveTo>
                  <a:lnTo>
                    <a:pt x="0" y="3312"/>
                  </a:lnTo>
                  <a:lnTo>
                    <a:pt x="126" y="3333"/>
                  </a:lnTo>
                  <a:lnTo>
                    <a:pt x="676" y="0"/>
                  </a:lnTo>
                  <a:lnTo>
                    <a:pt x="514" y="0"/>
                  </a:lnTo>
                  <a:lnTo>
                    <a:pt x="0" y="3132"/>
                  </a:lnTo>
                  <a:close/>
                </a:path>
              </a:pathLst>
            </a:custGeom>
            <a:solidFill>
              <a:schemeClr val="accent1"/>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50" name="Freeform 7"/>
            <p:cNvSpPr/>
            <p:nvPr/>
          </p:nvSpPr>
          <p:spPr>
            <a:xfrm>
              <a:off x="0" y="0"/>
              <a:ext cx="1011240" cy="4624200"/>
            </a:xfrm>
            <a:custGeom>
              <a:avLst/>
              <a:gdLst>
                <a:gd name="textAreaLeft" fmla="*/ 0 w 1011240"/>
                <a:gd name="textAreaRight" fmla="*/ 1011600 w 1011240"/>
                <a:gd name="textAreaTop" fmla="*/ 0 h 4624200"/>
                <a:gd name="textAreaBottom" fmla="*/ 4624560 h 4624200"/>
              </a:gdLst>
              <a:ahLst/>
              <a:rect l="textAreaLeft" t="textAreaTop" r="textAreaRight" b="textAreaBottom"/>
              <a:pathLst>
                <a:path w="478" h="2913">
                  <a:moveTo>
                    <a:pt x="478" y="0"/>
                  </a:moveTo>
                  <a:lnTo>
                    <a:pt x="318" y="0"/>
                  </a:lnTo>
                  <a:lnTo>
                    <a:pt x="0" y="1938"/>
                  </a:lnTo>
                  <a:lnTo>
                    <a:pt x="0" y="2913"/>
                  </a:lnTo>
                  <a:lnTo>
                    <a:pt x="478" y="0"/>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51" name="Freeform 8"/>
            <p:cNvSpPr/>
            <p:nvPr/>
          </p:nvSpPr>
          <p:spPr>
            <a:xfrm>
              <a:off x="0" y="5662440"/>
              <a:ext cx="1208160" cy="1195200"/>
            </a:xfrm>
            <a:custGeom>
              <a:avLst/>
              <a:gdLst>
                <a:gd name="textAreaLeft" fmla="*/ 0 w 1208160"/>
                <a:gd name="textAreaRight" fmla="*/ 1208520 w 1208160"/>
                <a:gd name="textAreaTop" fmla="*/ 0 h 1195200"/>
                <a:gd name="textAreaBottom" fmla="*/ 1195560 h 1195200"/>
              </a:gdLst>
              <a:ahLst/>
              <a:rect l="textAreaLeft" t="textAreaTop" r="textAreaRight" b="textAreaBottom"/>
              <a:pathLst>
                <a:path w="571" h="753">
                  <a:moveTo>
                    <a:pt x="0" y="0"/>
                  </a:moveTo>
                  <a:lnTo>
                    <a:pt x="0" y="12"/>
                  </a:lnTo>
                  <a:lnTo>
                    <a:pt x="538" y="753"/>
                  </a:lnTo>
                  <a:lnTo>
                    <a:pt x="571" y="753"/>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52" name="Freeform 9"/>
            <p:cNvSpPr/>
            <p:nvPr/>
          </p:nvSpPr>
          <p:spPr>
            <a:xfrm>
              <a:off x="0" y="5295960"/>
              <a:ext cx="1982880" cy="1561680"/>
            </a:xfrm>
            <a:custGeom>
              <a:avLst/>
              <a:gdLst>
                <a:gd name="textAreaLeft" fmla="*/ 0 w 1982880"/>
                <a:gd name="textAreaRight" fmla="*/ 1983240 w 1982880"/>
                <a:gd name="textAreaTop" fmla="*/ 0 h 1561680"/>
                <a:gd name="textAreaBottom" fmla="*/ 1562040 h 1561680"/>
              </a:gdLst>
              <a:ahLst/>
              <a:rect l="textAreaLeft" t="textAreaTop" r="textAreaRight" b="textAreaBottom"/>
              <a:pathLst>
                <a:path w="937" h="984">
                  <a:moveTo>
                    <a:pt x="0" y="0"/>
                  </a:moveTo>
                  <a:lnTo>
                    <a:pt x="0" y="3"/>
                  </a:lnTo>
                  <a:lnTo>
                    <a:pt x="901" y="984"/>
                  </a:lnTo>
                  <a:lnTo>
                    <a:pt x="937" y="984"/>
                  </a:lnTo>
                  <a:lnTo>
                    <a:pt x="0" y="0"/>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53" name="Freeform 10"/>
            <p:cNvSpPr/>
            <p:nvPr/>
          </p:nvSpPr>
          <p:spPr>
            <a:xfrm>
              <a:off x="0" y="5257800"/>
              <a:ext cx="2842200" cy="1599840"/>
            </a:xfrm>
            <a:custGeom>
              <a:avLst/>
              <a:gdLst>
                <a:gd name="textAreaLeft" fmla="*/ 0 w 2842200"/>
                <a:gd name="textAreaRight" fmla="*/ 2842560 w 2842200"/>
                <a:gd name="textAreaTop" fmla="*/ 0 h 1599840"/>
                <a:gd name="textAreaBottom" fmla="*/ 1600200 h 1599840"/>
              </a:gdLst>
              <a:ahLst/>
              <a:rect l="textAreaLeft" t="textAreaTop" r="textAreaRight" b="textAreaBottom"/>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54" name="Freeform 11"/>
            <p:cNvSpPr/>
            <p:nvPr/>
          </p:nvSpPr>
          <p:spPr>
            <a:xfrm>
              <a:off x="0" y="5357880"/>
              <a:ext cx="1837080" cy="1499760"/>
            </a:xfrm>
            <a:custGeom>
              <a:avLst/>
              <a:gdLst>
                <a:gd name="textAreaLeft" fmla="*/ 0 w 1837080"/>
                <a:gd name="textAreaRight" fmla="*/ 1837440 w 1837080"/>
                <a:gd name="textAreaTop" fmla="*/ 0 h 1499760"/>
                <a:gd name="textAreaBottom" fmla="*/ 1500120 h 1499760"/>
              </a:gdLst>
              <a:ahLst/>
              <a:rect l="textAreaLeft" t="textAreaTop" r="textAreaRight" b="textAreaBottom"/>
              <a:pathLst>
                <a:path w="868" h="945">
                  <a:moveTo>
                    <a:pt x="0" y="192"/>
                  </a:moveTo>
                  <a:lnTo>
                    <a:pt x="571" y="945"/>
                  </a:lnTo>
                  <a:lnTo>
                    <a:pt x="868" y="945"/>
                  </a:lnTo>
                  <a:lnTo>
                    <a:pt x="0" y="0"/>
                  </a:lnTo>
                  <a:lnTo>
                    <a:pt x="0" y="192"/>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grpSp>
      <p:sp>
        <p:nvSpPr>
          <p:cNvPr id="55" name="TextBox 13"/>
          <p:cNvSpPr/>
          <p:nvPr/>
        </p:nvSpPr>
        <p:spPr>
          <a:xfrm>
            <a:off x="1292400" y="862920"/>
            <a:ext cx="609480" cy="584280"/>
          </a:xfrm>
          <a:prstGeom prst="rect">
            <a:avLst/>
          </a:prstGeom>
          <a:noFill/>
          <a:ln w="0">
            <a:noFill/>
          </a:ln>
        </p:spPr>
        <p:style>
          <a:lnRef idx="0"/>
          <a:fillRef idx="0"/>
          <a:effectRef idx="0"/>
          <a:fontRef idx="minor"/>
        </p:style>
        <p:txBody>
          <a:bodyPr anchor="ctr">
            <a:noAutofit/>
          </a:bodyPr>
          <a:p>
            <a:pPr defTabSz="457200">
              <a:lnSpc>
                <a:spcPct val="100000"/>
              </a:lnSpc>
            </a:pPr>
            <a:r>
              <a:rPr b="0" lang="en-US" sz="8000" spc="-1" strike="noStrike" cap="all">
                <a:solidFill>
                  <a:schemeClr val="dk1"/>
                </a:solidFill>
                <a:latin typeface="Corbel"/>
              </a:rPr>
              <a:t>“</a:t>
            </a:r>
            <a:endParaRPr b="0" lang="en-US" sz="8000" spc="-1" strike="noStrike">
              <a:solidFill>
                <a:srgbClr val="000000"/>
              </a:solidFill>
              <a:latin typeface="Arial"/>
            </a:endParaRPr>
          </a:p>
        </p:txBody>
      </p:sp>
      <p:sp>
        <p:nvSpPr>
          <p:cNvPr id="56" name="TextBox 14"/>
          <p:cNvSpPr/>
          <p:nvPr/>
        </p:nvSpPr>
        <p:spPr>
          <a:xfrm>
            <a:off x="10896120" y="2819520"/>
            <a:ext cx="609480" cy="584280"/>
          </a:xfrm>
          <a:prstGeom prst="rect">
            <a:avLst/>
          </a:prstGeom>
          <a:noFill/>
          <a:ln w="0">
            <a:noFill/>
          </a:ln>
        </p:spPr>
        <p:style>
          <a:lnRef idx="0"/>
          <a:fillRef idx="0"/>
          <a:effectRef idx="0"/>
          <a:fontRef idx="minor"/>
        </p:style>
        <p:txBody>
          <a:bodyPr anchor="ctr">
            <a:noAutofit/>
          </a:bodyPr>
          <a:p>
            <a:pPr algn="r" defTabSz="457200">
              <a:lnSpc>
                <a:spcPct val="100000"/>
              </a:lnSpc>
            </a:pPr>
            <a:r>
              <a:rPr b="0" lang="en-US" sz="8000" spc="-1" strike="noStrike" cap="all">
                <a:solidFill>
                  <a:schemeClr val="dk1"/>
                </a:solidFill>
                <a:latin typeface="Corbel"/>
              </a:rPr>
              <a:t>”</a:t>
            </a:r>
            <a:endParaRPr b="0" lang="en-US" sz="8000" spc="-1" strike="noStrike">
              <a:solidFill>
                <a:srgbClr val="000000"/>
              </a:solidFill>
              <a:latin typeface="Arial"/>
            </a:endParaRPr>
          </a:p>
        </p:txBody>
      </p:sp>
      <p:sp>
        <p:nvSpPr>
          <p:cNvPr id="57" name="PlaceHolder 1"/>
          <p:cNvSpPr>
            <a:spLocks noGrp="1"/>
          </p:cNvSpPr>
          <p:nvPr>
            <p:ph type="title"/>
          </p:nvPr>
        </p:nvSpPr>
        <p:spPr>
          <a:xfrm>
            <a:off x="1902240" y="685800"/>
            <a:ext cx="9298440" cy="2742840"/>
          </a:xfrm>
          <a:prstGeom prst="rect">
            <a:avLst/>
          </a:prstGeom>
          <a:noFill/>
          <a:ln w="0">
            <a:noFill/>
          </a:ln>
        </p:spPr>
        <p:txBody>
          <a:bodyPr lIns="91440" rIns="91440" tIns="45720" bIns="45720" anchor="ctr">
            <a:normAutofit/>
          </a:bodyPr>
          <a:p>
            <a:pPr indent="0" algn="ctr" defTabSz="457200">
              <a:lnSpc>
                <a:spcPct val="100000"/>
              </a:lnSpc>
              <a:buNone/>
            </a:pPr>
            <a:r>
              <a:rPr b="0" lang="es-ES" sz="3200" spc="-1" strike="noStrike">
                <a:solidFill>
                  <a:schemeClr val="dk1"/>
                </a:solidFill>
                <a:latin typeface="Corbel"/>
              </a:rPr>
              <a:t>Haga clic para modificar el estilo de título del patrón</a:t>
            </a:r>
            <a:endParaRPr b="0" lang="en-US" sz="3200" spc="-1" strike="noStrike">
              <a:solidFill>
                <a:schemeClr val="dk1"/>
              </a:solidFill>
              <a:latin typeface="Corbel"/>
            </a:endParaRPr>
          </a:p>
        </p:txBody>
      </p:sp>
      <p:sp>
        <p:nvSpPr>
          <p:cNvPr id="58" name="PlaceHolder 2"/>
          <p:cNvSpPr>
            <a:spLocks noGrp="1"/>
          </p:cNvSpPr>
          <p:nvPr>
            <p:ph type="body"/>
          </p:nvPr>
        </p:nvSpPr>
        <p:spPr>
          <a:xfrm>
            <a:off x="2130840" y="3429000"/>
            <a:ext cx="8841240" cy="380520"/>
          </a:xfrm>
          <a:prstGeom prst="rect">
            <a:avLst/>
          </a:prstGeom>
          <a:noFill/>
          <a:ln w="0">
            <a:noFill/>
          </a:ln>
        </p:spPr>
        <p:txBody>
          <a:bodyPr lIns="91440" rIns="91440" tIns="45720" bIns="45720" anchor="ctr">
            <a:normAutofit/>
          </a:bodyPr>
          <a:p>
            <a:pPr indent="0" defTabSz="457200">
              <a:lnSpc>
                <a:spcPct val="100000"/>
              </a:lnSpc>
              <a:spcBef>
                <a:spcPts val="360"/>
              </a:spcBef>
              <a:spcAft>
                <a:spcPts val="601"/>
              </a:spcAft>
              <a:buNone/>
              <a:tabLst>
                <a:tab algn="l" pos="0"/>
              </a:tabLst>
            </a:pPr>
            <a:r>
              <a:rPr b="0" lang="es-ES" sz="1800" spc="-1" strike="noStrike">
                <a:solidFill>
                  <a:schemeClr val="dk1"/>
                </a:solidFill>
                <a:latin typeface="Corbel"/>
              </a:rPr>
              <a:t>Editar el estilo de texto del patrón</a:t>
            </a:r>
            <a:endParaRPr b="0" lang="en-US" sz="1800" spc="-1" strike="noStrike">
              <a:solidFill>
                <a:schemeClr val="dk1"/>
              </a:solidFill>
              <a:latin typeface="Corbel"/>
            </a:endParaRPr>
          </a:p>
        </p:txBody>
      </p:sp>
      <p:sp>
        <p:nvSpPr>
          <p:cNvPr id="59" name="PlaceHolder 3"/>
          <p:cNvSpPr>
            <a:spLocks noGrp="1"/>
          </p:cNvSpPr>
          <p:nvPr>
            <p:ph type="body"/>
          </p:nvPr>
        </p:nvSpPr>
        <p:spPr>
          <a:xfrm>
            <a:off x="1484640" y="4343400"/>
            <a:ext cx="10020960" cy="1447560"/>
          </a:xfrm>
          <a:prstGeom prst="rect">
            <a:avLst/>
          </a:prstGeom>
          <a:noFill/>
          <a:ln w="0">
            <a:noFill/>
          </a:ln>
        </p:spPr>
        <p:txBody>
          <a:bodyPr lIns="91440" rIns="91440" tIns="45720" bIns="45720" anchor="ctr">
            <a:normAutofit/>
          </a:bodyPr>
          <a:p>
            <a:pPr indent="0" algn="ctr" defTabSz="457200">
              <a:lnSpc>
                <a:spcPct val="100000"/>
              </a:lnSpc>
              <a:spcBef>
                <a:spcPts val="400"/>
              </a:spcBef>
              <a:spcAft>
                <a:spcPts val="601"/>
              </a:spcAft>
              <a:buNone/>
              <a:tabLst>
                <a:tab algn="l" pos="0"/>
              </a:tabLst>
            </a:pPr>
            <a:r>
              <a:rPr b="0" lang="es-ES" sz="2000" spc="-1" strike="noStrike">
                <a:solidFill>
                  <a:schemeClr val="dk1"/>
                </a:solidFill>
                <a:latin typeface="Corbel"/>
              </a:rPr>
              <a:t>Editar el estilo de texto del patrón</a:t>
            </a:r>
            <a:endParaRPr b="0" lang="en-US" sz="2000" spc="-1" strike="noStrike">
              <a:solidFill>
                <a:schemeClr val="dk1"/>
              </a:solidFill>
              <a:latin typeface="Corbel"/>
            </a:endParaRPr>
          </a:p>
        </p:txBody>
      </p:sp>
      <p:sp>
        <p:nvSpPr>
          <p:cNvPr id="60" name="PlaceHolder 4"/>
          <p:cNvSpPr>
            <a:spLocks noGrp="1"/>
          </p:cNvSpPr>
          <p:nvPr>
            <p:ph type="dt" idx="10"/>
          </p:nvPr>
        </p:nvSpPr>
        <p:spPr>
          <a:xfrm>
            <a:off x="9811440" y="6116040"/>
            <a:ext cx="114300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solidFill>
                <a:latin typeface="Corbel"/>
              </a:defRPr>
            </a:lvl1pPr>
          </a:lstStyle>
          <a:p>
            <a:pPr indent="0" algn="r" defTabSz="457200">
              <a:lnSpc>
                <a:spcPct val="100000"/>
              </a:lnSpc>
              <a:buNone/>
            </a:pPr>
            <a:r>
              <a:rPr b="0" lang="es-ES" sz="1000" spc="-1" strike="noStrike">
                <a:solidFill>
                  <a:schemeClr val="dk1"/>
                </a:solidFill>
                <a:latin typeface="Corbel"/>
              </a:rPr>
              <a:t>&lt;date/time&gt;</a:t>
            </a:r>
            <a:endParaRPr b="0" lang="en-US" sz="1000" spc="-1" strike="noStrike">
              <a:solidFill>
                <a:srgbClr val="000000"/>
              </a:solidFill>
              <a:latin typeface="Times New Roman"/>
            </a:endParaRPr>
          </a:p>
        </p:txBody>
      </p:sp>
      <p:sp>
        <p:nvSpPr>
          <p:cNvPr id="61" name="PlaceHolder 5"/>
          <p:cNvSpPr>
            <a:spLocks noGrp="1"/>
          </p:cNvSpPr>
          <p:nvPr>
            <p:ph type="ftr" idx="11"/>
          </p:nvPr>
        </p:nvSpPr>
        <p:spPr>
          <a:xfrm>
            <a:off x="2649240" y="6116040"/>
            <a:ext cx="70855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2" name="PlaceHolder 6"/>
          <p:cNvSpPr>
            <a:spLocks noGrp="1"/>
          </p:cNvSpPr>
          <p:nvPr>
            <p:ph type="sldNum" idx="12"/>
          </p:nvPr>
        </p:nvSpPr>
        <p:spPr>
          <a:xfrm>
            <a:off x="11031120" y="6116040"/>
            <a:ext cx="55080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solidFill>
                <a:latin typeface="Corbel"/>
              </a:defRPr>
            </a:lvl1pPr>
          </a:lstStyle>
          <a:p>
            <a:pPr indent="0" algn="r" defTabSz="457200">
              <a:lnSpc>
                <a:spcPct val="100000"/>
              </a:lnSpc>
              <a:buNone/>
            </a:pPr>
            <a:fld id="{0E6E7361-99A3-43C6-A673-27E7879FDBD3}" type="slidenum">
              <a:rPr b="0" lang="es-ES" sz="1000" spc="-1" strike="noStrike">
                <a:solidFill>
                  <a:schemeClr val="dk1"/>
                </a:solidFill>
                <a:latin typeface="Corbe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63" name="Group 13"/>
          <p:cNvGrpSpPr/>
          <p:nvPr/>
        </p:nvGrpSpPr>
        <p:grpSpPr>
          <a:xfrm>
            <a:off x="0" y="0"/>
            <a:ext cx="2842200" cy="6857640"/>
            <a:chOff x="0" y="0"/>
            <a:chExt cx="2842200" cy="6857640"/>
          </a:xfrm>
        </p:grpSpPr>
        <p:sp>
          <p:nvSpPr>
            <p:cNvPr id="64" name="Freeform 6"/>
            <p:cNvSpPr/>
            <p:nvPr/>
          </p:nvSpPr>
          <p:spPr>
            <a:xfrm>
              <a:off x="0" y="0"/>
              <a:ext cx="1430640" cy="5290920"/>
            </a:xfrm>
            <a:custGeom>
              <a:avLst/>
              <a:gdLst>
                <a:gd name="textAreaLeft" fmla="*/ 0 w 1430640"/>
                <a:gd name="textAreaRight" fmla="*/ 1431000 w 1430640"/>
                <a:gd name="textAreaTop" fmla="*/ 0 h 5290920"/>
                <a:gd name="textAreaBottom" fmla="*/ 5291280 h 5290920"/>
              </a:gdLst>
              <a:ahLst/>
              <a:rect l="textAreaLeft" t="textAreaTop" r="textAreaRight" b="textAreaBottom"/>
              <a:pathLst>
                <a:path w="676" h="3333">
                  <a:moveTo>
                    <a:pt x="0" y="3132"/>
                  </a:moveTo>
                  <a:lnTo>
                    <a:pt x="0" y="3312"/>
                  </a:lnTo>
                  <a:lnTo>
                    <a:pt x="126" y="3333"/>
                  </a:lnTo>
                  <a:lnTo>
                    <a:pt x="676" y="0"/>
                  </a:lnTo>
                  <a:lnTo>
                    <a:pt x="514" y="0"/>
                  </a:lnTo>
                  <a:lnTo>
                    <a:pt x="0" y="3132"/>
                  </a:lnTo>
                  <a:close/>
                </a:path>
              </a:pathLst>
            </a:custGeom>
            <a:solidFill>
              <a:schemeClr val="accent1"/>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65" name="Freeform 7"/>
            <p:cNvSpPr/>
            <p:nvPr/>
          </p:nvSpPr>
          <p:spPr>
            <a:xfrm>
              <a:off x="0" y="0"/>
              <a:ext cx="1011240" cy="4624200"/>
            </a:xfrm>
            <a:custGeom>
              <a:avLst/>
              <a:gdLst>
                <a:gd name="textAreaLeft" fmla="*/ 0 w 1011240"/>
                <a:gd name="textAreaRight" fmla="*/ 1011600 w 1011240"/>
                <a:gd name="textAreaTop" fmla="*/ 0 h 4624200"/>
                <a:gd name="textAreaBottom" fmla="*/ 4624560 h 4624200"/>
              </a:gdLst>
              <a:ahLst/>
              <a:rect l="textAreaLeft" t="textAreaTop" r="textAreaRight" b="textAreaBottom"/>
              <a:pathLst>
                <a:path w="478" h="2913">
                  <a:moveTo>
                    <a:pt x="478" y="0"/>
                  </a:moveTo>
                  <a:lnTo>
                    <a:pt x="318" y="0"/>
                  </a:lnTo>
                  <a:lnTo>
                    <a:pt x="0" y="1938"/>
                  </a:lnTo>
                  <a:lnTo>
                    <a:pt x="0" y="2913"/>
                  </a:lnTo>
                  <a:lnTo>
                    <a:pt x="478" y="0"/>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66" name="Freeform 8"/>
            <p:cNvSpPr/>
            <p:nvPr/>
          </p:nvSpPr>
          <p:spPr>
            <a:xfrm>
              <a:off x="0" y="5662440"/>
              <a:ext cx="1208160" cy="1195200"/>
            </a:xfrm>
            <a:custGeom>
              <a:avLst/>
              <a:gdLst>
                <a:gd name="textAreaLeft" fmla="*/ 0 w 1208160"/>
                <a:gd name="textAreaRight" fmla="*/ 1208520 w 1208160"/>
                <a:gd name="textAreaTop" fmla="*/ 0 h 1195200"/>
                <a:gd name="textAreaBottom" fmla="*/ 1195560 h 1195200"/>
              </a:gdLst>
              <a:ahLst/>
              <a:rect l="textAreaLeft" t="textAreaTop" r="textAreaRight" b="textAreaBottom"/>
              <a:pathLst>
                <a:path w="571" h="753">
                  <a:moveTo>
                    <a:pt x="0" y="0"/>
                  </a:moveTo>
                  <a:lnTo>
                    <a:pt x="0" y="12"/>
                  </a:lnTo>
                  <a:lnTo>
                    <a:pt x="538" y="753"/>
                  </a:lnTo>
                  <a:lnTo>
                    <a:pt x="571" y="753"/>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67" name="Freeform 9"/>
            <p:cNvSpPr/>
            <p:nvPr/>
          </p:nvSpPr>
          <p:spPr>
            <a:xfrm>
              <a:off x="0" y="5295960"/>
              <a:ext cx="1982880" cy="1561680"/>
            </a:xfrm>
            <a:custGeom>
              <a:avLst/>
              <a:gdLst>
                <a:gd name="textAreaLeft" fmla="*/ 0 w 1982880"/>
                <a:gd name="textAreaRight" fmla="*/ 1983240 w 1982880"/>
                <a:gd name="textAreaTop" fmla="*/ 0 h 1561680"/>
                <a:gd name="textAreaBottom" fmla="*/ 1562040 h 1561680"/>
              </a:gdLst>
              <a:ahLst/>
              <a:rect l="textAreaLeft" t="textAreaTop" r="textAreaRight" b="textAreaBottom"/>
              <a:pathLst>
                <a:path w="937" h="984">
                  <a:moveTo>
                    <a:pt x="0" y="0"/>
                  </a:moveTo>
                  <a:lnTo>
                    <a:pt x="0" y="3"/>
                  </a:lnTo>
                  <a:lnTo>
                    <a:pt x="901" y="984"/>
                  </a:lnTo>
                  <a:lnTo>
                    <a:pt x="937" y="984"/>
                  </a:lnTo>
                  <a:lnTo>
                    <a:pt x="0" y="0"/>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68" name="Freeform 10"/>
            <p:cNvSpPr/>
            <p:nvPr/>
          </p:nvSpPr>
          <p:spPr>
            <a:xfrm>
              <a:off x="0" y="5257800"/>
              <a:ext cx="2842200" cy="1599840"/>
            </a:xfrm>
            <a:custGeom>
              <a:avLst/>
              <a:gdLst>
                <a:gd name="textAreaLeft" fmla="*/ 0 w 2842200"/>
                <a:gd name="textAreaRight" fmla="*/ 2842560 w 2842200"/>
                <a:gd name="textAreaTop" fmla="*/ 0 h 1599840"/>
                <a:gd name="textAreaBottom" fmla="*/ 1600200 h 1599840"/>
              </a:gdLst>
              <a:ahLst/>
              <a:rect l="textAreaLeft" t="textAreaTop" r="textAreaRight" b="textAreaBottom"/>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69" name="Freeform 11"/>
            <p:cNvSpPr/>
            <p:nvPr/>
          </p:nvSpPr>
          <p:spPr>
            <a:xfrm>
              <a:off x="0" y="5357880"/>
              <a:ext cx="1837080" cy="1499760"/>
            </a:xfrm>
            <a:custGeom>
              <a:avLst/>
              <a:gdLst>
                <a:gd name="textAreaLeft" fmla="*/ 0 w 1837080"/>
                <a:gd name="textAreaRight" fmla="*/ 1837440 w 1837080"/>
                <a:gd name="textAreaTop" fmla="*/ 0 h 1499760"/>
                <a:gd name="textAreaBottom" fmla="*/ 1500120 h 1499760"/>
              </a:gdLst>
              <a:ahLst/>
              <a:rect l="textAreaLeft" t="textAreaTop" r="textAreaRight" b="textAreaBottom"/>
              <a:pathLst>
                <a:path w="868" h="945">
                  <a:moveTo>
                    <a:pt x="0" y="192"/>
                  </a:moveTo>
                  <a:lnTo>
                    <a:pt x="571" y="945"/>
                  </a:lnTo>
                  <a:lnTo>
                    <a:pt x="868" y="945"/>
                  </a:lnTo>
                  <a:lnTo>
                    <a:pt x="0" y="0"/>
                  </a:lnTo>
                  <a:lnTo>
                    <a:pt x="0" y="192"/>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grpSp>
      <p:sp>
        <p:nvSpPr>
          <p:cNvPr id="70" name="PlaceHolder 1"/>
          <p:cNvSpPr>
            <a:spLocks noGrp="1"/>
          </p:cNvSpPr>
          <p:nvPr>
            <p:ph type="title"/>
          </p:nvPr>
        </p:nvSpPr>
        <p:spPr>
          <a:xfrm>
            <a:off x="1484640" y="3308760"/>
            <a:ext cx="10020960" cy="1468440"/>
          </a:xfrm>
          <a:prstGeom prst="rect">
            <a:avLst/>
          </a:prstGeom>
          <a:noFill/>
          <a:ln w="0">
            <a:noFill/>
          </a:ln>
        </p:spPr>
        <p:txBody>
          <a:bodyPr lIns="91440" rIns="91440" tIns="45720" bIns="45720" anchor="b">
            <a:normAutofit/>
          </a:bodyPr>
          <a:p>
            <a:pPr indent="0" algn="r" defTabSz="457200">
              <a:lnSpc>
                <a:spcPct val="100000"/>
              </a:lnSpc>
              <a:buNone/>
            </a:pPr>
            <a:r>
              <a:rPr b="0" lang="es-ES" sz="3200" spc="-1" strike="noStrike">
                <a:solidFill>
                  <a:schemeClr val="dk1"/>
                </a:solidFill>
                <a:latin typeface="Corbel"/>
              </a:rPr>
              <a:t>Haga clic para modificar el estilo de título del patrón</a:t>
            </a:r>
            <a:endParaRPr b="0" lang="en-US" sz="3200" spc="-1" strike="noStrike">
              <a:solidFill>
                <a:schemeClr val="dk1"/>
              </a:solidFill>
              <a:latin typeface="Corbel"/>
            </a:endParaRPr>
          </a:p>
        </p:txBody>
      </p:sp>
      <p:sp>
        <p:nvSpPr>
          <p:cNvPr id="71" name="PlaceHolder 2"/>
          <p:cNvSpPr>
            <a:spLocks noGrp="1"/>
          </p:cNvSpPr>
          <p:nvPr>
            <p:ph type="body"/>
          </p:nvPr>
        </p:nvSpPr>
        <p:spPr>
          <a:xfrm>
            <a:off x="1484640" y="4777560"/>
            <a:ext cx="10020960" cy="860040"/>
          </a:xfrm>
          <a:prstGeom prst="rect">
            <a:avLst/>
          </a:prstGeom>
          <a:noFill/>
          <a:ln w="0">
            <a:noFill/>
          </a:ln>
        </p:spPr>
        <p:txBody>
          <a:bodyPr lIns="91440" rIns="91440" tIns="45720" bIns="45720" anchor="t">
            <a:normAutofit/>
          </a:bodyPr>
          <a:p>
            <a:pPr indent="0" algn="r" defTabSz="457200">
              <a:lnSpc>
                <a:spcPct val="100000"/>
              </a:lnSpc>
              <a:spcBef>
                <a:spcPts val="400"/>
              </a:spcBef>
              <a:spcAft>
                <a:spcPts val="601"/>
              </a:spcAft>
              <a:buNone/>
              <a:tabLst>
                <a:tab algn="l" pos="0"/>
              </a:tabLst>
            </a:pPr>
            <a:r>
              <a:rPr b="0" lang="es-ES" sz="2000" spc="-1" strike="noStrike">
                <a:solidFill>
                  <a:schemeClr val="dk1"/>
                </a:solidFill>
                <a:latin typeface="Corbel"/>
              </a:rPr>
              <a:t>Editar el estilo de texto del patrón</a:t>
            </a:r>
            <a:endParaRPr b="0" lang="en-US" sz="2000" spc="-1" strike="noStrike">
              <a:solidFill>
                <a:schemeClr val="dk1"/>
              </a:solidFill>
              <a:latin typeface="Corbel"/>
            </a:endParaRPr>
          </a:p>
        </p:txBody>
      </p:sp>
      <p:sp>
        <p:nvSpPr>
          <p:cNvPr id="72" name="PlaceHolder 3"/>
          <p:cNvSpPr>
            <a:spLocks noGrp="1"/>
          </p:cNvSpPr>
          <p:nvPr>
            <p:ph type="dt" idx="13"/>
          </p:nvPr>
        </p:nvSpPr>
        <p:spPr>
          <a:xfrm>
            <a:off x="9811440" y="6116040"/>
            <a:ext cx="114300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solidFill>
                <a:latin typeface="Corbel"/>
              </a:defRPr>
            </a:lvl1pPr>
          </a:lstStyle>
          <a:p>
            <a:pPr indent="0" algn="r" defTabSz="457200">
              <a:lnSpc>
                <a:spcPct val="100000"/>
              </a:lnSpc>
              <a:buNone/>
            </a:pPr>
            <a:r>
              <a:rPr b="0" lang="es-ES" sz="1000" spc="-1" strike="noStrike">
                <a:solidFill>
                  <a:schemeClr val="dk1"/>
                </a:solidFill>
                <a:latin typeface="Corbel"/>
              </a:rPr>
              <a:t>&lt;date/time&gt;</a:t>
            </a:r>
            <a:endParaRPr b="0" lang="en-US" sz="1000" spc="-1" strike="noStrike">
              <a:solidFill>
                <a:srgbClr val="000000"/>
              </a:solidFill>
              <a:latin typeface="Times New Roman"/>
            </a:endParaRPr>
          </a:p>
        </p:txBody>
      </p:sp>
      <p:sp>
        <p:nvSpPr>
          <p:cNvPr id="73" name="PlaceHolder 4"/>
          <p:cNvSpPr>
            <a:spLocks noGrp="1"/>
          </p:cNvSpPr>
          <p:nvPr>
            <p:ph type="ftr" idx="14"/>
          </p:nvPr>
        </p:nvSpPr>
        <p:spPr>
          <a:xfrm>
            <a:off x="2649240" y="6116040"/>
            <a:ext cx="70855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4" name="PlaceHolder 5"/>
          <p:cNvSpPr>
            <a:spLocks noGrp="1"/>
          </p:cNvSpPr>
          <p:nvPr>
            <p:ph type="sldNum" idx="15"/>
          </p:nvPr>
        </p:nvSpPr>
        <p:spPr>
          <a:xfrm>
            <a:off x="11031120" y="6116040"/>
            <a:ext cx="55080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solidFill>
                <a:latin typeface="Corbel"/>
              </a:defRPr>
            </a:lvl1pPr>
          </a:lstStyle>
          <a:p>
            <a:pPr indent="0" algn="r" defTabSz="457200">
              <a:lnSpc>
                <a:spcPct val="100000"/>
              </a:lnSpc>
              <a:buNone/>
            </a:pPr>
            <a:fld id="{A99C3FDE-DB69-4C15-8D75-F2972261F8F8}" type="slidenum">
              <a:rPr b="0" lang="es-ES" sz="1000" spc="-1" strike="noStrike">
                <a:solidFill>
                  <a:schemeClr val="dk1"/>
                </a:solidFill>
                <a:latin typeface="Corbe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75" name="Group 13"/>
          <p:cNvGrpSpPr/>
          <p:nvPr/>
        </p:nvGrpSpPr>
        <p:grpSpPr>
          <a:xfrm>
            <a:off x="0" y="0"/>
            <a:ext cx="2842200" cy="6857640"/>
            <a:chOff x="0" y="0"/>
            <a:chExt cx="2842200" cy="6857640"/>
          </a:xfrm>
        </p:grpSpPr>
        <p:sp>
          <p:nvSpPr>
            <p:cNvPr id="76" name="Freeform 6"/>
            <p:cNvSpPr/>
            <p:nvPr/>
          </p:nvSpPr>
          <p:spPr>
            <a:xfrm>
              <a:off x="0" y="0"/>
              <a:ext cx="1430640" cy="5290920"/>
            </a:xfrm>
            <a:custGeom>
              <a:avLst/>
              <a:gdLst>
                <a:gd name="textAreaLeft" fmla="*/ 0 w 1430640"/>
                <a:gd name="textAreaRight" fmla="*/ 1431000 w 1430640"/>
                <a:gd name="textAreaTop" fmla="*/ 0 h 5290920"/>
                <a:gd name="textAreaBottom" fmla="*/ 5291280 h 5290920"/>
              </a:gdLst>
              <a:ahLst/>
              <a:rect l="textAreaLeft" t="textAreaTop" r="textAreaRight" b="textAreaBottom"/>
              <a:pathLst>
                <a:path w="676" h="3333">
                  <a:moveTo>
                    <a:pt x="0" y="3132"/>
                  </a:moveTo>
                  <a:lnTo>
                    <a:pt x="0" y="3312"/>
                  </a:lnTo>
                  <a:lnTo>
                    <a:pt x="126" y="3333"/>
                  </a:lnTo>
                  <a:lnTo>
                    <a:pt x="676" y="0"/>
                  </a:lnTo>
                  <a:lnTo>
                    <a:pt x="514" y="0"/>
                  </a:lnTo>
                  <a:lnTo>
                    <a:pt x="0" y="3132"/>
                  </a:lnTo>
                  <a:close/>
                </a:path>
              </a:pathLst>
            </a:custGeom>
            <a:solidFill>
              <a:schemeClr val="accent1"/>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77" name="Freeform 7"/>
            <p:cNvSpPr/>
            <p:nvPr/>
          </p:nvSpPr>
          <p:spPr>
            <a:xfrm>
              <a:off x="0" y="0"/>
              <a:ext cx="1011240" cy="4624200"/>
            </a:xfrm>
            <a:custGeom>
              <a:avLst/>
              <a:gdLst>
                <a:gd name="textAreaLeft" fmla="*/ 0 w 1011240"/>
                <a:gd name="textAreaRight" fmla="*/ 1011600 w 1011240"/>
                <a:gd name="textAreaTop" fmla="*/ 0 h 4624200"/>
                <a:gd name="textAreaBottom" fmla="*/ 4624560 h 4624200"/>
              </a:gdLst>
              <a:ahLst/>
              <a:rect l="textAreaLeft" t="textAreaTop" r="textAreaRight" b="textAreaBottom"/>
              <a:pathLst>
                <a:path w="478" h="2913">
                  <a:moveTo>
                    <a:pt x="478" y="0"/>
                  </a:moveTo>
                  <a:lnTo>
                    <a:pt x="318" y="0"/>
                  </a:lnTo>
                  <a:lnTo>
                    <a:pt x="0" y="1938"/>
                  </a:lnTo>
                  <a:lnTo>
                    <a:pt x="0" y="2913"/>
                  </a:lnTo>
                  <a:lnTo>
                    <a:pt x="478" y="0"/>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78" name="Freeform 8"/>
            <p:cNvSpPr/>
            <p:nvPr/>
          </p:nvSpPr>
          <p:spPr>
            <a:xfrm>
              <a:off x="0" y="5662440"/>
              <a:ext cx="1208160" cy="1195200"/>
            </a:xfrm>
            <a:custGeom>
              <a:avLst/>
              <a:gdLst>
                <a:gd name="textAreaLeft" fmla="*/ 0 w 1208160"/>
                <a:gd name="textAreaRight" fmla="*/ 1208520 w 1208160"/>
                <a:gd name="textAreaTop" fmla="*/ 0 h 1195200"/>
                <a:gd name="textAreaBottom" fmla="*/ 1195560 h 1195200"/>
              </a:gdLst>
              <a:ahLst/>
              <a:rect l="textAreaLeft" t="textAreaTop" r="textAreaRight" b="textAreaBottom"/>
              <a:pathLst>
                <a:path w="571" h="753">
                  <a:moveTo>
                    <a:pt x="0" y="0"/>
                  </a:moveTo>
                  <a:lnTo>
                    <a:pt x="0" y="12"/>
                  </a:lnTo>
                  <a:lnTo>
                    <a:pt x="538" y="753"/>
                  </a:lnTo>
                  <a:lnTo>
                    <a:pt x="571" y="753"/>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79" name="Freeform 9"/>
            <p:cNvSpPr/>
            <p:nvPr/>
          </p:nvSpPr>
          <p:spPr>
            <a:xfrm>
              <a:off x="0" y="5295960"/>
              <a:ext cx="1982880" cy="1561680"/>
            </a:xfrm>
            <a:custGeom>
              <a:avLst/>
              <a:gdLst>
                <a:gd name="textAreaLeft" fmla="*/ 0 w 1982880"/>
                <a:gd name="textAreaRight" fmla="*/ 1983240 w 1982880"/>
                <a:gd name="textAreaTop" fmla="*/ 0 h 1561680"/>
                <a:gd name="textAreaBottom" fmla="*/ 1562040 h 1561680"/>
              </a:gdLst>
              <a:ahLst/>
              <a:rect l="textAreaLeft" t="textAreaTop" r="textAreaRight" b="textAreaBottom"/>
              <a:pathLst>
                <a:path w="937" h="984">
                  <a:moveTo>
                    <a:pt x="0" y="0"/>
                  </a:moveTo>
                  <a:lnTo>
                    <a:pt x="0" y="3"/>
                  </a:lnTo>
                  <a:lnTo>
                    <a:pt x="901" y="984"/>
                  </a:lnTo>
                  <a:lnTo>
                    <a:pt x="937" y="984"/>
                  </a:lnTo>
                  <a:lnTo>
                    <a:pt x="0" y="0"/>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80" name="Freeform 10"/>
            <p:cNvSpPr/>
            <p:nvPr/>
          </p:nvSpPr>
          <p:spPr>
            <a:xfrm>
              <a:off x="0" y="5257800"/>
              <a:ext cx="2842200" cy="1599840"/>
            </a:xfrm>
            <a:custGeom>
              <a:avLst/>
              <a:gdLst>
                <a:gd name="textAreaLeft" fmla="*/ 0 w 2842200"/>
                <a:gd name="textAreaRight" fmla="*/ 2842560 w 2842200"/>
                <a:gd name="textAreaTop" fmla="*/ 0 h 1599840"/>
                <a:gd name="textAreaBottom" fmla="*/ 1600200 h 1599840"/>
              </a:gdLst>
              <a:ahLst/>
              <a:rect l="textAreaLeft" t="textAreaTop" r="textAreaRight" b="textAreaBottom"/>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81" name="Freeform 11"/>
            <p:cNvSpPr/>
            <p:nvPr/>
          </p:nvSpPr>
          <p:spPr>
            <a:xfrm>
              <a:off x="0" y="5357880"/>
              <a:ext cx="1837080" cy="1499760"/>
            </a:xfrm>
            <a:custGeom>
              <a:avLst/>
              <a:gdLst>
                <a:gd name="textAreaLeft" fmla="*/ 0 w 1837080"/>
                <a:gd name="textAreaRight" fmla="*/ 1837440 w 1837080"/>
                <a:gd name="textAreaTop" fmla="*/ 0 h 1499760"/>
                <a:gd name="textAreaBottom" fmla="*/ 1500120 h 1499760"/>
              </a:gdLst>
              <a:ahLst/>
              <a:rect l="textAreaLeft" t="textAreaTop" r="textAreaRight" b="textAreaBottom"/>
              <a:pathLst>
                <a:path w="868" h="945">
                  <a:moveTo>
                    <a:pt x="0" y="192"/>
                  </a:moveTo>
                  <a:lnTo>
                    <a:pt x="571" y="945"/>
                  </a:lnTo>
                  <a:lnTo>
                    <a:pt x="868" y="945"/>
                  </a:lnTo>
                  <a:lnTo>
                    <a:pt x="0" y="0"/>
                  </a:lnTo>
                  <a:lnTo>
                    <a:pt x="0" y="192"/>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grpSp>
      <p:sp>
        <p:nvSpPr>
          <p:cNvPr id="82" name="TextBox 13"/>
          <p:cNvSpPr/>
          <p:nvPr/>
        </p:nvSpPr>
        <p:spPr>
          <a:xfrm>
            <a:off x="1292400" y="862920"/>
            <a:ext cx="609480" cy="584280"/>
          </a:xfrm>
          <a:prstGeom prst="rect">
            <a:avLst/>
          </a:prstGeom>
          <a:noFill/>
          <a:ln w="0">
            <a:noFill/>
          </a:ln>
        </p:spPr>
        <p:style>
          <a:lnRef idx="0"/>
          <a:fillRef idx="0"/>
          <a:effectRef idx="0"/>
          <a:fontRef idx="minor"/>
        </p:style>
        <p:txBody>
          <a:bodyPr anchor="ctr">
            <a:noAutofit/>
          </a:bodyPr>
          <a:p>
            <a:pPr defTabSz="457200">
              <a:lnSpc>
                <a:spcPct val="100000"/>
              </a:lnSpc>
            </a:pPr>
            <a:r>
              <a:rPr b="0" lang="en-US" sz="8000" spc="-1" strike="noStrike" cap="all">
                <a:solidFill>
                  <a:schemeClr val="dk1"/>
                </a:solidFill>
                <a:latin typeface="Corbel"/>
              </a:rPr>
              <a:t>“</a:t>
            </a:r>
            <a:endParaRPr b="0" lang="en-US" sz="8000" spc="-1" strike="noStrike">
              <a:solidFill>
                <a:srgbClr val="000000"/>
              </a:solidFill>
              <a:latin typeface="Arial"/>
            </a:endParaRPr>
          </a:p>
        </p:txBody>
      </p:sp>
      <p:sp>
        <p:nvSpPr>
          <p:cNvPr id="83" name="TextBox 14"/>
          <p:cNvSpPr/>
          <p:nvPr/>
        </p:nvSpPr>
        <p:spPr>
          <a:xfrm>
            <a:off x="10896120" y="2819520"/>
            <a:ext cx="609480" cy="584280"/>
          </a:xfrm>
          <a:prstGeom prst="rect">
            <a:avLst/>
          </a:prstGeom>
          <a:noFill/>
          <a:ln w="0">
            <a:noFill/>
          </a:ln>
        </p:spPr>
        <p:style>
          <a:lnRef idx="0"/>
          <a:fillRef idx="0"/>
          <a:effectRef idx="0"/>
          <a:fontRef idx="minor"/>
        </p:style>
        <p:txBody>
          <a:bodyPr anchor="ctr">
            <a:noAutofit/>
          </a:bodyPr>
          <a:p>
            <a:pPr algn="r" defTabSz="457200">
              <a:lnSpc>
                <a:spcPct val="100000"/>
              </a:lnSpc>
            </a:pPr>
            <a:r>
              <a:rPr b="0" lang="en-US" sz="8000" spc="-1" strike="noStrike" cap="all">
                <a:solidFill>
                  <a:schemeClr val="dk1"/>
                </a:solidFill>
                <a:latin typeface="Corbel"/>
              </a:rPr>
              <a:t>”</a:t>
            </a:r>
            <a:endParaRPr b="0" lang="en-US" sz="8000" spc="-1" strike="noStrike">
              <a:solidFill>
                <a:srgbClr val="000000"/>
              </a:solidFill>
              <a:latin typeface="Arial"/>
            </a:endParaRPr>
          </a:p>
        </p:txBody>
      </p:sp>
      <p:sp>
        <p:nvSpPr>
          <p:cNvPr id="84" name="PlaceHolder 1"/>
          <p:cNvSpPr>
            <a:spLocks noGrp="1"/>
          </p:cNvSpPr>
          <p:nvPr>
            <p:ph type="title"/>
          </p:nvPr>
        </p:nvSpPr>
        <p:spPr>
          <a:xfrm>
            <a:off x="1902240" y="685800"/>
            <a:ext cx="9298440" cy="2742840"/>
          </a:xfrm>
          <a:prstGeom prst="rect">
            <a:avLst/>
          </a:prstGeom>
          <a:noFill/>
          <a:ln w="0">
            <a:noFill/>
          </a:ln>
        </p:spPr>
        <p:txBody>
          <a:bodyPr lIns="91440" rIns="91440" tIns="45720" bIns="45720" anchor="ctr">
            <a:normAutofit/>
          </a:bodyPr>
          <a:p>
            <a:pPr indent="0" algn="ctr" defTabSz="457200">
              <a:lnSpc>
                <a:spcPct val="100000"/>
              </a:lnSpc>
              <a:buNone/>
            </a:pPr>
            <a:r>
              <a:rPr b="0" lang="es-ES" sz="3200" spc="-1" strike="noStrike">
                <a:solidFill>
                  <a:schemeClr val="dk1"/>
                </a:solidFill>
                <a:latin typeface="Corbel"/>
              </a:rPr>
              <a:t>Haga clic para modificar el estilo de título del patrón</a:t>
            </a:r>
            <a:endParaRPr b="0" lang="en-US" sz="3200" spc="-1" strike="noStrike">
              <a:solidFill>
                <a:schemeClr val="dk1"/>
              </a:solidFill>
              <a:latin typeface="Corbel"/>
            </a:endParaRPr>
          </a:p>
        </p:txBody>
      </p:sp>
      <p:sp>
        <p:nvSpPr>
          <p:cNvPr id="85" name="PlaceHolder 2"/>
          <p:cNvSpPr>
            <a:spLocks noGrp="1"/>
          </p:cNvSpPr>
          <p:nvPr>
            <p:ph type="body"/>
          </p:nvPr>
        </p:nvSpPr>
        <p:spPr>
          <a:xfrm>
            <a:off x="1484640" y="3886200"/>
            <a:ext cx="10020960" cy="888480"/>
          </a:xfrm>
          <a:prstGeom prst="rect">
            <a:avLst/>
          </a:prstGeom>
          <a:noFill/>
          <a:ln w="0">
            <a:noFill/>
          </a:ln>
        </p:spPr>
        <p:txBody>
          <a:bodyPr lIns="91440" rIns="91440" tIns="45720" bIns="45720" anchor="b">
            <a:normAutofit/>
          </a:bodyPr>
          <a:p>
            <a:pPr indent="0" algn="r" defTabSz="457200">
              <a:lnSpc>
                <a:spcPct val="100000"/>
              </a:lnSpc>
              <a:spcAft>
                <a:spcPts val="601"/>
              </a:spcAft>
              <a:buNone/>
              <a:tabLst>
                <a:tab algn="l" pos="0"/>
              </a:tabLst>
            </a:pPr>
            <a:r>
              <a:rPr b="0" lang="es-ES" sz="2400" spc="-1" strike="noStrike">
                <a:solidFill>
                  <a:schemeClr val="dk1"/>
                </a:solidFill>
                <a:latin typeface="Corbel"/>
              </a:rPr>
              <a:t>Editar el estilo de texto del patrón</a:t>
            </a:r>
            <a:endParaRPr b="0" lang="en-US" sz="2400" spc="-1" strike="noStrike">
              <a:solidFill>
                <a:schemeClr val="dk1"/>
              </a:solidFill>
              <a:latin typeface="Corbel"/>
            </a:endParaRPr>
          </a:p>
        </p:txBody>
      </p:sp>
      <p:sp>
        <p:nvSpPr>
          <p:cNvPr id="86" name="PlaceHolder 3"/>
          <p:cNvSpPr>
            <a:spLocks noGrp="1"/>
          </p:cNvSpPr>
          <p:nvPr>
            <p:ph type="body"/>
          </p:nvPr>
        </p:nvSpPr>
        <p:spPr>
          <a:xfrm>
            <a:off x="1484640" y="4775040"/>
            <a:ext cx="10020960" cy="1015560"/>
          </a:xfrm>
          <a:prstGeom prst="rect">
            <a:avLst/>
          </a:prstGeom>
          <a:noFill/>
          <a:ln w="0">
            <a:noFill/>
          </a:ln>
        </p:spPr>
        <p:txBody>
          <a:bodyPr lIns="91440" rIns="91440" tIns="45720" bIns="45720" anchor="t">
            <a:normAutofit/>
          </a:bodyPr>
          <a:p>
            <a:pPr indent="0" algn="r" defTabSz="457200">
              <a:lnSpc>
                <a:spcPct val="100000"/>
              </a:lnSpc>
              <a:spcBef>
                <a:spcPts val="360"/>
              </a:spcBef>
              <a:spcAft>
                <a:spcPts val="601"/>
              </a:spcAft>
              <a:buNone/>
              <a:tabLst>
                <a:tab algn="l" pos="0"/>
              </a:tabLst>
            </a:pPr>
            <a:r>
              <a:rPr b="0" lang="es-ES" sz="1800" spc="-1" strike="noStrike">
                <a:solidFill>
                  <a:schemeClr val="dk1"/>
                </a:solidFill>
                <a:latin typeface="Corbel"/>
              </a:rPr>
              <a:t>Editar el estilo de texto del patrón</a:t>
            </a:r>
            <a:endParaRPr b="0" lang="en-US" sz="1800" spc="-1" strike="noStrike">
              <a:solidFill>
                <a:schemeClr val="dk1"/>
              </a:solidFill>
              <a:latin typeface="Corbel"/>
            </a:endParaRPr>
          </a:p>
        </p:txBody>
      </p:sp>
      <p:sp>
        <p:nvSpPr>
          <p:cNvPr id="87" name="PlaceHolder 4"/>
          <p:cNvSpPr>
            <a:spLocks noGrp="1"/>
          </p:cNvSpPr>
          <p:nvPr>
            <p:ph type="dt" idx="16"/>
          </p:nvPr>
        </p:nvSpPr>
        <p:spPr>
          <a:xfrm>
            <a:off x="9811440" y="6116040"/>
            <a:ext cx="114300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solidFill>
                <a:latin typeface="Corbel"/>
              </a:defRPr>
            </a:lvl1pPr>
          </a:lstStyle>
          <a:p>
            <a:pPr indent="0" algn="r" defTabSz="457200">
              <a:lnSpc>
                <a:spcPct val="100000"/>
              </a:lnSpc>
              <a:buNone/>
            </a:pPr>
            <a:r>
              <a:rPr b="0" lang="es-ES" sz="1000" spc="-1" strike="noStrike">
                <a:solidFill>
                  <a:schemeClr val="dk1"/>
                </a:solidFill>
                <a:latin typeface="Corbel"/>
              </a:rPr>
              <a:t>&lt;date/time&gt;</a:t>
            </a:r>
            <a:endParaRPr b="0" lang="en-US" sz="1000" spc="-1" strike="noStrike">
              <a:solidFill>
                <a:srgbClr val="000000"/>
              </a:solidFill>
              <a:latin typeface="Times New Roman"/>
            </a:endParaRPr>
          </a:p>
        </p:txBody>
      </p:sp>
      <p:sp>
        <p:nvSpPr>
          <p:cNvPr id="88" name="PlaceHolder 5"/>
          <p:cNvSpPr>
            <a:spLocks noGrp="1"/>
          </p:cNvSpPr>
          <p:nvPr>
            <p:ph type="ftr" idx="17"/>
          </p:nvPr>
        </p:nvSpPr>
        <p:spPr>
          <a:xfrm>
            <a:off x="2649240" y="6116040"/>
            <a:ext cx="70855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9" name="PlaceHolder 6"/>
          <p:cNvSpPr>
            <a:spLocks noGrp="1"/>
          </p:cNvSpPr>
          <p:nvPr>
            <p:ph type="sldNum" idx="18"/>
          </p:nvPr>
        </p:nvSpPr>
        <p:spPr>
          <a:xfrm>
            <a:off x="11031120" y="6116040"/>
            <a:ext cx="55080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solidFill>
                <a:latin typeface="Corbel"/>
              </a:defRPr>
            </a:lvl1pPr>
          </a:lstStyle>
          <a:p>
            <a:pPr indent="0" algn="r" defTabSz="457200">
              <a:lnSpc>
                <a:spcPct val="100000"/>
              </a:lnSpc>
              <a:buNone/>
            </a:pPr>
            <a:fld id="{F2FE2518-7846-45DF-8F39-8C9DAD014E1E}" type="slidenum">
              <a:rPr b="0" lang="es-ES" sz="1000" spc="-1" strike="noStrike">
                <a:solidFill>
                  <a:schemeClr val="dk1"/>
                </a:solidFill>
                <a:latin typeface="Corbe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90" name="Group 13"/>
          <p:cNvGrpSpPr/>
          <p:nvPr/>
        </p:nvGrpSpPr>
        <p:grpSpPr>
          <a:xfrm>
            <a:off x="0" y="0"/>
            <a:ext cx="2842200" cy="6857640"/>
            <a:chOff x="0" y="0"/>
            <a:chExt cx="2842200" cy="6857640"/>
          </a:xfrm>
        </p:grpSpPr>
        <p:sp>
          <p:nvSpPr>
            <p:cNvPr id="91" name="Freeform 6"/>
            <p:cNvSpPr/>
            <p:nvPr/>
          </p:nvSpPr>
          <p:spPr>
            <a:xfrm>
              <a:off x="0" y="0"/>
              <a:ext cx="1430640" cy="5290920"/>
            </a:xfrm>
            <a:custGeom>
              <a:avLst/>
              <a:gdLst>
                <a:gd name="textAreaLeft" fmla="*/ 0 w 1430640"/>
                <a:gd name="textAreaRight" fmla="*/ 1431000 w 1430640"/>
                <a:gd name="textAreaTop" fmla="*/ 0 h 5290920"/>
                <a:gd name="textAreaBottom" fmla="*/ 5291280 h 5290920"/>
              </a:gdLst>
              <a:ahLst/>
              <a:rect l="textAreaLeft" t="textAreaTop" r="textAreaRight" b="textAreaBottom"/>
              <a:pathLst>
                <a:path w="676" h="3333">
                  <a:moveTo>
                    <a:pt x="0" y="3132"/>
                  </a:moveTo>
                  <a:lnTo>
                    <a:pt x="0" y="3312"/>
                  </a:lnTo>
                  <a:lnTo>
                    <a:pt x="126" y="3333"/>
                  </a:lnTo>
                  <a:lnTo>
                    <a:pt x="676" y="0"/>
                  </a:lnTo>
                  <a:lnTo>
                    <a:pt x="514" y="0"/>
                  </a:lnTo>
                  <a:lnTo>
                    <a:pt x="0" y="3132"/>
                  </a:lnTo>
                  <a:close/>
                </a:path>
              </a:pathLst>
            </a:custGeom>
            <a:solidFill>
              <a:schemeClr val="accent1"/>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92" name="Freeform 7"/>
            <p:cNvSpPr/>
            <p:nvPr/>
          </p:nvSpPr>
          <p:spPr>
            <a:xfrm>
              <a:off x="0" y="0"/>
              <a:ext cx="1011240" cy="4624200"/>
            </a:xfrm>
            <a:custGeom>
              <a:avLst/>
              <a:gdLst>
                <a:gd name="textAreaLeft" fmla="*/ 0 w 1011240"/>
                <a:gd name="textAreaRight" fmla="*/ 1011600 w 1011240"/>
                <a:gd name="textAreaTop" fmla="*/ 0 h 4624200"/>
                <a:gd name="textAreaBottom" fmla="*/ 4624560 h 4624200"/>
              </a:gdLst>
              <a:ahLst/>
              <a:rect l="textAreaLeft" t="textAreaTop" r="textAreaRight" b="textAreaBottom"/>
              <a:pathLst>
                <a:path w="478" h="2913">
                  <a:moveTo>
                    <a:pt x="478" y="0"/>
                  </a:moveTo>
                  <a:lnTo>
                    <a:pt x="318" y="0"/>
                  </a:lnTo>
                  <a:lnTo>
                    <a:pt x="0" y="1938"/>
                  </a:lnTo>
                  <a:lnTo>
                    <a:pt x="0" y="2913"/>
                  </a:lnTo>
                  <a:lnTo>
                    <a:pt x="478" y="0"/>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93" name="Freeform 8"/>
            <p:cNvSpPr/>
            <p:nvPr/>
          </p:nvSpPr>
          <p:spPr>
            <a:xfrm>
              <a:off x="0" y="5662440"/>
              <a:ext cx="1208160" cy="1195200"/>
            </a:xfrm>
            <a:custGeom>
              <a:avLst/>
              <a:gdLst>
                <a:gd name="textAreaLeft" fmla="*/ 0 w 1208160"/>
                <a:gd name="textAreaRight" fmla="*/ 1208520 w 1208160"/>
                <a:gd name="textAreaTop" fmla="*/ 0 h 1195200"/>
                <a:gd name="textAreaBottom" fmla="*/ 1195560 h 1195200"/>
              </a:gdLst>
              <a:ahLst/>
              <a:rect l="textAreaLeft" t="textAreaTop" r="textAreaRight" b="textAreaBottom"/>
              <a:pathLst>
                <a:path w="571" h="753">
                  <a:moveTo>
                    <a:pt x="0" y="0"/>
                  </a:moveTo>
                  <a:lnTo>
                    <a:pt x="0" y="12"/>
                  </a:lnTo>
                  <a:lnTo>
                    <a:pt x="538" y="753"/>
                  </a:lnTo>
                  <a:lnTo>
                    <a:pt x="571" y="753"/>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94" name="Freeform 9"/>
            <p:cNvSpPr/>
            <p:nvPr/>
          </p:nvSpPr>
          <p:spPr>
            <a:xfrm>
              <a:off x="0" y="5295960"/>
              <a:ext cx="1982880" cy="1561680"/>
            </a:xfrm>
            <a:custGeom>
              <a:avLst/>
              <a:gdLst>
                <a:gd name="textAreaLeft" fmla="*/ 0 w 1982880"/>
                <a:gd name="textAreaRight" fmla="*/ 1983240 w 1982880"/>
                <a:gd name="textAreaTop" fmla="*/ 0 h 1561680"/>
                <a:gd name="textAreaBottom" fmla="*/ 1562040 h 1561680"/>
              </a:gdLst>
              <a:ahLst/>
              <a:rect l="textAreaLeft" t="textAreaTop" r="textAreaRight" b="textAreaBottom"/>
              <a:pathLst>
                <a:path w="937" h="984">
                  <a:moveTo>
                    <a:pt x="0" y="0"/>
                  </a:moveTo>
                  <a:lnTo>
                    <a:pt x="0" y="3"/>
                  </a:lnTo>
                  <a:lnTo>
                    <a:pt x="901" y="984"/>
                  </a:lnTo>
                  <a:lnTo>
                    <a:pt x="937" y="984"/>
                  </a:lnTo>
                  <a:lnTo>
                    <a:pt x="0" y="0"/>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95" name="Freeform 10"/>
            <p:cNvSpPr/>
            <p:nvPr/>
          </p:nvSpPr>
          <p:spPr>
            <a:xfrm>
              <a:off x="0" y="5257800"/>
              <a:ext cx="2842200" cy="1599840"/>
            </a:xfrm>
            <a:custGeom>
              <a:avLst/>
              <a:gdLst>
                <a:gd name="textAreaLeft" fmla="*/ 0 w 2842200"/>
                <a:gd name="textAreaRight" fmla="*/ 2842560 w 2842200"/>
                <a:gd name="textAreaTop" fmla="*/ 0 h 1599840"/>
                <a:gd name="textAreaBottom" fmla="*/ 1600200 h 1599840"/>
              </a:gdLst>
              <a:ahLst/>
              <a:rect l="textAreaLeft" t="textAreaTop" r="textAreaRight" b="textAreaBottom"/>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96" name="Freeform 11"/>
            <p:cNvSpPr/>
            <p:nvPr/>
          </p:nvSpPr>
          <p:spPr>
            <a:xfrm>
              <a:off x="0" y="5357880"/>
              <a:ext cx="1837080" cy="1499760"/>
            </a:xfrm>
            <a:custGeom>
              <a:avLst/>
              <a:gdLst>
                <a:gd name="textAreaLeft" fmla="*/ 0 w 1837080"/>
                <a:gd name="textAreaRight" fmla="*/ 1837440 w 1837080"/>
                <a:gd name="textAreaTop" fmla="*/ 0 h 1499760"/>
                <a:gd name="textAreaBottom" fmla="*/ 1500120 h 1499760"/>
              </a:gdLst>
              <a:ahLst/>
              <a:rect l="textAreaLeft" t="textAreaTop" r="textAreaRight" b="textAreaBottom"/>
              <a:pathLst>
                <a:path w="868" h="945">
                  <a:moveTo>
                    <a:pt x="0" y="192"/>
                  </a:moveTo>
                  <a:lnTo>
                    <a:pt x="571" y="945"/>
                  </a:lnTo>
                  <a:lnTo>
                    <a:pt x="868" y="945"/>
                  </a:lnTo>
                  <a:lnTo>
                    <a:pt x="0" y="0"/>
                  </a:lnTo>
                  <a:lnTo>
                    <a:pt x="0" y="192"/>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grpSp>
      <p:sp>
        <p:nvSpPr>
          <p:cNvPr id="97" name="PlaceHolder 1"/>
          <p:cNvSpPr>
            <a:spLocks noGrp="1"/>
          </p:cNvSpPr>
          <p:nvPr>
            <p:ph type="title"/>
          </p:nvPr>
        </p:nvSpPr>
        <p:spPr>
          <a:xfrm>
            <a:off x="1484640" y="685800"/>
            <a:ext cx="10020960" cy="2727000"/>
          </a:xfrm>
          <a:prstGeom prst="rect">
            <a:avLst/>
          </a:prstGeom>
          <a:noFill/>
          <a:ln w="0">
            <a:noFill/>
          </a:ln>
        </p:spPr>
        <p:txBody>
          <a:bodyPr lIns="91440" rIns="91440" tIns="45720" bIns="45720" anchor="ctr">
            <a:normAutofit/>
          </a:bodyPr>
          <a:p>
            <a:pPr indent="0" algn="ctr" defTabSz="457200">
              <a:lnSpc>
                <a:spcPct val="100000"/>
              </a:lnSpc>
              <a:buNone/>
            </a:pPr>
            <a:r>
              <a:rPr b="0" lang="es-ES" sz="4000" spc="-1" strike="noStrike">
                <a:solidFill>
                  <a:schemeClr val="dk1"/>
                </a:solidFill>
                <a:latin typeface="Corbel"/>
              </a:rPr>
              <a:t>Haga clic para modificar el estilo de título del patrón</a:t>
            </a:r>
            <a:endParaRPr b="0" lang="en-US" sz="4000" spc="-1" strike="noStrike">
              <a:solidFill>
                <a:schemeClr val="dk1"/>
              </a:solidFill>
              <a:latin typeface="Corbel"/>
            </a:endParaRPr>
          </a:p>
        </p:txBody>
      </p:sp>
      <p:sp>
        <p:nvSpPr>
          <p:cNvPr id="98" name="PlaceHolder 2"/>
          <p:cNvSpPr>
            <a:spLocks noGrp="1"/>
          </p:cNvSpPr>
          <p:nvPr>
            <p:ph type="body"/>
          </p:nvPr>
        </p:nvSpPr>
        <p:spPr>
          <a:xfrm>
            <a:off x="1484640" y="3505320"/>
            <a:ext cx="10020960" cy="837720"/>
          </a:xfrm>
          <a:prstGeom prst="rect">
            <a:avLst/>
          </a:prstGeom>
          <a:noFill/>
          <a:ln w="0">
            <a:noFill/>
          </a:ln>
        </p:spPr>
        <p:txBody>
          <a:bodyPr lIns="91440" rIns="91440" tIns="45720" bIns="45720" anchor="b">
            <a:normAutofit/>
          </a:bodyPr>
          <a:p>
            <a:pPr indent="0" defTabSz="457200">
              <a:lnSpc>
                <a:spcPct val="100000"/>
              </a:lnSpc>
              <a:spcAft>
                <a:spcPts val="601"/>
              </a:spcAft>
              <a:buNone/>
              <a:tabLst>
                <a:tab algn="l" pos="0"/>
              </a:tabLst>
            </a:pPr>
            <a:r>
              <a:rPr b="0" lang="es-ES" sz="2800" spc="-1" strike="noStrike">
                <a:solidFill>
                  <a:schemeClr val="dk1"/>
                </a:solidFill>
                <a:latin typeface="Corbel"/>
              </a:rPr>
              <a:t>Editar el estilo de texto del patrón</a:t>
            </a:r>
            <a:endParaRPr b="0" lang="en-US" sz="2800" spc="-1" strike="noStrike">
              <a:solidFill>
                <a:schemeClr val="dk1"/>
              </a:solidFill>
              <a:latin typeface="Corbel"/>
            </a:endParaRPr>
          </a:p>
        </p:txBody>
      </p:sp>
      <p:sp>
        <p:nvSpPr>
          <p:cNvPr id="99" name="PlaceHolder 3"/>
          <p:cNvSpPr>
            <a:spLocks noGrp="1"/>
          </p:cNvSpPr>
          <p:nvPr>
            <p:ph type="body"/>
          </p:nvPr>
        </p:nvSpPr>
        <p:spPr>
          <a:xfrm>
            <a:off x="1484640" y="4343400"/>
            <a:ext cx="10020960" cy="1447560"/>
          </a:xfrm>
          <a:prstGeom prst="rect">
            <a:avLst/>
          </a:prstGeom>
          <a:noFill/>
          <a:ln w="0">
            <a:noFill/>
          </a:ln>
        </p:spPr>
        <p:txBody>
          <a:bodyPr lIns="91440" rIns="91440" tIns="45720" bIns="45720" anchor="t">
            <a:normAutofit/>
          </a:bodyPr>
          <a:p>
            <a:pPr indent="0" defTabSz="457200">
              <a:lnSpc>
                <a:spcPct val="100000"/>
              </a:lnSpc>
              <a:spcBef>
                <a:spcPts val="360"/>
              </a:spcBef>
              <a:spcAft>
                <a:spcPts val="601"/>
              </a:spcAft>
              <a:buNone/>
              <a:tabLst>
                <a:tab algn="l" pos="0"/>
              </a:tabLst>
            </a:pPr>
            <a:r>
              <a:rPr b="0" lang="es-ES" sz="1800" spc="-1" strike="noStrike">
                <a:solidFill>
                  <a:schemeClr val="dk1"/>
                </a:solidFill>
                <a:latin typeface="Corbel"/>
              </a:rPr>
              <a:t>Editar el estilo de texto del patrón</a:t>
            </a:r>
            <a:endParaRPr b="0" lang="en-US" sz="1800" spc="-1" strike="noStrike">
              <a:solidFill>
                <a:schemeClr val="dk1"/>
              </a:solidFill>
              <a:latin typeface="Corbel"/>
            </a:endParaRPr>
          </a:p>
        </p:txBody>
      </p:sp>
      <p:sp>
        <p:nvSpPr>
          <p:cNvPr id="100" name="PlaceHolder 4"/>
          <p:cNvSpPr>
            <a:spLocks noGrp="1"/>
          </p:cNvSpPr>
          <p:nvPr>
            <p:ph type="dt" idx="19"/>
          </p:nvPr>
        </p:nvSpPr>
        <p:spPr>
          <a:xfrm>
            <a:off x="9811440" y="6116040"/>
            <a:ext cx="114300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solidFill>
                <a:latin typeface="Corbel"/>
              </a:defRPr>
            </a:lvl1pPr>
          </a:lstStyle>
          <a:p>
            <a:pPr indent="0" algn="r" defTabSz="457200">
              <a:lnSpc>
                <a:spcPct val="100000"/>
              </a:lnSpc>
              <a:buNone/>
            </a:pPr>
            <a:r>
              <a:rPr b="0" lang="es-ES" sz="1000" spc="-1" strike="noStrike">
                <a:solidFill>
                  <a:schemeClr val="dk1"/>
                </a:solidFill>
                <a:latin typeface="Corbel"/>
              </a:rPr>
              <a:t>&lt;date/time&gt;</a:t>
            </a:r>
            <a:endParaRPr b="0" lang="en-US" sz="1000" spc="-1" strike="noStrike">
              <a:solidFill>
                <a:srgbClr val="000000"/>
              </a:solidFill>
              <a:latin typeface="Times New Roman"/>
            </a:endParaRPr>
          </a:p>
        </p:txBody>
      </p:sp>
      <p:sp>
        <p:nvSpPr>
          <p:cNvPr id="101" name="PlaceHolder 5"/>
          <p:cNvSpPr>
            <a:spLocks noGrp="1"/>
          </p:cNvSpPr>
          <p:nvPr>
            <p:ph type="ftr" idx="20"/>
          </p:nvPr>
        </p:nvSpPr>
        <p:spPr>
          <a:xfrm>
            <a:off x="2649240" y="6116040"/>
            <a:ext cx="70855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02" name="PlaceHolder 6"/>
          <p:cNvSpPr>
            <a:spLocks noGrp="1"/>
          </p:cNvSpPr>
          <p:nvPr>
            <p:ph type="sldNum" idx="21"/>
          </p:nvPr>
        </p:nvSpPr>
        <p:spPr>
          <a:xfrm>
            <a:off x="11031120" y="6116040"/>
            <a:ext cx="55080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solidFill>
                <a:latin typeface="Corbel"/>
              </a:defRPr>
            </a:lvl1pPr>
          </a:lstStyle>
          <a:p>
            <a:pPr indent="0" algn="r" defTabSz="457200">
              <a:lnSpc>
                <a:spcPct val="100000"/>
              </a:lnSpc>
              <a:buNone/>
            </a:pPr>
            <a:fld id="{CA86AE48-BCBD-4BD3-98AA-A6262341D037}" type="slidenum">
              <a:rPr b="0" lang="es-ES" sz="1000" spc="-1" strike="noStrike">
                <a:solidFill>
                  <a:schemeClr val="dk1"/>
                </a:solidFill>
                <a:latin typeface="Corbe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103" name="Group 13"/>
          <p:cNvGrpSpPr/>
          <p:nvPr/>
        </p:nvGrpSpPr>
        <p:grpSpPr>
          <a:xfrm>
            <a:off x="0" y="0"/>
            <a:ext cx="2842200" cy="6857640"/>
            <a:chOff x="0" y="0"/>
            <a:chExt cx="2842200" cy="6857640"/>
          </a:xfrm>
        </p:grpSpPr>
        <p:sp>
          <p:nvSpPr>
            <p:cNvPr id="104" name="Freeform 6"/>
            <p:cNvSpPr/>
            <p:nvPr/>
          </p:nvSpPr>
          <p:spPr>
            <a:xfrm>
              <a:off x="0" y="0"/>
              <a:ext cx="1430640" cy="5290920"/>
            </a:xfrm>
            <a:custGeom>
              <a:avLst/>
              <a:gdLst>
                <a:gd name="textAreaLeft" fmla="*/ 0 w 1430640"/>
                <a:gd name="textAreaRight" fmla="*/ 1431000 w 1430640"/>
                <a:gd name="textAreaTop" fmla="*/ 0 h 5290920"/>
                <a:gd name="textAreaBottom" fmla="*/ 5291280 h 5290920"/>
              </a:gdLst>
              <a:ahLst/>
              <a:rect l="textAreaLeft" t="textAreaTop" r="textAreaRight" b="textAreaBottom"/>
              <a:pathLst>
                <a:path w="676" h="3333">
                  <a:moveTo>
                    <a:pt x="0" y="3132"/>
                  </a:moveTo>
                  <a:lnTo>
                    <a:pt x="0" y="3312"/>
                  </a:lnTo>
                  <a:lnTo>
                    <a:pt x="126" y="3333"/>
                  </a:lnTo>
                  <a:lnTo>
                    <a:pt x="676" y="0"/>
                  </a:lnTo>
                  <a:lnTo>
                    <a:pt x="514" y="0"/>
                  </a:lnTo>
                  <a:lnTo>
                    <a:pt x="0" y="3132"/>
                  </a:lnTo>
                  <a:close/>
                </a:path>
              </a:pathLst>
            </a:custGeom>
            <a:solidFill>
              <a:schemeClr val="accent1"/>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05" name="Freeform 7"/>
            <p:cNvSpPr/>
            <p:nvPr/>
          </p:nvSpPr>
          <p:spPr>
            <a:xfrm>
              <a:off x="0" y="0"/>
              <a:ext cx="1011240" cy="4624200"/>
            </a:xfrm>
            <a:custGeom>
              <a:avLst/>
              <a:gdLst>
                <a:gd name="textAreaLeft" fmla="*/ 0 w 1011240"/>
                <a:gd name="textAreaRight" fmla="*/ 1011600 w 1011240"/>
                <a:gd name="textAreaTop" fmla="*/ 0 h 4624200"/>
                <a:gd name="textAreaBottom" fmla="*/ 4624560 h 4624200"/>
              </a:gdLst>
              <a:ahLst/>
              <a:rect l="textAreaLeft" t="textAreaTop" r="textAreaRight" b="textAreaBottom"/>
              <a:pathLst>
                <a:path w="478" h="2913">
                  <a:moveTo>
                    <a:pt x="478" y="0"/>
                  </a:moveTo>
                  <a:lnTo>
                    <a:pt x="318" y="0"/>
                  </a:lnTo>
                  <a:lnTo>
                    <a:pt x="0" y="1938"/>
                  </a:lnTo>
                  <a:lnTo>
                    <a:pt x="0" y="2913"/>
                  </a:lnTo>
                  <a:lnTo>
                    <a:pt x="478" y="0"/>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06" name="Freeform 8"/>
            <p:cNvSpPr/>
            <p:nvPr/>
          </p:nvSpPr>
          <p:spPr>
            <a:xfrm>
              <a:off x="0" y="5662440"/>
              <a:ext cx="1208160" cy="1195200"/>
            </a:xfrm>
            <a:custGeom>
              <a:avLst/>
              <a:gdLst>
                <a:gd name="textAreaLeft" fmla="*/ 0 w 1208160"/>
                <a:gd name="textAreaRight" fmla="*/ 1208520 w 1208160"/>
                <a:gd name="textAreaTop" fmla="*/ 0 h 1195200"/>
                <a:gd name="textAreaBottom" fmla="*/ 1195560 h 1195200"/>
              </a:gdLst>
              <a:ahLst/>
              <a:rect l="textAreaLeft" t="textAreaTop" r="textAreaRight" b="textAreaBottom"/>
              <a:pathLst>
                <a:path w="571" h="753">
                  <a:moveTo>
                    <a:pt x="0" y="0"/>
                  </a:moveTo>
                  <a:lnTo>
                    <a:pt x="0" y="12"/>
                  </a:lnTo>
                  <a:lnTo>
                    <a:pt x="538" y="753"/>
                  </a:lnTo>
                  <a:lnTo>
                    <a:pt x="571" y="753"/>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07" name="Freeform 9"/>
            <p:cNvSpPr/>
            <p:nvPr/>
          </p:nvSpPr>
          <p:spPr>
            <a:xfrm>
              <a:off x="0" y="5295960"/>
              <a:ext cx="1982880" cy="1561680"/>
            </a:xfrm>
            <a:custGeom>
              <a:avLst/>
              <a:gdLst>
                <a:gd name="textAreaLeft" fmla="*/ 0 w 1982880"/>
                <a:gd name="textAreaRight" fmla="*/ 1983240 w 1982880"/>
                <a:gd name="textAreaTop" fmla="*/ 0 h 1561680"/>
                <a:gd name="textAreaBottom" fmla="*/ 1562040 h 1561680"/>
              </a:gdLst>
              <a:ahLst/>
              <a:rect l="textAreaLeft" t="textAreaTop" r="textAreaRight" b="textAreaBottom"/>
              <a:pathLst>
                <a:path w="937" h="984">
                  <a:moveTo>
                    <a:pt x="0" y="0"/>
                  </a:moveTo>
                  <a:lnTo>
                    <a:pt x="0" y="3"/>
                  </a:lnTo>
                  <a:lnTo>
                    <a:pt x="901" y="984"/>
                  </a:lnTo>
                  <a:lnTo>
                    <a:pt x="937" y="984"/>
                  </a:lnTo>
                  <a:lnTo>
                    <a:pt x="0" y="0"/>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08" name="Freeform 10"/>
            <p:cNvSpPr/>
            <p:nvPr/>
          </p:nvSpPr>
          <p:spPr>
            <a:xfrm>
              <a:off x="0" y="5257800"/>
              <a:ext cx="2842200" cy="1599840"/>
            </a:xfrm>
            <a:custGeom>
              <a:avLst/>
              <a:gdLst>
                <a:gd name="textAreaLeft" fmla="*/ 0 w 2842200"/>
                <a:gd name="textAreaRight" fmla="*/ 2842560 w 2842200"/>
                <a:gd name="textAreaTop" fmla="*/ 0 h 1599840"/>
                <a:gd name="textAreaBottom" fmla="*/ 1600200 h 1599840"/>
              </a:gdLst>
              <a:ahLst/>
              <a:rect l="textAreaLeft" t="textAreaTop" r="textAreaRight" b="textAreaBottom"/>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09" name="Freeform 11"/>
            <p:cNvSpPr/>
            <p:nvPr/>
          </p:nvSpPr>
          <p:spPr>
            <a:xfrm>
              <a:off x="0" y="5357880"/>
              <a:ext cx="1837080" cy="1499760"/>
            </a:xfrm>
            <a:custGeom>
              <a:avLst/>
              <a:gdLst>
                <a:gd name="textAreaLeft" fmla="*/ 0 w 1837080"/>
                <a:gd name="textAreaRight" fmla="*/ 1837440 w 1837080"/>
                <a:gd name="textAreaTop" fmla="*/ 0 h 1499760"/>
                <a:gd name="textAreaBottom" fmla="*/ 1500120 h 1499760"/>
              </a:gdLst>
              <a:ahLst/>
              <a:rect l="textAreaLeft" t="textAreaTop" r="textAreaRight" b="textAreaBottom"/>
              <a:pathLst>
                <a:path w="868" h="945">
                  <a:moveTo>
                    <a:pt x="0" y="192"/>
                  </a:moveTo>
                  <a:lnTo>
                    <a:pt x="571" y="945"/>
                  </a:lnTo>
                  <a:lnTo>
                    <a:pt x="868" y="945"/>
                  </a:lnTo>
                  <a:lnTo>
                    <a:pt x="0" y="0"/>
                  </a:lnTo>
                  <a:lnTo>
                    <a:pt x="0" y="192"/>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grpSp>
      <p:sp>
        <p:nvSpPr>
          <p:cNvPr id="110" name="PlaceHolder 1"/>
          <p:cNvSpPr>
            <a:spLocks noGrp="1"/>
          </p:cNvSpPr>
          <p:nvPr>
            <p:ph type="title"/>
          </p:nvPr>
        </p:nvSpPr>
        <p:spPr>
          <a:xfrm>
            <a:off x="1309680" y="457200"/>
            <a:ext cx="10272600" cy="1980720"/>
          </a:xfrm>
          <a:prstGeom prst="rect">
            <a:avLst/>
          </a:prstGeom>
          <a:noFill/>
          <a:ln w="0">
            <a:noFill/>
          </a:ln>
        </p:spPr>
        <p:txBody>
          <a:bodyPr lIns="91440" rIns="91440" tIns="45720" bIns="45720" anchor="ctr">
            <a:noAutofit/>
          </a:bodyPr>
          <a:p>
            <a:pPr indent="0" algn="ctr" defTabSz="457200">
              <a:lnSpc>
                <a:spcPct val="100000"/>
              </a:lnSpc>
              <a:buNone/>
            </a:pPr>
            <a:r>
              <a:rPr b="0" lang="es-ES" sz="4000" spc="-1" strike="noStrike">
                <a:solidFill>
                  <a:schemeClr val="dk1"/>
                </a:solidFill>
                <a:latin typeface="Corbel"/>
              </a:rPr>
              <a:t>Haga clic para modificar el estilo de título del patrón</a:t>
            </a:r>
            <a:endParaRPr b="0" lang="en-US" sz="4000" spc="-1" strike="noStrike">
              <a:solidFill>
                <a:schemeClr val="dk1"/>
              </a:solidFill>
              <a:latin typeface="Corbel"/>
            </a:endParaRPr>
          </a:p>
        </p:txBody>
      </p:sp>
      <p:sp>
        <p:nvSpPr>
          <p:cNvPr id="111" name="PlaceHolder 2"/>
          <p:cNvSpPr>
            <a:spLocks noGrp="1"/>
          </p:cNvSpPr>
          <p:nvPr>
            <p:ph type="body"/>
          </p:nvPr>
        </p:nvSpPr>
        <p:spPr>
          <a:xfrm>
            <a:off x="1309680" y="2666880"/>
            <a:ext cx="10272600" cy="3356640"/>
          </a:xfrm>
          <a:prstGeom prst="rect">
            <a:avLst/>
          </a:prstGeom>
          <a:noFill/>
          <a:ln w="0">
            <a:noFill/>
          </a:ln>
        </p:spPr>
        <p:txBody>
          <a:bodyPr lIns="91440" rIns="91440" tIns="45720" bIns="45720" anchor="t" vert="eaVert">
            <a:noAutofit/>
          </a:bodyPr>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Editar el estilo de texto del patrón</a:t>
            </a:r>
            <a:endParaRPr b="0" lang="en-US" sz="2400" spc="-1" strike="noStrike">
              <a:solidFill>
                <a:schemeClr val="dk1"/>
              </a:solidFill>
              <a:latin typeface="Corbel"/>
            </a:endParaRPr>
          </a:p>
          <a:p>
            <a:pPr lvl="1" marL="743040" indent="-285840" defTabSz="457200">
              <a:lnSpc>
                <a:spcPct val="100000"/>
              </a:lnSpc>
              <a:spcBef>
                <a:spcPts val="400"/>
              </a:spcBef>
              <a:spcAft>
                <a:spcPts val="601"/>
              </a:spcAft>
              <a:buClr>
                <a:srgbClr val="1287c3"/>
              </a:buClr>
              <a:buSzPct val="145000"/>
              <a:buFont typeface="Arial"/>
              <a:buChar char="•"/>
            </a:pPr>
            <a:r>
              <a:rPr b="0" lang="es-ES" sz="2000" spc="-1" strike="noStrike">
                <a:solidFill>
                  <a:schemeClr val="dk1"/>
                </a:solidFill>
                <a:latin typeface="Corbel"/>
              </a:rPr>
              <a:t>Segundo nivel</a:t>
            </a:r>
            <a:endParaRPr b="0" lang="en-US" sz="2000" spc="-1" strike="noStrike">
              <a:solidFill>
                <a:schemeClr val="dk1"/>
              </a:solidFill>
              <a:latin typeface="Corbel"/>
            </a:endParaRPr>
          </a:p>
          <a:p>
            <a:pPr lvl="2" marL="1200240" indent="-285840" defTabSz="457200">
              <a:lnSpc>
                <a:spcPct val="100000"/>
              </a:lnSpc>
              <a:spcBef>
                <a:spcPts val="360"/>
              </a:spcBef>
              <a:spcAft>
                <a:spcPts val="601"/>
              </a:spcAft>
              <a:buClr>
                <a:srgbClr val="1287c3"/>
              </a:buClr>
              <a:buSzPct val="145000"/>
              <a:buFont typeface="Arial"/>
              <a:buChar char="•"/>
            </a:pPr>
            <a:r>
              <a:rPr b="0" lang="es-ES" sz="1800" spc="-1" strike="noStrike">
                <a:solidFill>
                  <a:schemeClr val="dk1"/>
                </a:solidFill>
                <a:latin typeface="Corbel"/>
              </a:rPr>
              <a:t>Tercer nivel</a:t>
            </a:r>
            <a:endParaRPr b="0" lang="en-US" sz="1800" spc="-1" strike="noStrike">
              <a:solidFill>
                <a:schemeClr val="dk1"/>
              </a:solidFill>
              <a:latin typeface="Corbel"/>
            </a:endParaRPr>
          </a:p>
          <a:p>
            <a:pPr lvl="3" marL="1542960" indent="-171360" defTabSz="457200">
              <a:lnSpc>
                <a:spcPct val="100000"/>
              </a:lnSpc>
              <a:spcBef>
                <a:spcPts val="320"/>
              </a:spcBef>
              <a:spcAft>
                <a:spcPts val="601"/>
              </a:spcAft>
              <a:buClr>
                <a:srgbClr val="1287c3"/>
              </a:buClr>
              <a:buSzPct val="145000"/>
              <a:buFont typeface="Arial"/>
              <a:buChar char="•"/>
            </a:pPr>
            <a:r>
              <a:rPr b="0" lang="es-ES" sz="1600" spc="-1" strike="noStrike">
                <a:solidFill>
                  <a:schemeClr val="dk1"/>
                </a:solidFill>
                <a:latin typeface="Corbel"/>
              </a:rPr>
              <a:t>Cuarto nivel</a:t>
            </a:r>
            <a:endParaRPr b="0" lang="en-US" sz="1600" spc="-1" strike="noStrike">
              <a:solidFill>
                <a:schemeClr val="dk1"/>
              </a:solidFill>
              <a:latin typeface="Corbel"/>
            </a:endParaRPr>
          </a:p>
          <a:p>
            <a:pPr lvl="4" marL="2000160" indent="-171360" defTabSz="457200">
              <a:lnSpc>
                <a:spcPct val="100000"/>
              </a:lnSpc>
              <a:spcBef>
                <a:spcPts val="281"/>
              </a:spcBef>
              <a:spcAft>
                <a:spcPts val="601"/>
              </a:spcAft>
              <a:buClr>
                <a:srgbClr val="1287c3"/>
              </a:buClr>
              <a:buSzPct val="145000"/>
              <a:buFont typeface="Arial"/>
              <a:buChar char="•"/>
            </a:pPr>
            <a:r>
              <a:rPr b="0" lang="es-ES" sz="1400" spc="-1" strike="noStrike">
                <a:solidFill>
                  <a:schemeClr val="dk1"/>
                </a:solidFill>
                <a:latin typeface="Corbel"/>
              </a:rPr>
              <a:t>Quinto nivel</a:t>
            </a:r>
            <a:endParaRPr b="0" lang="en-US" sz="1400" spc="-1" strike="noStrike">
              <a:solidFill>
                <a:schemeClr val="dk1"/>
              </a:solidFill>
              <a:latin typeface="Corbel"/>
            </a:endParaRPr>
          </a:p>
        </p:txBody>
      </p:sp>
      <p:sp>
        <p:nvSpPr>
          <p:cNvPr id="112" name="PlaceHolder 3"/>
          <p:cNvSpPr>
            <a:spLocks noGrp="1"/>
          </p:cNvSpPr>
          <p:nvPr>
            <p:ph type="dt" idx="22"/>
          </p:nvPr>
        </p:nvSpPr>
        <p:spPr>
          <a:xfrm>
            <a:off x="9811440" y="6116040"/>
            <a:ext cx="114300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solidFill>
                <a:latin typeface="Corbel"/>
              </a:defRPr>
            </a:lvl1pPr>
          </a:lstStyle>
          <a:p>
            <a:pPr indent="0" algn="r" defTabSz="457200">
              <a:lnSpc>
                <a:spcPct val="100000"/>
              </a:lnSpc>
              <a:buNone/>
            </a:pPr>
            <a:r>
              <a:rPr b="0" lang="es-ES" sz="1000" spc="-1" strike="noStrike">
                <a:solidFill>
                  <a:schemeClr val="dk1"/>
                </a:solidFill>
                <a:latin typeface="Corbel"/>
              </a:rPr>
              <a:t>&lt;date/time&gt;</a:t>
            </a:r>
            <a:endParaRPr b="0" lang="en-US" sz="1000" spc="-1" strike="noStrike">
              <a:solidFill>
                <a:srgbClr val="000000"/>
              </a:solidFill>
              <a:latin typeface="Times New Roman"/>
            </a:endParaRPr>
          </a:p>
        </p:txBody>
      </p:sp>
      <p:sp>
        <p:nvSpPr>
          <p:cNvPr id="113" name="PlaceHolder 4"/>
          <p:cNvSpPr>
            <a:spLocks noGrp="1"/>
          </p:cNvSpPr>
          <p:nvPr>
            <p:ph type="ftr" idx="23"/>
          </p:nvPr>
        </p:nvSpPr>
        <p:spPr>
          <a:xfrm>
            <a:off x="2649240" y="6116040"/>
            <a:ext cx="70855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14" name="PlaceHolder 5"/>
          <p:cNvSpPr>
            <a:spLocks noGrp="1"/>
          </p:cNvSpPr>
          <p:nvPr>
            <p:ph type="sldNum" idx="24"/>
          </p:nvPr>
        </p:nvSpPr>
        <p:spPr>
          <a:xfrm>
            <a:off x="11031120" y="6116040"/>
            <a:ext cx="55080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solidFill>
                <a:latin typeface="Corbel"/>
              </a:defRPr>
            </a:lvl1pPr>
          </a:lstStyle>
          <a:p>
            <a:pPr indent="0" algn="r" defTabSz="457200">
              <a:lnSpc>
                <a:spcPct val="100000"/>
              </a:lnSpc>
              <a:buNone/>
            </a:pPr>
            <a:fld id="{7E6DC136-06B3-441B-8F5E-5181573CCE61}" type="slidenum">
              <a:rPr b="0" lang="es-ES" sz="1000" spc="-1" strike="noStrike">
                <a:solidFill>
                  <a:schemeClr val="dk1"/>
                </a:solidFill>
                <a:latin typeface="Corbe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115" name="Group 13"/>
          <p:cNvGrpSpPr/>
          <p:nvPr/>
        </p:nvGrpSpPr>
        <p:grpSpPr>
          <a:xfrm>
            <a:off x="0" y="0"/>
            <a:ext cx="2842200" cy="6857640"/>
            <a:chOff x="0" y="0"/>
            <a:chExt cx="2842200" cy="6857640"/>
          </a:xfrm>
        </p:grpSpPr>
        <p:sp>
          <p:nvSpPr>
            <p:cNvPr id="116" name="Freeform 6"/>
            <p:cNvSpPr/>
            <p:nvPr/>
          </p:nvSpPr>
          <p:spPr>
            <a:xfrm>
              <a:off x="0" y="0"/>
              <a:ext cx="1430640" cy="5290920"/>
            </a:xfrm>
            <a:custGeom>
              <a:avLst/>
              <a:gdLst>
                <a:gd name="textAreaLeft" fmla="*/ 0 w 1430640"/>
                <a:gd name="textAreaRight" fmla="*/ 1431000 w 1430640"/>
                <a:gd name="textAreaTop" fmla="*/ 0 h 5290920"/>
                <a:gd name="textAreaBottom" fmla="*/ 5291280 h 5290920"/>
              </a:gdLst>
              <a:ahLst/>
              <a:rect l="textAreaLeft" t="textAreaTop" r="textAreaRight" b="textAreaBottom"/>
              <a:pathLst>
                <a:path w="676" h="3333">
                  <a:moveTo>
                    <a:pt x="0" y="3132"/>
                  </a:moveTo>
                  <a:lnTo>
                    <a:pt x="0" y="3312"/>
                  </a:lnTo>
                  <a:lnTo>
                    <a:pt x="126" y="3333"/>
                  </a:lnTo>
                  <a:lnTo>
                    <a:pt x="676" y="0"/>
                  </a:lnTo>
                  <a:lnTo>
                    <a:pt x="514" y="0"/>
                  </a:lnTo>
                  <a:lnTo>
                    <a:pt x="0" y="3132"/>
                  </a:lnTo>
                  <a:close/>
                </a:path>
              </a:pathLst>
            </a:custGeom>
            <a:solidFill>
              <a:schemeClr val="accent1"/>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17" name="Freeform 7"/>
            <p:cNvSpPr/>
            <p:nvPr/>
          </p:nvSpPr>
          <p:spPr>
            <a:xfrm>
              <a:off x="0" y="0"/>
              <a:ext cx="1011240" cy="4624200"/>
            </a:xfrm>
            <a:custGeom>
              <a:avLst/>
              <a:gdLst>
                <a:gd name="textAreaLeft" fmla="*/ 0 w 1011240"/>
                <a:gd name="textAreaRight" fmla="*/ 1011600 w 1011240"/>
                <a:gd name="textAreaTop" fmla="*/ 0 h 4624200"/>
                <a:gd name="textAreaBottom" fmla="*/ 4624560 h 4624200"/>
              </a:gdLst>
              <a:ahLst/>
              <a:rect l="textAreaLeft" t="textAreaTop" r="textAreaRight" b="textAreaBottom"/>
              <a:pathLst>
                <a:path w="478" h="2913">
                  <a:moveTo>
                    <a:pt x="478" y="0"/>
                  </a:moveTo>
                  <a:lnTo>
                    <a:pt x="318" y="0"/>
                  </a:lnTo>
                  <a:lnTo>
                    <a:pt x="0" y="1938"/>
                  </a:lnTo>
                  <a:lnTo>
                    <a:pt x="0" y="2913"/>
                  </a:lnTo>
                  <a:lnTo>
                    <a:pt x="478" y="0"/>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18" name="Freeform 8"/>
            <p:cNvSpPr/>
            <p:nvPr/>
          </p:nvSpPr>
          <p:spPr>
            <a:xfrm>
              <a:off x="0" y="5662440"/>
              <a:ext cx="1208160" cy="1195200"/>
            </a:xfrm>
            <a:custGeom>
              <a:avLst/>
              <a:gdLst>
                <a:gd name="textAreaLeft" fmla="*/ 0 w 1208160"/>
                <a:gd name="textAreaRight" fmla="*/ 1208520 w 1208160"/>
                <a:gd name="textAreaTop" fmla="*/ 0 h 1195200"/>
                <a:gd name="textAreaBottom" fmla="*/ 1195560 h 1195200"/>
              </a:gdLst>
              <a:ahLst/>
              <a:rect l="textAreaLeft" t="textAreaTop" r="textAreaRight" b="textAreaBottom"/>
              <a:pathLst>
                <a:path w="571" h="753">
                  <a:moveTo>
                    <a:pt x="0" y="0"/>
                  </a:moveTo>
                  <a:lnTo>
                    <a:pt x="0" y="12"/>
                  </a:lnTo>
                  <a:lnTo>
                    <a:pt x="538" y="753"/>
                  </a:lnTo>
                  <a:lnTo>
                    <a:pt x="571" y="753"/>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19" name="Freeform 9"/>
            <p:cNvSpPr/>
            <p:nvPr/>
          </p:nvSpPr>
          <p:spPr>
            <a:xfrm>
              <a:off x="0" y="5295960"/>
              <a:ext cx="1982880" cy="1561680"/>
            </a:xfrm>
            <a:custGeom>
              <a:avLst/>
              <a:gdLst>
                <a:gd name="textAreaLeft" fmla="*/ 0 w 1982880"/>
                <a:gd name="textAreaRight" fmla="*/ 1983240 w 1982880"/>
                <a:gd name="textAreaTop" fmla="*/ 0 h 1561680"/>
                <a:gd name="textAreaBottom" fmla="*/ 1562040 h 1561680"/>
              </a:gdLst>
              <a:ahLst/>
              <a:rect l="textAreaLeft" t="textAreaTop" r="textAreaRight" b="textAreaBottom"/>
              <a:pathLst>
                <a:path w="937" h="984">
                  <a:moveTo>
                    <a:pt x="0" y="0"/>
                  </a:moveTo>
                  <a:lnTo>
                    <a:pt x="0" y="3"/>
                  </a:lnTo>
                  <a:lnTo>
                    <a:pt x="901" y="984"/>
                  </a:lnTo>
                  <a:lnTo>
                    <a:pt x="937" y="984"/>
                  </a:lnTo>
                  <a:lnTo>
                    <a:pt x="0" y="0"/>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20" name="Freeform 10"/>
            <p:cNvSpPr/>
            <p:nvPr/>
          </p:nvSpPr>
          <p:spPr>
            <a:xfrm>
              <a:off x="0" y="5257800"/>
              <a:ext cx="2842200" cy="1599840"/>
            </a:xfrm>
            <a:custGeom>
              <a:avLst/>
              <a:gdLst>
                <a:gd name="textAreaLeft" fmla="*/ 0 w 2842200"/>
                <a:gd name="textAreaRight" fmla="*/ 2842560 w 2842200"/>
                <a:gd name="textAreaTop" fmla="*/ 0 h 1599840"/>
                <a:gd name="textAreaBottom" fmla="*/ 1600200 h 1599840"/>
              </a:gdLst>
              <a:ahLst/>
              <a:rect l="textAreaLeft" t="textAreaTop" r="textAreaRight" b="textAreaBottom"/>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21" name="Freeform 11"/>
            <p:cNvSpPr/>
            <p:nvPr/>
          </p:nvSpPr>
          <p:spPr>
            <a:xfrm>
              <a:off x="0" y="5357880"/>
              <a:ext cx="1837080" cy="1499760"/>
            </a:xfrm>
            <a:custGeom>
              <a:avLst/>
              <a:gdLst>
                <a:gd name="textAreaLeft" fmla="*/ 0 w 1837080"/>
                <a:gd name="textAreaRight" fmla="*/ 1837440 w 1837080"/>
                <a:gd name="textAreaTop" fmla="*/ 0 h 1499760"/>
                <a:gd name="textAreaBottom" fmla="*/ 1500120 h 1499760"/>
              </a:gdLst>
              <a:ahLst/>
              <a:rect l="textAreaLeft" t="textAreaTop" r="textAreaRight" b="textAreaBottom"/>
              <a:pathLst>
                <a:path w="868" h="945">
                  <a:moveTo>
                    <a:pt x="0" y="192"/>
                  </a:moveTo>
                  <a:lnTo>
                    <a:pt x="571" y="945"/>
                  </a:lnTo>
                  <a:lnTo>
                    <a:pt x="868" y="945"/>
                  </a:lnTo>
                  <a:lnTo>
                    <a:pt x="0" y="0"/>
                  </a:lnTo>
                  <a:lnTo>
                    <a:pt x="0" y="192"/>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grpSp>
      <p:sp>
        <p:nvSpPr>
          <p:cNvPr id="122" name="PlaceHolder 1"/>
          <p:cNvSpPr>
            <a:spLocks noGrp="1"/>
          </p:cNvSpPr>
          <p:nvPr>
            <p:ph type="title"/>
          </p:nvPr>
        </p:nvSpPr>
        <p:spPr>
          <a:xfrm>
            <a:off x="9735120" y="685800"/>
            <a:ext cx="1770480" cy="5105160"/>
          </a:xfrm>
          <a:prstGeom prst="rect">
            <a:avLst/>
          </a:prstGeom>
          <a:noFill/>
          <a:ln w="0">
            <a:noFill/>
          </a:ln>
        </p:spPr>
        <p:txBody>
          <a:bodyPr lIns="91440" rIns="91440" tIns="45720" bIns="45720" anchor="ctr" vert="eaVert">
            <a:noAutofit/>
          </a:bodyPr>
          <a:p>
            <a:pPr indent="0" algn="ctr" defTabSz="457200">
              <a:lnSpc>
                <a:spcPct val="100000"/>
              </a:lnSpc>
              <a:buNone/>
            </a:pPr>
            <a:r>
              <a:rPr b="0" lang="es-ES" sz="4000" spc="-1" strike="noStrike">
                <a:solidFill>
                  <a:schemeClr val="dk1"/>
                </a:solidFill>
                <a:latin typeface="Corbel"/>
              </a:rPr>
              <a:t>Haga clic para modificar el estilo de título del patrón</a:t>
            </a:r>
            <a:endParaRPr b="0" lang="en-US" sz="4000" spc="-1" strike="noStrike">
              <a:solidFill>
                <a:schemeClr val="dk1"/>
              </a:solidFill>
              <a:latin typeface="Corbel"/>
            </a:endParaRPr>
          </a:p>
        </p:txBody>
      </p:sp>
      <p:sp>
        <p:nvSpPr>
          <p:cNvPr id="123" name="PlaceHolder 2"/>
          <p:cNvSpPr>
            <a:spLocks noGrp="1"/>
          </p:cNvSpPr>
          <p:nvPr>
            <p:ph type="body"/>
          </p:nvPr>
        </p:nvSpPr>
        <p:spPr>
          <a:xfrm>
            <a:off x="1484640" y="685800"/>
            <a:ext cx="8021520" cy="5105160"/>
          </a:xfrm>
          <a:prstGeom prst="rect">
            <a:avLst/>
          </a:prstGeom>
          <a:noFill/>
          <a:ln w="0">
            <a:noFill/>
          </a:ln>
        </p:spPr>
        <p:txBody>
          <a:bodyPr lIns="91440" rIns="91440" tIns="45720" bIns="45720" anchor="t" vert="eaVert">
            <a:noAutofit/>
          </a:bodyPr>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Editar el estilo de texto del patrón</a:t>
            </a:r>
            <a:endParaRPr b="0" lang="en-US" sz="2400" spc="-1" strike="noStrike">
              <a:solidFill>
                <a:schemeClr val="dk1"/>
              </a:solidFill>
              <a:latin typeface="Corbel"/>
            </a:endParaRPr>
          </a:p>
          <a:p>
            <a:pPr lvl="1" marL="743040" indent="-285840" defTabSz="457200">
              <a:lnSpc>
                <a:spcPct val="100000"/>
              </a:lnSpc>
              <a:spcBef>
                <a:spcPts val="400"/>
              </a:spcBef>
              <a:spcAft>
                <a:spcPts val="601"/>
              </a:spcAft>
              <a:buClr>
                <a:srgbClr val="1287c3"/>
              </a:buClr>
              <a:buSzPct val="145000"/>
              <a:buFont typeface="Arial"/>
              <a:buChar char="•"/>
            </a:pPr>
            <a:r>
              <a:rPr b="0" lang="es-ES" sz="2000" spc="-1" strike="noStrike">
                <a:solidFill>
                  <a:schemeClr val="dk1"/>
                </a:solidFill>
                <a:latin typeface="Corbel"/>
              </a:rPr>
              <a:t>Segundo nivel</a:t>
            </a:r>
            <a:endParaRPr b="0" lang="en-US" sz="2000" spc="-1" strike="noStrike">
              <a:solidFill>
                <a:schemeClr val="dk1"/>
              </a:solidFill>
              <a:latin typeface="Corbel"/>
            </a:endParaRPr>
          </a:p>
          <a:p>
            <a:pPr lvl="2" marL="1200240" indent="-285840" defTabSz="457200">
              <a:lnSpc>
                <a:spcPct val="100000"/>
              </a:lnSpc>
              <a:spcBef>
                <a:spcPts val="360"/>
              </a:spcBef>
              <a:spcAft>
                <a:spcPts val="601"/>
              </a:spcAft>
              <a:buClr>
                <a:srgbClr val="1287c3"/>
              </a:buClr>
              <a:buSzPct val="145000"/>
              <a:buFont typeface="Arial"/>
              <a:buChar char="•"/>
            </a:pPr>
            <a:r>
              <a:rPr b="0" lang="es-ES" sz="1800" spc="-1" strike="noStrike">
                <a:solidFill>
                  <a:schemeClr val="dk1"/>
                </a:solidFill>
                <a:latin typeface="Corbel"/>
              </a:rPr>
              <a:t>Tercer nivel</a:t>
            </a:r>
            <a:endParaRPr b="0" lang="en-US" sz="1800" spc="-1" strike="noStrike">
              <a:solidFill>
                <a:schemeClr val="dk1"/>
              </a:solidFill>
              <a:latin typeface="Corbel"/>
            </a:endParaRPr>
          </a:p>
          <a:p>
            <a:pPr lvl="3" marL="1542960" indent="-171360" defTabSz="457200">
              <a:lnSpc>
                <a:spcPct val="100000"/>
              </a:lnSpc>
              <a:spcBef>
                <a:spcPts val="320"/>
              </a:spcBef>
              <a:spcAft>
                <a:spcPts val="601"/>
              </a:spcAft>
              <a:buClr>
                <a:srgbClr val="1287c3"/>
              </a:buClr>
              <a:buSzPct val="145000"/>
              <a:buFont typeface="Arial"/>
              <a:buChar char="•"/>
            </a:pPr>
            <a:r>
              <a:rPr b="0" lang="es-ES" sz="1600" spc="-1" strike="noStrike">
                <a:solidFill>
                  <a:schemeClr val="dk1"/>
                </a:solidFill>
                <a:latin typeface="Corbel"/>
              </a:rPr>
              <a:t>Cuarto nivel</a:t>
            </a:r>
            <a:endParaRPr b="0" lang="en-US" sz="1600" spc="-1" strike="noStrike">
              <a:solidFill>
                <a:schemeClr val="dk1"/>
              </a:solidFill>
              <a:latin typeface="Corbel"/>
            </a:endParaRPr>
          </a:p>
          <a:p>
            <a:pPr lvl="4" marL="2000160" indent="-171360" defTabSz="457200">
              <a:lnSpc>
                <a:spcPct val="100000"/>
              </a:lnSpc>
              <a:spcBef>
                <a:spcPts val="281"/>
              </a:spcBef>
              <a:spcAft>
                <a:spcPts val="601"/>
              </a:spcAft>
              <a:buClr>
                <a:srgbClr val="1287c3"/>
              </a:buClr>
              <a:buSzPct val="145000"/>
              <a:buFont typeface="Arial"/>
              <a:buChar char="•"/>
            </a:pPr>
            <a:r>
              <a:rPr b="0" lang="es-ES" sz="1400" spc="-1" strike="noStrike">
                <a:solidFill>
                  <a:schemeClr val="dk1"/>
                </a:solidFill>
                <a:latin typeface="Corbel"/>
              </a:rPr>
              <a:t>Quinto nivel</a:t>
            </a:r>
            <a:endParaRPr b="0" lang="en-US" sz="1400" spc="-1" strike="noStrike">
              <a:solidFill>
                <a:schemeClr val="dk1"/>
              </a:solidFill>
              <a:latin typeface="Corbel"/>
            </a:endParaRPr>
          </a:p>
        </p:txBody>
      </p:sp>
      <p:sp>
        <p:nvSpPr>
          <p:cNvPr id="124" name="PlaceHolder 3"/>
          <p:cNvSpPr>
            <a:spLocks noGrp="1"/>
          </p:cNvSpPr>
          <p:nvPr>
            <p:ph type="dt" idx="25"/>
          </p:nvPr>
        </p:nvSpPr>
        <p:spPr>
          <a:xfrm>
            <a:off x="9811440" y="6116040"/>
            <a:ext cx="114300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solidFill>
                <a:latin typeface="Corbel"/>
              </a:defRPr>
            </a:lvl1pPr>
          </a:lstStyle>
          <a:p>
            <a:pPr indent="0" algn="r" defTabSz="457200">
              <a:lnSpc>
                <a:spcPct val="100000"/>
              </a:lnSpc>
              <a:buNone/>
            </a:pPr>
            <a:r>
              <a:rPr b="0" lang="es-ES" sz="1000" spc="-1" strike="noStrike">
                <a:solidFill>
                  <a:schemeClr val="dk1"/>
                </a:solidFill>
                <a:latin typeface="Corbel"/>
              </a:rPr>
              <a:t>&lt;date/time&gt;</a:t>
            </a:r>
            <a:endParaRPr b="0" lang="en-US" sz="1000" spc="-1" strike="noStrike">
              <a:solidFill>
                <a:srgbClr val="000000"/>
              </a:solidFill>
              <a:latin typeface="Times New Roman"/>
            </a:endParaRPr>
          </a:p>
        </p:txBody>
      </p:sp>
      <p:sp>
        <p:nvSpPr>
          <p:cNvPr id="125" name="PlaceHolder 4"/>
          <p:cNvSpPr>
            <a:spLocks noGrp="1"/>
          </p:cNvSpPr>
          <p:nvPr>
            <p:ph type="ftr" idx="26"/>
          </p:nvPr>
        </p:nvSpPr>
        <p:spPr>
          <a:xfrm>
            <a:off x="2649240" y="6116040"/>
            <a:ext cx="70855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26" name="PlaceHolder 5"/>
          <p:cNvSpPr>
            <a:spLocks noGrp="1"/>
          </p:cNvSpPr>
          <p:nvPr>
            <p:ph type="sldNum" idx="27"/>
          </p:nvPr>
        </p:nvSpPr>
        <p:spPr>
          <a:xfrm>
            <a:off x="11031120" y="6116040"/>
            <a:ext cx="55080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solidFill>
                <a:latin typeface="Corbel"/>
              </a:defRPr>
            </a:lvl1pPr>
          </a:lstStyle>
          <a:p>
            <a:pPr indent="0" algn="r" defTabSz="457200">
              <a:lnSpc>
                <a:spcPct val="100000"/>
              </a:lnSpc>
              <a:buNone/>
            </a:pPr>
            <a:fld id="{335BF37A-4C46-44F5-B953-F02D2A5E1EA8}" type="slidenum">
              <a:rPr b="0" lang="es-ES" sz="1000" spc="-1" strike="noStrike">
                <a:solidFill>
                  <a:schemeClr val="dk1"/>
                </a:solidFill>
                <a:latin typeface="Corbe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hyperlink" Target="http://www.jsonschema2pojo.org/" TargetMode="External"/><Relationship Id="rId2" Type="http://schemas.openxmlformats.org/officeDocument/2006/relationships/slideLayout" Target="../slideLayouts/slideLayout10.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4.xml"/>
</Relationships>
</file>

<file path=ppt/slides/_rels/slide2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0.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3.xml.rels><?xml version="1.0" encoding="UTF-8"?>
<Relationships xmlns="http://schemas.openxmlformats.org/package/2006/relationships"><Relationship Id="rId1" Type="http://schemas.openxmlformats.org/officeDocument/2006/relationships/hyperlink" Target="https://www.themoviedb.org/" TargetMode="External"/><Relationship Id="rId2" Type="http://schemas.openxmlformats.org/officeDocument/2006/relationships/hyperlink" Target="https://developers.themoviedb.org/3/" TargetMode="External"/><Relationship Id="rId3" Type="http://schemas.openxmlformats.org/officeDocument/2006/relationships/hyperlink" Target="https://rapidapi.com/" TargetMode="External"/><Relationship Id="rId4" Type="http://schemas.openxmlformats.org/officeDocument/2006/relationships/slideLayout" Target="../slideLayouts/slideLayout10.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3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5.xml.rels><?xml version="1.0" encoding="UTF-8"?>
<Relationships xmlns="http://schemas.openxmlformats.org/package/2006/relationships"><Relationship Id="rId1" Type="http://schemas.openxmlformats.org/officeDocument/2006/relationships/hyperlink" Target="https://api.themoviedb.org/3/movie/popular?api_key=%7Bcodigo%7D&amp;language=es-ES&amp;page=1" TargetMode="External"/><Relationship Id="rId2" Type="http://schemas.openxmlformats.org/officeDocument/2006/relationships/slideLayout" Target="../slideLayouts/slideLayout10.xml"/>
</Relationships>
</file>

<file path=ppt/slides/_rels/slide6.xml.rels><?xml version="1.0" encoding="UTF-8"?>
<Relationships xmlns="http://schemas.openxmlformats.org/package/2006/relationships"><Relationship Id="rId1" Type="http://schemas.openxmlformats.org/officeDocument/2006/relationships/hyperlink" Target="https://api.themoviedb.org/3/search/movie?api_key=6bc4475805ebbc4296bcfa515aa8df08&amp;language=es-ES&amp;query=El+rey+leon" TargetMode="External"/><Relationship Id="rId2" Type="http://schemas.openxmlformats.org/officeDocument/2006/relationships/slideLayout" Target="../slideLayouts/slideLayout10.xml"/>
</Relationships>
</file>

<file path=ppt/slides/_rels/slide7.xml.rels><?xml version="1.0" encoding="UTF-8"?>
<Relationships xmlns="http://schemas.openxmlformats.org/package/2006/relationships"><Relationship Id="rId1" Type="http://schemas.openxmlformats.org/officeDocument/2006/relationships/hyperlink" Target="https://jsonformatter.curiousconcept.com/" TargetMode="External"/><Relationship Id="rId2" Type="http://schemas.openxmlformats.org/officeDocument/2006/relationships/slideLayout" Target="../slideLayouts/slideLayout10.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9.xml.rels><?xml version="1.0" encoding="UTF-8"?>
<Relationships xmlns="http://schemas.openxmlformats.org/package/2006/relationships"><Relationship Id="rId1" Type="http://schemas.openxmlformats.org/officeDocument/2006/relationships/hyperlink" Target="https://square.github.io/okhttp/" TargetMode="External"/><Relationship Id="rId2" Type="http://schemas.openxmlformats.org/officeDocument/2006/relationships/hyperlink" Target="https://square.github.io/retrofit/" TargetMode="External"/><Relationship Id="rId3" Type="http://schemas.openxmlformats.org/officeDocument/2006/relationships/slideLayout" Target="../slideLayouts/slideLayout10.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2319480" y="914400"/>
            <a:ext cx="9262440" cy="3488040"/>
          </a:xfrm>
          <a:prstGeom prst="rect">
            <a:avLst/>
          </a:prstGeom>
          <a:noFill/>
          <a:ln w="0">
            <a:noFill/>
          </a:ln>
        </p:spPr>
        <p:txBody>
          <a:bodyPr lIns="91440" rIns="91440" tIns="45720" bIns="45720" anchor="b">
            <a:noAutofit/>
          </a:bodyPr>
          <a:p>
            <a:pPr indent="0" algn="r" defTabSz="457200">
              <a:lnSpc>
                <a:spcPct val="100000"/>
              </a:lnSpc>
              <a:buNone/>
            </a:pPr>
            <a:r>
              <a:rPr b="0" lang="es-ES" sz="5400" spc="-1" strike="noStrike">
                <a:solidFill>
                  <a:schemeClr val="dk1"/>
                </a:solidFill>
                <a:latin typeface="Corbel"/>
              </a:rPr>
              <a:t>Servicios web en Android – Retrofit - Kotlin</a:t>
            </a:r>
            <a:endParaRPr b="0" lang="en-US" sz="5400" spc="-1" strike="noStrike">
              <a:solidFill>
                <a:schemeClr val="dk1"/>
              </a:solidFill>
              <a:latin typeface="Corbel"/>
            </a:endParaRPr>
          </a:p>
        </p:txBody>
      </p:sp>
      <p:sp>
        <p:nvSpPr>
          <p:cNvPr id="240" name="PlaceHolder 2"/>
          <p:cNvSpPr>
            <a:spLocks noGrp="1"/>
          </p:cNvSpPr>
          <p:nvPr>
            <p:ph type="subTitle"/>
          </p:nvPr>
        </p:nvSpPr>
        <p:spPr>
          <a:xfrm>
            <a:off x="3899160" y="4402800"/>
            <a:ext cx="7683120" cy="1364040"/>
          </a:xfrm>
          <a:prstGeom prst="rect">
            <a:avLst/>
          </a:prstGeom>
          <a:noFill/>
          <a:ln w="0">
            <a:noFill/>
          </a:ln>
        </p:spPr>
        <p:txBody>
          <a:bodyPr lIns="91440" rIns="91440" tIns="45720" bIns="45720" anchor="t">
            <a:noAutofit/>
          </a:bodyPr>
          <a:p>
            <a:pPr indent="0" algn="r" defTabSz="457200">
              <a:lnSpc>
                <a:spcPct val="100000"/>
              </a:lnSpc>
              <a:spcBef>
                <a:spcPts val="360"/>
              </a:spcBef>
              <a:spcAft>
                <a:spcPts val="601"/>
              </a:spcAft>
              <a:buNone/>
              <a:tabLst>
                <a:tab algn="l" pos="0"/>
              </a:tabLst>
            </a:pPr>
            <a:r>
              <a:rPr b="0" lang="es-ES" sz="1800" spc="-1" strike="noStrike">
                <a:solidFill>
                  <a:schemeClr val="dk1"/>
                </a:solidFill>
                <a:latin typeface="Corbel"/>
              </a:rPr>
              <a:t>Dr. Juan Ramón Pérez Pérez</a:t>
            </a:r>
            <a:endParaRPr b="0" lang="en-US" sz="1800" spc="-1" strike="noStrike">
              <a:solidFill>
                <a:srgbClr val="000000"/>
              </a:solidFill>
              <a:latin typeface="Arial"/>
            </a:endParaRPr>
          </a:p>
          <a:p>
            <a:pPr indent="0" algn="r" defTabSz="457200">
              <a:lnSpc>
                <a:spcPct val="100000"/>
              </a:lnSpc>
              <a:spcBef>
                <a:spcPts val="360"/>
              </a:spcBef>
              <a:spcAft>
                <a:spcPts val="601"/>
              </a:spcAft>
              <a:buNone/>
              <a:tabLst>
                <a:tab algn="l" pos="0"/>
              </a:tabLst>
            </a:pPr>
            <a:r>
              <a:rPr b="0" lang="es-ES" sz="1800" spc="-1" strike="noStrike">
                <a:solidFill>
                  <a:schemeClr val="dk1"/>
                </a:solidFill>
                <a:latin typeface="Corbel"/>
              </a:rPr>
              <a:t>Departamento de Informática</a:t>
            </a:r>
            <a:endParaRPr b="0" lang="en-US" sz="1800" spc="-1" strike="noStrike">
              <a:solidFill>
                <a:srgbClr val="000000"/>
              </a:solidFill>
              <a:latin typeface="Arial"/>
            </a:endParaRPr>
          </a:p>
          <a:p>
            <a:pPr indent="0" algn="r" defTabSz="457200">
              <a:lnSpc>
                <a:spcPct val="100000"/>
              </a:lnSpc>
              <a:spcBef>
                <a:spcPts val="360"/>
              </a:spcBef>
              <a:spcAft>
                <a:spcPts val="601"/>
              </a:spcAft>
              <a:buNone/>
              <a:tabLst>
                <a:tab algn="l" pos="0"/>
              </a:tabLst>
            </a:pPr>
            <a:r>
              <a:rPr b="0" lang="es-ES" sz="1800" spc="-1" strike="noStrike">
                <a:solidFill>
                  <a:schemeClr val="dk1"/>
                </a:solidFill>
                <a:latin typeface="Corbel"/>
              </a:rPr>
              <a:t>jrpp@uniovi.es</a:t>
            </a:r>
            <a:endParaRPr b="0" lang="en-US" sz="1800" spc="-1" strike="noStrike">
              <a:solidFill>
                <a:srgbClr val="000000"/>
              </a:solidFill>
              <a:latin typeface="Arial"/>
            </a:endParaRPr>
          </a:p>
        </p:txBody>
      </p:sp>
      <p:sp>
        <p:nvSpPr>
          <p:cNvPr id="241" name="Text Box 10"/>
          <p:cNvSpPr/>
          <p:nvPr/>
        </p:nvSpPr>
        <p:spPr>
          <a:xfrm>
            <a:off x="5557320" y="452880"/>
            <a:ext cx="6024960" cy="1186920"/>
          </a:xfrm>
          <a:prstGeom prst="rect">
            <a:avLst/>
          </a:prstGeom>
          <a:noFill/>
          <a:ln w="9525">
            <a:noFill/>
          </a:ln>
        </p:spPr>
        <p:style>
          <a:lnRef idx="0"/>
          <a:fillRef idx="0"/>
          <a:effectRef idx="0"/>
          <a:fontRef idx="minor"/>
        </p:style>
        <p:txBody>
          <a:bodyPr lIns="90000" rIns="90000" tIns="45000" bIns="45000" anchor="t">
            <a:spAutoFit/>
          </a:bodyPr>
          <a:p>
            <a:pPr algn="r" defTabSz="457200">
              <a:lnSpc>
                <a:spcPct val="100000"/>
              </a:lnSpc>
            </a:pPr>
            <a:r>
              <a:rPr b="1" lang="es-ES" sz="1800" spc="-1" strike="noStrike">
                <a:solidFill>
                  <a:schemeClr val="dk1"/>
                </a:solidFill>
                <a:latin typeface="Corbel"/>
              </a:rPr>
              <a:t>Software para Dispositivos Móviles</a:t>
            </a:r>
            <a:endParaRPr b="0" lang="en-US" sz="1800" spc="-1" strike="noStrike">
              <a:solidFill>
                <a:srgbClr val="000000"/>
              </a:solidFill>
              <a:latin typeface="Arial"/>
            </a:endParaRPr>
          </a:p>
          <a:p>
            <a:pPr algn="r" defTabSz="457200">
              <a:lnSpc>
                <a:spcPct val="100000"/>
              </a:lnSpc>
            </a:pPr>
            <a:r>
              <a:rPr b="0" lang="es-ES" sz="1800" spc="-1" strike="noStrike">
                <a:solidFill>
                  <a:schemeClr val="dk1"/>
                </a:solidFill>
                <a:latin typeface="Corbel"/>
              </a:rPr>
              <a:t>Grado en Ingeniería Informática del Software</a:t>
            </a:r>
            <a:endParaRPr b="0" lang="en-US" sz="1800" spc="-1" strike="noStrike">
              <a:solidFill>
                <a:srgbClr val="000000"/>
              </a:solidFill>
              <a:latin typeface="Arial"/>
            </a:endParaRPr>
          </a:p>
          <a:p>
            <a:pPr algn="r" defTabSz="457200">
              <a:lnSpc>
                <a:spcPct val="100000"/>
              </a:lnSpc>
            </a:pPr>
            <a:r>
              <a:rPr b="0" lang="es-ES" sz="1800" spc="-1" strike="noStrike">
                <a:solidFill>
                  <a:schemeClr val="dk1"/>
                </a:solidFill>
                <a:latin typeface="Corbel"/>
              </a:rPr>
              <a:t>Escuela de Ingeniería Informática – Universidad de Oviedo</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title"/>
          </p:nvPr>
        </p:nvSpPr>
        <p:spPr>
          <a:xfrm>
            <a:off x="1309680" y="457200"/>
            <a:ext cx="10272600" cy="1980720"/>
          </a:xfrm>
          <a:prstGeom prst="rect">
            <a:avLst/>
          </a:prstGeom>
          <a:noFill/>
          <a:ln w="0">
            <a:noFill/>
          </a:ln>
        </p:spPr>
        <p:txBody>
          <a:bodyPr lIns="91440" rIns="91440" tIns="45720" bIns="45720" anchor="ctr">
            <a:noAutofit/>
          </a:bodyPr>
          <a:p>
            <a:pPr indent="0" algn="ctr" defTabSz="457200">
              <a:lnSpc>
                <a:spcPct val="100000"/>
              </a:lnSpc>
              <a:buNone/>
            </a:pPr>
            <a:r>
              <a:rPr b="0" lang="es-ES" sz="4000" spc="-1" strike="noStrike">
                <a:solidFill>
                  <a:schemeClr val="dk1"/>
                </a:solidFill>
                <a:latin typeface="Corbel"/>
              </a:rPr>
              <a:t>Mapeo JSON a objetos</a:t>
            </a:r>
            <a:endParaRPr b="0" lang="en-US" sz="4000" spc="-1" strike="noStrike">
              <a:solidFill>
                <a:schemeClr val="dk1"/>
              </a:solidFill>
              <a:latin typeface="Corbel"/>
            </a:endParaRPr>
          </a:p>
        </p:txBody>
      </p:sp>
      <p:sp>
        <p:nvSpPr>
          <p:cNvPr id="287" name="PlaceHolder 2"/>
          <p:cNvSpPr>
            <a:spLocks noGrp="1"/>
          </p:cNvSpPr>
          <p:nvPr>
            <p:ph/>
          </p:nvPr>
        </p:nvSpPr>
        <p:spPr>
          <a:xfrm>
            <a:off x="1309680" y="2666880"/>
            <a:ext cx="10272600" cy="3332520"/>
          </a:xfrm>
          <a:prstGeom prst="rect">
            <a:avLst/>
          </a:prstGeom>
          <a:noFill/>
          <a:ln w="0">
            <a:noFill/>
          </a:ln>
        </p:spPr>
        <p:txBody>
          <a:bodyPr lIns="91440" rIns="91440" tIns="45720" bIns="45720" anchor="ctr">
            <a:normAutofit/>
          </a:bodyPr>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Realmente retrofit no tiene clases para hacer la conversión y hace uso de otras librerías</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Para hacer la conversión de JSON</a:t>
            </a:r>
            <a:endParaRPr b="0" lang="en-US" sz="2400" spc="-1" strike="noStrike">
              <a:solidFill>
                <a:schemeClr val="dk1"/>
              </a:solidFill>
              <a:latin typeface="Corbel"/>
            </a:endParaRPr>
          </a:p>
          <a:p>
            <a:pPr indent="0" defTabSz="457200">
              <a:lnSpc>
                <a:spcPct val="100000"/>
              </a:lnSpc>
              <a:spcBef>
                <a:spcPts val="479"/>
              </a:spcBef>
              <a:spcAft>
                <a:spcPts val="601"/>
              </a:spcAft>
              <a:buNone/>
            </a:pPr>
            <a:endParaRPr b="0" lang="en-US" sz="2400" spc="-1" strike="noStrike">
              <a:solidFill>
                <a:schemeClr val="dk1"/>
              </a:solidFill>
              <a:latin typeface="Corbel"/>
            </a:endParaRPr>
          </a:p>
          <a:p>
            <a:pPr indent="0" defTabSz="457200">
              <a:lnSpc>
                <a:spcPct val="100000"/>
              </a:lnSpc>
              <a:spcBef>
                <a:spcPts val="479"/>
              </a:spcBef>
              <a:spcAft>
                <a:spcPts val="601"/>
              </a:spcAft>
              <a:buNone/>
            </a:pPr>
            <a:endParaRPr b="0" lang="en-US" sz="2400" spc="-1" strike="noStrike">
              <a:solidFill>
                <a:schemeClr val="dk1"/>
              </a:solidFill>
              <a:latin typeface="Corbel"/>
            </a:endParaRPr>
          </a:p>
          <a:p>
            <a:pPr indent="0" defTabSz="457200">
              <a:lnSpc>
                <a:spcPct val="100000"/>
              </a:lnSpc>
              <a:spcBef>
                <a:spcPts val="479"/>
              </a:spcBef>
              <a:spcAft>
                <a:spcPts val="601"/>
              </a:spcAft>
              <a:buNone/>
            </a:pP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Para hacer la conversión de XML</a:t>
            </a:r>
            <a:endParaRPr b="0" lang="en-US" sz="2400" spc="-1" strike="noStrike">
              <a:solidFill>
                <a:schemeClr val="dk1"/>
              </a:solidFill>
              <a:latin typeface="Corbel"/>
            </a:endParaRPr>
          </a:p>
          <a:p>
            <a:pPr indent="0" defTabSz="457200">
              <a:lnSpc>
                <a:spcPct val="100000"/>
              </a:lnSpc>
              <a:spcBef>
                <a:spcPts val="479"/>
              </a:spcBef>
              <a:spcAft>
                <a:spcPts val="601"/>
              </a:spcAft>
              <a:buNone/>
            </a:pPr>
            <a:endParaRPr b="0" lang="en-US" sz="2400" spc="-1" strike="noStrike">
              <a:solidFill>
                <a:schemeClr val="dk1"/>
              </a:solidFill>
              <a:latin typeface="Corbel"/>
            </a:endParaRPr>
          </a:p>
        </p:txBody>
      </p:sp>
      <p:graphicFrame>
        <p:nvGraphicFramePr>
          <p:cNvPr id="288" name="Tabla 3"/>
          <p:cNvGraphicFramePr/>
          <p:nvPr/>
        </p:nvGraphicFramePr>
        <p:xfrm>
          <a:off x="3210480" y="3939120"/>
          <a:ext cx="6762240" cy="1275480"/>
        </p:xfrm>
        <a:graphic>
          <a:graphicData uri="http://schemas.openxmlformats.org/drawingml/2006/table">
            <a:tbl>
              <a:tblPr/>
              <a:tblGrid>
                <a:gridCol w="1182240"/>
                <a:gridCol w="5580360"/>
              </a:tblGrid>
              <a:tr h="370800">
                <a:tc>
                  <a:txBody>
                    <a:bodyPr lIns="123480" rIns="123480" tIns="56880" bIns="56880" anchor="ctr">
                      <a:noAutofit/>
                    </a:bodyPr>
                    <a:p>
                      <a:pPr defTabSz="457200">
                        <a:lnSpc>
                          <a:spcPct val="100000"/>
                        </a:lnSpc>
                      </a:pPr>
                      <a:r>
                        <a:rPr b="0" lang="es-ES" sz="1800" spc="-1" strike="noStrike">
                          <a:solidFill>
                            <a:schemeClr val="dk1"/>
                          </a:solidFill>
                          <a:latin typeface="Corbel"/>
                        </a:rPr>
                        <a:t>Gson</a:t>
                      </a:r>
                      <a:endParaRPr b="0" lang="en-US" sz="1800" spc="-1" strike="noStrike">
                        <a:solidFill>
                          <a:srgbClr val="000000"/>
                        </a:solidFill>
                        <a:latin typeface="Arial"/>
                      </a:endParaRPr>
                    </a:p>
                  </a:txBody>
                  <a:tcPr anchor="ctr" marL="123480" marR="123480">
                    <a:lnL w="9360">
                      <a:solidFill>
                        <a:srgbClr val="dfe2e5"/>
                      </a:solidFill>
                      <a:prstDash val="solid"/>
                    </a:lnL>
                    <a:lnR w="9360">
                      <a:solidFill>
                        <a:srgbClr val="dfe2e5"/>
                      </a:solidFill>
                      <a:prstDash val="solid"/>
                    </a:lnR>
                    <a:lnT w="9360">
                      <a:solidFill>
                        <a:srgbClr val="dfe2e5"/>
                      </a:solidFill>
                      <a:prstDash val="solid"/>
                    </a:lnT>
                    <a:lnB w="9360">
                      <a:solidFill>
                        <a:srgbClr val="dfe2e5"/>
                      </a:solidFill>
                      <a:prstDash val="solid"/>
                    </a:lnB>
                    <a:solidFill>
                      <a:srgbClr val="ffffff"/>
                    </a:solidFill>
                  </a:tcPr>
                </a:tc>
                <a:tc>
                  <a:txBody>
                    <a:bodyPr lIns="123480" rIns="123480" tIns="56880" bIns="56880" anchor="ctr">
                      <a:noAutofit/>
                    </a:bodyPr>
                    <a:p>
                      <a:pPr defTabSz="457200">
                        <a:lnSpc>
                          <a:spcPct val="100000"/>
                        </a:lnSpc>
                      </a:pPr>
                      <a:r>
                        <a:rPr b="0" lang="es-ES" sz="1800" spc="-1" strike="noStrike">
                          <a:solidFill>
                            <a:schemeClr val="dk1"/>
                          </a:solidFill>
                          <a:latin typeface="Corbel"/>
                        </a:rPr>
                        <a:t>com.squareup.retrofit2:converter-gson:2.4.0</a:t>
                      </a:r>
                      <a:endParaRPr b="0" lang="en-US" sz="1800" spc="-1" strike="noStrike">
                        <a:solidFill>
                          <a:srgbClr val="000000"/>
                        </a:solidFill>
                        <a:latin typeface="Arial"/>
                      </a:endParaRPr>
                    </a:p>
                  </a:txBody>
                  <a:tcPr anchor="ctr" marL="123480" marR="123480">
                    <a:lnL w="9360">
                      <a:solidFill>
                        <a:srgbClr val="dfe2e5"/>
                      </a:solidFill>
                      <a:prstDash val="solid"/>
                    </a:lnL>
                    <a:lnR w="9360">
                      <a:solidFill>
                        <a:srgbClr val="dfe2e5"/>
                      </a:solidFill>
                      <a:prstDash val="solid"/>
                    </a:lnR>
                    <a:lnT w="9360">
                      <a:solidFill>
                        <a:srgbClr val="dfe2e5"/>
                      </a:solidFill>
                      <a:prstDash val="solid"/>
                    </a:lnT>
                    <a:lnB w="9360">
                      <a:solidFill>
                        <a:srgbClr val="dfe2e5"/>
                      </a:solidFill>
                      <a:prstDash val="solid"/>
                    </a:lnB>
                    <a:solidFill>
                      <a:srgbClr val="ffffff"/>
                    </a:solidFill>
                  </a:tcPr>
                </a:tc>
              </a:tr>
              <a:tr h="370800">
                <a:tc>
                  <a:txBody>
                    <a:bodyPr lIns="123480" rIns="123480" tIns="56880" bIns="56880" anchor="ctr">
                      <a:noAutofit/>
                    </a:bodyPr>
                    <a:p>
                      <a:pPr defTabSz="457200">
                        <a:lnSpc>
                          <a:spcPct val="100000"/>
                        </a:lnSpc>
                      </a:pPr>
                      <a:r>
                        <a:rPr b="0" lang="es-ES" sz="1800" spc="-1" strike="noStrike">
                          <a:solidFill>
                            <a:schemeClr val="dk1"/>
                          </a:solidFill>
                          <a:latin typeface="Corbel"/>
                        </a:rPr>
                        <a:t>Jackson</a:t>
                      </a:r>
                      <a:endParaRPr b="0" lang="en-US" sz="1800" spc="-1" strike="noStrike">
                        <a:solidFill>
                          <a:srgbClr val="000000"/>
                        </a:solidFill>
                        <a:latin typeface="Arial"/>
                      </a:endParaRPr>
                    </a:p>
                  </a:txBody>
                  <a:tcPr anchor="ctr" marL="123480" marR="123480">
                    <a:lnL w="9360">
                      <a:solidFill>
                        <a:srgbClr val="dfe2e5"/>
                      </a:solidFill>
                      <a:prstDash val="solid"/>
                    </a:lnL>
                    <a:lnR w="9360">
                      <a:solidFill>
                        <a:srgbClr val="dfe2e5"/>
                      </a:solidFill>
                      <a:prstDash val="solid"/>
                    </a:lnR>
                    <a:lnT w="9360">
                      <a:solidFill>
                        <a:srgbClr val="dfe2e5"/>
                      </a:solidFill>
                      <a:prstDash val="solid"/>
                    </a:lnT>
                    <a:lnB w="9360">
                      <a:solidFill>
                        <a:srgbClr val="dfe2e5"/>
                      </a:solidFill>
                      <a:prstDash val="solid"/>
                    </a:lnB>
                    <a:solidFill>
                      <a:srgbClr val="f6f8fa"/>
                    </a:solidFill>
                  </a:tcPr>
                </a:tc>
                <a:tc>
                  <a:txBody>
                    <a:bodyPr lIns="123480" rIns="123480" tIns="56880" bIns="56880" anchor="ctr">
                      <a:noAutofit/>
                    </a:bodyPr>
                    <a:p>
                      <a:pPr defTabSz="457200">
                        <a:lnSpc>
                          <a:spcPct val="100000"/>
                        </a:lnSpc>
                      </a:pPr>
                      <a:r>
                        <a:rPr b="0" lang="es-ES" sz="1800" spc="-1" strike="noStrike">
                          <a:solidFill>
                            <a:schemeClr val="dk1"/>
                          </a:solidFill>
                          <a:latin typeface="Corbel"/>
                        </a:rPr>
                        <a:t>com.squareup.retrofit2:converter-jackson:2.4.0</a:t>
                      </a:r>
                      <a:endParaRPr b="0" lang="en-US" sz="1800" spc="-1" strike="noStrike">
                        <a:solidFill>
                          <a:srgbClr val="000000"/>
                        </a:solidFill>
                        <a:latin typeface="Arial"/>
                      </a:endParaRPr>
                    </a:p>
                  </a:txBody>
                  <a:tcPr anchor="ctr" marL="123480" marR="123480">
                    <a:lnL w="9360">
                      <a:solidFill>
                        <a:srgbClr val="dfe2e5"/>
                      </a:solidFill>
                      <a:prstDash val="solid"/>
                    </a:lnL>
                    <a:lnR w="9360">
                      <a:solidFill>
                        <a:srgbClr val="dfe2e5"/>
                      </a:solidFill>
                      <a:prstDash val="solid"/>
                    </a:lnR>
                    <a:lnT w="9360">
                      <a:solidFill>
                        <a:srgbClr val="dfe2e5"/>
                      </a:solidFill>
                      <a:prstDash val="solid"/>
                    </a:lnT>
                    <a:lnB w="9360">
                      <a:solidFill>
                        <a:srgbClr val="dfe2e5"/>
                      </a:solidFill>
                      <a:prstDash val="solid"/>
                    </a:lnB>
                    <a:solidFill>
                      <a:srgbClr val="f6f8fa"/>
                    </a:solidFill>
                  </a:tcPr>
                </a:tc>
              </a:tr>
              <a:tr h="370800">
                <a:tc>
                  <a:txBody>
                    <a:bodyPr lIns="123480" rIns="123480" tIns="56880" bIns="56880" anchor="ctr">
                      <a:noAutofit/>
                    </a:bodyPr>
                    <a:p>
                      <a:pPr defTabSz="457200">
                        <a:lnSpc>
                          <a:spcPct val="100000"/>
                        </a:lnSpc>
                      </a:pPr>
                      <a:r>
                        <a:rPr b="0" lang="es-ES" sz="1800" spc="-1" strike="noStrike">
                          <a:solidFill>
                            <a:schemeClr val="dk1"/>
                          </a:solidFill>
                          <a:latin typeface="Corbel"/>
                        </a:rPr>
                        <a:t>Moshi</a:t>
                      </a:r>
                      <a:endParaRPr b="0" lang="en-US" sz="1800" spc="-1" strike="noStrike">
                        <a:solidFill>
                          <a:srgbClr val="000000"/>
                        </a:solidFill>
                        <a:latin typeface="Arial"/>
                      </a:endParaRPr>
                    </a:p>
                  </a:txBody>
                  <a:tcPr anchor="ctr" marL="123480" marR="123480">
                    <a:lnL w="9360">
                      <a:solidFill>
                        <a:srgbClr val="dfe2e5"/>
                      </a:solidFill>
                      <a:prstDash val="solid"/>
                    </a:lnL>
                    <a:lnR w="9360">
                      <a:solidFill>
                        <a:srgbClr val="dfe2e5"/>
                      </a:solidFill>
                      <a:prstDash val="solid"/>
                    </a:lnR>
                    <a:lnT w="9360">
                      <a:solidFill>
                        <a:srgbClr val="dfe2e5"/>
                      </a:solidFill>
                      <a:prstDash val="solid"/>
                    </a:lnT>
                    <a:lnB w="9360">
                      <a:solidFill>
                        <a:srgbClr val="dfe2e5"/>
                      </a:solidFill>
                      <a:prstDash val="solid"/>
                    </a:lnB>
                    <a:solidFill>
                      <a:srgbClr val="ffffff"/>
                    </a:solidFill>
                  </a:tcPr>
                </a:tc>
                <a:tc>
                  <a:txBody>
                    <a:bodyPr lIns="123480" rIns="123480" tIns="56880" bIns="56880" anchor="ctr">
                      <a:noAutofit/>
                    </a:bodyPr>
                    <a:p>
                      <a:pPr defTabSz="457200">
                        <a:lnSpc>
                          <a:spcPct val="100000"/>
                        </a:lnSpc>
                      </a:pPr>
                      <a:r>
                        <a:rPr b="0" lang="es-ES" sz="1800" spc="-1" strike="noStrike">
                          <a:solidFill>
                            <a:schemeClr val="dk1"/>
                          </a:solidFill>
                          <a:latin typeface="Corbel"/>
                        </a:rPr>
                        <a:t>com.squareup.retrofit2:converter-moshi:2.4.0</a:t>
                      </a:r>
                      <a:endParaRPr b="0" lang="en-US" sz="1800" spc="-1" strike="noStrike">
                        <a:solidFill>
                          <a:srgbClr val="000000"/>
                        </a:solidFill>
                        <a:latin typeface="Arial"/>
                      </a:endParaRPr>
                    </a:p>
                  </a:txBody>
                  <a:tcPr anchor="ctr" marL="123480" marR="123480">
                    <a:lnL w="9360">
                      <a:solidFill>
                        <a:srgbClr val="dfe2e5"/>
                      </a:solidFill>
                      <a:prstDash val="solid"/>
                    </a:lnL>
                    <a:lnR w="9360">
                      <a:solidFill>
                        <a:srgbClr val="dfe2e5"/>
                      </a:solidFill>
                      <a:prstDash val="solid"/>
                    </a:lnR>
                    <a:lnT w="9360">
                      <a:solidFill>
                        <a:srgbClr val="dfe2e5"/>
                      </a:solidFill>
                      <a:prstDash val="solid"/>
                    </a:lnT>
                    <a:lnB w="9360">
                      <a:solidFill>
                        <a:srgbClr val="dfe2e5"/>
                      </a:solidFill>
                      <a:prstDash val="solid"/>
                    </a:lnB>
                    <a:solidFill>
                      <a:srgbClr val="ffffff"/>
                    </a:solidFill>
                  </a:tcPr>
                </a:tc>
              </a:tr>
            </a:tbl>
          </a:graphicData>
        </a:graphic>
      </p:graphicFrame>
      <p:graphicFrame>
        <p:nvGraphicFramePr>
          <p:cNvPr id="289" name="Tabla 4"/>
          <p:cNvGraphicFramePr/>
          <p:nvPr/>
        </p:nvGraphicFramePr>
        <p:xfrm>
          <a:off x="3210480" y="5864400"/>
          <a:ext cx="6762240" cy="736200"/>
        </p:xfrm>
        <a:graphic>
          <a:graphicData uri="http://schemas.openxmlformats.org/drawingml/2006/table">
            <a:tbl>
              <a:tblPr/>
              <a:tblGrid>
                <a:gridCol w="1397160"/>
                <a:gridCol w="5365080"/>
              </a:tblGrid>
              <a:tr h="327960">
                <a:tc>
                  <a:txBody>
                    <a:bodyPr lIns="123480" rIns="123480" tIns="56880" bIns="56880" anchor="ctr">
                      <a:noAutofit/>
                    </a:bodyPr>
                    <a:p>
                      <a:pPr defTabSz="457200">
                        <a:lnSpc>
                          <a:spcPct val="100000"/>
                        </a:lnSpc>
                      </a:pPr>
                      <a:r>
                        <a:rPr b="0" lang="es-ES" sz="1800" spc="-1" strike="noStrike">
                          <a:solidFill>
                            <a:schemeClr val="dk1"/>
                          </a:solidFill>
                          <a:latin typeface="Corbel"/>
                        </a:rPr>
                        <a:t>Simple XML</a:t>
                      </a:r>
                      <a:endParaRPr b="0" lang="en-US" sz="1800" spc="-1" strike="noStrike">
                        <a:solidFill>
                          <a:srgbClr val="000000"/>
                        </a:solidFill>
                        <a:latin typeface="Arial"/>
                      </a:endParaRPr>
                    </a:p>
                  </a:txBody>
                  <a:tcPr anchor="ctr" marL="123480" marR="123480">
                    <a:lnL w="9360">
                      <a:solidFill>
                        <a:srgbClr val="dfe2e5"/>
                      </a:solidFill>
                      <a:prstDash val="solid"/>
                    </a:lnL>
                    <a:lnR w="9360">
                      <a:solidFill>
                        <a:srgbClr val="dfe2e5"/>
                      </a:solidFill>
                      <a:prstDash val="solid"/>
                    </a:lnR>
                    <a:lnT w="9360">
                      <a:solidFill>
                        <a:srgbClr val="dfe2e5"/>
                      </a:solidFill>
                      <a:prstDash val="solid"/>
                    </a:lnT>
                    <a:lnB w="9360">
                      <a:solidFill>
                        <a:srgbClr val="dfe2e5"/>
                      </a:solidFill>
                      <a:prstDash val="solid"/>
                    </a:lnB>
                    <a:solidFill>
                      <a:srgbClr val="f6f8fa"/>
                    </a:solidFill>
                  </a:tcPr>
                </a:tc>
                <a:tc>
                  <a:txBody>
                    <a:bodyPr lIns="123480" rIns="123480" tIns="56880" bIns="56880" anchor="ctr">
                      <a:noAutofit/>
                    </a:bodyPr>
                    <a:p>
                      <a:pPr defTabSz="457200">
                        <a:lnSpc>
                          <a:spcPct val="100000"/>
                        </a:lnSpc>
                      </a:pPr>
                      <a:r>
                        <a:rPr b="0" lang="es-ES" sz="1800" spc="-1" strike="noStrike">
                          <a:solidFill>
                            <a:schemeClr val="dk1"/>
                          </a:solidFill>
                          <a:latin typeface="Corbel"/>
                        </a:rPr>
                        <a:t>com.squareup.retrofit2:converter-simplexml:2.4.0</a:t>
                      </a:r>
                      <a:endParaRPr b="0" lang="en-US" sz="1800" spc="-1" strike="noStrike">
                        <a:solidFill>
                          <a:srgbClr val="000000"/>
                        </a:solidFill>
                        <a:latin typeface="Arial"/>
                      </a:endParaRPr>
                    </a:p>
                  </a:txBody>
                  <a:tcPr anchor="ctr" marL="123480" marR="123480">
                    <a:lnL w="9360">
                      <a:solidFill>
                        <a:srgbClr val="dfe2e5"/>
                      </a:solidFill>
                      <a:prstDash val="solid"/>
                    </a:lnL>
                    <a:lnR w="9360">
                      <a:solidFill>
                        <a:srgbClr val="dfe2e5"/>
                      </a:solidFill>
                      <a:prstDash val="solid"/>
                    </a:lnR>
                    <a:lnT w="9360">
                      <a:solidFill>
                        <a:srgbClr val="dfe2e5"/>
                      </a:solidFill>
                      <a:prstDash val="solid"/>
                    </a:lnT>
                    <a:lnB w="9360">
                      <a:solidFill>
                        <a:srgbClr val="dfe2e5"/>
                      </a:solidFill>
                      <a:prstDash val="solid"/>
                    </a:lnB>
                    <a:solidFill>
                      <a:srgbClr val="f6f8fa"/>
                    </a:solidFill>
                  </a:tcPr>
                </a:tc>
              </a:tr>
            </a:tbl>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title"/>
          </p:nvPr>
        </p:nvSpPr>
        <p:spPr>
          <a:xfrm>
            <a:off x="1309680" y="457200"/>
            <a:ext cx="10272600" cy="1980720"/>
          </a:xfrm>
          <a:prstGeom prst="rect">
            <a:avLst/>
          </a:prstGeom>
          <a:noFill/>
          <a:ln w="0">
            <a:noFill/>
          </a:ln>
        </p:spPr>
        <p:txBody>
          <a:bodyPr lIns="91440" rIns="91440" tIns="45720" bIns="45720" anchor="ctr">
            <a:noAutofit/>
          </a:bodyPr>
          <a:p>
            <a:pPr indent="0" algn="ctr" defTabSz="457200">
              <a:lnSpc>
                <a:spcPct val="100000"/>
              </a:lnSpc>
              <a:buNone/>
            </a:pPr>
            <a:r>
              <a:rPr b="0" lang="es-ES" sz="4000" spc="-1" strike="noStrike">
                <a:solidFill>
                  <a:schemeClr val="dk1"/>
                </a:solidFill>
                <a:latin typeface="Corbel"/>
              </a:rPr>
              <a:t>Ventajas en el uso de retrofit</a:t>
            </a:r>
            <a:endParaRPr b="0" lang="en-US" sz="4000" spc="-1" strike="noStrike">
              <a:solidFill>
                <a:schemeClr val="dk1"/>
              </a:solidFill>
              <a:latin typeface="Corbel"/>
            </a:endParaRPr>
          </a:p>
        </p:txBody>
      </p:sp>
      <p:sp>
        <p:nvSpPr>
          <p:cNvPr id="291" name="PlaceHolder 2"/>
          <p:cNvSpPr>
            <a:spLocks noGrp="1"/>
          </p:cNvSpPr>
          <p:nvPr>
            <p:ph/>
          </p:nvPr>
        </p:nvSpPr>
        <p:spPr>
          <a:xfrm>
            <a:off x="1309680" y="2666880"/>
            <a:ext cx="10272600" cy="3332520"/>
          </a:xfrm>
          <a:prstGeom prst="rect">
            <a:avLst/>
          </a:prstGeom>
          <a:noFill/>
          <a:ln w="0">
            <a:noFill/>
          </a:ln>
        </p:spPr>
        <p:txBody>
          <a:bodyPr lIns="91440" rIns="91440" tIns="45720" bIns="45720" anchor="ctr">
            <a:noAutofit/>
          </a:bodyPr>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Para hacer peticiones GET sencillas podríamos:</a:t>
            </a:r>
            <a:endParaRPr b="0" lang="en-US" sz="2400" spc="-1" strike="noStrike">
              <a:solidFill>
                <a:schemeClr val="dk1"/>
              </a:solidFill>
              <a:latin typeface="Corbel"/>
            </a:endParaRPr>
          </a:p>
          <a:p>
            <a:pPr lvl="1" marL="743040" indent="-285840" defTabSz="457200">
              <a:lnSpc>
                <a:spcPct val="100000"/>
              </a:lnSpc>
              <a:spcBef>
                <a:spcPts val="400"/>
              </a:spcBef>
              <a:spcAft>
                <a:spcPts val="601"/>
              </a:spcAft>
              <a:buClr>
                <a:srgbClr val="1287c3"/>
              </a:buClr>
              <a:buSzPct val="145000"/>
              <a:buFont typeface="Arial"/>
              <a:buChar char="•"/>
            </a:pPr>
            <a:r>
              <a:rPr b="0" lang="es-ES" sz="2000" spc="-1" strike="noStrike">
                <a:solidFill>
                  <a:schemeClr val="dk1"/>
                </a:solidFill>
                <a:latin typeface="Corbel"/>
              </a:rPr>
              <a:t>Abrir un hilo secundario</a:t>
            </a:r>
            <a:endParaRPr b="0" lang="en-US" sz="2000" spc="-1" strike="noStrike">
              <a:solidFill>
                <a:schemeClr val="dk1"/>
              </a:solidFill>
              <a:latin typeface="Corbel"/>
            </a:endParaRPr>
          </a:p>
          <a:p>
            <a:pPr lvl="1" marL="743040" indent="-285840" defTabSz="457200">
              <a:lnSpc>
                <a:spcPct val="100000"/>
              </a:lnSpc>
              <a:spcBef>
                <a:spcPts val="400"/>
              </a:spcBef>
              <a:spcAft>
                <a:spcPts val="601"/>
              </a:spcAft>
              <a:buClr>
                <a:srgbClr val="1287c3"/>
              </a:buClr>
              <a:buSzPct val="145000"/>
              <a:buFont typeface="Arial"/>
              <a:buChar char="•"/>
            </a:pPr>
            <a:r>
              <a:rPr b="0" lang="es-ES" sz="2000" spc="-1" strike="noStrike">
                <a:solidFill>
                  <a:schemeClr val="dk1"/>
                </a:solidFill>
                <a:latin typeface="Corbel"/>
              </a:rPr>
              <a:t>Lanzar una petición HTTP</a:t>
            </a:r>
            <a:endParaRPr b="0" lang="en-US" sz="2000" spc="-1" strike="noStrike">
              <a:solidFill>
                <a:schemeClr val="dk1"/>
              </a:solidFill>
              <a:latin typeface="Corbel"/>
            </a:endParaRPr>
          </a:p>
          <a:p>
            <a:pPr lvl="1" marL="743040" indent="-285840" defTabSz="457200">
              <a:lnSpc>
                <a:spcPct val="100000"/>
              </a:lnSpc>
              <a:spcBef>
                <a:spcPts val="400"/>
              </a:spcBef>
              <a:spcAft>
                <a:spcPts val="601"/>
              </a:spcAft>
              <a:buClr>
                <a:srgbClr val="1287c3"/>
              </a:buClr>
              <a:buSzPct val="145000"/>
              <a:buFont typeface="Arial"/>
              <a:buChar char="•"/>
            </a:pPr>
            <a:r>
              <a:rPr b="0" lang="es-ES" sz="2000" spc="-1" strike="noStrike">
                <a:solidFill>
                  <a:schemeClr val="dk1"/>
                </a:solidFill>
                <a:latin typeface="Corbel"/>
              </a:rPr>
              <a:t>Deserializar con GSON el resultado</a:t>
            </a:r>
            <a:endParaRPr b="0" lang="en-US" sz="20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Pero retrofit hace igual de fácil una petición sencilla que una mucho más compleja</a:t>
            </a:r>
            <a:endParaRPr b="0" lang="en-US" sz="2400" spc="-1" strike="noStrike">
              <a:solidFill>
                <a:schemeClr val="dk1"/>
              </a:solidFill>
              <a:latin typeface="Corbe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title"/>
          </p:nvPr>
        </p:nvSpPr>
        <p:spPr>
          <a:xfrm>
            <a:off x="1309680" y="685800"/>
            <a:ext cx="6570360" cy="1752120"/>
          </a:xfrm>
          <a:prstGeom prst="rect">
            <a:avLst/>
          </a:prstGeom>
          <a:noFill/>
          <a:ln w="0">
            <a:noFill/>
          </a:ln>
        </p:spPr>
        <p:txBody>
          <a:bodyPr lIns="91440" rIns="91440" tIns="45720" bIns="45720" anchor="ctr">
            <a:normAutofit fontScale="90257"/>
          </a:bodyPr>
          <a:p>
            <a:pPr indent="0" algn="ctr" defTabSz="457200">
              <a:lnSpc>
                <a:spcPct val="100000"/>
              </a:lnSpc>
              <a:buNone/>
            </a:pPr>
            <a:r>
              <a:rPr b="0" lang="es-ES" sz="4000" spc="-1" strike="noStrike">
                <a:solidFill>
                  <a:schemeClr val="dk1"/>
                </a:solidFill>
                <a:latin typeface="Corbel"/>
              </a:rPr>
              <a:t>Como generar listado de películas accediendo a la API TMDB</a:t>
            </a:r>
            <a:endParaRPr b="0" lang="en-US" sz="4000" spc="-1" strike="noStrike">
              <a:solidFill>
                <a:schemeClr val="dk1"/>
              </a:solidFill>
              <a:latin typeface="Corbel"/>
            </a:endParaRPr>
          </a:p>
        </p:txBody>
      </p:sp>
      <p:sp>
        <p:nvSpPr>
          <p:cNvPr id="293" name="PlaceHolder 2"/>
          <p:cNvSpPr>
            <a:spLocks noGrp="1"/>
          </p:cNvSpPr>
          <p:nvPr>
            <p:ph/>
          </p:nvPr>
        </p:nvSpPr>
        <p:spPr>
          <a:xfrm>
            <a:off x="1309680" y="2662200"/>
            <a:ext cx="6364800" cy="3368160"/>
          </a:xfrm>
          <a:prstGeom prst="rect">
            <a:avLst/>
          </a:prstGeom>
          <a:noFill/>
          <a:ln w="0">
            <a:noFill/>
          </a:ln>
        </p:spPr>
        <p:txBody>
          <a:bodyPr lIns="91440" rIns="91440" tIns="45720" bIns="45720" anchor="ctr">
            <a:noAutofit/>
          </a:bodyPr>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Realizar una petición REST al servicio (TMDB) que solicita varias películas (populares)</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¿Cómo mostramos resultados en la interfaz?</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¿Cómo creamos las clases modelo?</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Gestionar la respuesta </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Mostrarla sobre un RecyclerView</a:t>
            </a:r>
            <a:endParaRPr b="0" lang="en-US" sz="2400" spc="-1" strike="noStrike">
              <a:solidFill>
                <a:schemeClr val="dk1"/>
              </a:solidFill>
              <a:latin typeface="Corbel"/>
            </a:endParaRPr>
          </a:p>
        </p:txBody>
      </p:sp>
      <p:pic>
        <p:nvPicPr>
          <p:cNvPr id="294" name="Marcador de contenido 6" descr=""/>
          <p:cNvPicPr/>
          <p:nvPr/>
        </p:nvPicPr>
        <p:blipFill>
          <a:blip r:embed="rId1"/>
          <a:stretch/>
        </p:blipFill>
        <p:spPr>
          <a:xfrm>
            <a:off x="8087760" y="685800"/>
            <a:ext cx="3172320" cy="56440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title"/>
          </p:nvPr>
        </p:nvSpPr>
        <p:spPr>
          <a:xfrm>
            <a:off x="1309680" y="457200"/>
            <a:ext cx="10272600" cy="1980720"/>
          </a:xfrm>
          <a:prstGeom prst="rect">
            <a:avLst/>
          </a:prstGeom>
          <a:noFill/>
          <a:ln w="0">
            <a:noFill/>
          </a:ln>
        </p:spPr>
        <p:txBody>
          <a:bodyPr lIns="91440" rIns="91440" tIns="45720" bIns="45720" anchor="ctr">
            <a:noAutofit/>
          </a:bodyPr>
          <a:p>
            <a:pPr indent="0" algn="ctr" defTabSz="457200">
              <a:lnSpc>
                <a:spcPct val="100000"/>
              </a:lnSpc>
              <a:buNone/>
            </a:pPr>
            <a:r>
              <a:rPr b="1" lang="es-ES" sz="4000" spc="-1" strike="noStrike">
                <a:solidFill>
                  <a:schemeClr val="dk1"/>
                </a:solidFill>
                <a:latin typeface="Corbel"/>
              </a:rPr>
              <a:t>Ejercicio</a:t>
            </a:r>
            <a:r>
              <a:rPr b="0" lang="es-ES" sz="4000" spc="-1" strike="noStrike">
                <a:solidFill>
                  <a:schemeClr val="dk1"/>
                </a:solidFill>
                <a:latin typeface="Corbel"/>
              </a:rPr>
              <a:t>: Listado de películas accediendo a la API TMDB</a:t>
            </a:r>
            <a:endParaRPr b="0" lang="en-US" sz="4000" spc="-1" strike="noStrike">
              <a:solidFill>
                <a:schemeClr val="dk1"/>
              </a:solidFill>
              <a:latin typeface="Corbel"/>
            </a:endParaRPr>
          </a:p>
        </p:txBody>
      </p:sp>
      <p:sp>
        <p:nvSpPr>
          <p:cNvPr id="296" name="PlaceHolder 2"/>
          <p:cNvSpPr>
            <a:spLocks noGrp="1"/>
          </p:cNvSpPr>
          <p:nvPr>
            <p:ph/>
          </p:nvPr>
        </p:nvSpPr>
        <p:spPr>
          <a:xfrm>
            <a:off x="1309680" y="2666880"/>
            <a:ext cx="10272600" cy="3332520"/>
          </a:xfrm>
          <a:prstGeom prst="rect">
            <a:avLst/>
          </a:prstGeom>
          <a:noFill/>
          <a:ln w="0">
            <a:noFill/>
          </a:ln>
        </p:spPr>
        <p:txBody>
          <a:bodyPr lIns="91440" rIns="91440" tIns="45720" bIns="45720" anchor="ctr">
            <a:noAutofit/>
          </a:bodyPr>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Realizar una petición REST al servicio (TMDB) que solicita varias películas (populares)</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¿Cómo creamos los Endpoints para conectarnos al servicio?</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¿Cómo creamos el cliente para hacer la petición?</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¿Cómo creamos las clases modelo para mapear la respuesta?</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¿Cómo realizamos la llamada al servicio?</a:t>
            </a:r>
            <a:endParaRPr b="0" lang="en-US" sz="2400" spc="-1" strike="noStrike">
              <a:solidFill>
                <a:schemeClr val="dk1"/>
              </a:solidFill>
              <a:latin typeface="Corbel"/>
            </a:endParaRPr>
          </a:p>
        </p:txBody>
      </p:sp>
      <p:sp>
        <p:nvSpPr>
          <p:cNvPr id="297" name="Rayo 7"/>
          <p:cNvSpPr/>
          <p:nvPr/>
        </p:nvSpPr>
        <p:spPr>
          <a:xfrm>
            <a:off x="1523880" y="0"/>
            <a:ext cx="360" cy="360"/>
          </a:xfrm>
          <a:prstGeom prst="lightningBolt">
            <a:avLst/>
          </a:prstGeom>
          <a:solidFill>
            <a:schemeClr val="accent5"/>
          </a:solidFill>
          <a:ln cap="rnd">
            <a:solidFill>
              <a:srgbClr val="237fae"/>
            </a:solidFill>
            <a:round/>
          </a:ln>
        </p:spPr>
        <p:style>
          <a:lnRef idx="2">
            <a:schemeClr val="accent1">
              <a:shade val="50000"/>
            </a:schemeClr>
          </a:lnRef>
          <a:fillRef idx="1">
            <a:schemeClr val="accent1"/>
          </a:fillRef>
          <a:effectRef idx="0">
            <a:schemeClr val="accent1"/>
          </a:effectRef>
          <a:fontRef idx="minor"/>
        </p:style>
        <p:txBody>
          <a:bodyPr lIns="90000" rIns="90000" tIns="-44640" bIns="-44640" anchor="ctr">
            <a:noAutofit/>
          </a:bodyPr>
          <a:p>
            <a:pPr algn="ctr" defTabSz="457200">
              <a:lnSpc>
                <a:spcPct val="100000"/>
              </a:lnSpc>
            </a:pPr>
            <a:endParaRPr b="0" lang="en-US" sz="1800" spc="-1" strike="noStrike">
              <a:solidFill>
                <a:schemeClr val="lt1"/>
              </a:solidFill>
              <a:latin typeface="Corbel"/>
            </a:endParaRPr>
          </a:p>
        </p:txBody>
      </p:sp>
      <p:sp>
        <p:nvSpPr>
          <p:cNvPr id="298" name="Rayo 8"/>
          <p:cNvSpPr/>
          <p:nvPr/>
        </p:nvSpPr>
        <p:spPr>
          <a:xfrm>
            <a:off x="1523880" y="0"/>
            <a:ext cx="360" cy="360"/>
          </a:xfrm>
          <a:prstGeom prst="lightningBolt">
            <a:avLst/>
          </a:prstGeom>
          <a:solidFill>
            <a:schemeClr val="accent5"/>
          </a:solidFill>
          <a:ln cap="rnd">
            <a:solidFill>
              <a:srgbClr val="237fae"/>
            </a:solidFill>
            <a:round/>
          </a:ln>
        </p:spPr>
        <p:style>
          <a:lnRef idx="2">
            <a:schemeClr val="accent1">
              <a:shade val="50000"/>
            </a:schemeClr>
          </a:lnRef>
          <a:fillRef idx="1">
            <a:schemeClr val="accent1"/>
          </a:fillRef>
          <a:effectRef idx="0">
            <a:schemeClr val="accent1"/>
          </a:effectRef>
          <a:fontRef idx="minor"/>
        </p:style>
        <p:txBody>
          <a:bodyPr lIns="90000" rIns="90000" tIns="-44640" bIns="-44640" anchor="ctr">
            <a:noAutofit/>
          </a:bodyPr>
          <a:p>
            <a:pPr algn="ctr" defTabSz="457200">
              <a:lnSpc>
                <a:spcPct val="100000"/>
              </a:lnSpc>
            </a:pPr>
            <a:endParaRPr b="0" lang="en-US" sz="1800" spc="-1" strike="noStrike">
              <a:solidFill>
                <a:schemeClr val="lt1"/>
              </a:solidFill>
              <a:latin typeface="Corbe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type="title"/>
          </p:nvPr>
        </p:nvSpPr>
        <p:spPr>
          <a:xfrm>
            <a:off x="1309680" y="457200"/>
            <a:ext cx="10272600" cy="1980720"/>
          </a:xfrm>
          <a:prstGeom prst="rect">
            <a:avLst/>
          </a:prstGeom>
          <a:noFill/>
          <a:ln w="0">
            <a:noFill/>
          </a:ln>
        </p:spPr>
        <p:txBody>
          <a:bodyPr lIns="91440" rIns="91440" tIns="45720" bIns="45720" anchor="ctr">
            <a:noAutofit/>
          </a:bodyPr>
          <a:p>
            <a:pPr indent="0" algn="ctr" defTabSz="457200">
              <a:lnSpc>
                <a:spcPct val="100000"/>
              </a:lnSpc>
              <a:buNone/>
            </a:pPr>
            <a:r>
              <a:rPr b="0" lang="es-ES" sz="4000" spc="-1" strike="noStrike">
                <a:solidFill>
                  <a:schemeClr val="dk1"/>
                </a:solidFill>
                <a:latin typeface="Corbel"/>
              </a:rPr>
              <a:t>Dependencias y permisos</a:t>
            </a:r>
            <a:endParaRPr b="0" lang="en-US" sz="4000" spc="-1" strike="noStrike">
              <a:solidFill>
                <a:schemeClr val="dk1"/>
              </a:solidFill>
              <a:latin typeface="Corbel"/>
            </a:endParaRPr>
          </a:p>
        </p:txBody>
      </p:sp>
      <p:sp>
        <p:nvSpPr>
          <p:cNvPr id="300" name="PlaceHolder 2"/>
          <p:cNvSpPr>
            <a:spLocks noGrp="1"/>
          </p:cNvSpPr>
          <p:nvPr>
            <p:ph/>
          </p:nvPr>
        </p:nvSpPr>
        <p:spPr>
          <a:xfrm>
            <a:off x="1309680" y="2666880"/>
            <a:ext cx="10272600" cy="3332520"/>
          </a:xfrm>
          <a:prstGeom prst="rect">
            <a:avLst/>
          </a:prstGeom>
          <a:noFill/>
          <a:ln w="0">
            <a:noFill/>
          </a:ln>
        </p:spPr>
        <p:txBody>
          <a:bodyPr lIns="91440" rIns="91440" tIns="45720" bIns="45720" anchor="ctr">
            <a:noAutofit/>
          </a:bodyPr>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Debemos incluir el </a:t>
            </a:r>
            <a:r>
              <a:rPr b="1" lang="es-ES" sz="2400" spc="-1" strike="noStrike">
                <a:solidFill>
                  <a:schemeClr val="dk1"/>
                </a:solidFill>
                <a:latin typeface="Corbel"/>
              </a:rPr>
              <a:t>permiso</a:t>
            </a:r>
            <a:r>
              <a:rPr b="0" lang="es-ES" sz="2400" spc="-1" strike="noStrike">
                <a:solidFill>
                  <a:schemeClr val="dk1"/>
                </a:solidFill>
                <a:latin typeface="Corbel"/>
              </a:rPr>
              <a:t> de acceso a Internet en el manifiesto</a:t>
            </a:r>
            <a:endParaRPr b="0" lang="en-US" sz="2400" spc="-1" strike="noStrike">
              <a:solidFill>
                <a:schemeClr val="dk1"/>
              </a:solidFill>
              <a:latin typeface="Corbel"/>
            </a:endParaRPr>
          </a:p>
          <a:p>
            <a:pPr indent="0" defTabSz="457200">
              <a:lnSpc>
                <a:spcPct val="100000"/>
              </a:lnSpc>
              <a:spcBef>
                <a:spcPts val="479"/>
              </a:spcBef>
              <a:spcAft>
                <a:spcPts val="601"/>
              </a:spcAft>
              <a:buNone/>
            </a:pP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Para usar esta </a:t>
            </a:r>
            <a:r>
              <a:rPr b="1" lang="es-ES" sz="2400" spc="-1" strike="noStrike">
                <a:solidFill>
                  <a:schemeClr val="dk1"/>
                </a:solidFill>
                <a:latin typeface="Corbel"/>
              </a:rPr>
              <a:t>librería</a:t>
            </a:r>
            <a:r>
              <a:rPr b="0" lang="es-ES" sz="2400" spc="-1" strike="noStrike">
                <a:solidFill>
                  <a:schemeClr val="dk1"/>
                </a:solidFill>
                <a:latin typeface="Corbel"/>
              </a:rPr>
              <a:t> debemos incluir sus dependencias en el app/build.gradle (Module: app)</a:t>
            </a:r>
            <a:endParaRPr b="0" lang="en-US" sz="2400" spc="-1" strike="noStrike">
              <a:solidFill>
                <a:schemeClr val="dk1"/>
              </a:solidFill>
              <a:latin typeface="Corbel"/>
            </a:endParaRPr>
          </a:p>
          <a:p>
            <a:pPr indent="0" defTabSz="457200">
              <a:lnSpc>
                <a:spcPct val="100000"/>
              </a:lnSpc>
              <a:spcBef>
                <a:spcPts val="479"/>
              </a:spcBef>
              <a:spcAft>
                <a:spcPts val="601"/>
              </a:spcAft>
              <a:buNone/>
            </a:pPr>
            <a:endParaRPr b="0" lang="en-US" sz="2400" spc="-1" strike="noStrike">
              <a:solidFill>
                <a:schemeClr val="dk1"/>
              </a:solidFill>
              <a:latin typeface="Corbel"/>
            </a:endParaRPr>
          </a:p>
          <a:p>
            <a:pPr indent="0" defTabSz="457200">
              <a:lnSpc>
                <a:spcPct val="100000"/>
              </a:lnSpc>
              <a:spcBef>
                <a:spcPts val="479"/>
              </a:spcBef>
              <a:spcAft>
                <a:spcPts val="601"/>
              </a:spcAft>
              <a:buNone/>
            </a:pPr>
            <a:endParaRPr b="0" lang="en-US" sz="2400" spc="-1" strike="noStrike">
              <a:solidFill>
                <a:schemeClr val="dk1"/>
              </a:solidFill>
              <a:latin typeface="Corbel"/>
            </a:endParaRPr>
          </a:p>
          <a:p>
            <a:pPr indent="0" defTabSz="457200">
              <a:lnSpc>
                <a:spcPct val="100000"/>
              </a:lnSpc>
              <a:spcBef>
                <a:spcPts val="479"/>
              </a:spcBef>
              <a:spcAft>
                <a:spcPts val="601"/>
              </a:spcAft>
              <a:buNone/>
            </a:pPr>
            <a:endParaRPr b="0" lang="en-US" sz="2400" spc="-1" strike="noStrike">
              <a:solidFill>
                <a:schemeClr val="dk1"/>
              </a:solidFill>
              <a:latin typeface="Corbel"/>
            </a:endParaRPr>
          </a:p>
          <a:p>
            <a:pPr indent="0" defTabSz="457200">
              <a:lnSpc>
                <a:spcPct val="100000"/>
              </a:lnSpc>
              <a:spcBef>
                <a:spcPts val="479"/>
              </a:spcBef>
              <a:spcAft>
                <a:spcPts val="601"/>
              </a:spcAft>
              <a:buNone/>
            </a:pPr>
            <a:endParaRPr b="0" lang="en-US" sz="2400" spc="-1" strike="noStrike">
              <a:solidFill>
                <a:schemeClr val="dk1"/>
              </a:solidFill>
              <a:latin typeface="Corbel"/>
            </a:endParaRPr>
          </a:p>
          <a:p>
            <a:pPr indent="0" defTabSz="457200">
              <a:lnSpc>
                <a:spcPct val="100000"/>
              </a:lnSpc>
              <a:spcBef>
                <a:spcPts val="479"/>
              </a:spcBef>
              <a:spcAft>
                <a:spcPts val="601"/>
              </a:spcAft>
              <a:buNone/>
            </a:pPr>
            <a:endParaRPr b="0" lang="en-US" sz="2400" spc="-1" strike="noStrike">
              <a:solidFill>
                <a:schemeClr val="dk1"/>
              </a:solidFill>
              <a:latin typeface="Corbel"/>
            </a:endParaRPr>
          </a:p>
        </p:txBody>
      </p:sp>
      <p:sp>
        <p:nvSpPr>
          <p:cNvPr id="301" name="Rectangle 1"/>
          <p:cNvSpPr/>
          <p:nvPr/>
        </p:nvSpPr>
        <p:spPr>
          <a:xfrm>
            <a:off x="1995480" y="2516040"/>
            <a:ext cx="8686440" cy="639360"/>
          </a:xfrm>
          <a:prstGeom prst="rect">
            <a:avLst/>
          </a:prstGeom>
          <a:solidFill>
            <a:srgbClr val="ffffff"/>
          </a:solidFill>
          <a:ln w="0">
            <a:noFill/>
          </a:ln>
        </p:spPr>
        <p:style>
          <a:lnRef idx="0"/>
          <a:fillRef idx="0"/>
          <a:effectRef idx="0"/>
          <a:fontRef idx="minor"/>
        </p:style>
        <p:txBody>
          <a:bodyPr numCol="1" spcCol="0" anchor="ctr">
            <a:spAutoFit/>
          </a:bodyPr>
          <a:p>
            <a:pPr defTabSz="914400">
              <a:lnSpc>
                <a:spcPct val="100000"/>
              </a:lnSpc>
            </a:pPr>
            <a:r>
              <a:rPr b="0" lang="es-ES" sz="1800" spc="-1" strike="noStrike">
                <a:solidFill>
                  <a:srgbClr val="000000"/>
                </a:solidFill>
                <a:latin typeface="Courier New"/>
              </a:rPr>
              <a:t>&lt;</a:t>
            </a:r>
            <a:r>
              <a:rPr b="1" lang="es-ES" sz="1800" spc="-1" strike="noStrike">
                <a:solidFill>
                  <a:srgbClr val="000080"/>
                </a:solidFill>
                <a:latin typeface="Courier New"/>
              </a:rPr>
              <a:t>uses-permission </a:t>
            </a:r>
            <a:r>
              <a:rPr b="1" lang="es-ES" sz="1800" spc="-1" strike="noStrike">
                <a:solidFill>
                  <a:srgbClr val="660e7a"/>
                </a:solidFill>
                <a:latin typeface="Courier New"/>
              </a:rPr>
              <a:t>android</a:t>
            </a:r>
            <a:r>
              <a:rPr b="1" lang="es-ES" sz="1800" spc="-1" strike="noStrike">
                <a:solidFill>
                  <a:srgbClr val="0000ff"/>
                </a:solidFill>
                <a:latin typeface="Courier New"/>
              </a:rPr>
              <a:t>:name=</a:t>
            </a:r>
            <a:r>
              <a:rPr b="1" lang="es-ES" sz="1800" spc="-1" strike="noStrike">
                <a:solidFill>
                  <a:srgbClr val="008000"/>
                </a:solidFill>
                <a:latin typeface="Courier New"/>
              </a:rPr>
              <a:t>"android.permission.INTERNET" </a:t>
            </a:r>
            <a:r>
              <a:rPr b="0" lang="es-ES" sz="1800" spc="-1" strike="noStrike">
                <a:solidFill>
                  <a:srgbClr val="000000"/>
                </a:solidFill>
                <a:latin typeface="Courier New"/>
              </a:rPr>
              <a:t>/&gt;</a:t>
            </a:r>
            <a:endParaRPr b="0" lang="en-US" sz="1800" spc="-1" strike="noStrike">
              <a:solidFill>
                <a:srgbClr val="000000"/>
              </a:solidFill>
              <a:latin typeface="Arial"/>
            </a:endParaRPr>
          </a:p>
        </p:txBody>
      </p:sp>
      <p:sp>
        <p:nvSpPr>
          <p:cNvPr id="302" name="Rectangle 1"/>
          <p:cNvSpPr/>
          <p:nvPr/>
        </p:nvSpPr>
        <p:spPr>
          <a:xfrm>
            <a:off x="2147400" y="4059360"/>
            <a:ext cx="4200120" cy="654840"/>
          </a:xfrm>
          <a:prstGeom prst="rect">
            <a:avLst/>
          </a:prstGeom>
          <a:solidFill>
            <a:srgbClr val="1e1f22"/>
          </a:solidFill>
          <a:ln w="0">
            <a:noFill/>
          </a:ln>
        </p:spPr>
        <p:style>
          <a:lnRef idx="0"/>
          <a:fillRef idx="0"/>
          <a:effectRef idx="0"/>
          <a:fontRef idx="minor"/>
        </p:style>
        <p:txBody>
          <a:bodyPr numCol="1" spcCol="0" wrap="none" bIns="0" anchor="ctr">
            <a:spAutoFit/>
          </a:bodyPr>
          <a:p>
            <a:pPr defTabSz="914400">
              <a:lnSpc>
                <a:spcPct val="100000"/>
              </a:lnSpc>
              <a:tabLst>
                <a:tab algn="l" pos="0"/>
              </a:tabLst>
            </a:pPr>
            <a:r>
              <a:rPr b="0" i="1" lang="es-ES" sz="2000" spc="-1" strike="noStrike">
                <a:solidFill>
                  <a:srgbClr val="57aaf7"/>
                </a:solidFill>
                <a:latin typeface="Arial Unicode MS"/>
                <a:ea typeface="Times New Roman"/>
              </a:rPr>
              <a:t>implementation </a:t>
            </a:r>
            <a:r>
              <a:rPr b="0" lang="es-ES" sz="2000" spc="-1" strike="noStrike">
                <a:solidFill>
                  <a:srgbClr val="bcbec4"/>
                </a:solidFill>
                <a:latin typeface="Arial Unicode MS"/>
                <a:ea typeface="Times New Roman"/>
              </a:rPr>
              <a:t>(</a:t>
            </a:r>
            <a:r>
              <a:rPr b="0" i="1" lang="es-ES" sz="2000" spc="-1" strike="noStrike">
                <a:solidFill>
                  <a:srgbClr val="c77dbb"/>
                </a:solidFill>
                <a:latin typeface="Arial Unicode MS"/>
                <a:ea typeface="Times New Roman"/>
              </a:rPr>
              <a:t>libs</a:t>
            </a:r>
            <a:r>
              <a:rPr b="0" lang="es-ES" sz="2000" spc="-1" strike="noStrike">
                <a:solidFill>
                  <a:srgbClr val="bcbec4"/>
                </a:solidFill>
                <a:latin typeface="Arial Unicode MS"/>
                <a:ea typeface="Times New Roman"/>
              </a:rPr>
              <a:t>.</a:t>
            </a:r>
            <a:r>
              <a:rPr b="0" i="1" lang="es-ES" sz="2000" spc="-1" strike="noStrike">
                <a:solidFill>
                  <a:srgbClr val="c77dbb"/>
                </a:solidFill>
                <a:latin typeface="Arial Unicode MS"/>
                <a:ea typeface="Times New Roman"/>
              </a:rPr>
              <a:t>retrofit</a:t>
            </a:r>
            <a:r>
              <a:rPr b="0" lang="es-ES" sz="2000" spc="-1" strike="noStrike">
                <a:solidFill>
                  <a:srgbClr val="bcbec4"/>
                </a:solidFill>
                <a:latin typeface="Arial Unicode MS"/>
                <a:ea typeface="Times New Roman"/>
              </a:rPr>
              <a:t>)</a:t>
            </a:r>
            <a:br>
              <a:rPr sz="2000"/>
            </a:br>
            <a:r>
              <a:rPr b="0" i="1" lang="es-ES" sz="1800" spc="-1" strike="noStrike">
                <a:solidFill>
                  <a:srgbClr val="57aaf7"/>
                </a:solidFill>
                <a:latin typeface="Arial Unicode MS"/>
                <a:ea typeface="Times New Roman"/>
              </a:rPr>
              <a:t>implementation</a:t>
            </a:r>
            <a:r>
              <a:rPr b="0" i="1" lang="es-ES" sz="2000" spc="-1" strike="noStrike">
                <a:solidFill>
                  <a:srgbClr val="57aaf7"/>
                </a:solidFill>
                <a:latin typeface="Arial Unicode MS"/>
                <a:ea typeface="Times New Roman"/>
              </a:rPr>
              <a:t> </a:t>
            </a:r>
            <a:r>
              <a:rPr b="0" lang="es-ES" sz="2000" spc="-1" strike="noStrike">
                <a:solidFill>
                  <a:srgbClr val="bcbec4"/>
                </a:solidFill>
                <a:latin typeface="Arial Unicode MS"/>
                <a:ea typeface="Times New Roman"/>
              </a:rPr>
              <a:t>(</a:t>
            </a:r>
            <a:r>
              <a:rPr b="0" i="1" lang="es-ES" sz="2000" spc="-1" strike="noStrike">
                <a:solidFill>
                  <a:srgbClr val="c77dbb"/>
                </a:solidFill>
                <a:latin typeface="Arial Unicode MS"/>
                <a:ea typeface="Times New Roman"/>
              </a:rPr>
              <a:t>libs</a:t>
            </a:r>
            <a:r>
              <a:rPr b="0" lang="es-ES" sz="2000" spc="-1" strike="noStrike">
                <a:solidFill>
                  <a:srgbClr val="bcbec4"/>
                </a:solidFill>
                <a:latin typeface="Arial Unicode MS"/>
                <a:ea typeface="Times New Roman"/>
              </a:rPr>
              <a:t>.</a:t>
            </a:r>
            <a:r>
              <a:rPr b="0" i="1" lang="es-ES" sz="2000" spc="-1" strike="noStrike">
                <a:solidFill>
                  <a:srgbClr val="c77dbb"/>
                </a:solidFill>
                <a:latin typeface="Arial Unicode MS"/>
                <a:ea typeface="Times New Roman"/>
              </a:rPr>
              <a:t>converter</a:t>
            </a:r>
            <a:r>
              <a:rPr b="0" lang="es-ES" sz="2000" spc="-1" strike="noStrike">
                <a:solidFill>
                  <a:srgbClr val="bcbec4"/>
                </a:solidFill>
                <a:latin typeface="Arial Unicode MS"/>
                <a:ea typeface="Times New Roman"/>
              </a:rPr>
              <a:t>.</a:t>
            </a:r>
            <a:r>
              <a:rPr b="0" i="1" lang="es-ES" sz="2000" spc="-1" strike="noStrike">
                <a:solidFill>
                  <a:srgbClr val="c77dbb"/>
                </a:solidFill>
                <a:latin typeface="Arial Unicode MS"/>
                <a:ea typeface="Times New Roman"/>
              </a:rPr>
              <a:t>gson</a:t>
            </a:r>
            <a:r>
              <a:rPr b="0" lang="es-ES" sz="2000" spc="-1" strike="noStrike">
                <a:solidFill>
                  <a:srgbClr val="bcbec4"/>
                </a:solidFill>
                <a:latin typeface="Arial Unicode MS"/>
                <a:ea typeface="Times New Roman"/>
              </a:rPr>
              <a:t>)</a:t>
            </a:r>
            <a:r>
              <a:rPr b="0" lang="es-ES" sz="1600" spc="-1" strike="noStrike">
                <a:solidFill>
                  <a:schemeClr val="dk1"/>
                </a:solidFill>
                <a:latin typeface="Corbel"/>
                <a:ea typeface="Times New Roman"/>
              </a:rPr>
              <a:t> </a:t>
            </a:r>
            <a:endParaRPr b="0" lang="en-US" sz="1600" spc="-1" strike="noStrike">
              <a:solidFill>
                <a:srgbClr val="ffffff"/>
              </a:solidFill>
              <a:latin typeface="Arial"/>
            </a:endParaRPr>
          </a:p>
        </p:txBody>
      </p:sp>
      <p:sp>
        <p:nvSpPr>
          <p:cNvPr id="303" name="Rectangle 2"/>
          <p:cNvSpPr/>
          <p:nvPr/>
        </p:nvSpPr>
        <p:spPr>
          <a:xfrm>
            <a:off x="1859040" y="4913280"/>
            <a:ext cx="10289520" cy="867960"/>
          </a:xfrm>
          <a:prstGeom prst="rect">
            <a:avLst/>
          </a:prstGeom>
          <a:solidFill>
            <a:srgbClr val="1e1f22"/>
          </a:solidFill>
          <a:ln w="0">
            <a:noFill/>
          </a:ln>
        </p:spPr>
        <p:style>
          <a:lnRef idx="0"/>
          <a:fillRef idx="0"/>
          <a:effectRef idx="0"/>
          <a:fontRef idx="minor"/>
        </p:style>
        <p:txBody>
          <a:bodyPr numCol="1" spcCol="0" wrap="none" bIns="0" anchor="ctr">
            <a:spAutoFit/>
          </a:bodyPr>
          <a:p>
            <a:pPr defTabSz="914400">
              <a:lnSpc>
                <a:spcPct val="100000"/>
              </a:lnSpc>
              <a:tabLst>
                <a:tab algn="l" pos="0"/>
              </a:tabLst>
            </a:pPr>
            <a:r>
              <a:rPr b="0" lang="es-ES" sz="1800" spc="-1" strike="noStrike">
                <a:solidFill>
                  <a:srgbClr val="cf8e6d"/>
                </a:solidFill>
                <a:latin typeface="Arial Unicode MS"/>
                <a:ea typeface="Times New Roman"/>
              </a:rPr>
              <a:t>retrofit </a:t>
            </a:r>
            <a:r>
              <a:rPr b="0" lang="es-ES" sz="1800" spc="-1" strike="noStrike">
                <a:solidFill>
                  <a:srgbClr val="bcbec4"/>
                </a:solidFill>
                <a:latin typeface="Arial Unicode MS"/>
                <a:ea typeface="Times New Roman"/>
              </a:rPr>
              <a:t>= </a:t>
            </a:r>
            <a:r>
              <a:rPr b="0" lang="es-ES" sz="1800" spc="-1" strike="noStrike">
                <a:solidFill>
                  <a:srgbClr val="6aab73"/>
                </a:solidFill>
                <a:latin typeface="Arial Unicode MS"/>
                <a:ea typeface="Times New Roman"/>
              </a:rPr>
              <a:t>"2.11.0“</a:t>
            </a:r>
            <a:endParaRPr b="0" lang="en-US" sz="1800" spc="-1" strike="noStrike">
              <a:solidFill>
                <a:srgbClr val="ffffff"/>
              </a:solidFill>
              <a:latin typeface="Arial"/>
            </a:endParaRPr>
          </a:p>
          <a:p>
            <a:pPr defTabSz="914400">
              <a:lnSpc>
                <a:spcPct val="100000"/>
              </a:lnSpc>
              <a:tabLst>
                <a:tab algn="l" pos="0"/>
              </a:tabLst>
            </a:pPr>
            <a:r>
              <a:rPr b="0" lang="es-ES" sz="1800" spc="-1" strike="noStrike">
                <a:solidFill>
                  <a:srgbClr val="cf8e6d"/>
                </a:solidFill>
                <a:latin typeface="Arial Unicode MS"/>
                <a:ea typeface="Times New Roman"/>
              </a:rPr>
              <a:t>retrofit </a:t>
            </a:r>
            <a:r>
              <a:rPr b="0" lang="es-ES" sz="1800" spc="-1" strike="noStrike">
                <a:solidFill>
                  <a:srgbClr val="bcbec4"/>
                </a:solidFill>
                <a:latin typeface="Arial Unicode MS"/>
                <a:ea typeface="Times New Roman"/>
              </a:rPr>
              <a:t>= { </a:t>
            </a:r>
            <a:r>
              <a:rPr b="0" lang="es-ES" sz="1800" spc="-1" strike="noStrike">
                <a:solidFill>
                  <a:srgbClr val="cf8e6d"/>
                </a:solidFill>
                <a:latin typeface="Arial Unicode MS"/>
                <a:ea typeface="Times New Roman"/>
              </a:rPr>
              <a:t>module </a:t>
            </a:r>
            <a:r>
              <a:rPr b="0" lang="es-ES" sz="1800" spc="-1" strike="noStrike">
                <a:solidFill>
                  <a:srgbClr val="bcbec4"/>
                </a:solidFill>
                <a:latin typeface="Arial Unicode MS"/>
                <a:ea typeface="Times New Roman"/>
              </a:rPr>
              <a:t>= </a:t>
            </a:r>
            <a:r>
              <a:rPr b="0" lang="es-ES" sz="1800" spc="-1" strike="noStrike">
                <a:solidFill>
                  <a:srgbClr val="6aab73"/>
                </a:solidFill>
                <a:latin typeface="Arial Unicode MS"/>
                <a:ea typeface="Times New Roman"/>
              </a:rPr>
              <a:t>"com.squareup.retrofit2:retrofit"</a:t>
            </a:r>
            <a:r>
              <a:rPr b="0" lang="es-ES" sz="1800" spc="-1" strike="noStrike">
                <a:solidFill>
                  <a:srgbClr val="bcbec4"/>
                </a:solidFill>
                <a:latin typeface="Arial Unicode MS"/>
                <a:ea typeface="Times New Roman"/>
              </a:rPr>
              <a:t>, </a:t>
            </a:r>
            <a:r>
              <a:rPr b="0" lang="es-ES" sz="1800" spc="-1" strike="noStrike">
                <a:solidFill>
                  <a:srgbClr val="cf8e6d"/>
                </a:solidFill>
                <a:latin typeface="Arial Unicode MS"/>
                <a:ea typeface="Times New Roman"/>
              </a:rPr>
              <a:t>version</a:t>
            </a:r>
            <a:r>
              <a:rPr b="0" lang="es-ES" sz="1800" spc="-1" strike="noStrike">
                <a:solidFill>
                  <a:srgbClr val="bcbec4"/>
                </a:solidFill>
                <a:latin typeface="Arial Unicode MS"/>
                <a:ea typeface="Times New Roman"/>
              </a:rPr>
              <a:t>.</a:t>
            </a:r>
            <a:r>
              <a:rPr b="0" lang="es-ES" sz="1800" spc="-1" strike="noStrike">
                <a:solidFill>
                  <a:srgbClr val="cf8e6d"/>
                </a:solidFill>
                <a:latin typeface="Arial Unicode MS"/>
                <a:ea typeface="Times New Roman"/>
              </a:rPr>
              <a:t>ref </a:t>
            </a:r>
            <a:r>
              <a:rPr b="0" lang="es-ES" sz="1800" spc="-1" strike="noStrike">
                <a:solidFill>
                  <a:srgbClr val="bcbec4"/>
                </a:solidFill>
                <a:latin typeface="Arial Unicode MS"/>
                <a:ea typeface="Times New Roman"/>
              </a:rPr>
              <a:t>= </a:t>
            </a:r>
            <a:r>
              <a:rPr b="0" lang="es-ES" sz="1800" spc="-1" strike="noStrike">
                <a:solidFill>
                  <a:srgbClr val="6aab73"/>
                </a:solidFill>
                <a:latin typeface="Arial Unicode MS"/>
                <a:ea typeface="Times New Roman"/>
              </a:rPr>
              <a:t>"retrofit" </a:t>
            </a:r>
            <a:r>
              <a:rPr b="0" lang="es-ES" sz="1800" spc="-1" strike="noStrike">
                <a:solidFill>
                  <a:srgbClr val="bcbec4"/>
                </a:solidFill>
                <a:latin typeface="Arial Unicode MS"/>
                <a:ea typeface="Times New Roman"/>
              </a:rPr>
              <a:t>}</a:t>
            </a:r>
            <a:br>
              <a:rPr sz="1800"/>
            </a:br>
            <a:r>
              <a:rPr b="0" lang="es-ES" sz="1800" spc="-1" strike="noStrike">
                <a:solidFill>
                  <a:srgbClr val="cf8e6d"/>
                </a:solidFill>
                <a:latin typeface="Arial Unicode MS"/>
                <a:ea typeface="Times New Roman"/>
              </a:rPr>
              <a:t>converter-gson </a:t>
            </a:r>
            <a:r>
              <a:rPr b="0" lang="es-ES" sz="1800" spc="-1" strike="noStrike">
                <a:solidFill>
                  <a:srgbClr val="bcbec4"/>
                </a:solidFill>
                <a:latin typeface="Arial Unicode MS"/>
                <a:ea typeface="Times New Roman"/>
              </a:rPr>
              <a:t>= { </a:t>
            </a:r>
            <a:r>
              <a:rPr b="0" lang="es-ES" sz="1800" spc="-1" strike="noStrike">
                <a:solidFill>
                  <a:srgbClr val="cf8e6d"/>
                </a:solidFill>
                <a:latin typeface="Arial Unicode MS"/>
                <a:ea typeface="Times New Roman"/>
              </a:rPr>
              <a:t>module </a:t>
            </a:r>
            <a:r>
              <a:rPr b="0" lang="es-ES" sz="1800" spc="-1" strike="noStrike">
                <a:solidFill>
                  <a:srgbClr val="bcbec4"/>
                </a:solidFill>
                <a:latin typeface="Arial Unicode MS"/>
                <a:ea typeface="Times New Roman"/>
              </a:rPr>
              <a:t>= </a:t>
            </a:r>
            <a:r>
              <a:rPr b="0" lang="es-ES" sz="1800" spc="-1" strike="noStrike">
                <a:solidFill>
                  <a:srgbClr val="6aab73"/>
                </a:solidFill>
                <a:latin typeface="Arial Unicode MS"/>
                <a:ea typeface="Times New Roman"/>
              </a:rPr>
              <a:t>"com.squareup.retrofit2:converter-gson"</a:t>
            </a:r>
            <a:r>
              <a:rPr b="0" lang="es-ES" sz="1800" spc="-1" strike="noStrike">
                <a:solidFill>
                  <a:srgbClr val="bcbec4"/>
                </a:solidFill>
                <a:latin typeface="Arial Unicode MS"/>
                <a:ea typeface="Times New Roman"/>
              </a:rPr>
              <a:t>, </a:t>
            </a:r>
            <a:r>
              <a:rPr b="0" lang="es-ES" sz="1800" spc="-1" strike="noStrike">
                <a:solidFill>
                  <a:srgbClr val="cf8e6d"/>
                </a:solidFill>
                <a:latin typeface="Arial Unicode MS"/>
                <a:ea typeface="Times New Roman"/>
              </a:rPr>
              <a:t>version</a:t>
            </a:r>
            <a:r>
              <a:rPr b="0" lang="es-ES" sz="1800" spc="-1" strike="noStrike">
                <a:solidFill>
                  <a:srgbClr val="bcbec4"/>
                </a:solidFill>
                <a:latin typeface="Arial Unicode MS"/>
                <a:ea typeface="Times New Roman"/>
              </a:rPr>
              <a:t>.</a:t>
            </a:r>
            <a:r>
              <a:rPr b="0" lang="es-ES" sz="1800" spc="-1" strike="noStrike">
                <a:solidFill>
                  <a:srgbClr val="cf8e6d"/>
                </a:solidFill>
                <a:latin typeface="Arial Unicode MS"/>
                <a:ea typeface="Times New Roman"/>
              </a:rPr>
              <a:t>ref </a:t>
            </a:r>
            <a:r>
              <a:rPr b="0" lang="es-ES" sz="1800" spc="-1" strike="noStrike">
                <a:solidFill>
                  <a:srgbClr val="bcbec4"/>
                </a:solidFill>
                <a:latin typeface="Arial Unicode MS"/>
                <a:ea typeface="Times New Roman"/>
              </a:rPr>
              <a:t>= </a:t>
            </a:r>
            <a:r>
              <a:rPr b="0" lang="es-ES" sz="1800" spc="-1" strike="noStrike">
                <a:solidFill>
                  <a:srgbClr val="6aab73"/>
                </a:solidFill>
                <a:latin typeface="Arial Unicode MS"/>
                <a:ea typeface="Times New Roman"/>
              </a:rPr>
              <a:t>"retrofit" </a:t>
            </a:r>
            <a:r>
              <a:rPr b="0" lang="es-ES" sz="1800" spc="-1" strike="noStrike">
                <a:solidFill>
                  <a:srgbClr val="bcbec4"/>
                </a:solidFill>
                <a:latin typeface="Arial Unicode MS"/>
                <a:ea typeface="Times New Roman"/>
              </a:rPr>
              <a:t>}</a:t>
            </a:r>
            <a:r>
              <a:rPr b="0" lang="es-ES" sz="1800" spc="-1" strike="noStrike">
                <a:solidFill>
                  <a:schemeClr val="dk1"/>
                </a:solidFill>
                <a:latin typeface="Corbel"/>
                <a:ea typeface="Times New Roman"/>
              </a:rPr>
              <a:t> </a:t>
            </a: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title"/>
          </p:nvPr>
        </p:nvSpPr>
        <p:spPr>
          <a:xfrm>
            <a:off x="1309680" y="457200"/>
            <a:ext cx="10272600" cy="1980720"/>
          </a:xfrm>
          <a:prstGeom prst="rect">
            <a:avLst/>
          </a:prstGeom>
          <a:noFill/>
          <a:ln w="0">
            <a:noFill/>
          </a:ln>
        </p:spPr>
        <p:txBody>
          <a:bodyPr lIns="91440" rIns="91440" tIns="45720" bIns="45720" anchor="ctr">
            <a:noAutofit/>
          </a:bodyPr>
          <a:p>
            <a:pPr indent="0" algn="ctr" defTabSz="457200">
              <a:lnSpc>
                <a:spcPct val="100000"/>
              </a:lnSpc>
              <a:buNone/>
            </a:pPr>
            <a:r>
              <a:rPr b="0" lang="es-ES" sz="4000" spc="-1" strike="noStrike">
                <a:solidFill>
                  <a:schemeClr val="dk1"/>
                </a:solidFill>
                <a:latin typeface="Corbel"/>
              </a:rPr>
              <a:t>Definición de los Endpoints (I)</a:t>
            </a:r>
            <a:endParaRPr b="0" lang="en-US" sz="4000" spc="-1" strike="noStrike">
              <a:solidFill>
                <a:schemeClr val="dk1"/>
              </a:solidFill>
              <a:latin typeface="Corbel"/>
            </a:endParaRPr>
          </a:p>
        </p:txBody>
      </p:sp>
      <p:sp>
        <p:nvSpPr>
          <p:cNvPr id="305" name="PlaceHolder 2"/>
          <p:cNvSpPr>
            <a:spLocks noGrp="1"/>
          </p:cNvSpPr>
          <p:nvPr>
            <p:ph/>
          </p:nvPr>
        </p:nvSpPr>
        <p:spPr>
          <a:xfrm>
            <a:off x="1309680" y="2666880"/>
            <a:ext cx="10272600" cy="3332520"/>
          </a:xfrm>
          <a:prstGeom prst="rect">
            <a:avLst/>
          </a:prstGeom>
          <a:noFill/>
          <a:ln w="0">
            <a:noFill/>
          </a:ln>
        </p:spPr>
        <p:txBody>
          <a:bodyPr lIns="91440" rIns="91440" tIns="45720" bIns="45720" anchor="ctr">
            <a:normAutofit fontScale="97878"/>
          </a:bodyPr>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Utilizamos una interfaz para declarar un método por cada Endpoint que vayamos a utilizar del servicio.</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El tipo devuelto debe coincidir con la clase POJO creada con la respuesta json</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Utilizamos </a:t>
            </a:r>
            <a:r>
              <a:rPr b="1" lang="es-ES" sz="2400" spc="-1" strike="noStrike">
                <a:solidFill>
                  <a:schemeClr val="dk1"/>
                </a:solidFill>
                <a:latin typeface="Corbel"/>
              </a:rPr>
              <a:t>anotaciones</a:t>
            </a:r>
            <a:r>
              <a:rPr b="0" lang="es-ES" sz="2400" spc="-1" strike="noStrike">
                <a:solidFill>
                  <a:schemeClr val="dk1"/>
                </a:solidFill>
                <a:latin typeface="Corbel"/>
              </a:rPr>
              <a:t> específicas de retrofit para definir estos Endpoints:</a:t>
            </a:r>
            <a:endParaRPr b="0" lang="en-US" sz="2400" spc="-1" strike="noStrike">
              <a:solidFill>
                <a:schemeClr val="dk1"/>
              </a:solidFill>
              <a:latin typeface="Corbel"/>
            </a:endParaRPr>
          </a:p>
          <a:p>
            <a:pPr lvl="1" marL="743040" indent="-285840" defTabSz="457200">
              <a:lnSpc>
                <a:spcPct val="100000"/>
              </a:lnSpc>
              <a:spcBef>
                <a:spcPts val="400"/>
              </a:spcBef>
              <a:spcAft>
                <a:spcPts val="601"/>
              </a:spcAft>
              <a:buClr>
                <a:srgbClr val="1287c3"/>
              </a:buClr>
              <a:buSzPct val="145000"/>
              <a:buFont typeface="Arial"/>
              <a:buChar char="•"/>
            </a:pPr>
            <a:r>
              <a:rPr b="0" lang="es-ES" sz="2000" spc="-1" strike="noStrike">
                <a:solidFill>
                  <a:schemeClr val="dk1"/>
                </a:solidFill>
                <a:latin typeface="Corbel"/>
              </a:rPr>
              <a:t>Tipo de petición</a:t>
            </a:r>
            <a:endParaRPr b="0" lang="en-US" sz="2000" spc="-1" strike="noStrike">
              <a:solidFill>
                <a:schemeClr val="dk1"/>
              </a:solidFill>
              <a:latin typeface="Corbel"/>
            </a:endParaRPr>
          </a:p>
          <a:p>
            <a:pPr lvl="1" marL="743040" indent="-285840" defTabSz="457200">
              <a:lnSpc>
                <a:spcPct val="100000"/>
              </a:lnSpc>
              <a:spcBef>
                <a:spcPts val="400"/>
              </a:spcBef>
              <a:spcAft>
                <a:spcPts val="601"/>
              </a:spcAft>
              <a:buClr>
                <a:srgbClr val="1287c3"/>
              </a:buClr>
              <a:buSzPct val="145000"/>
              <a:buFont typeface="Arial"/>
              <a:buChar char="•"/>
            </a:pPr>
            <a:r>
              <a:rPr b="0" lang="es-ES" sz="2000" spc="-1" strike="noStrike">
                <a:solidFill>
                  <a:schemeClr val="dk1"/>
                </a:solidFill>
                <a:latin typeface="Corbel"/>
              </a:rPr>
              <a:t>Parámetros de la petición</a:t>
            </a:r>
            <a:endParaRPr b="0" lang="en-US" sz="2000" spc="-1" strike="noStrike">
              <a:solidFill>
                <a:schemeClr val="dk1"/>
              </a:solidFill>
              <a:latin typeface="Corbe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title"/>
          </p:nvPr>
        </p:nvSpPr>
        <p:spPr>
          <a:xfrm>
            <a:off x="1309680" y="457200"/>
            <a:ext cx="10272600" cy="1980720"/>
          </a:xfrm>
          <a:prstGeom prst="rect">
            <a:avLst/>
          </a:prstGeom>
          <a:noFill/>
          <a:ln w="0">
            <a:noFill/>
          </a:ln>
        </p:spPr>
        <p:txBody>
          <a:bodyPr lIns="91440" rIns="91440" tIns="45720" bIns="45720" anchor="ctr">
            <a:noAutofit/>
          </a:bodyPr>
          <a:p>
            <a:pPr indent="0" algn="ctr" defTabSz="457200">
              <a:lnSpc>
                <a:spcPct val="100000"/>
              </a:lnSpc>
              <a:buNone/>
            </a:pPr>
            <a:r>
              <a:rPr b="0" lang="es-ES" sz="4000" spc="-1" strike="noStrike">
                <a:solidFill>
                  <a:schemeClr val="dk1"/>
                </a:solidFill>
                <a:latin typeface="Corbel"/>
              </a:rPr>
              <a:t>Definición de los Endpoints (II)</a:t>
            </a:r>
            <a:endParaRPr b="0" lang="en-US" sz="4000" spc="-1" strike="noStrike">
              <a:solidFill>
                <a:schemeClr val="dk1"/>
              </a:solidFill>
              <a:latin typeface="Corbel"/>
            </a:endParaRPr>
          </a:p>
        </p:txBody>
      </p:sp>
      <p:sp>
        <p:nvSpPr>
          <p:cNvPr id="307" name="PlaceHolder 2"/>
          <p:cNvSpPr>
            <a:spLocks noGrp="1"/>
          </p:cNvSpPr>
          <p:nvPr>
            <p:ph/>
          </p:nvPr>
        </p:nvSpPr>
        <p:spPr>
          <a:xfrm>
            <a:off x="1309680" y="2339640"/>
            <a:ext cx="10272600" cy="3332520"/>
          </a:xfrm>
          <a:prstGeom prst="rect">
            <a:avLst/>
          </a:prstGeom>
          <a:noFill/>
          <a:ln w="0">
            <a:noFill/>
          </a:ln>
        </p:spPr>
        <p:txBody>
          <a:bodyPr lIns="91440" rIns="91440" tIns="45720" bIns="45720" anchor="ctr">
            <a:normAutofit/>
          </a:bodyPr>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Declaramos la parte común de la URL a todas las peticiones como una constante</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Cabecera del método declarado:</a:t>
            </a:r>
            <a:endParaRPr b="0" lang="en-US" sz="2400" spc="-1" strike="noStrike">
              <a:solidFill>
                <a:schemeClr val="dk1"/>
              </a:solidFill>
              <a:latin typeface="Corbel"/>
            </a:endParaRPr>
          </a:p>
          <a:p>
            <a:pPr lvl="1" marL="743040" indent="-285840" defTabSz="457200">
              <a:lnSpc>
                <a:spcPct val="100000"/>
              </a:lnSpc>
              <a:spcBef>
                <a:spcPts val="400"/>
              </a:spcBef>
              <a:spcAft>
                <a:spcPts val="601"/>
              </a:spcAft>
              <a:buClr>
                <a:srgbClr val="1287c3"/>
              </a:buClr>
              <a:buSzPct val="145000"/>
              <a:buFont typeface="Arial"/>
              <a:buChar char="•"/>
            </a:pPr>
            <a:r>
              <a:rPr b="0" lang="es-ES" sz="2000" spc="-1" strike="noStrike">
                <a:solidFill>
                  <a:schemeClr val="dk1"/>
                </a:solidFill>
                <a:latin typeface="Corbel"/>
              </a:rPr>
              <a:t>anotación con el tipo de petición que vamos a hacer: GET, POST, DELETE, …</a:t>
            </a:r>
            <a:endParaRPr b="0" lang="en-US" sz="2000" spc="-1" strike="noStrike">
              <a:solidFill>
                <a:schemeClr val="dk1"/>
              </a:solidFill>
              <a:latin typeface="Corbel"/>
            </a:endParaRPr>
          </a:p>
          <a:p>
            <a:pPr lvl="1" marL="743040" indent="-285840" defTabSz="457200">
              <a:lnSpc>
                <a:spcPct val="100000"/>
              </a:lnSpc>
              <a:spcBef>
                <a:spcPts val="400"/>
              </a:spcBef>
              <a:spcAft>
                <a:spcPts val="601"/>
              </a:spcAft>
              <a:buClr>
                <a:srgbClr val="1287c3"/>
              </a:buClr>
              <a:buSzPct val="145000"/>
              <a:buFont typeface="Arial"/>
              <a:buChar char="•"/>
            </a:pPr>
            <a:r>
              <a:rPr b="0" lang="es-ES" sz="2000" spc="-1" strike="noStrike">
                <a:solidFill>
                  <a:schemeClr val="dk1"/>
                </a:solidFill>
                <a:latin typeface="Corbel"/>
              </a:rPr>
              <a:t>Pasando como parámetro el resto del path </a:t>
            </a:r>
            <a:endParaRPr b="0" lang="en-US" sz="2000" spc="-1" strike="noStrike">
              <a:solidFill>
                <a:schemeClr val="dk1"/>
              </a:solidFill>
              <a:latin typeface="Corbel"/>
            </a:endParaRPr>
          </a:p>
          <a:p>
            <a:pPr lvl="1" marL="743040" indent="-285840" defTabSz="457200">
              <a:lnSpc>
                <a:spcPct val="100000"/>
              </a:lnSpc>
              <a:spcBef>
                <a:spcPts val="400"/>
              </a:spcBef>
              <a:spcAft>
                <a:spcPts val="601"/>
              </a:spcAft>
              <a:buClr>
                <a:srgbClr val="1287c3"/>
              </a:buClr>
              <a:buSzPct val="145000"/>
              <a:buFont typeface="Arial"/>
              <a:buChar char="•"/>
            </a:pPr>
            <a:r>
              <a:rPr b="0" lang="es-ES" sz="2000" spc="-1" strike="noStrike">
                <a:solidFill>
                  <a:schemeClr val="dk1"/>
                </a:solidFill>
                <a:latin typeface="Corbel"/>
              </a:rPr>
              <a:t>Si hay partes variables en el path las metemos entre llaves</a:t>
            </a:r>
            <a:endParaRPr b="0" lang="en-US" sz="2000" spc="-1" strike="noStrike">
              <a:solidFill>
                <a:schemeClr val="dk1"/>
              </a:solidFill>
              <a:latin typeface="Corbel"/>
            </a:endParaRPr>
          </a:p>
          <a:p>
            <a:pPr indent="0" defTabSz="457200">
              <a:lnSpc>
                <a:spcPct val="100000"/>
              </a:lnSpc>
              <a:spcBef>
                <a:spcPts val="479"/>
              </a:spcBef>
              <a:spcAft>
                <a:spcPts val="601"/>
              </a:spcAft>
              <a:buNone/>
            </a:pPr>
            <a:endParaRPr b="0" lang="en-US" sz="2400" spc="-1" strike="noStrike">
              <a:solidFill>
                <a:schemeClr val="dk1"/>
              </a:solidFill>
              <a:latin typeface="Corbel"/>
            </a:endParaRPr>
          </a:p>
        </p:txBody>
      </p:sp>
      <p:sp>
        <p:nvSpPr>
          <p:cNvPr id="308" name="Rectangle 1"/>
          <p:cNvSpPr/>
          <p:nvPr/>
        </p:nvSpPr>
        <p:spPr>
          <a:xfrm>
            <a:off x="3580920" y="6027120"/>
            <a:ext cx="3084120" cy="365040"/>
          </a:xfrm>
          <a:prstGeom prst="rect">
            <a:avLst/>
          </a:prstGeom>
          <a:solidFill>
            <a:srgbClr val="ffffff"/>
          </a:solidFill>
          <a:ln w="0">
            <a:noFill/>
          </a:ln>
        </p:spPr>
        <p:style>
          <a:lnRef idx="0"/>
          <a:fillRef idx="0"/>
          <a:effectRef idx="0"/>
          <a:fontRef idx="minor"/>
        </p:style>
        <p:txBody>
          <a:bodyPr numCol="1" spcCol="0" anchor="ctr">
            <a:spAutoFit/>
          </a:bodyPr>
          <a:p>
            <a:pPr defTabSz="914400">
              <a:lnSpc>
                <a:spcPct val="100000"/>
              </a:lnSpc>
            </a:pPr>
            <a:r>
              <a:rPr b="0" lang="es-ES" sz="1800" spc="-1" strike="noStrike">
                <a:solidFill>
                  <a:srgbClr val="808000"/>
                </a:solidFill>
                <a:latin typeface="JetBrains Mono"/>
              </a:rPr>
              <a:t>@GET</a:t>
            </a:r>
            <a:r>
              <a:rPr b="0" lang="es-ES" sz="1800" spc="-1" strike="noStrike">
                <a:solidFill>
                  <a:srgbClr val="000000"/>
                </a:solidFill>
                <a:latin typeface="JetBrains Mono"/>
              </a:rPr>
              <a:t>(</a:t>
            </a:r>
            <a:r>
              <a:rPr b="1" lang="es-ES" sz="1800" spc="-1" strike="noStrike">
                <a:solidFill>
                  <a:srgbClr val="008000"/>
                </a:solidFill>
                <a:latin typeface="JetBrains Mono"/>
              </a:rPr>
              <a:t>"/movie/{lista}"</a:t>
            </a:r>
            <a:r>
              <a:rPr b="0" lang="es-ES" sz="1800" spc="-1" strike="noStrike">
                <a:solidFill>
                  <a:srgbClr val="000000"/>
                </a:solidFill>
                <a:latin typeface="JetBrains Mono"/>
              </a:rPr>
              <a:t>)</a:t>
            </a:r>
            <a:endParaRPr b="0" lang="en-US" sz="1800" spc="-1" strike="noStrike">
              <a:solidFill>
                <a:srgbClr val="000000"/>
              </a:solidFill>
              <a:latin typeface="Arial"/>
            </a:endParaRPr>
          </a:p>
        </p:txBody>
      </p:sp>
      <p:sp>
        <p:nvSpPr>
          <p:cNvPr id="309" name="Rectangle 1"/>
          <p:cNvSpPr/>
          <p:nvPr/>
        </p:nvSpPr>
        <p:spPr>
          <a:xfrm>
            <a:off x="3580920" y="5320440"/>
            <a:ext cx="3084120" cy="365040"/>
          </a:xfrm>
          <a:prstGeom prst="rect">
            <a:avLst/>
          </a:prstGeom>
          <a:solidFill>
            <a:srgbClr val="ffffff"/>
          </a:solidFill>
          <a:ln w="0">
            <a:noFill/>
          </a:ln>
        </p:spPr>
        <p:style>
          <a:lnRef idx="0"/>
          <a:fillRef idx="0"/>
          <a:effectRef idx="0"/>
          <a:fontRef idx="minor"/>
        </p:style>
        <p:txBody>
          <a:bodyPr numCol="1" spcCol="0" anchor="ctr">
            <a:spAutoFit/>
          </a:bodyPr>
          <a:p>
            <a:pPr defTabSz="914400">
              <a:lnSpc>
                <a:spcPct val="100000"/>
              </a:lnSpc>
            </a:pPr>
            <a:r>
              <a:rPr b="0" lang="en-US" sz="1800" spc="-1" strike="noStrike">
                <a:solidFill>
                  <a:srgbClr val="808000"/>
                </a:solidFill>
                <a:latin typeface="JetBrains Mono"/>
              </a:rPr>
              <a:t>@GET</a:t>
            </a:r>
            <a:r>
              <a:rPr b="0" lang="en-US" sz="1800" spc="-1" strike="noStrike">
                <a:solidFill>
                  <a:srgbClr val="000000"/>
                </a:solidFill>
                <a:latin typeface="JetBrains Mono"/>
              </a:rPr>
              <a:t>(</a:t>
            </a:r>
            <a:r>
              <a:rPr b="1" lang="en-US" sz="1800" spc="-1" strike="noStrike">
                <a:solidFill>
                  <a:srgbClr val="008000"/>
                </a:solidFill>
                <a:latin typeface="JetBrains Mono"/>
              </a:rPr>
              <a:t>"/search/movie"</a:t>
            </a:r>
            <a:r>
              <a:rPr b="0" lang="en-US" sz="1800" spc="-1" strike="noStrike">
                <a:solidFill>
                  <a:srgbClr val="000000"/>
                </a:solidFill>
                <a:latin typeface="JetBrains Mono"/>
              </a:rPr>
              <a:t>)</a:t>
            </a:r>
            <a:endParaRPr b="0" lang="en-US" sz="1800" spc="-1" strike="noStrike">
              <a:solidFill>
                <a:srgbClr val="000000"/>
              </a:solidFill>
              <a:latin typeface="Arial"/>
            </a:endParaRPr>
          </a:p>
        </p:txBody>
      </p:sp>
      <p:sp>
        <p:nvSpPr>
          <p:cNvPr id="310" name="Rectángulo: esquina doblada 4"/>
          <p:cNvSpPr/>
          <p:nvPr/>
        </p:nvSpPr>
        <p:spPr>
          <a:xfrm>
            <a:off x="7602840" y="5529960"/>
            <a:ext cx="1592280" cy="744480"/>
          </a:xfrm>
          <a:prstGeom prst="foldedCorner">
            <a:avLst>
              <a:gd name="adj" fmla="val 16667"/>
            </a:avLst>
          </a:prstGeom>
          <a:solidFill>
            <a:srgbClr val="30acec"/>
          </a:solidFill>
          <a:ln cap="rnd">
            <a:solidFill>
              <a:srgbClr val="154b67"/>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0" lang="es-ES" sz="1800" spc="-1" strike="noStrike">
                <a:solidFill>
                  <a:schemeClr val="lt1"/>
                </a:solidFill>
                <a:latin typeface="Corbel"/>
              </a:rPr>
              <a:t>Ojo: NO hay barra al final</a:t>
            </a:r>
            <a:endParaRPr b="0" lang="en-US" sz="1800" spc="-1" strike="noStrike">
              <a:solidFill>
                <a:srgbClr val="ffffff"/>
              </a:solidFill>
              <a:latin typeface="Arial"/>
            </a:endParaRPr>
          </a:p>
        </p:txBody>
      </p:sp>
      <p:cxnSp>
        <p:nvCxnSpPr>
          <p:cNvPr id="311" name="Conector: angular 7"/>
          <p:cNvCxnSpPr/>
          <p:nvPr/>
        </p:nvCxnSpPr>
        <p:spPr>
          <a:xfrm rot="10800000">
            <a:off x="5845320" y="5666040"/>
            <a:ext cx="1757520" cy="236520"/>
          </a:xfrm>
          <a:prstGeom prst="bentConnector3">
            <a:avLst>
              <a:gd name="adj1" fmla="val 98524"/>
            </a:avLst>
          </a:prstGeom>
          <a:ln cap="rnd" w="28575">
            <a:solidFill>
              <a:srgbClr val="ff0000"/>
            </a:solidFill>
            <a:round/>
            <a:tailEnd len="med" type="triangle" w="lg"/>
          </a:ln>
        </p:spPr>
      </p:cxnSp>
      <p:cxnSp>
        <p:nvCxnSpPr>
          <p:cNvPr id="312" name="Conector: angular 20"/>
          <p:cNvCxnSpPr/>
          <p:nvPr/>
        </p:nvCxnSpPr>
        <p:spPr>
          <a:xfrm flipV="1" rot="10800000">
            <a:off x="5845320" y="5901840"/>
            <a:ext cx="1757520" cy="236160"/>
          </a:xfrm>
          <a:prstGeom prst="bentConnector3">
            <a:avLst>
              <a:gd name="adj1" fmla="val 98524"/>
            </a:avLst>
          </a:prstGeom>
          <a:ln cap="rnd" w="28575">
            <a:solidFill>
              <a:srgbClr val="ff0000"/>
            </a:solidFill>
            <a:round/>
            <a:tailEnd len="med" type="triangle" w="lg"/>
          </a:ln>
        </p:spPr>
      </p:cxn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title"/>
          </p:nvPr>
        </p:nvSpPr>
        <p:spPr>
          <a:xfrm>
            <a:off x="1309680" y="457200"/>
            <a:ext cx="10272600" cy="1980720"/>
          </a:xfrm>
          <a:prstGeom prst="rect">
            <a:avLst/>
          </a:prstGeom>
          <a:noFill/>
          <a:ln w="0">
            <a:noFill/>
          </a:ln>
        </p:spPr>
        <p:txBody>
          <a:bodyPr lIns="91440" rIns="91440" tIns="45720" bIns="45720" anchor="ctr">
            <a:noAutofit/>
          </a:bodyPr>
          <a:p>
            <a:pPr indent="0" algn="ctr" defTabSz="457200">
              <a:lnSpc>
                <a:spcPct val="100000"/>
              </a:lnSpc>
              <a:buNone/>
            </a:pPr>
            <a:r>
              <a:rPr b="0" lang="es-ES" sz="4000" spc="-1" strike="noStrike">
                <a:solidFill>
                  <a:schemeClr val="dk1"/>
                </a:solidFill>
                <a:latin typeface="Corbel"/>
              </a:rPr>
              <a:t>Definición de los Endpoints (III)</a:t>
            </a:r>
            <a:endParaRPr b="0" lang="en-US" sz="4000" spc="-1" strike="noStrike">
              <a:solidFill>
                <a:schemeClr val="dk1"/>
              </a:solidFill>
              <a:latin typeface="Corbel"/>
            </a:endParaRPr>
          </a:p>
        </p:txBody>
      </p:sp>
      <p:sp>
        <p:nvSpPr>
          <p:cNvPr id="314" name="PlaceHolder 2"/>
          <p:cNvSpPr>
            <a:spLocks noGrp="1"/>
          </p:cNvSpPr>
          <p:nvPr>
            <p:ph/>
          </p:nvPr>
        </p:nvSpPr>
        <p:spPr>
          <a:xfrm>
            <a:off x="1309680" y="1859040"/>
            <a:ext cx="10272600" cy="3332520"/>
          </a:xfrm>
          <a:prstGeom prst="rect">
            <a:avLst/>
          </a:prstGeom>
          <a:noFill/>
          <a:ln w="0">
            <a:noFill/>
          </a:ln>
        </p:spPr>
        <p:txBody>
          <a:bodyPr lIns="91440" rIns="91440" tIns="45720" bIns="45720" anchor="ctr">
            <a:normAutofit/>
          </a:bodyPr>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En los argumentos del método:</a:t>
            </a:r>
            <a:endParaRPr b="0" lang="en-US" sz="2400" spc="-1" strike="noStrike">
              <a:solidFill>
                <a:schemeClr val="dk1"/>
              </a:solidFill>
              <a:latin typeface="Corbel"/>
            </a:endParaRPr>
          </a:p>
          <a:p>
            <a:pPr lvl="1" marL="743040" indent="-285840" defTabSz="457200">
              <a:lnSpc>
                <a:spcPct val="100000"/>
              </a:lnSpc>
              <a:spcBef>
                <a:spcPts val="400"/>
              </a:spcBef>
              <a:spcAft>
                <a:spcPts val="601"/>
              </a:spcAft>
              <a:buClr>
                <a:srgbClr val="1287c3"/>
              </a:buClr>
              <a:buSzPct val="145000"/>
              <a:buFont typeface="Arial"/>
              <a:buChar char="•"/>
            </a:pPr>
            <a:r>
              <a:rPr b="0" lang="es-ES" sz="2000" spc="-1" strike="noStrike">
                <a:solidFill>
                  <a:schemeClr val="dk1"/>
                </a:solidFill>
                <a:latin typeface="Corbel"/>
              </a:rPr>
              <a:t>Anotación con el tipo de parámetro: Path si es una parte variable del path o Query si es un parámetro de la petición</a:t>
            </a:r>
            <a:endParaRPr b="0" lang="en-US" sz="2000" spc="-1" strike="noStrike">
              <a:solidFill>
                <a:schemeClr val="dk1"/>
              </a:solidFill>
              <a:latin typeface="Corbel"/>
            </a:endParaRPr>
          </a:p>
          <a:p>
            <a:pPr lvl="1" marL="743040" indent="-285840" defTabSz="457200">
              <a:lnSpc>
                <a:spcPct val="100000"/>
              </a:lnSpc>
              <a:spcBef>
                <a:spcPts val="400"/>
              </a:spcBef>
              <a:spcAft>
                <a:spcPts val="601"/>
              </a:spcAft>
              <a:buClr>
                <a:srgbClr val="1287c3"/>
              </a:buClr>
              <a:buSzPct val="145000"/>
              <a:buFont typeface="Arial"/>
              <a:buChar char="•"/>
            </a:pPr>
            <a:r>
              <a:rPr b="0" lang="es-ES" sz="2000" spc="-1" strike="noStrike">
                <a:solidFill>
                  <a:schemeClr val="dk1"/>
                </a:solidFill>
                <a:latin typeface="Corbel"/>
              </a:rPr>
              <a:t>Declaración en Java del parámetro con su tipo</a:t>
            </a:r>
            <a:endParaRPr b="0" lang="en-US" sz="2000" spc="-1" strike="noStrike">
              <a:solidFill>
                <a:schemeClr val="dk1"/>
              </a:solidFill>
              <a:latin typeface="Corbel"/>
            </a:endParaRPr>
          </a:p>
        </p:txBody>
      </p:sp>
      <p:sp>
        <p:nvSpPr>
          <p:cNvPr id="315" name="Rectangle 1"/>
          <p:cNvSpPr/>
          <p:nvPr/>
        </p:nvSpPr>
        <p:spPr>
          <a:xfrm>
            <a:off x="3409920" y="4493880"/>
            <a:ext cx="3476160" cy="334440"/>
          </a:xfrm>
          <a:prstGeom prst="rect">
            <a:avLst/>
          </a:prstGeom>
          <a:solidFill>
            <a:srgbClr val="ffffff"/>
          </a:solidFill>
          <a:ln w="0">
            <a:noFill/>
          </a:ln>
        </p:spPr>
        <p:style>
          <a:lnRef idx="0"/>
          <a:fillRef idx="0"/>
          <a:effectRef idx="0"/>
          <a:fontRef idx="minor"/>
        </p:style>
        <p:txBody>
          <a:bodyPr numCol="1" spcCol="0" wrap="none" anchor="ctr">
            <a:spAutoFit/>
          </a:bodyPr>
          <a:p>
            <a:pPr defTabSz="914400">
              <a:lnSpc>
                <a:spcPct val="100000"/>
              </a:lnSpc>
            </a:pPr>
            <a:r>
              <a:rPr b="0" lang="en-US" sz="1600" spc="-1" strike="noStrike">
                <a:solidFill>
                  <a:srgbClr val="808000"/>
                </a:solidFill>
                <a:latin typeface="Consolas"/>
              </a:rPr>
              <a:t>@Path</a:t>
            </a:r>
            <a:r>
              <a:rPr b="0" lang="en-US" sz="1600" spc="-1" strike="noStrike">
                <a:solidFill>
                  <a:srgbClr val="000000"/>
                </a:solidFill>
                <a:latin typeface="Consolas"/>
              </a:rPr>
              <a:t>(</a:t>
            </a:r>
            <a:r>
              <a:rPr b="1" lang="en-US" sz="1600" spc="-1" strike="noStrike">
                <a:solidFill>
                  <a:srgbClr val="008000"/>
                </a:solidFill>
                <a:latin typeface="Consolas"/>
              </a:rPr>
              <a:t>"lista"</a:t>
            </a:r>
            <a:r>
              <a:rPr b="0" lang="en-US" sz="1600" spc="-1" strike="noStrike">
                <a:solidFill>
                  <a:srgbClr val="000000"/>
                </a:solidFill>
                <a:latin typeface="Consolas"/>
              </a:rPr>
              <a:t>) String lista</a:t>
            </a:r>
            <a:endParaRPr b="0" lang="en-US" sz="1600" spc="-1" strike="noStrike">
              <a:solidFill>
                <a:srgbClr val="000000"/>
              </a:solidFill>
              <a:latin typeface="Arial"/>
            </a:endParaRPr>
          </a:p>
        </p:txBody>
      </p:sp>
      <p:sp>
        <p:nvSpPr>
          <p:cNvPr id="316" name="Rectangle 2"/>
          <p:cNvSpPr/>
          <p:nvPr/>
        </p:nvSpPr>
        <p:spPr>
          <a:xfrm>
            <a:off x="3390840" y="5066280"/>
            <a:ext cx="3963600" cy="334440"/>
          </a:xfrm>
          <a:prstGeom prst="rect">
            <a:avLst/>
          </a:prstGeom>
          <a:solidFill>
            <a:srgbClr val="ffffff"/>
          </a:solidFill>
          <a:ln w="0">
            <a:noFill/>
          </a:ln>
        </p:spPr>
        <p:style>
          <a:lnRef idx="0"/>
          <a:fillRef idx="0"/>
          <a:effectRef idx="0"/>
          <a:fontRef idx="minor"/>
        </p:style>
        <p:txBody>
          <a:bodyPr numCol="1" spcCol="0" wrap="none" anchor="ctr">
            <a:spAutoFit/>
          </a:bodyPr>
          <a:p>
            <a:pPr defTabSz="914400">
              <a:lnSpc>
                <a:spcPct val="100000"/>
              </a:lnSpc>
            </a:pPr>
            <a:r>
              <a:rPr b="0" lang="en-US" sz="1600" spc="-1" strike="noStrike">
                <a:solidFill>
                  <a:srgbClr val="808000"/>
                </a:solidFill>
                <a:latin typeface="Consolas"/>
              </a:rPr>
              <a:t>@Query</a:t>
            </a:r>
            <a:r>
              <a:rPr b="0" lang="en-US" sz="1600" spc="-1" strike="noStrike">
                <a:solidFill>
                  <a:srgbClr val="000000"/>
                </a:solidFill>
                <a:latin typeface="Consolas"/>
              </a:rPr>
              <a:t>(</a:t>
            </a:r>
            <a:r>
              <a:rPr b="1" lang="en-US" sz="1600" spc="-1" strike="noStrike">
                <a:solidFill>
                  <a:srgbClr val="008000"/>
                </a:solidFill>
                <a:latin typeface="Consolas"/>
              </a:rPr>
              <a:t>"api_key"</a:t>
            </a:r>
            <a:r>
              <a:rPr b="0" lang="en-US" sz="1600" spc="-1" strike="noStrike">
                <a:solidFill>
                  <a:srgbClr val="000000"/>
                </a:solidFill>
                <a:latin typeface="Consolas"/>
              </a:rPr>
              <a:t>) String apiKey</a:t>
            </a:r>
            <a:endParaRPr b="0" lang="en-US" sz="1600" spc="-1" strike="noStrike">
              <a:solidFill>
                <a:srgbClr val="000000"/>
              </a:solidFill>
              <a:latin typeface="Arial"/>
            </a:endParaRPr>
          </a:p>
        </p:txBody>
      </p:sp>
      <p:sp>
        <p:nvSpPr>
          <p:cNvPr id="317" name="Rectangle 3"/>
          <p:cNvSpPr/>
          <p:nvPr/>
        </p:nvSpPr>
        <p:spPr>
          <a:xfrm>
            <a:off x="3430080" y="5647680"/>
            <a:ext cx="2986920" cy="334440"/>
          </a:xfrm>
          <a:prstGeom prst="rect">
            <a:avLst/>
          </a:prstGeom>
          <a:solidFill>
            <a:srgbClr val="ffffff"/>
          </a:solidFill>
          <a:ln w="0">
            <a:noFill/>
          </a:ln>
        </p:spPr>
        <p:style>
          <a:lnRef idx="0"/>
          <a:fillRef idx="0"/>
          <a:effectRef idx="0"/>
          <a:fontRef idx="minor"/>
        </p:style>
        <p:txBody>
          <a:bodyPr numCol="1" spcCol="0" wrap="none" anchor="ctr">
            <a:spAutoFit/>
          </a:bodyPr>
          <a:p>
            <a:pPr defTabSz="914400">
              <a:lnSpc>
                <a:spcPct val="100000"/>
              </a:lnSpc>
            </a:pPr>
            <a:r>
              <a:rPr b="0" lang="en-US" sz="1600" spc="-1" strike="noStrike">
                <a:solidFill>
                  <a:srgbClr val="808000"/>
                </a:solidFill>
                <a:latin typeface="Consolas"/>
              </a:rPr>
              <a:t>@Query</a:t>
            </a:r>
            <a:r>
              <a:rPr b="0" lang="en-US" sz="1600" spc="-1" strike="noStrike">
                <a:solidFill>
                  <a:srgbClr val="000000"/>
                </a:solidFill>
                <a:latin typeface="Consolas"/>
              </a:rPr>
              <a:t>(</a:t>
            </a:r>
            <a:r>
              <a:rPr b="1" lang="en-US" sz="1600" spc="-1" strike="noStrike">
                <a:solidFill>
                  <a:srgbClr val="008000"/>
                </a:solidFill>
                <a:latin typeface="Consolas"/>
              </a:rPr>
              <a:t>"page"</a:t>
            </a:r>
            <a:r>
              <a:rPr b="0" lang="en-US" sz="1600" spc="-1" strike="noStrike">
                <a:solidFill>
                  <a:srgbClr val="000000"/>
                </a:solidFill>
                <a:latin typeface="Consolas"/>
              </a:rPr>
              <a:t>) </a:t>
            </a:r>
            <a:r>
              <a:rPr b="1" lang="en-US" sz="1600" spc="-1" strike="noStrike">
                <a:solidFill>
                  <a:srgbClr val="000080"/>
                </a:solidFill>
                <a:latin typeface="Consolas"/>
              </a:rPr>
              <a:t>int </a:t>
            </a:r>
            <a:r>
              <a:rPr b="0" lang="en-US" sz="1600" spc="-1" strike="noStrike">
                <a:solidFill>
                  <a:srgbClr val="000000"/>
                </a:solidFill>
                <a:latin typeface="Consolas"/>
              </a:rPr>
              <a:t>page</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1"/>
          <p:cNvSpPr>
            <a:spLocks noGrp="1"/>
          </p:cNvSpPr>
          <p:nvPr>
            <p:ph type="title"/>
          </p:nvPr>
        </p:nvSpPr>
        <p:spPr>
          <a:xfrm>
            <a:off x="1309680" y="685800"/>
            <a:ext cx="10272600" cy="1752120"/>
          </a:xfrm>
          <a:prstGeom prst="rect">
            <a:avLst/>
          </a:prstGeom>
          <a:noFill/>
          <a:ln w="0">
            <a:noFill/>
          </a:ln>
        </p:spPr>
        <p:txBody>
          <a:bodyPr lIns="91440" rIns="91440" tIns="45720" bIns="45720" anchor="ctr">
            <a:noAutofit/>
          </a:bodyPr>
          <a:p>
            <a:pPr indent="0" algn="ctr" defTabSz="457200">
              <a:lnSpc>
                <a:spcPct val="100000"/>
              </a:lnSpc>
              <a:buNone/>
            </a:pPr>
            <a:r>
              <a:rPr b="0" lang="es-ES" sz="4000" spc="-1" strike="noStrike">
                <a:solidFill>
                  <a:schemeClr val="dk1"/>
                </a:solidFill>
                <a:latin typeface="Corbel"/>
              </a:rPr>
              <a:t>En Java: Mapeo respuesta – POJO</a:t>
            </a:r>
            <a:br>
              <a:rPr sz="4000"/>
            </a:br>
            <a:r>
              <a:rPr b="0" lang="es-ES" sz="4000" spc="-1" strike="noStrike">
                <a:solidFill>
                  <a:schemeClr val="dk1"/>
                </a:solidFill>
                <a:latin typeface="Corbel"/>
              </a:rPr>
              <a:t>Modelo de datos</a:t>
            </a:r>
            <a:endParaRPr b="0" lang="en-US" sz="4000" spc="-1" strike="noStrike">
              <a:solidFill>
                <a:schemeClr val="dk1"/>
              </a:solidFill>
              <a:latin typeface="Corbel"/>
            </a:endParaRPr>
          </a:p>
        </p:txBody>
      </p:sp>
      <p:sp>
        <p:nvSpPr>
          <p:cNvPr id="319" name="PlaceHolder 2"/>
          <p:cNvSpPr>
            <a:spLocks noGrp="1"/>
          </p:cNvSpPr>
          <p:nvPr>
            <p:ph/>
          </p:nvPr>
        </p:nvSpPr>
        <p:spPr>
          <a:xfrm>
            <a:off x="2505960" y="1791360"/>
            <a:ext cx="3723840" cy="3978720"/>
          </a:xfrm>
          <a:prstGeom prst="rect">
            <a:avLst/>
          </a:prstGeom>
          <a:solidFill>
            <a:srgbClr val="ffffff"/>
          </a:solidFill>
          <a:ln w="0">
            <a:noFill/>
          </a:ln>
        </p:spPr>
        <p:txBody>
          <a:bodyPr numCol="1" spcCol="0" lIns="91440" rIns="91440" tIns="45720" bIns="45720" anchor="ctr">
            <a:noAutofit/>
          </a:bodyPr>
          <a:p>
            <a:pPr indent="0" defTabSz="914400">
              <a:lnSpc>
                <a:spcPct val="100000"/>
              </a:lnSpc>
              <a:buNone/>
              <a:tabLst>
                <a:tab algn="l" pos="0"/>
              </a:tabLst>
            </a:pPr>
            <a:r>
              <a:rPr b="0" lang="es-ES" sz="1000" spc="-1" strike="noStrike">
                <a:solidFill>
                  <a:srgbClr val="000000"/>
                </a:solidFill>
                <a:latin typeface="Courier New"/>
              </a:rPr>
              <a:t>{</a:t>
            </a:r>
            <a:br>
              <a:rPr sz="1000"/>
            </a:br>
            <a:r>
              <a:rPr b="0" lang="es-ES" sz="1000" spc="-1" strike="noStrike">
                <a:solidFill>
                  <a:srgbClr val="000000"/>
                </a:solidFill>
                <a:latin typeface="Courier New"/>
              </a:rPr>
              <a:t>  </a:t>
            </a:r>
            <a:r>
              <a:rPr b="1" lang="es-ES" sz="1000" spc="-1" strike="noStrike">
                <a:solidFill>
                  <a:srgbClr val="660e7a"/>
                </a:solidFill>
                <a:latin typeface="Courier New"/>
              </a:rPr>
              <a:t>"page"</a:t>
            </a:r>
            <a:r>
              <a:rPr b="0" lang="es-ES" sz="1000" spc="-1" strike="noStrike">
                <a:solidFill>
                  <a:srgbClr val="000000"/>
                </a:solidFill>
                <a:latin typeface="Courier New"/>
              </a:rPr>
              <a:t>: </a:t>
            </a:r>
            <a:r>
              <a:rPr b="0" lang="es-ES" sz="1000" spc="-1" strike="noStrike">
                <a:solidFill>
                  <a:srgbClr val="0000ff"/>
                </a:solidFill>
                <a:latin typeface="Courier New"/>
              </a:rPr>
              <a:t>2</a:t>
            </a:r>
            <a:r>
              <a:rPr b="0" lang="es-ES" sz="1000" spc="-1" strike="noStrike">
                <a:solidFill>
                  <a:srgbClr val="000000"/>
                </a:solidFill>
                <a:latin typeface="Courier New"/>
              </a:rPr>
              <a:t>,</a:t>
            </a:r>
            <a:br>
              <a:rPr sz="1000"/>
            </a:br>
            <a:r>
              <a:rPr b="0" lang="es-ES" sz="1000" spc="-1" strike="noStrike">
                <a:solidFill>
                  <a:srgbClr val="000000"/>
                </a:solidFill>
                <a:latin typeface="Courier New"/>
              </a:rPr>
              <a:t>  </a:t>
            </a:r>
            <a:r>
              <a:rPr b="1" lang="es-ES" sz="1000" spc="-1" strike="noStrike">
                <a:solidFill>
                  <a:srgbClr val="660e7a"/>
                </a:solidFill>
                <a:latin typeface="Courier New"/>
              </a:rPr>
              <a:t>"per_page"</a:t>
            </a:r>
            <a:r>
              <a:rPr b="0" lang="es-ES" sz="1000" spc="-1" strike="noStrike">
                <a:solidFill>
                  <a:srgbClr val="000000"/>
                </a:solidFill>
                <a:latin typeface="Courier New"/>
              </a:rPr>
              <a:t>: </a:t>
            </a:r>
            <a:r>
              <a:rPr b="0" lang="es-ES" sz="1000" spc="-1" strike="noStrike">
                <a:solidFill>
                  <a:srgbClr val="0000ff"/>
                </a:solidFill>
                <a:latin typeface="Courier New"/>
              </a:rPr>
              <a:t>6</a:t>
            </a:r>
            <a:r>
              <a:rPr b="0" lang="es-ES" sz="1000" spc="-1" strike="noStrike">
                <a:solidFill>
                  <a:srgbClr val="000000"/>
                </a:solidFill>
                <a:latin typeface="Courier New"/>
              </a:rPr>
              <a:t>,</a:t>
            </a:r>
            <a:br>
              <a:rPr sz="1000"/>
            </a:br>
            <a:r>
              <a:rPr b="0" lang="es-ES" sz="1000" spc="-1" strike="noStrike">
                <a:solidFill>
                  <a:srgbClr val="000000"/>
                </a:solidFill>
                <a:latin typeface="Courier New"/>
              </a:rPr>
              <a:t>  </a:t>
            </a:r>
            <a:r>
              <a:rPr b="1" lang="es-ES" sz="1000" spc="-1" strike="noStrike">
                <a:solidFill>
                  <a:srgbClr val="660e7a"/>
                </a:solidFill>
                <a:latin typeface="Courier New"/>
              </a:rPr>
              <a:t>"total"</a:t>
            </a:r>
            <a:r>
              <a:rPr b="0" lang="es-ES" sz="1000" spc="-1" strike="noStrike">
                <a:solidFill>
                  <a:srgbClr val="000000"/>
                </a:solidFill>
                <a:latin typeface="Courier New"/>
              </a:rPr>
              <a:t>: </a:t>
            </a:r>
            <a:r>
              <a:rPr b="0" lang="es-ES" sz="1000" spc="-1" strike="noStrike">
                <a:solidFill>
                  <a:srgbClr val="0000ff"/>
                </a:solidFill>
                <a:latin typeface="Courier New"/>
              </a:rPr>
              <a:t>12</a:t>
            </a:r>
            <a:r>
              <a:rPr b="0" lang="es-ES" sz="1000" spc="-1" strike="noStrike">
                <a:solidFill>
                  <a:srgbClr val="000000"/>
                </a:solidFill>
                <a:latin typeface="Courier New"/>
              </a:rPr>
              <a:t>,</a:t>
            </a:r>
            <a:br>
              <a:rPr sz="1000"/>
            </a:br>
            <a:r>
              <a:rPr b="0" lang="es-ES" sz="1000" spc="-1" strike="noStrike">
                <a:solidFill>
                  <a:srgbClr val="000000"/>
                </a:solidFill>
                <a:latin typeface="Courier New"/>
              </a:rPr>
              <a:t>  </a:t>
            </a:r>
            <a:r>
              <a:rPr b="1" lang="es-ES" sz="1000" spc="-1" strike="noStrike">
                <a:solidFill>
                  <a:srgbClr val="660e7a"/>
                </a:solidFill>
                <a:latin typeface="Courier New"/>
              </a:rPr>
              <a:t>"total_pages"</a:t>
            </a:r>
            <a:r>
              <a:rPr b="0" lang="es-ES" sz="1000" spc="-1" strike="noStrike">
                <a:solidFill>
                  <a:srgbClr val="000000"/>
                </a:solidFill>
                <a:latin typeface="Courier New"/>
              </a:rPr>
              <a:t>: </a:t>
            </a:r>
            <a:r>
              <a:rPr b="0" lang="es-ES" sz="1000" spc="-1" strike="noStrike">
                <a:solidFill>
                  <a:srgbClr val="0000ff"/>
                </a:solidFill>
                <a:latin typeface="Courier New"/>
              </a:rPr>
              <a:t>2</a:t>
            </a:r>
            <a:r>
              <a:rPr b="0" lang="es-ES" sz="1000" spc="-1" strike="noStrike">
                <a:solidFill>
                  <a:srgbClr val="000000"/>
                </a:solidFill>
                <a:latin typeface="Courier New"/>
              </a:rPr>
              <a:t>,</a:t>
            </a:r>
            <a:br>
              <a:rPr sz="1000"/>
            </a:br>
            <a:r>
              <a:rPr b="0" lang="es-ES" sz="1000" spc="-1" strike="noStrike">
                <a:solidFill>
                  <a:srgbClr val="000000"/>
                </a:solidFill>
                <a:latin typeface="Courier New"/>
              </a:rPr>
              <a:t>  </a:t>
            </a:r>
            <a:r>
              <a:rPr b="1" lang="es-ES" sz="1000" spc="-1" strike="noStrike">
                <a:solidFill>
                  <a:srgbClr val="660e7a"/>
                </a:solidFill>
                <a:latin typeface="Courier New"/>
              </a:rPr>
              <a:t>"data"</a:t>
            </a:r>
            <a:r>
              <a:rPr b="0" lang="es-ES" sz="1000" spc="-1" strike="noStrike">
                <a:solidFill>
                  <a:srgbClr val="000000"/>
                </a:solidFill>
                <a:latin typeface="Courier New"/>
              </a:rPr>
              <a:t>: [</a:t>
            </a:r>
            <a:br>
              <a:rPr sz="1000"/>
            </a:br>
            <a:r>
              <a:rPr b="0" lang="es-ES" sz="1000" spc="-1" strike="noStrike">
                <a:solidFill>
                  <a:srgbClr val="000000"/>
                </a:solidFill>
                <a:latin typeface="Courier New"/>
              </a:rPr>
              <a:t>    {</a:t>
            </a:r>
            <a:br>
              <a:rPr sz="1000"/>
            </a:br>
            <a:r>
              <a:rPr b="0" lang="es-ES" sz="1000" spc="-1" strike="noStrike">
                <a:solidFill>
                  <a:srgbClr val="000000"/>
                </a:solidFill>
                <a:latin typeface="Courier New"/>
              </a:rPr>
              <a:t>      </a:t>
            </a:r>
            <a:r>
              <a:rPr b="1" lang="es-ES" sz="1000" spc="-1" strike="noStrike">
                <a:solidFill>
                  <a:srgbClr val="660e7a"/>
                </a:solidFill>
                <a:latin typeface="Courier New"/>
              </a:rPr>
              <a:t>"id"</a:t>
            </a:r>
            <a:r>
              <a:rPr b="0" lang="es-ES" sz="1000" spc="-1" strike="noStrike">
                <a:solidFill>
                  <a:srgbClr val="000000"/>
                </a:solidFill>
                <a:latin typeface="Courier New"/>
              </a:rPr>
              <a:t>: </a:t>
            </a:r>
            <a:r>
              <a:rPr b="0" lang="es-ES" sz="1000" spc="-1" strike="noStrike">
                <a:solidFill>
                  <a:srgbClr val="0000ff"/>
                </a:solidFill>
                <a:latin typeface="Courier New"/>
              </a:rPr>
              <a:t>7</a:t>
            </a:r>
            <a:r>
              <a:rPr b="0" lang="es-ES" sz="1000" spc="-1" strike="noStrike">
                <a:solidFill>
                  <a:srgbClr val="000000"/>
                </a:solidFill>
                <a:latin typeface="Courier New"/>
              </a:rPr>
              <a:t>,</a:t>
            </a:r>
            <a:br>
              <a:rPr sz="1000"/>
            </a:br>
            <a:r>
              <a:rPr b="0" lang="es-ES" sz="1000" spc="-1" strike="noStrike">
                <a:solidFill>
                  <a:srgbClr val="000000"/>
                </a:solidFill>
                <a:latin typeface="Courier New"/>
              </a:rPr>
              <a:t>      </a:t>
            </a:r>
            <a:r>
              <a:rPr b="1" lang="es-ES" sz="1000" spc="-1" strike="noStrike">
                <a:solidFill>
                  <a:srgbClr val="660e7a"/>
                </a:solidFill>
                <a:latin typeface="Courier New"/>
              </a:rPr>
              <a:t>"email"</a:t>
            </a:r>
            <a:r>
              <a:rPr b="0" lang="es-ES" sz="1000" spc="-1" strike="noStrike">
                <a:solidFill>
                  <a:srgbClr val="000000"/>
                </a:solidFill>
                <a:latin typeface="Courier New"/>
              </a:rPr>
              <a:t>: </a:t>
            </a:r>
            <a:r>
              <a:rPr b="1" lang="es-ES" sz="1000" spc="-1" strike="noStrike">
                <a:solidFill>
                  <a:srgbClr val="008000"/>
                </a:solidFill>
                <a:latin typeface="Courier New"/>
              </a:rPr>
              <a:t>"michael.lawson@reqres.in"</a:t>
            </a:r>
            <a:r>
              <a:rPr b="0" lang="es-ES" sz="1000" spc="-1" strike="noStrike">
                <a:solidFill>
                  <a:srgbClr val="000000"/>
                </a:solidFill>
                <a:latin typeface="Courier New"/>
              </a:rPr>
              <a:t>,</a:t>
            </a:r>
            <a:br>
              <a:rPr sz="1000"/>
            </a:br>
            <a:r>
              <a:rPr b="0" lang="es-ES" sz="1000" spc="-1" strike="noStrike">
                <a:solidFill>
                  <a:srgbClr val="000000"/>
                </a:solidFill>
                <a:latin typeface="Courier New"/>
              </a:rPr>
              <a:t>      </a:t>
            </a:r>
            <a:r>
              <a:rPr b="1" lang="es-ES" sz="1000" spc="-1" strike="noStrike">
                <a:solidFill>
                  <a:srgbClr val="660e7a"/>
                </a:solidFill>
                <a:latin typeface="Courier New"/>
              </a:rPr>
              <a:t>"first_name"</a:t>
            </a:r>
            <a:r>
              <a:rPr b="0" lang="es-ES" sz="1000" spc="-1" strike="noStrike">
                <a:solidFill>
                  <a:srgbClr val="000000"/>
                </a:solidFill>
                <a:latin typeface="Courier New"/>
              </a:rPr>
              <a:t>: </a:t>
            </a:r>
            <a:r>
              <a:rPr b="1" lang="es-ES" sz="1000" spc="-1" strike="noStrike">
                <a:solidFill>
                  <a:srgbClr val="008000"/>
                </a:solidFill>
                <a:latin typeface="Courier New"/>
              </a:rPr>
              <a:t>"Michael"</a:t>
            </a:r>
            <a:r>
              <a:rPr b="0" lang="es-ES" sz="1000" spc="-1" strike="noStrike">
                <a:solidFill>
                  <a:srgbClr val="000000"/>
                </a:solidFill>
                <a:latin typeface="Courier New"/>
              </a:rPr>
              <a:t>,</a:t>
            </a:r>
            <a:br>
              <a:rPr sz="1000"/>
            </a:br>
            <a:r>
              <a:rPr b="0" lang="es-ES" sz="1000" spc="-1" strike="noStrike">
                <a:solidFill>
                  <a:srgbClr val="000000"/>
                </a:solidFill>
                <a:latin typeface="Courier New"/>
              </a:rPr>
              <a:t>      </a:t>
            </a:r>
            <a:r>
              <a:rPr b="1" lang="es-ES" sz="1000" spc="-1" strike="noStrike">
                <a:solidFill>
                  <a:srgbClr val="660e7a"/>
                </a:solidFill>
                <a:latin typeface="Courier New"/>
              </a:rPr>
              <a:t>"last_name"</a:t>
            </a:r>
            <a:r>
              <a:rPr b="0" lang="es-ES" sz="1000" spc="-1" strike="noStrike">
                <a:solidFill>
                  <a:srgbClr val="000000"/>
                </a:solidFill>
                <a:latin typeface="Courier New"/>
              </a:rPr>
              <a:t>: </a:t>
            </a:r>
            <a:r>
              <a:rPr b="1" lang="es-ES" sz="1000" spc="-1" strike="noStrike">
                <a:solidFill>
                  <a:srgbClr val="008000"/>
                </a:solidFill>
                <a:latin typeface="Courier New"/>
              </a:rPr>
              <a:t>"Lawson"</a:t>
            </a:r>
            <a:r>
              <a:rPr b="0" lang="es-ES" sz="1000" spc="-1" strike="noStrike">
                <a:solidFill>
                  <a:srgbClr val="000000"/>
                </a:solidFill>
                <a:latin typeface="Courier New"/>
              </a:rPr>
              <a:t>,</a:t>
            </a:r>
            <a:br>
              <a:rPr sz="1000"/>
            </a:br>
            <a:r>
              <a:rPr b="0" lang="es-ES" sz="1000" spc="-1" strike="noStrike">
                <a:solidFill>
                  <a:srgbClr val="000000"/>
                </a:solidFill>
                <a:latin typeface="Courier New"/>
              </a:rPr>
              <a:t>      </a:t>
            </a:r>
            <a:r>
              <a:rPr b="1" lang="es-ES" sz="1000" spc="-1" strike="noStrike">
                <a:solidFill>
                  <a:srgbClr val="660e7a"/>
                </a:solidFill>
                <a:latin typeface="Courier New"/>
              </a:rPr>
              <a:t>"avatar"</a:t>
            </a:r>
            <a:r>
              <a:rPr b="0" lang="es-ES" sz="1000" spc="-1" strike="noStrike">
                <a:solidFill>
                  <a:srgbClr val="000000"/>
                </a:solidFill>
                <a:latin typeface="Courier New"/>
              </a:rPr>
              <a:t>: </a:t>
            </a:r>
            <a:r>
              <a:rPr b="1" lang="es-ES" sz="1000" spc="-1" strike="noStrike">
                <a:solidFill>
                  <a:srgbClr val="008000"/>
                </a:solidFill>
                <a:latin typeface="Courier New"/>
              </a:rPr>
              <a:t>"https://s3.amazonaws.com/uifa</a:t>
            </a:r>
            <a:endParaRPr b="0" lang="en-US" sz="1000" spc="-1" strike="noStrike">
              <a:solidFill>
                <a:schemeClr val="dk1"/>
              </a:solidFill>
              <a:latin typeface="Corbel"/>
            </a:endParaRPr>
          </a:p>
          <a:p>
            <a:pPr indent="0" defTabSz="914400">
              <a:lnSpc>
                <a:spcPct val="100000"/>
              </a:lnSpc>
              <a:buNone/>
              <a:tabLst>
                <a:tab algn="l" pos="0"/>
              </a:tabLst>
            </a:pPr>
            <a:r>
              <a:rPr b="1" lang="es-ES" sz="1000" spc="-1" strike="noStrike">
                <a:solidFill>
                  <a:srgbClr val="008000"/>
                </a:solidFill>
                <a:latin typeface="Courier New"/>
              </a:rPr>
              <a:t>ces/faces/twitter/follettkyle/128.jpg"</a:t>
            </a:r>
            <a:br>
              <a:rPr sz="1000"/>
            </a:br>
            <a:r>
              <a:rPr b="1" lang="es-ES" sz="1000" spc="-1" strike="noStrike">
                <a:solidFill>
                  <a:srgbClr val="008000"/>
                </a:solidFill>
                <a:latin typeface="Courier New"/>
              </a:rPr>
              <a:t>    </a:t>
            </a:r>
            <a:r>
              <a:rPr b="0" lang="es-ES" sz="1000" spc="-1" strike="noStrike">
                <a:solidFill>
                  <a:srgbClr val="000000"/>
                </a:solidFill>
                <a:latin typeface="Courier New"/>
              </a:rPr>
              <a:t>},</a:t>
            </a:r>
            <a:endParaRPr b="0" lang="en-US" sz="1000" spc="-1" strike="noStrike">
              <a:solidFill>
                <a:schemeClr val="dk1"/>
              </a:solidFill>
              <a:latin typeface="Corbel"/>
            </a:endParaRPr>
          </a:p>
        </p:txBody>
      </p:sp>
      <p:cxnSp>
        <p:nvCxnSpPr>
          <p:cNvPr id="320" name="Conector recto de flecha 11"/>
          <p:cNvCxnSpPr/>
          <p:nvPr/>
        </p:nvCxnSpPr>
        <p:spPr>
          <a:xfrm flipV="1">
            <a:off x="5353560" y="3510000"/>
            <a:ext cx="1117440" cy="418320"/>
          </a:xfrm>
          <a:prstGeom prst="straightConnector1">
            <a:avLst/>
          </a:prstGeom>
          <a:ln cap="rnd" w="38100">
            <a:solidFill>
              <a:srgbClr val="d64787"/>
            </a:solidFill>
            <a:round/>
            <a:headEnd len="med" type="triangle" w="med"/>
            <a:tailEnd len="med" type="triangle" w="med"/>
          </a:ln>
        </p:spPr>
      </p:cxnSp>
      <p:sp>
        <p:nvSpPr>
          <p:cNvPr id="321" name="PlaceHolder 3"/>
          <p:cNvSpPr>
            <a:spLocks noGrp="1"/>
          </p:cNvSpPr>
          <p:nvPr>
            <p:ph/>
          </p:nvPr>
        </p:nvSpPr>
        <p:spPr>
          <a:xfrm>
            <a:off x="6470640" y="1791720"/>
            <a:ext cx="2415600" cy="3978720"/>
          </a:xfrm>
          <a:prstGeom prst="rect">
            <a:avLst/>
          </a:prstGeom>
          <a:solidFill>
            <a:srgbClr val="ffffff"/>
          </a:solidFill>
          <a:ln w="0">
            <a:noFill/>
          </a:ln>
        </p:spPr>
        <p:txBody>
          <a:bodyPr numCol="1" spcCol="0" lIns="91440" rIns="91440" tIns="45720" bIns="45720" anchor="ctr">
            <a:noAutofit/>
          </a:bodyPr>
          <a:p>
            <a:pPr indent="0" defTabSz="914400">
              <a:lnSpc>
                <a:spcPct val="100000"/>
              </a:lnSpc>
              <a:buNone/>
              <a:tabLst>
                <a:tab algn="l" pos="0"/>
              </a:tabLst>
            </a:pPr>
            <a:r>
              <a:rPr b="0" lang="es-ES" sz="1000" spc="-1" strike="noStrike">
                <a:solidFill>
                  <a:srgbClr val="808000"/>
                </a:solidFill>
                <a:latin typeface="Courier New"/>
              </a:rPr>
              <a:t>@SerializedName</a:t>
            </a:r>
            <a:r>
              <a:rPr b="0" lang="es-ES" sz="1000" spc="-1" strike="noStrike">
                <a:solidFill>
                  <a:srgbClr val="000000"/>
                </a:solidFill>
                <a:latin typeface="Courier New"/>
              </a:rPr>
              <a:t>(</a:t>
            </a:r>
            <a:r>
              <a:rPr b="1" lang="es-ES" sz="1000" spc="-1" strike="noStrike">
                <a:solidFill>
                  <a:srgbClr val="008000"/>
                </a:solidFill>
                <a:latin typeface="Courier New"/>
              </a:rPr>
              <a:t>"id"</a:t>
            </a:r>
            <a:r>
              <a:rPr b="0" lang="es-ES" sz="1000" spc="-1" strike="noStrike">
                <a:solidFill>
                  <a:srgbClr val="000000"/>
                </a:solidFill>
                <a:latin typeface="Courier New"/>
              </a:rPr>
              <a:t>)</a:t>
            </a:r>
            <a:br>
              <a:rPr sz="1000"/>
            </a:br>
            <a:r>
              <a:rPr b="0" lang="es-ES" sz="1000" spc="-1" strike="noStrike">
                <a:solidFill>
                  <a:srgbClr val="808000"/>
                </a:solidFill>
                <a:latin typeface="Courier New"/>
              </a:rPr>
              <a:t>@Expose</a:t>
            </a:r>
            <a:br>
              <a:rPr sz="1000"/>
            </a:br>
            <a:r>
              <a:rPr b="1" lang="es-ES" sz="1000" spc="-1" strike="noStrike">
                <a:solidFill>
                  <a:srgbClr val="000080"/>
                </a:solidFill>
                <a:latin typeface="Courier New"/>
              </a:rPr>
              <a:t>private </a:t>
            </a:r>
            <a:r>
              <a:rPr b="0" lang="es-ES" sz="1000" spc="-1" strike="noStrike">
                <a:solidFill>
                  <a:srgbClr val="000000"/>
                </a:solidFill>
                <a:latin typeface="Courier New"/>
              </a:rPr>
              <a:t>Integer </a:t>
            </a:r>
            <a:r>
              <a:rPr b="1" lang="es-ES" sz="1000" spc="-1" strike="noStrike">
                <a:solidFill>
                  <a:srgbClr val="660e7a"/>
                </a:solidFill>
                <a:latin typeface="Courier New"/>
              </a:rPr>
              <a:t>id</a:t>
            </a:r>
            <a:r>
              <a:rPr b="0" lang="es-ES" sz="1000" spc="-1" strike="noStrike">
                <a:solidFill>
                  <a:srgbClr val="000000"/>
                </a:solidFill>
                <a:latin typeface="Courier New"/>
              </a:rPr>
              <a:t>;</a:t>
            </a:r>
            <a:br>
              <a:rPr sz="1000"/>
            </a:br>
            <a:r>
              <a:rPr b="0" lang="es-ES" sz="1000" spc="-1" strike="noStrike">
                <a:solidFill>
                  <a:srgbClr val="808000"/>
                </a:solidFill>
                <a:latin typeface="Courier New"/>
              </a:rPr>
              <a:t>@SerializedName</a:t>
            </a:r>
            <a:r>
              <a:rPr b="0" lang="es-ES" sz="1000" spc="-1" strike="noStrike">
                <a:solidFill>
                  <a:srgbClr val="000000"/>
                </a:solidFill>
                <a:latin typeface="Courier New"/>
              </a:rPr>
              <a:t>(</a:t>
            </a:r>
            <a:r>
              <a:rPr b="1" lang="es-ES" sz="1000" spc="-1" strike="noStrike">
                <a:solidFill>
                  <a:srgbClr val="008000"/>
                </a:solidFill>
                <a:latin typeface="Courier New"/>
              </a:rPr>
              <a:t>"email"</a:t>
            </a:r>
            <a:r>
              <a:rPr b="0" lang="es-ES" sz="1000" spc="-1" strike="noStrike">
                <a:solidFill>
                  <a:srgbClr val="000000"/>
                </a:solidFill>
                <a:latin typeface="Courier New"/>
              </a:rPr>
              <a:t>)</a:t>
            </a:r>
            <a:br>
              <a:rPr sz="1000"/>
            </a:br>
            <a:r>
              <a:rPr b="0" lang="es-ES" sz="1000" spc="-1" strike="noStrike">
                <a:solidFill>
                  <a:srgbClr val="808000"/>
                </a:solidFill>
                <a:latin typeface="Courier New"/>
              </a:rPr>
              <a:t>@Expose</a:t>
            </a:r>
            <a:br>
              <a:rPr sz="1000"/>
            </a:br>
            <a:r>
              <a:rPr b="1" lang="es-ES" sz="1000" spc="-1" strike="noStrike">
                <a:solidFill>
                  <a:srgbClr val="000080"/>
                </a:solidFill>
                <a:latin typeface="Courier New"/>
              </a:rPr>
              <a:t>private </a:t>
            </a:r>
            <a:r>
              <a:rPr b="0" lang="es-ES" sz="1000" spc="-1" strike="noStrike">
                <a:solidFill>
                  <a:srgbClr val="000000"/>
                </a:solidFill>
                <a:latin typeface="Courier New"/>
              </a:rPr>
              <a:t>String </a:t>
            </a:r>
            <a:r>
              <a:rPr b="1" lang="es-ES" sz="1000" spc="-1" strike="noStrike">
                <a:solidFill>
                  <a:srgbClr val="660e7a"/>
                </a:solidFill>
                <a:latin typeface="Courier New"/>
              </a:rPr>
              <a:t>email</a:t>
            </a:r>
            <a:r>
              <a:rPr b="0" lang="es-ES" sz="1000" spc="-1" strike="noStrike">
                <a:solidFill>
                  <a:srgbClr val="000000"/>
                </a:solidFill>
                <a:latin typeface="Courier New"/>
              </a:rPr>
              <a:t>;</a:t>
            </a:r>
            <a:br>
              <a:rPr sz="1000"/>
            </a:br>
            <a:r>
              <a:rPr b="0" lang="es-ES" sz="1000" spc="-1" strike="noStrike">
                <a:solidFill>
                  <a:srgbClr val="808000"/>
                </a:solidFill>
                <a:latin typeface="Courier New"/>
              </a:rPr>
              <a:t>@SerializedName</a:t>
            </a:r>
            <a:r>
              <a:rPr b="0" lang="es-ES" sz="1000" spc="-1" strike="noStrike">
                <a:solidFill>
                  <a:srgbClr val="000000"/>
                </a:solidFill>
                <a:latin typeface="Courier New"/>
              </a:rPr>
              <a:t>(</a:t>
            </a:r>
            <a:r>
              <a:rPr b="1" lang="es-ES" sz="1000" spc="-1" strike="noStrike">
                <a:solidFill>
                  <a:srgbClr val="008000"/>
                </a:solidFill>
                <a:latin typeface="Courier New"/>
              </a:rPr>
              <a:t>"first_name"</a:t>
            </a:r>
            <a:r>
              <a:rPr b="0" lang="es-ES" sz="1000" spc="-1" strike="noStrike">
                <a:solidFill>
                  <a:srgbClr val="000000"/>
                </a:solidFill>
                <a:latin typeface="Courier New"/>
              </a:rPr>
              <a:t>)</a:t>
            </a:r>
            <a:br>
              <a:rPr sz="1000"/>
            </a:br>
            <a:r>
              <a:rPr b="0" lang="es-ES" sz="1000" spc="-1" strike="noStrike">
                <a:solidFill>
                  <a:srgbClr val="808000"/>
                </a:solidFill>
                <a:latin typeface="Courier New"/>
              </a:rPr>
              <a:t>@Expose</a:t>
            </a:r>
            <a:br>
              <a:rPr sz="1000"/>
            </a:br>
            <a:r>
              <a:rPr b="1" lang="es-ES" sz="1000" spc="-1" strike="noStrike">
                <a:solidFill>
                  <a:srgbClr val="000080"/>
                </a:solidFill>
                <a:latin typeface="Courier New"/>
              </a:rPr>
              <a:t>private </a:t>
            </a:r>
            <a:r>
              <a:rPr b="0" lang="es-ES" sz="1000" spc="-1" strike="noStrike">
                <a:solidFill>
                  <a:srgbClr val="000000"/>
                </a:solidFill>
                <a:latin typeface="Courier New"/>
              </a:rPr>
              <a:t>String </a:t>
            </a:r>
            <a:r>
              <a:rPr b="1" lang="es-ES" sz="1000" spc="-1" strike="noStrike">
                <a:solidFill>
                  <a:srgbClr val="660e7a"/>
                </a:solidFill>
                <a:latin typeface="Courier New"/>
              </a:rPr>
              <a:t>firstName</a:t>
            </a:r>
            <a:r>
              <a:rPr b="0" lang="es-ES" sz="1000" spc="-1" strike="noStrike">
                <a:solidFill>
                  <a:srgbClr val="000000"/>
                </a:solidFill>
                <a:latin typeface="Courier New"/>
              </a:rPr>
              <a:t>;</a:t>
            </a:r>
            <a:br>
              <a:rPr sz="1000"/>
            </a:br>
            <a:r>
              <a:rPr b="0" lang="es-ES" sz="1000" spc="-1" strike="noStrike">
                <a:solidFill>
                  <a:srgbClr val="808000"/>
                </a:solidFill>
                <a:latin typeface="Courier New"/>
              </a:rPr>
              <a:t>@SerializedName</a:t>
            </a:r>
            <a:r>
              <a:rPr b="0" lang="es-ES" sz="1000" spc="-1" strike="noStrike">
                <a:solidFill>
                  <a:srgbClr val="000000"/>
                </a:solidFill>
                <a:latin typeface="Courier New"/>
              </a:rPr>
              <a:t>(</a:t>
            </a:r>
            <a:r>
              <a:rPr b="1" lang="es-ES" sz="1000" spc="-1" strike="noStrike">
                <a:solidFill>
                  <a:srgbClr val="008000"/>
                </a:solidFill>
                <a:latin typeface="Courier New"/>
              </a:rPr>
              <a:t>"last_name"</a:t>
            </a:r>
            <a:r>
              <a:rPr b="0" lang="es-ES" sz="1000" spc="-1" strike="noStrike">
                <a:solidFill>
                  <a:srgbClr val="000000"/>
                </a:solidFill>
                <a:latin typeface="Courier New"/>
              </a:rPr>
              <a:t>)</a:t>
            </a:r>
            <a:br>
              <a:rPr sz="1000"/>
            </a:br>
            <a:r>
              <a:rPr b="0" lang="es-ES" sz="1000" spc="-1" strike="noStrike">
                <a:solidFill>
                  <a:srgbClr val="808000"/>
                </a:solidFill>
                <a:latin typeface="Courier New"/>
              </a:rPr>
              <a:t>@Expose</a:t>
            </a:r>
            <a:br>
              <a:rPr sz="1000"/>
            </a:br>
            <a:r>
              <a:rPr b="1" lang="es-ES" sz="1000" spc="-1" strike="noStrike">
                <a:solidFill>
                  <a:srgbClr val="000080"/>
                </a:solidFill>
                <a:latin typeface="Courier New"/>
              </a:rPr>
              <a:t>private </a:t>
            </a:r>
            <a:r>
              <a:rPr b="0" lang="es-ES" sz="1000" spc="-1" strike="noStrike">
                <a:solidFill>
                  <a:srgbClr val="000000"/>
                </a:solidFill>
                <a:latin typeface="Courier New"/>
              </a:rPr>
              <a:t>String </a:t>
            </a:r>
            <a:r>
              <a:rPr b="1" lang="es-ES" sz="1000" spc="-1" strike="noStrike">
                <a:solidFill>
                  <a:srgbClr val="660e7a"/>
                </a:solidFill>
                <a:latin typeface="Courier New"/>
              </a:rPr>
              <a:t>lastName</a:t>
            </a:r>
            <a:r>
              <a:rPr b="0" lang="es-ES" sz="1000" spc="-1" strike="noStrike">
                <a:solidFill>
                  <a:srgbClr val="000000"/>
                </a:solidFill>
                <a:latin typeface="Courier New"/>
              </a:rPr>
              <a:t>;</a:t>
            </a:r>
            <a:br>
              <a:rPr sz="1000"/>
            </a:br>
            <a:r>
              <a:rPr b="0" lang="es-ES" sz="1000" spc="-1" strike="noStrike">
                <a:solidFill>
                  <a:srgbClr val="808000"/>
                </a:solidFill>
                <a:latin typeface="Courier New"/>
              </a:rPr>
              <a:t>@SerializedName</a:t>
            </a:r>
            <a:r>
              <a:rPr b="0" lang="es-ES" sz="1000" spc="-1" strike="noStrike">
                <a:solidFill>
                  <a:srgbClr val="000000"/>
                </a:solidFill>
                <a:latin typeface="Courier New"/>
              </a:rPr>
              <a:t>(</a:t>
            </a:r>
            <a:r>
              <a:rPr b="1" lang="es-ES" sz="1000" spc="-1" strike="noStrike">
                <a:solidFill>
                  <a:srgbClr val="008000"/>
                </a:solidFill>
                <a:latin typeface="Courier New"/>
              </a:rPr>
              <a:t>"avatar"</a:t>
            </a:r>
            <a:r>
              <a:rPr b="0" lang="es-ES" sz="1000" spc="-1" strike="noStrike">
                <a:solidFill>
                  <a:srgbClr val="000000"/>
                </a:solidFill>
                <a:latin typeface="Courier New"/>
              </a:rPr>
              <a:t>)</a:t>
            </a:r>
            <a:br>
              <a:rPr sz="1000"/>
            </a:br>
            <a:r>
              <a:rPr b="0" lang="es-ES" sz="1000" spc="-1" strike="noStrike">
                <a:solidFill>
                  <a:srgbClr val="808000"/>
                </a:solidFill>
                <a:latin typeface="Courier New"/>
              </a:rPr>
              <a:t>@Expose</a:t>
            </a:r>
            <a:br>
              <a:rPr sz="1000"/>
            </a:br>
            <a:r>
              <a:rPr b="1" lang="es-ES" sz="1000" spc="-1" strike="noStrike">
                <a:solidFill>
                  <a:srgbClr val="000080"/>
                </a:solidFill>
                <a:latin typeface="Courier New"/>
              </a:rPr>
              <a:t>private </a:t>
            </a:r>
            <a:r>
              <a:rPr b="0" lang="es-ES" sz="1000" spc="-1" strike="noStrike">
                <a:solidFill>
                  <a:srgbClr val="000000"/>
                </a:solidFill>
                <a:latin typeface="Courier New"/>
              </a:rPr>
              <a:t>String </a:t>
            </a:r>
            <a:r>
              <a:rPr b="1" lang="es-ES" sz="1000" spc="-1" strike="noStrike">
                <a:solidFill>
                  <a:srgbClr val="660e7a"/>
                </a:solidFill>
                <a:latin typeface="Courier New"/>
              </a:rPr>
              <a:t>avatar</a:t>
            </a:r>
            <a:r>
              <a:rPr b="0" lang="es-ES" sz="1000" spc="-1" strike="noStrike">
                <a:solidFill>
                  <a:srgbClr val="000000"/>
                </a:solidFill>
                <a:latin typeface="Courier New"/>
              </a:rPr>
              <a:t>;</a:t>
            </a:r>
            <a:endParaRPr b="0" lang="en-US" sz="1000" spc="-1" strike="noStrike">
              <a:solidFill>
                <a:schemeClr val="dk1"/>
              </a:solidFill>
              <a:latin typeface="Corbel"/>
            </a:endParaRPr>
          </a:p>
        </p:txBody>
      </p:sp>
      <p:cxnSp>
        <p:nvCxnSpPr>
          <p:cNvPr id="322" name="Conector recto de flecha 10"/>
          <p:cNvCxnSpPr/>
          <p:nvPr/>
        </p:nvCxnSpPr>
        <p:spPr>
          <a:xfrm flipV="1">
            <a:off x="3716280" y="3028320"/>
            <a:ext cx="2871360" cy="826200"/>
          </a:xfrm>
          <a:prstGeom prst="straightConnector1">
            <a:avLst/>
          </a:prstGeom>
          <a:ln cap="rnd" w="38100">
            <a:solidFill>
              <a:srgbClr val="d64787"/>
            </a:solidFill>
            <a:round/>
            <a:headEnd len="med" type="triangle" w="med"/>
            <a:tailEnd len="med" type="triangle" w="med"/>
          </a:ln>
        </p:spPr>
      </p:cxnSp>
      <p:cxnSp>
        <p:nvCxnSpPr>
          <p:cNvPr id="323" name="Conector recto de flecha 19"/>
          <p:cNvCxnSpPr/>
          <p:nvPr/>
        </p:nvCxnSpPr>
        <p:spPr>
          <a:xfrm flipV="1">
            <a:off x="4857120" y="3927960"/>
            <a:ext cx="1613880" cy="205920"/>
          </a:xfrm>
          <a:prstGeom prst="straightConnector1">
            <a:avLst/>
          </a:prstGeom>
          <a:ln cap="rnd" w="38100">
            <a:solidFill>
              <a:srgbClr val="d64787"/>
            </a:solidFill>
            <a:round/>
            <a:headEnd len="med" type="triangle" w="med"/>
            <a:tailEnd len="med" type="triangle" w="med"/>
          </a:ln>
        </p:spPr>
      </p:cxnSp>
      <p:cxnSp>
        <p:nvCxnSpPr>
          <p:cNvPr id="324" name="Conector recto de flecha 22"/>
          <p:cNvCxnSpPr/>
          <p:nvPr/>
        </p:nvCxnSpPr>
        <p:spPr>
          <a:xfrm>
            <a:off x="4740120" y="4335840"/>
            <a:ext cx="1847520" cy="360"/>
          </a:xfrm>
          <a:prstGeom prst="straightConnector1">
            <a:avLst/>
          </a:prstGeom>
          <a:ln cap="rnd" w="38100">
            <a:solidFill>
              <a:srgbClr val="d64787"/>
            </a:solidFill>
            <a:round/>
            <a:headEnd len="med" type="triangle" w="med"/>
            <a:tailEnd len="med" type="triangle" w="med"/>
          </a:ln>
        </p:spPr>
      </p:cxnSp>
      <p:cxnSp>
        <p:nvCxnSpPr>
          <p:cNvPr id="325" name="Conector recto de flecha 25"/>
          <p:cNvCxnSpPr/>
          <p:nvPr/>
        </p:nvCxnSpPr>
        <p:spPr>
          <a:xfrm>
            <a:off x="5476320" y="4643640"/>
            <a:ext cx="1111320" cy="261000"/>
          </a:xfrm>
          <a:prstGeom prst="straightConnector1">
            <a:avLst/>
          </a:prstGeom>
          <a:ln cap="rnd" w="38100">
            <a:solidFill>
              <a:srgbClr val="d64787"/>
            </a:solidFill>
            <a:round/>
            <a:headEnd len="med" type="triangle" w="med"/>
            <a:tailEnd len="med" type="triangle" w="med"/>
          </a:ln>
        </p:spPr>
      </p:cxnSp>
      <p:sp>
        <p:nvSpPr>
          <p:cNvPr id="326" name="Rectangle 7"/>
          <p:cNvSpPr/>
          <p:nvPr/>
        </p:nvSpPr>
        <p:spPr>
          <a:xfrm>
            <a:off x="2505960" y="5106960"/>
            <a:ext cx="7704360" cy="1215000"/>
          </a:xfrm>
          <a:prstGeom prst="rect">
            <a:avLst/>
          </a:prstGeom>
          <a:solidFill>
            <a:srgbClr val="ffffff"/>
          </a:solidFill>
          <a:ln w="0">
            <a:noFill/>
          </a:ln>
        </p:spPr>
        <p:style>
          <a:lnRef idx="0"/>
          <a:fillRef idx="0"/>
          <a:effectRef idx="0"/>
          <a:fontRef idx="minor"/>
        </p:style>
        <p:txBody>
          <a:bodyPr numCol="1" spcCol="0" anchor="ctr">
            <a:noAutofit/>
          </a:bodyPr>
          <a:p>
            <a:pPr defTabSz="914400">
              <a:lnSpc>
                <a:spcPct val="100000"/>
              </a:lnSpc>
            </a:pPr>
            <a:r>
              <a:rPr b="0" lang="es-ES" sz="1000" spc="-1" strike="noStrike">
                <a:solidFill>
                  <a:srgbClr val="808000"/>
                </a:solidFill>
                <a:latin typeface="Courier New"/>
              </a:rPr>
              <a:t>@SerializedName</a:t>
            </a:r>
            <a:r>
              <a:rPr b="0" lang="es-ES" sz="1000" spc="-1" strike="noStrike">
                <a:solidFill>
                  <a:srgbClr val="000000"/>
                </a:solidFill>
                <a:latin typeface="Courier New"/>
              </a:rPr>
              <a:t>(</a:t>
            </a:r>
            <a:r>
              <a:rPr b="1" lang="es-ES" sz="1000" spc="-1" strike="noStrike">
                <a:solidFill>
                  <a:srgbClr val="008000"/>
                </a:solidFill>
                <a:latin typeface="Courier New"/>
              </a:rPr>
              <a:t>"email"</a:t>
            </a:r>
            <a:r>
              <a:rPr b="0" lang="es-ES" sz="1000" spc="-1" strike="noStrike">
                <a:solidFill>
                  <a:srgbClr val="000000"/>
                </a:solidFill>
                <a:latin typeface="Courier New"/>
              </a:rPr>
              <a:t>) </a:t>
            </a:r>
            <a:r>
              <a:rPr b="0" lang="es-ES" sz="1000" spc="-1" strike="noStrike">
                <a:solidFill>
                  <a:srgbClr val="000000"/>
                </a:solidFill>
                <a:latin typeface="Wingdings"/>
              </a:rPr>
              <a:t></a:t>
            </a:r>
            <a:r>
              <a:rPr b="0" lang="es-ES" sz="1000" spc="-1" strike="noStrike">
                <a:solidFill>
                  <a:srgbClr val="000000"/>
                </a:solidFill>
                <a:latin typeface="Courier New"/>
              </a:rPr>
              <a:t> Indica el nombre del atributo a mapear con la respuesta (no es necesario si son iguales)</a:t>
            </a:r>
            <a:br>
              <a:rPr sz="1000"/>
            </a:br>
            <a:r>
              <a:rPr b="0" lang="es-ES" sz="1000" spc="-1" strike="noStrike">
                <a:solidFill>
                  <a:srgbClr val="808000"/>
                </a:solidFill>
                <a:latin typeface="Courier New"/>
              </a:rPr>
              <a:t>@Expose</a:t>
            </a:r>
            <a:r>
              <a:rPr b="0" lang="es-ES" sz="1000" spc="-1" strike="noStrike">
                <a:solidFill>
                  <a:srgbClr val="000000"/>
                </a:solidFill>
                <a:latin typeface="Courier New"/>
              </a:rPr>
              <a:t> </a:t>
            </a:r>
            <a:r>
              <a:rPr b="0" lang="es-ES" sz="1000" spc="-1" strike="noStrike">
                <a:solidFill>
                  <a:srgbClr val="000000"/>
                </a:solidFill>
                <a:latin typeface="Wingdings"/>
              </a:rPr>
              <a:t></a:t>
            </a:r>
            <a:r>
              <a:rPr b="0" lang="es-ES" sz="1000" spc="-1" strike="noStrike">
                <a:solidFill>
                  <a:srgbClr val="000000"/>
                </a:solidFill>
                <a:latin typeface="Courier New"/>
              </a:rPr>
              <a:t> Indica que este campo se va a serializar y deserailizar con Gson</a:t>
            </a:r>
            <a:r>
              <a:rPr b="0" lang="es-ES" sz="1000" spc="-1" strike="noStrike">
                <a:solidFill>
                  <a:srgbClr val="808000"/>
                </a:solidFill>
                <a:latin typeface="Courier New"/>
              </a:rPr>
              <a:t> </a:t>
            </a:r>
            <a:endParaRPr b="0" lang="en-US" sz="1000" spc="-1" strike="noStrike">
              <a:solidFill>
                <a:srgbClr val="000000"/>
              </a:solidFill>
              <a:latin typeface="Arial"/>
            </a:endParaRPr>
          </a:p>
        </p:txBody>
      </p:sp>
      <p:sp>
        <p:nvSpPr>
          <p:cNvPr id="327" name="CuadroTexto 1"/>
          <p:cNvSpPr/>
          <p:nvPr/>
        </p:nvSpPr>
        <p:spPr>
          <a:xfrm>
            <a:off x="6431040" y="2215080"/>
            <a:ext cx="991800" cy="36396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s-ES" sz="1800" spc="-1" strike="noStrike">
                <a:solidFill>
                  <a:schemeClr val="dk1"/>
                </a:solidFill>
                <a:latin typeface="Corbel"/>
              </a:rPr>
              <a:t>Modelo</a:t>
            </a:r>
            <a:endParaRPr b="0" lang="en-US" sz="1800" spc="-1" strike="noStrike">
              <a:solidFill>
                <a:srgbClr val="000000"/>
              </a:solidFill>
              <a:latin typeface="Arial"/>
            </a:endParaRPr>
          </a:p>
        </p:txBody>
      </p:sp>
      <p:sp>
        <p:nvSpPr>
          <p:cNvPr id="328" name="CuadroTexto 12"/>
          <p:cNvSpPr/>
          <p:nvPr/>
        </p:nvSpPr>
        <p:spPr>
          <a:xfrm>
            <a:off x="2359800" y="2215080"/>
            <a:ext cx="3152880" cy="36396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s-ES" sz="1800" spc="-1" strike="noStrike">
                <a:solidFill>
                  <a:schemeClr val="dk1"/>
                </a:solidFill>
                <a:latin typeface="Corbel"/>
              </a:rPr>
              <a:t>Respuesta JSON del servicio</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title"/>
          </p:nvPr>
        </p:nvSpPr>
        <p:spPr>
          <a:xfrm>
            <a:off x="1309680" y="457200"/>
            <a:ext cx="10272600" cy="1980720"/>
          </a:xfrm>
          <a:prstGeom prst="rect">
            <a:avLst/>
          </a:prstGeom>
          <a:noFill/>
          <a:ln w="0">
            <a:noFill/>
          </a:ln>
        </p:spPr>
        <p:txBody>
          <a:bodyPr lIns="91440" rIns="91440" tIns="45720" bIns="45720" anchor="ctr">
            <a:noAutofit/>
          </a:bodyPr>
          <a:p>
            <a:pPr indent="0" algn="ctr" defTabSz="457200">
              <a:lnSpc>
                <a:spcPct val="100000"/>
              </a:lnSpc>
              <a:buNone/>
            </a:pPr>
            <a:r>
              <a:rPr b="0" lang="es-ES" sz="4000" spc="-1" strike="noStrike">
                <a:solidFill>
                  <a:schemeClr val="dk1"/>
                </a:solidFill>
                <a:latin typeface="Corbel"/>
              </a:rPr>
              <a:t>En Java: Clases del modelo (II)</a:t>
            </a:r>
            <a:endParaRPr b="0" lang="en-US" sz="4000" spc="-1" strike="noStrike">
              <a:solidFill>
                <a:schemeClr val="dk1"/>
              </a:solidFill>
              <a:latin typeface="Corbel"/>
            </a:endParaRPr>
          </a:p>
        </p:txBody>
      </p:sp>
      <p:sp>
        <p:nvSpPr>
          <p:cNvPr id="330" name="PlaceHolder 2"/>
          <p:cNvSpPr>
            <a:spLocks noGrp="1"/>
          </p:cNvSpPr>
          <p:nvPr>
            <p:ph/>
          </p:nvPr>
        </p:nvSpPr>
        <p:spPr>
          <a:xfrm>
            <a:off x="1309680" y="2666880"/>
            <a:ext cx="10272600" cy="3332520"/>
          </a:xfrm>
          <a:prstGeom prst="rect">
            <a:avLst/>
          </a:prstGeom>
          <a:noFill/>
          <a:ln w="0">
            <a:noFill/>
          </a:ln>
        </p:spPr>
        <p:txBody>
          <a:bodyPr lIns="91440" rIns="91440" tIns="45720" bIns="45720" anchor="ctr">
            <a:noAutofit/>
          </a:bodyPr>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Estas clases se pueden crear: </a:t>
            </a:r>
            <a:endParaRPr b="0" lang="en-US" sz="2400" spc="-1" strike="noStrike">
              <a:solidFill>
                <a:schemeClr val="dk1"/>
              </a:solidFill>
              <a:latin typeface="Corbel"/>
            </a:endParaRPr>
          </a:p>
          <a:p>
            <a:pPr lvl="1" marL="743040" indent="-285840" defTabSz="457200">
              <a:lnSpc>
                <a:spcPct val="100000"/>
              </a:lnSpc>
              <a:spcBef>
                <a:spcPts val="400"/>
              </a:spcBef>
              <a:spcAft>
                <a:spcPts val="601"/>
              </a:spcAft>
              <a:buClr>
                <a:srgbClr val="1287c3"/>
              </a:buClr>
              <a:buSzPct val="145000"/>
              <a:buFont typeface="Arial"/>
              <a:buChar char="•"/>
            </a:pPr>
            <a:r>
              <a:rPr b="0" lang="es-ES" sz="2000" spc="-1" strike="noStrike">
                <a:solidFill>
                  <a:schemeClr val="dk1"/>
                </a:solidFill>
                <a:latin typeface="Corbel"/>
              </a:rPr>
              <a:t>De forma manual conociendo cómo va a ser la respuesta del servicio a nuestra petición</a:t>
            </a:r>
            <a:endParaRPr b="0" lang="en-US" sz="2000" spc="-1" strike="noStrike">
              <a:solidFill>
                <a:schemeClr val="dk1"/>
              </a:solidFill>
              <a:latin typeface="Corbel"/>
            </a:endParaRPr>
          </a:p>
          <a:p>
            <a:pPr lvl="1" marL="743040" indent="-285840" defTabSz="457200">
              <a:lnSpc>
                <a:spcPct val="100000"/>
              </a:lnSpc>
              <a:spcBef>
                <a:spcPts val="400"/>
              </a:spcBef>
              <a:spcAft>
                <a:spcPts val="601"/>
              </a:spcAft>
              <a:buClr>
                <a:srgbClr val="1287c3"/>
              </a:buClr>
              <a:buSzPct val="145000"/>
              <a:buFont typeface="Arial"/>
              <a:buChar char="•"/>
            </a:pPr>
            <a:r>
              <a:rPr b="0" lang="es-ES" sz="2000" spc="-1" strike="noStrike">
                <a:solidFill>
                  <a:schemeClr val="dk1"/>
                </a:solidFill>
                <a:latin typeface="Corbel"/>
              </a:rPr>
              <a:t>De forma automática con algún tipo de herramienta, por ejemplo: </a:t>
            </a:r>
            <a:r>
              <a:rPr b="0" lang="es-ES" sz="2000" spc="-1" strike="noStrike" u="sng">
                <a:solidFill>
                  <a:schemeClr val="dk1"/>
                </a:solidFill>
                <a:uFillTx/>
                <a:latin typeface="Corbel"/>
                <a:hlinkClick r:id="rId1"/>
              </a:rPr>
              <a:t>http://www.jsonschema2pojo.org/</a:t>
            </a:r>
            <a:endParaRPr b="0" lang="en-US" sz="20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Para abordarlo de forma automática, podemos realizar una petición real y el json de respuesta introducirlo en la herramienta.</a:t>
            </a:r>
            <a:endParaRPr b="0" lang="en-US" sz="2400" spc="-1" strike="noStrike">
              <a:solidFill>
                <a:schemeClr val="dk1"/>
              </a:solidFill>
              <a:latin typeface="Corbe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42" name="Grupo 37"/>
          <p:cNvGrpSpPr/>
          <p:nvPr/>
        </p:nvGrpSpPr>
        <p:grpSpPr>
          <a:xfrm>
            <a:off x="5881680" y="347400"/>
            <a:ext cx="5091480" cy="6482520"/>
            <a:chOff x="5881680" y="347400"/>
            <a:chExt cx="5091480" cy="6482520"/>
          </a:xfrm>
        </p:grpSpPr>
        <p:sp>
          <p:nvSpPr>
            <p:cNvPr id="243" name="Nube 10"/>
            <p:cNvSpPr/>
            <p:nvPr/>
          </p:nvSpPr>
          <p:spPr>
            <a:xfrm rot="16200000">
              <a:off x="5186160" y="1042920"/>
              <a:ext cx="6482520" cy="5091480"/>
            </a:xfrm>
            <a:prstGeom prst="cloud">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Corbel"/>
              </a:endParaRPr>
            </a:p>
          </p:txBody>
        </p:sp>
        <p:sp>
          <p:nvSpPr>
            <p:cNvPr id="244" name="CuadroTexto 12"/>
            <p:cNvSpPr/>
            <p:nvPr/>
          </p:nvSpPr>
          <p:spPr>
            <a:xfrm>
              <a:off x="8904600" y="6101280"/>
              <a:ext cx="1348560" cy="45540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s-ES" sz="2400" spc="-1" strike="noStrike">
                  <a:solidFill>
                    <a:schemeClr val="dk1"/>
                  </a:solidFill>
                  <a:latin typeface="Corbel"/>
                </a:rPr>
                <a:t>Internet</a:t>
              </a:r>
              <a:endParaRPr b="0" lang="en-US" sz="2400" spc="-1" strike="noStrike">
                <a:solidFill>
                  <a:srgbClr val="000000"/>
                </a:solidFill>
                <a:latin typeface="Arial"/>
              </a:endParaRPr>
            </a:p>
          </p:txBody>
        </p:sp>
      </p:grpSp>
      <p:sp>
        <p:nvSpPr>
          <p:cNvPr id="245" name="PlaceHolder 1"/>
          <p:cNvSpPr>
            <a:spLocks noGrp="1"/>
          </p:cNvSpPr>
          <p:nvPr>
            <p:ph type="title"/>
          </p:nvPr>
        </p:nvSpPr>
        <p:spPr>
          <a:xfrm>
            <a:off x="2505960" y="457200"/>
            <a:ext cx="7704360" cy="1002240"/>
          </a:xfrm>
          <a:prstGeom prst="rect">
            <a:avLst/>
          </a:prstGeom>
          <a:noFill/>
          <a:ln w="0">
            <a:noFill/>
          </a:ln>
        </p:spPr>
        <p:txBody>
          <a:bodyPr lIns="91440" rIns="91440" tIns="45720" bIns="45720" anchor="ctr">
            <a:noAutofit/>
          </a:bodyPr>
          <a:p>
            <a:pPr indent="0" algn="ctr" defTabSz="457200">
              <a:lnSpc>
                <a:spcPct val="100000"/>
              </a:lnSpc>
              <a:buNone/>
            </a:pPr>
            <a:r>
              <a:rPr b="0" lang="es-ES" sz="4000" spc="-1" strike="noStrike">
                <a:solidFill>
                  <a:schemeClr val="dk1"/>
                </a:solidFill>
                <a:latin typeface="Corbel"/>
              </a:rPr>
              <a:t>Servicios web</a:t>
            </a:r>
            <a:endParaRPr b="0" lang="en-US" sz="4000" spc="-1" strike="noStrike">
              <a:solidFill>
                <a:schemeClr val="dk1"/>
              </a:solidFill>
              <a:latin typeface="Corbel"/>
            </a:endParaRPr>
          </a:p>
        </p:txBody>
      </p:sp>
      <p:pic>
        <p:nvPicPr>
          <p:cNvPr id="246" name="Imagen 4" descr=""/>
          <p:cNvPicPr/>
          <p:nvPr/>
        </p:nvPicPr>
        <p:blipFill>
          <a:blip r:embed="rId1"/>
          <a:stretch/>
        </p:blipFill>
        <p:spPr>
          <a:xfrm>
            <a:off x="2413440" y="1529280"/>
            <a:ext cx="2772720" cy="5128560"/>
          </a:xfrm>
          <a:prstGeom prst="rect">
            <a:avLst/>
          </a:prstGeom>
          <a:ln w="0">
            <a:noFill/>
          </a:ln>
        </p:spPr>
      </p:pic>
      <p:sp>
        <p:nvSpPr>
          <p:cNvPr id="247" name="Flecha curvada hacia la izquierda 5"/>
          <p:cNvSpPr/>
          <p:nvPr/>
        </p:nvSpPr>
        <p:spPr>
          <a:xfrm>
            <a:off x="4382280" y="1629000"/>
            <a:ext cx="775800" cy="1275120"/>
          </a:xfrm>
          <a:prstGeom prst="curvedLeftArrow">
            <a:avLst>
              <a:gd name="adj1" fmla="val 25000"/>
              <a:gd name="adj2" fmla="val 50000"/>
              <a:gd name="adj3" fmla="val 25000"/>
            </a:avLst>
          </a:prstGeom>
          <a:solidFill>
            <a:srgbClr val="ffff00"/>
          </a:solidFill>
          <a:ln cap="rnd">
            <a:solidFill>
              <a:srgbClr val="237fae"/>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dk1"/>
              </a:solidFill>
              <a:latin typeface="Corbel"/>
            </a:endParaRPr>
          </a:p>
        </p:txBody>
      </p:sp>
      <p:sp>
        <p:nvSpPr>
          <p:cNvPr id="248" name="Esquina doblada 6"/>
          <p:cNvSpPr/>
          <p:nvPr/>
        </p:nvSpPr>
        <p:spPr>
          <a:xfrm>
            <a:off x="4829040" y="1752120"/>
            <a:ext cx="714240" cy="860400"/>
          </a:xfrm>
          <a:prstGeom prst="foldedCorner">
            <a:avLst>
              <a:gd name="adj" fmla="val 16667"/>
            </a:avLst>
          </a:prstGeom>
          <a:solidFill>
            <a:srgbClr val="30acec"/>
          </a:solidFill>
          <a:ln cap="rnd">
            <a:solidFill>
              <a:srgbClr val="237fae"/>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0" lang="es-ES" sz="1800" spc="-1" strike="noStrike">
                <a:solidFill>
                  <a:schemeClr val="lt1"/>
                </a:solidFill>
                <a:latin typeface="Corbel"/>
              </a:rPr>
              <a:t>Fich</a:t>
            </a:r>
            <a:endParaRPr b="0" lang="en-US" sz="1800" spc="-1" strike="noStrike">
              <a:solidFill>
                <a:srgbClr val="ffffff"/>
              </a:solidFill>
              <a:latin typeface="Arial"/>
            </a:endParaRPr>
          </a:p>
        </p:txBody>
      </p:sp>
      <p:sp>
        <p:nvSpPr>
          <p:cNvPr id="249" name="Flecha curvada hacia la izquierda 8"/>
          <p:cNvSpPr/>
          <p:nvPr/>
        </p:nvSpPr>
        <p:spPr>
          <a:xfrm>
            <a:off x="4440960" y="4925520"/>
            <a:ext cx="775800" cy="1275120"/>
          </a:xfrm>
          <a:prstGeom prst="curvedLeftArrow">
            <a:avLst>
              <a:gd name="adj1" fmla="val 25000"/>
              <a:gd name="adj2" fmla="val 50000"/>
              <a:gd name="adj3" fmla="val 25000"/>
            </a:avLst>
          </a:prstGeom>
          <a:solidFill>
            <a:srgbClr val="ffff00"/>
          </a:solidFill>
          <a:ln cap="rnd">
            <a:solidFill>
              <a:srgbClr val="237fae"/>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dk1"/>
              </a:solidFill>
              <a:latin typeface="Corbel"/>
            </a:endParaRPr>
          </a:p>
        </p:txBody>
      </p:sp>
      <p:sp>
        <p:nvSpPr>
          <p:cNvPr id="250" name="Disco magnético 7"/>
          <p:cNvSpPr/>
          <p:nvPr/>
        </p:nvSpPr>
        <p:spPr>
          <a:xfrm>
            <a:off x="4770360" y="4964040"/>
            <a:ext cx="871920" cy="1083240"/>
          </a:xfrm>
          <a:prstGeom prst="flowChartMagneticDisk">
            <a:avLst/>
          </a:prstGeom>
          <a:solidFill>
            <a:srgbClr val="30acec"/>
          </a:solidFill>
          <a:ln cap="rnd">
            <a:solidFill>
              <a:srgbClr val="237fae"/>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0" lang="es-ES" sz="1800" spc="-1" strike="noStrike">
                <a:solidFill>
                  <a:schemeClr val="lt1"/>
                </a:solidFill>
                <a:latin typeface="Corbel"/>
              </a:rPr>
              <a:t>BD</a:t>
            </a:r>
            <a:endParaRPr b="0" lang="en-US" sz="1800" spc="-1" strike="noStrike">
              <a:solidFill>
                <a:srgbClr val="ffffff"/>
              </a:solidFill>
              <a:latin typeface="Arial"/>
            </a:endParaRPr>
          </a:p>
        </p:txBody>
      </p:sp>
      <p:grpSp>
        <p:nvGrpSpPr>
          <p:cNvPr id="251" name="Grupo 36"/>
          <p:cNvGrpSpPr/>
          <p:nvPr/>
        </p:nvGrpSpPr>
        <p:grpSpPr>
          <a:xfrm>
            <a:off x="7623360" y="3096720"/>
            <a:ext cx="1830240" cy="1997640"/>
            <a:chOff x="7623360" y="3096720"/>
            <a:chExt cx="1830240" cy="1997640"/>
          </a:xfrm>
        </p:grpSpPr>
        <p:sp>
          <p:nvSpPr>
            <p:cNvPr id="252" name="Rectángulo 13"/>
            <p:cNvSpPr/>
            <p:nvPr/>
          </p:nvSpPr>
          <p:spPr>
            <a:xfrm>
              <a:off x="8001720" y="3096720"/>
              <a:ext cx="1451880" cy="1997640"/>
            </a:xfrm>
            <a:prstGeom prst="rect">
              <a:avLst/>
            </a:prstGeom>
            <a:solidFill>
              <a:srgbClr val="30acec"/>
            </a:solidFill>
            <a:ln cap="rnd">
              <a:solidFill>
                <a:srgbClr val="237fae"/>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0" lang="es-ES" sz="1800" spc="-1" strike="noStrike">
                  <a:solidFill>
                    <a:schemeClr val="lt1"/>
                  </a:solidFill>
                  <a:latin typeface="Corbel"/>
                </a:rPr>
                <a:t>Servicio web</a:t>
              </a:r>
              <a:endParaRPr b="0" lang="en-US" sz="1800" spc="-1" strike="noStrike">
                <a:solidFill>
                  <a:srgbClr val="ffffff"/>
                </a:solidFill>
                <a:latin typeface="Arial"/>
              </a:endParaRPr>
            </a:p>
          </p:txBody>
        </p:sp>
        <p:grpSp>
          <p:nvGrpSpPr>
            <p:cNvPr id="253" name="Grupo 20"/>
            <p:cNvGrpSpPr/>
            <p:nvPr/>
          </p:nvGrpSpPr>
          <p:grpSpPr>
            <a:xfrm>
              <a:off x="7636320" y="3276360"/>
              <a:ext cx="365040" cy="137880"/>
              <a:chOff x="7636320" y="3276360"/>
              <a:chExt cx="365040" cy="137880"/>
            </a:xfrm>
          </p:grpSpPr>
          <p:sp>
            <p:nvSpPr>
              <p:cNvPr id="254" name="Elipse 14"/>
              <p:cNvSpPr/>
              <p:nvPr/>
            </p:nvSpPr>
            <p:spPr>
              <a:xfrm>
                <a:off x="7636320" y="3276360"/>
                <a:ext cx="137880" cy="137880"/>
              </a:xfrm>
              <a:prstGeom prst="ellipse">
                <a:avLst/>
              </a:prstGeom>
              <a:solidFill>
                <a:srgbClr val="30acec"/>
              </a:solidFill>
              <a:ln cap="rnd" w="19050">
                <a:solidFill>
                  <a:srgbClr val="237fae"/>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Corbel"/>
                </a:endParaRPr>
              </a:p>
            </p:txBody>
          </p:sp>
          <p:cxnSp>
            <p:nvCxnSpPr>
              <p:cNvPr id="255" name="Conector recto 19"/>
              <p:cNvCxnSpPr/>
              <p:nvPr/>
            </p:nvCxnSpPr>
            <p:spPr>
              <a:xfrm>
                <a:off x="7774560" y="3345120"/>
                <a:ext cx="227160" cy="360"/>
              </a:xfrm>
              <a:prstGeom prst="straightConnector1">
                <a:avLst/>
              </a:prstGeom>
              <a:ln cap="rnd" w="19050">
                <a:solidFill>
                  <a:srgbClr val="add2f3"/>
                </a:solidFill>
                <a:round/>
              </a:ln>
            </p:spPr>
          </p:cxnSp>
        </p:grpSp>
        <p:grpSp>
          <p:nvGrpSpPr>
            <p:cNvPr id="256" name="Grupo 21"/>
            <p:cNvGrpSpPr/>
            <p:nvPr/>
          </p:nvGrpSpPr>
          <p:grpSpPr>
            <a:xfrm>
              <a:off x="7629840" y="3566520"/>
              <a:ext cx="365040" cy="137880"/>
              <a:chOff x="7629840" y="3566520"/>
              <a:chExt cx="365040" cy="137880"/>
            </a:xfrm>
          </p:grpSpPr>
          <p:sp>
            <p:nvSpPr>
              <p:cNvPr id="257" name="Elipse 22"/>
              <p:cNvSpPr/>
              <p:nvPr/>
            </p:nvSpPr>
            <p:spPr>
              <a:xfrm>
                <a:off x="7629840" y="3566520"/>
                <a:ext cx="137880" cy="137880"/>
              </a:xfrm>
              <a:prstGeom prst="ellipse">
                <a:avLst/>
              </a:prstGeom>
              <a:solidFill>
                <a:srgbClr val="30acec"/>
              </a:solidFill>
              <a:ln cap="rnd" w="19050">
                <a:solidFill>
                  <a:srgbClr val="237fae"/>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Corbel"/>
                </a:endParaRPr>
              </a:p>
            </p:txBody>
          </p:sp>
          <p:cxnSp>
            <p:nvCxnSpPr>
              <p:cNvPr id="258" name="Conector recto 23"/>
              <p:cNvCxnSpPr/>
              <p:nvPr/>
            </p:nvCxnSpPr>
            <p:spPr>
              <a:xfrm>
                <a:off x="7768080" y="3635280"/>
                <a:ext cx="227160" cy="360"/>
              </a:xfrm>
              <a:prstGeom prst="straightConnector1">
                <a:avLst/>
              </a:prstGeom>
              <a:ln cap="rnd" w="19050">
                <a:solidFill>
                  <a:srgbClr val="add2f3"/>
                </a:solidFill>
                <a:round/>
              </a:ln>
            </p:spPr>
          </p:cxnSp>
        </p:grpSp>
        <p:grpSp>
          <p:nvGrpSpPr>
            <p:cNvPr id="259" name="Grupo 24"/>
            <p:cNvGrpSpPr/>
            <p:nvPr/>
          </p:nvGrpSpPr>
          <p:grpSpPr>
            <a:xfrm>
              <a:off x="7623360" y="4202640"/>
              <a:ext cx="365040" cy="137880"/>
              <a:chOff x="7623360" y="4202640"/>
              <a:chExt cx="365040" cy="137880"/>
            </a:xfrm>
          </p:grpSpPr>
          <p:sp>
            <p:nvSpPr>
              <p:cNvPr id="260" name="Elipse 25"/>
              <p:cNvSpPr/>
              <p:nvPr/>
            </p:nvSpPr>
            <p:spPr>
              <a:xfrm>
                <a:off x="7623360" y="4202640"/>
                <a:ext cx="137880" cy="137880"/>
              </a:xfrm>
              <a:prstGeom prst="ellipse">
                <a:avLst/>
              </a:prstGeom>
              <a:solidFill>
                <a:srgbClr val="30acec"/>
              </a:solidFill>
              <a:ln cap="rnd" w="19050">
                <a:solidFill>
                  <a:srgbClr val="237fae"/>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Corbel"/>
                </a:endParaRPr>
              </a:p>
            </p:txBody>
          </p:sp>
          <p:cxnSp>
            <p:nvCxnSpPr>
              <p:cNvPr id="261" name="Conector recto 26"/>
              <p:cNvCxnSpPr/>
              <p:nvPr/>
            </p:nvCxnSpPr>
            <p:spPr>
              <a:xfrm>
                <a:off x="7761600" y="4271760"/>
                <a:ext cx="227160" cy="360"/>
              </a:xfrm>
              <a:prstGeom prst="straightConnector1">
                <a:avLst/>
              </a:prstGeom>
              <a:ln cap="rnd" w="19050">
                <a:solidFill>
                  <a:srgbClr val="add2f3"/>
                </a:solidFill>
                <a:round/>
              </a:ln>
            </p:spPr>
          </p:cxnSp>
        </p:grpSp>
        <p:grpSp>
          <p:nvGrpSpPr>
            <p:cNvPr id="262" name="Grupo 27"/>
            <p:cNvGrpSpPr/>
            <p:nvPr/>
          </p:nvGrpSpPr>
          <p:grpSpPr>
            <a:xfrm>
              <a:off x="7629840" y="4561920"/>
              <a:ext cx="365040" cy="137880"/>
              <a:chOff x="7629840" y="4561920"/>
              <a:chExt cx="365040" cy="137880"/>
            </a:xfrm>
          </p:grpSpPr>
          <p:sp>
            <p:nvSpPr>
              <p:cNvPr id="263" name="Elipse 28"/>
              <p:cNvSpPr/>
              <p:nvPr/>
            </p:nvSpPr>
            <p:spPr>
              <a:xfrm>
                <a:off x="7629840" y="4561920"/>
                <a:ext cx="137880" cy="137880"/>
              </a:xfrm>
              <a:prstGeom prst="ellipse">
                <a:avLst/>
              </a:prstGeom>
              <a:solidFill>
                <a:srgbClr val="30acec"/>
              </a:solidFill>
              <a:ln cap="rnd" w="19050">
                <a:solidFill>
                  <a:srgbClr val="237fae"/>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Corbel"/>
                </a:endParaRPr>
              </a:p>
            </p:txBody>
          </p:sp>
          <p:cxnSp>
            <p:nvCxnSpPr>
              <p:cNvPr id="264" name="Conector recto 29"/>
              <p:cNvCxnSpPr/>
              <p:nvPr/>
            </p:nvCxnSpPr>
            <p:spPr>
              <a:xfrm>
                <a:off x="7768080" y="4631040"/>
                <a:ext cx="227160" cy="360"/>
              </a:xfrm>
              <a:prstGeom prst="straightConnector1">
                <a:avLst/>
              </a:prstGeom>
              <a:ln cap="rnd" w="19050">
                <a:solidFill>
                  <a:srgbClr val="add2f3"/>
                </a:solidFill>
                <a:round/>
              </a:ln>
            </p:spPr>
          </p:cxnSp>
        </p:grpSp>
        <p:grpSp>
          <p:nvGrpSpPr>
            <p:cNvPr id="265" name="Grupo 30"/>
            <p:cNvGrpSpPr/>
            <p:nvPr/>
          </p:nvGrpSpPr>
          <p:grpSpPr>
            <a:xfrm>
              <a:off x="7623360" y="3856680"/>
              <a:ext cx="365040" cy="137880"/>
              <a:chOff x="7623360" y="3856680"/>
              <a:chExt cx="365040" cy="137880"/>
            </a:xfrm>
          </p:grpSpPr>
          <p:sp>
            <p:nvSpPr>
              <p:cNvPr id="266" name="Elipse 31"/>
              <p:cNvSpPr/>
              <p:nvPr/>
            </p:nvSpPr>
            <p:spPr>
              <a:xfrm>
                <a:off x="7623360" y="3856680"/>
                <a:ext cx="137880" cy="137880"/>
              </a:xfrm>
              <a:prstGeom prst="ellipse">
                <a:avLst/>
              </a:prstGeom>
              <a:solidFill>
                <a:srgbClr val="30acec"/>
              </a:solidFill>
              <a:ln cap="rnd" w="19050">
                <a:solidFill>
                  <a:srgbClr val="237fae"/>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Corbel"/>
                </a:endParaRPr>
              </a:p>
            </p:txBody>
          </p:sp>
          <p:cxnSp>
            <p:nvCxnSpPr>
              <p:cNvPr id="267" name="Conector recto 32"/>
              <p:cNvCxnSpPr/>
              <p:nvPr/>
            </p:nvCxnSpPr>
            <p:spPr>
              <a:xfrm>
                <a:off x="7761600" y="3925800"/>
                <a:ext cx="227160" cy="360"/>
              </a:xfrm>
              <a:prstGeom prst="straightConnector1">
                <a:avLst/>
              </a:prstGeom>
              <a:ln cap="rnd" w="19050">
                <a:solidFill>
                  <a:srgbClr val="add2f3"/>
                </a:solidFill>
                <a:round/>
              </a:ln>
            </p:spPr>
          </p:cxnSp>
        </p:grpSp>
      </p:grpSp>
      <p:sp>
        <p:nvSpPr>
          <p:cNvPr id="268" name="Flecha derecha 34"/>
          <p:cNvSpPr/>
          <p:nvPr/>
        </p:nvSpPr>
        <p:spPr>
          <a:xfrm>
            <a:off x="4770360" y="3813840"/>
            <a:ext cx="2859120" cy="423360"/>
          </a:xfrm>
          <a:prstGeom prst="rightArrow">
            <a:avLst>
              <a:gd name="adj1" fmla="val 50000"/>
              <a:gd name="adj2" fmla="val 50000"/>
            </a:avLst>
          </a:prstGeom>
          <a:solidFill>
            <a:srgbClr val="ffff00"/>
          </a:solidFill>
          <a:ln cap="rnd">
            <a:solidFill>
              <a:srgbClr val="237fae"/>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0" lang="es-ES" sz="1800" spc="-1" strike="noStrike">
                <a:solidFill>
                  <a:schemeClr val="dk1"/>
                </a:solidFill>
                <a:latin typeface="Corbel"/>
              </a:rPr>
              <a:t>HTTP GET</a:t>
            </a:r>
            <a:endParaRPr b="0" lang="en-US" sz="1800" spc="-1" strike="noStrike">
              <a:solidFill>
                <a:srgbClr val="000000"/>
              </a:solidFill>
              <a:latin typeface="Arial"/>
            </a:endParaRPr>
          </a:p>
        </p:txBody>
      </p:sp>
      <p:sp>
        <p:nvSpPr>
          <p:cNvPr id="269" name="Flecha derecha 35"/>
          <p:cNvSpPr/>
          <p:nvPr/>
        </p:nvSpPr>
        <p:spPr>
          <a:xfrm flipH="1">
            <a:off x="4732560" y="4154760"/>
            <a:ext cx="2859120" cy="423360"/>
          </a:xfrm>
          <a:prstGeom prst="rightArrow">
            <a:avLst>
              <a:gd name="adj1" fmla="val 50000"/>
              <a:gd name="adj2" fmla="val 50000"/>
            </a:avLst>
          </a:prstGeom>
          <a:solidFill>
            <a:srgbClr val="ffff00"/>
          </a:solidFill>
          <a:ln cap="rnd">
            <a:solidFill>
              <a:srgbClr val="237fae"/>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0" lang="es-ES" sz="1800" spc="-1" strike="noStrike">
                <a:solidFill>
                  <a:schemeClr val="dk1"/>
                </a:solidFill>
                <a:latin typeface="Corbel"/>
              </a:rPr>
              <a:t>JSON</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248"/>
                                        </p:tgtEl>
                                        <p:attrNameLst>
                                          <p:attrName>style.visibility</p:attrName>
                                        </p:attrNameLst>
                                      </p:cBhvr>
                                      <p:to>
                                        <p:strVal val="visible"/>
                                      </p:to>
                                    </p:set>
                                    <p:animEffect filter="fade" transition="in">
                                      <p:cBhvr additive="repl">
                                        <p:cTn id="7" dur="500"/>
                                        <p:tgtEl>
                                          <p:spTgt spid="248"/>
                                        </p:tgtEl>
                                      </p:cBhvr>
                                    </p:animEffect>
                                  </p:childTnLst>
                                </p:cTn>
                              </p:par>
                            </p:childTnLst>
                          </p:cTn>
                        </p:par>
                        <p:par>
                          <p:cTn id="8" fill="hold">
                            <p:stCondLst>
                              <p:cond delay="500"/>
                            </p:stCondLst>
                            <p:childTnLst>
                              <p:par>
                                <p:cTn id="9" nodeType="afterEffect" fill="hold" presetClass="entr" presetID="22" presetSubtype="1">
                                  <p:stCondLst>
                                    <p:cond delay="0"/>
                                  </p:stCondLst>
                                  <p:childTnLst>
                                    <p:set>
                                      <p:cBhvr>
                                        <p:cTn id="10" dur="1" fill="hold">
                                          <p:stCondLst>
                                            <p:cond delay="0"/>
                                          </p:stCondLst>
                                        </p:cTn>
                                        <p:tgtEl>
                                          <p:spTgt spid="247"/>
                                        </p:tgtEl>
                                        <p:attrNameLst>
                                          <p:attrName>style.visibility</p:attrName>
                                        </p:attrNameLst>
                                      </p:cBhvr>
                                      <p:to>
                                        <p:strVal val="visible"/>
                                      </p:to>
                                    </p:set>
                                    <p:animEffect filter="wipe(up)" transition="in">
                                      <p:cBhvr additive="repl">
                                        <p:cTn id="11" dur="500"/>
                                        <p:tgtEl>
                                          <p:spTgt spid="247"/>
                                        </p:tgtEl>
                                      </p:cBhvr>
                                    </p:animEffect>
                                  </p:childTnLst>
                                </p:cTn>
                              </p:par>
                            </p:childTnLst>
                          </p:cTn>
                        </p:par>
                      </p:childTnLst>
                    </p:cTn>
                  </p:par>
                  <p:par>
                    <p:cTn id="12" fill="hold">
                      <p:stCondLst>
                        <p:cond delay="indefinite"/>
                      </p:stCondLst>
                      <p:childTnLst>
                        <p:par>
                          <p:cTn id="13" fill="hold">
                            <p:stCondLst>
                              <p:cond delay="0"/>
                            </p:stCondLst>
                            <p:childTnLst>
                              <p:par>
                                <p:cTn id="14" nodeType="clickEffect" fill="hold" presetClass="entr" presetID="10">
                                  <p:stCondLst>
                                    <p:cond delay="0"/>
                                  </p:stCondLst>
                                  <p:childTnLst>
                                    <p:set>
                                      <p:cBhvr>
                                        <p:cTn id="15" dur="1" fill="hold">
                                          <p:stCondLst>
                                            <p:cond delay="0"/>
                                          </p:stCondLst>
                                        </p:cTn>
                                        <p:tgtEl>
                                          <p:spTgt spid="250"/>
                                        </p:tgtEl>
                                        <p:attrNameLst>
                                          <p:attrName>style.visibility</p:attrName>
                                        </p:attrNameLst>
                                      </p:cBhvr>
                                      <p:to>
                                        <p:strVal val="visible"/>
                                      </p:to>
                                    </p:set>
                                    <p:animEffect filter="fade" transition="in">
                                      <p:cBhvr additive="repl">
                                        <p:cTn id="16" dur="500"/>
                                        <p:tgtEl>
                                          <p:spTgt spid="250"/>
                                        </p:tgtEl>
                                      </p:cBhvr>
                                    </p:animEffect>
                                  </p:childTnLst>
                                </p:cTn>
                              </p:par>
                            </p:childTnLst>
                          </p:cTn>
                        </p:par>
                        <p:par>
                          <p:cTn id="17" fill="hold">
                            <p:stCondLst>
                              <p:cond delay="500"/>
                            </p:stCondLst>
                            <p:childTnLst>
                              <p:par>
                                <p:cTn id="18" nodeType="afterEffect" fill="hold" presetClass="entr" presetID="22" presetSubtype="1">
                                  <p:stCondLst>
                                    <p:cond delay="0"/>
                                  </p:stCondLst>
                                  <p:childTnLst>
                                    <p:set>
                                      <p:cBhvr>
                                        <p:cTn id="19" dur="1" fill="hold">
                                          <p:stCondLst>
                                            <p:cond delay="0"/>
                                          </p:stCondLst>
                                        </p:cTn>
                                        <p:tgtEl>
                                          <p:spTgt spid="249"/>
                                        </p:tgtEl>
                                        <p:attrNameLst>
                                          <p:attrName>style.visibility</p:attrName>
                                        </p:attrNameLst>
                                      </p:cBhvr>
                                      <p:to>
                                        <p:strVal val="visible"/>
                                      </p:to>
                                    </p:set>
                                    <p:animEffect filter="wipe(up)" transition="in">
                                      <p:cBhvr additive="repl">
                                        <p:cTn id="20" dur="500"/>
                                        <p:tgtEl>
                                          <p:spTgt spid="249"/>
                                        </p:tgtEl>
                                      </p:cBhvr>
                                    </p:animEffec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0">
                                  <p:stCondLst>
                                    <p:cond delay="0"/>
                                  </p:stCondLst>
                                  <p:childTnLst>
                                    <p:set>
                                      <p:cBhvr>
                                        <p:cTn id="24" dur="1" fill="hold">
                                          <p:stCondLst>
                                            <p:cond delay="0"/>
                                          </p:stCondLst>
                                        </p:cTn>
                                        <p:tgtEl>
                                          <p:spTgt spid="242"/>
                                        </p:tgtEl>
                                        <p:attrNameLst>
                                          <p:attrName>style.visibility</p:attrName>
                                        </p:attrNameLst>
                                      </p:cBhvr>
                                      <p:to>
                                        <p:strVal val="visible"/>
                                      </p:to>
                                    </p:set>
                                    <p:animEffect filter="fade" transition="in">
                                      <p:cBhvr additive="repl">
                                        <p:cTn id="25" dur="500"/>
                                        <p:tgtEl>
                                          <p:spTgt spid="242"/>
                                        </p:tgtEl>
                                      </p:cBhvr>
                                    </p:animEffect>
                                  </p:childTnLst>
                                </p:cTn>
                              </p:par>
                            </p:childTnLst>
                          </p:cTn>
                        </p:par>
                      </p:childTnLst>
                    </p:cTn>
                  </p:par>
                  <p:par>
                    <p:cTn id="26" fill="hold">
                      <p:stCondLst>
                        <p:cond delay="indefinite"/>
                      </p:stCondLst>
                      <p:childTnLst>
                        <p:par>
                          <p:cTn id="27" fill="hold">
                            <p:stCondLst>
                              <p:cond delay="0"/>
                            </p:stCondLst>
                            <p:childTnLst>
                              <p:par>
                                <p:cTn id="28" nodeType="clickEffect" fill="hold" presetClass="entr" presetID="10">
                                  <p:stCondLst>
                                    <p:cond delay="0"/>
                                  </p:stCondLst>
                                  <p:childTnLst>
                                    <p:set>
                                      <p:cBhvr>
                                        <p:cTn id="29" dur="1" fill="hold">
                                          <p:stCondLst>
                                            <p:cond delay="0"/>
                                          </p:stCondLst>
                                        </p:cTn>
                                        <p:tgtEl>
                                          <p:spTgt spid="251"/>
                                        </p:tgtEl>
                                        <p:attrNameLst>
                                          <p:attrName>style.visibility</p:attrName>
                                        </p:attrNameLst>
                                      </p:cBhvr>
                                      <p:to>
                                        <p:strVal val="visible"/>
                                      </p:to>
                                    </p:set>
                                    <p:animEffect filter="fade" transition="in">
                                      <p:cBhvr additive="repl">
                                        <p:cTn id="30" dur="500"/>
                                        <p:tgtEl>
                                          <p:spTgt spid="251"/>
                                        </p:tgtEl>
                                      </p:cBhvr>
                                    </p:animEffect>
                                  </p:childTnLst>
                                </p:cTn>
                              </p:par>
                            </p:childTnLst>
                          </p:cTn>
                        </p:par>
                        <p:par>
                          <p:cTn id="31" fill="hold">
                            <p:stCondLst>
                              <p:cond delay="500"/>
                            </p:stCondLst>
                            <p:childTnLst>
                              <p:par>
                                <p:cTn id="32" nodeType="afterEffect" fill="hold" presetClass="entr" presetID="22" presetSubtype="8">
                                  <p:stCondLst>
                                    <p:cond delay="0"/>
                                  </p:stCondLst>
                                  <p:childTnLst>
                                    <p:set>
                                      <p:cBhvr>
                                        <p:cTn id="33" dur="1" fill="hold">
                                          <p:stCondLst>
                                            <p:cond delay="0"/>
                                          </p:stCondLst>
                                        </p:cTn>
                                        <p:tgtEl>
                                          <p:spTgt spid="268"/>
                                        </p:tgtEl>
                                        <p:attrNameLst>
                                          <p:attrName>style.visibility</p:attrName>
                                        </p:attrNameLst>
                                      </p:cBhvr>
                                      <p:to>
                                        <p:strVal val="visible"/>
                                      </p:to>
                                    </p:set>
                                    <p:animEffect filter="wipe(left)" transition="in">
                                      <p:cBhvr additive="repl">
                                        <p:cTn id="34" dur="500"/>
                                        <p:tgtEl>
                                          <p:spTgt spid="268"/>
                                        </p:tgtEl>
                                      </p:cBhvr>
                                    </p:animEffect>
                                  </p:childTnLst>
                                </p:cTn>
                              </p:par>
                            </p:childTnLst>
                          </p:cTn>
                        </p:par>
                        <p:par>
                          <p:cTn id="35" fill="hold">
                            <p:stCondLst>
                              <p:cond delay="1000"/>
                            </p:stCondLst>
                            <p:childTnLst>
                              <p:par>
                                <p:cTn id="36" nodeType="afterEffect" fill="hold" presetClass="entr" presetID="22" presetSubtype="2">
                                  <p:stCondLst>
                                    <p:cond delay="0"/>
                                  </p:stCondLst>
                                  <p:childTnLst>
                                    <p:set>
                                      <p:cBhvr>
                                        <p:cTn id="37" dur="1" fill="hold">
                                          <p:stCondLst>
                                            <p:cond delay="0"/>
                                          </p:stCondLst>
                                        </p:cTn>
                                        <p:tgtEl>
                                          <p:spTgt spid="269"/>
                                        </p:tgtEl>
                                        <p:attrNameLst>
                                          <p:attrName>style.visibility</p:attrName>
                                        </p:attrNameLst>
                                      </p:cBhvr>
                                      <p:to>
                                        <p:strVal val="visible"/>
                                      </p:to>
                                    </p:set>
                                    <p:animEffect filter="wipe(right)" transition="in">
                                      <p:cBhvr additive="repl">
                                        <p:cTn id="38" dur="5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31" name="PlaceHolder 1"/>
          <p:cNvSpPr>
            <a:spLocks noGrp="1"/>
          </p:cNvSpPr>
          <p:nvPr>
            <p:ph/>
          </p:nvPr>
        </p:nvSpPr>
        <p:spPr>
          <a:xfrm>
            <a:off x="8377200" y="1484640"/>
            <a:ext cx="1833480" cy="4514760"/>
          </a:xfrm>
          <a:prstGeom prst="rect">
            <a:avLst/>
          </a:prstGeom>
          <a:noFill/>
          <a:ln w="0">
            <a:noFill/>
          </a:ln>
        </p:spPr>
        <p:txBody>
          <a:bodyPr lIns="91440" rIns="91440" tIns="45720" bIns="45720" anchor="ctr">
            <a:normAutofit fontScale="93713" lnSpcReduction="10000"/>
          </a:bodyPr>
          <a:p>
            <a:pPr marL="285840" indent="-285840" defTabSz="457200">
              <a:lnSpc>
                <a:spcPct val="100000"/>
              </a:lnSpc>
              <a:spcBef>
                <a:spcPts val="400"/>
              </a:spcBef>
              <a:spcAft>
                <a:spcPts val="601"/>
              </a:spcAft>
              <a:buClr>
                <a:srgbClr val="1287c3"/>
              </a:buClr>
              <a:buSzPct val="145000"/>
              <a:buFont typeface="Arial"/>
              <a:buChar char="•"/>
            </a:pPr>
            <a:r>
              <a:rPr b="0" lang="es-ES" sz="2000" spc="-1" strike="noStrike">
                <a:solidFill>
                  <a:schemeClr val="accent5"/>
                </a:solidFill>
                <a:latin typeface="Corbel"/>
              </a:rPr>
              <a:t>A partir de un fichero de respuesta</a:t>
            </a:r>
            <a:endParaRPr b="0" lang="en-US" sz="2000" spc="-1" strike="noStrike">
              <a:solidFill>
                <a:schemeClr val="dk1"/>
              </a:solidFill>
              <a:latin typeface="Corbel"/>
            </a:endParaRPr>
          </a:p>
          <a:p>
            <a:pPr marL="285840" indent="-285840" defTabSz="457200">
              <a:lnSpc>
                <a:spcPct val="100000"/>
              </a:lnSpc>
              <a:spcBef>
                <a:spcPts val="400"/>
              </a:spcBef>
              <a:spcAft>
                <a:spcPts val="601"/>
              </a:spcAft>
              <a:buClr>
                <a:srgbClr val="1287c3"/>
              </a:buClr>
              <a:buSzPct val="145000"/>
              <a:buFont typeface="Arial"/>
              <a:buChar char="•"/>
            </a:pPr>
            <a:r>
              <a:rPr b="0" lang="es-ES" sz="2000" spc="-1" strike="noStrike">
                <a:solidFill>
                  <a:schemeClr val="dk1"/>
                </a:solidFill>
                <a:latin typeface="Corbel"/>
              </a:rPr>
              <a:t>Genera las clases Java necesarias para deserializar</a:t>
            </a:r>
            <a:endParaRPr b="0" lang="en-US" sz="2000" spc="-1" strike="noStrike">
              <a:solidFill>
                <a:schemeClr val="dk1"/>
              </a:solidFill>
              <a:latin typeface="Corbel"/>
            </a:endParaRPr>
          </a:p>
          <a:p>
            <a:pPr marL="285840" indent="-285840" defTabSz="457200">
              <a:lnSpc>
                <a:spcPct val="100000"/>
              </a:lnSpc>
              <a:spcBef>
                <a:spcPts val="400"/>
              </a:spcBef>
              <a:spcAft>
                <a:spcPts val="601"/>
              </a:spcAft>
              <a:buClr>
                <a:srgbClr val="1287c3"/>
              </a:buClr>
              <a:buSzPct val="145000"/>
              <a:buFont typeface="Arial"/>
              <a:buChar char="•"/>
            </a:pPr>
            <a:r>
              <a:rPr b="0" lang="es-ES" sz="2000" spc="-1" strike="noStrike">
                <a:solidFill>
                  <a:schemeClr val="dk1"/>
                </a:solidFill>
                <a:latin typeface="Corbel"/>
              </a:rPr>
              <a:t>Incorporarlo al proyecto dentro del paquete datos</a:t>
            </a:r>
            <a:endParaRPr b="0" lang="en-US" sz="2000" spc="-1" strike="noStrike">
              <a:solidFill>
                <a:schemeClr val="dk1"/>
              </a:solidFill>
              <a:latin typeface="Corbel"/>
            </a:endParaRPr>
          </a:p>
        </p:txBody>
      </p:sp>
      <p:pic>
        <p:nvPicPr>
          <p:cNvPr id="332" name="Imagen 3" descr=""/>
          <p:cNvPicPr/>
          <p:nvPr/>
        </p:nvPicPr>
        <p:blipFill>
          <a:blip r:embed="rId1"/>
          <a:stretch/>
        </p:blipFill>
        <p:spPr>
          <a:xfrm>
            <a:off x="1666800" y="133200"/>
            <a:ext cx="6524280" cy="6649560"/>
          </a:xfrm>
          <a:prstGeom prst="rect">
            <a:avLst/>
          </a:prstGeom>
          <a:ln w="0">
            <a:noFill/>
          </a:ln>
        </p:spPr>
      </p:pic>
      <p:sp>
        <p:nvSpPr>
          <p:cNvPr id="333" name="PlaceHolder 2"/>
          <p:cNvSpPr>
            <a:spLocks noGrp="1"/>
          </p:cNvSpPr>
          <p:nvPr>
            <p:ph type="title"/>
          </p:nvPr>
        </p:nvSpPr>
        <p:spPr>
          <a:xfrm>
            <a:off x="7059600" y="221400"/>
            <a:ext cx="3150720" cy="860040"/>
          </a:xfrm>
          <a:prstGeom prst="rect">
            <a:avLst/>
          </a:prstGeom>
          <a:solidFill>
            <a:schemeClr val="lt2"/>
          </a:solidFill>
          <a:ln w="0">
            <a:noFill/>
          </a:ln>
        </p:spPr>
        <p:txBody>
          <a:bodyPr lIns="91440" rIns="91440" tIns="45720" bIns="45720" anchor="ctr">
            <a:normAutofit fontScale="93507" lnSpcReduction="20000"/>
          </a:bodyPr>
          <a:p>
            <a:pPr indent="0" algn="ctr" defTabSz="457200">
              <a:lnSpc>
                <a:spcPct val="100000"/>
              </a:lnSpc>
              <a:buNone/>
            </a:pPr>
            <a:r>
              <a:rPr b="0" lang="es-ES" sz="3200" spc="-1" strike="noStrike">
                <a:solidFill>
                  <a:schemeClr val="dk1"/>
                </a:solidFill>
                <a:latin typeface="Corbel"/>
              </a:rPr>
              <a:t>jsonschema2pojo</a:t>
            </a:r>
            <a:endParaRPr b="0" lang="en-US" sz="3200" spc="-1" strike="noStrike">
              <a:solidFill>
                <a:schemeClr val="dk1"/>
              </a:solidFill>
              <a:latin typeface="Corbel"/>
            </a:endParaRPr>
          </a:p>
        </p:txBody>
      </p:sp>
      <p:sp>
        <p:nvSpPr>
          <p:cNvPr id="334" name="Flecha izquierda 4"/>
          <p:cNvSpPr/>
          <p:nvPr/>
        </p:nvSpPr>
        <p:spPr>
          <a:xfrm>
            <a:off x="4805640" y="2605320"/>
            <a:ext cx="3719880" cy="626040"/>
          </a:xfrm>
          <a:prstGeom prst="leftArrow">
            <a:avLst>
              <a:gd name="adj1" fmla="val 50000"/>
              <a:gd name="adj2" fmla="val 50000"/>
            </a:avLst>
          </a:prstGeom>
          <a:solidFill>
            <a:srgbClr val="30acec"/>
          </a:solidFill>
          <a:ln cap="rnd">
            <a:solidFill>
              <a:srgbClr val="237fae"/>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Corbe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PlaceHolder 1"/>
          <p:cNvSpPr>
            <a:spLocks noGrp="1"/>
          </p:cNvSpPr>
          <p:nvPr>
            <p:ph type="title"/>
          </p:nvPr>
        </p:nvSpPr>
        <p:spPr>
          <a:xfrm>
            <a:off x="1309680" y="457200"/>
            <a:ext cx="10272600" cy="1980720"/>
          </a:xfrm>
          <a:prstGeom prst="rect">
            <a:avLst/>
          </a:prstGeom>
          <a:noFill/>
          <a:ln w="0">
            <a:noFill/>
          </a:ln>
        </p:spPr>
        <p:txBody>
          <a:bodyPr lIns="91440" rIns="91440" tIns="45720" bIns="45720" anchor="ctr">
            <a:noAutofit/>
          </a:bodyPr>
          <a:p>
            <a:pPr indent="0" algn="ctr" defTabSz="457200">
              <a:lnSpc>
                <a:spcPct val="100000"/>
              </a:lnSpc>
              <a:buNone/>
            </a:pPr>
            <a:r>
              <a:rPr b="0" lang="es-ES" sz="4000" spc="-1" strike="noStrike">
                <a:solidFill>
                  <a:schemeClr val="dk1"/>
                </a:solidFill>
                <a:latin typeface="Corbel"/>
              </a:rPr>
              <a:t>En Kotlin: Clases del modelo (III)</a:t>
            </a:r>
            <a:endParaRPr b="0" lang="en-US" sz="4000" spc="-1" strike="noStrike">
              <a:solidFill>
                <a:schemeClr val="dk1"/>
              </a:solidFill>
              <a:latin typeface="Corbel"/>
            </a:endParaRPr>
          </a:p>
        </p:txBody>
      </p:sp>
      <p:sp>
        <p:nvSpPr>
          <p:cNvPr id="336" name="PlaceHolder 2"/>
          <p:cNvSpPr>
            <a:spLocks noGrp="1"/>
          </p:cNvSpPr>
          <p:nvPr>
            <p:ph/>
          </p:nvPr>
        </p:nvSpPr>
        <p:spPr>
          <a:xfrm>
            <a:off x="1309680" y="2666880"/>
            <a:ext cx="10272600" cy="3332520"/>
          </a:xfrm>
          <a:prstGeom prst="rect">
            <a:avLst/>
          </a:prstGeom>
          <a:noFill/>
          <a:ln w="0">
            <a:noFill/>
          </a:ln>
        </p:spPr>
        <p:txBody>
          <a:bodyPr lIns="91440" rIns="91440" tIns="45720" bIns="45720" anchor="ctr">
            <a:noAutofit/>
          </a:bodyPr>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También podemos crearlas de forma manual</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Para automatizar el proceso podemos utilizar un plugin:</a:t>
            </a:r>
            <a:endParaRPr b="0" lang="en-US" sz="2400" spc="-1" strike="noStrike">
              <a:solidFill>
                <a:schemeClr val="dk1"/>
              </a:solidFill>
              <a:latin typeface="Corbel"/>
            </a:endParaRPr>
          </a:p>
          <a:p>
            <a:pPr lvl="1" marL="743040" indent="-285840" defTabSz="457200">
              <a:lnSpc>
                <a:spcPct val="100000"/>
              </a:lnSpc>
              <a:spcBef>
                <a:spcPts val="400"/>
              </a:spcBef>
              <a:spcAft>
                <a:spcPts val="601"/>
              </a:spcAft>
              <a:buClr>
                <a:srgbClr val="1287c3"/>
              </a:buClr>
              <a:buSzPct val="145000"/>
              <a:buFont typeface="Arial"/>
              <a:buChar char="•"/>
            </a:pPr>
            <a:r>
              <a:rPr b="0" lang="es-ES" sz="2000" spc="-1" strike="noStrike">
                <a:solidFill>
                  <a:schemeClr val="dk1"/>
                </a:solidFill>
                <a:latin typeface="Corbel"/>
              </a:rPr>
              <a:t>JSON to Kotlin Class</a:t>
            </a:r>
            <a:endParaRPr b="0" lang="en-US" sz="20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El plugin sólo necesita:</a:t>
            </a:r>
            <a:endParaRPr b="0" lang="en-US" sz="2400" spc="-1" strike="noStrike">
              <a:solidFill>
                <a:schemeClr val="dk1"/>
              </a:solidFill>
              <a:latin typeface="Corbel"/>
            </a:endParaRPr>
          </a:p>
          <a:p>
            <a:pPr lvl="1" marL="743040" indent="-285840" defTabSz="457200">
              <a:lnSpc>
                <a:spcPct val="100000"/>
              </a:lnSpc>
              <a:spcBef>
                <a:spcPts val="400"/>
              </a:spcBef>
              <a:spcAft>
                <a:spcPts val="601"/>
              </a:spcAft>
              <a:buClr>
                <a:srgbClr val="1287c3"/>
              </a:buClr>
              <a:buSzPct val="145000"/>
              <a:buFont typeface="Arial"/>
              <a:buChar char="•"/>
            </a:pPr>
            <a:r>
              <a:rPr b="0" lang="es-ES" sz="2000" spc="-1" strike="noStrike">
                <a:solidFill>
                  <a:schemeClr val="dk1"/>
                </a:solidFill>
                <a:latin typeface="Corbel"/>
              </a:rPr>
              <a:t>El propio JSON que obtenemos como resultado de una petición</a:t>
            </a:r>
            <a:endParaRPr b="0" lang="en-US" sz="2000" spc="-1" strike="noStrike">
              <a:solidFill>
                <a:schemeClr val="dk1"/>
              </a:solidFill>
              <a:latin typeface="Corbel"/>
            </a:endParaRPr>
          </a:p>
          <a:p>
            <a:pPr lvl="1" marL="743040" indent="-285840" defTabSz="457200">
              <a:lnSpc>
                <a:spcPct val="100000"/>
              </a:lnSpc>
              <a:spcBef>
                <a:spcPts val="400"/>
              </a:spcBef>
              <a:spcAft>
                <a:spcPts val="601"/>
              </a:spcAft>
              <a:buClr>
                <a:srgbClr val="1287c3"/>
              </a:buClr>
              <a:buSzPct val="145000"/>
              <a:buFont typeface="Arial"/>
              <a:buChar char="•"/>
            </a:pPr>
            <a:r>
              <a:rPr b="0" lang="es-ES" sz="2000" spc="-1" strike="noStrike">
                <a:solidFill>
                  <a:schemeClr val="dk1"/>
                </a:solidFill>
                <a:latin typeface="Corbel"/>
              </a:rPr>
              <a:t>El nombre que queremos asignar a la clase</a:t>
            </a:r>
            <a:endParaRPr b="0" lang="en-US" sz="2000" spc="-1" strike="noStrike">
              <a:solidFill>
                <a:schemeClr val="dk1"/>
              </a:solidFill>
              <a:latin typeface="Corbel"/>
            </a:endParaRPr>
          </a:p>
          <a:p>
            <a:pPr indent="0" defTabSz="457200">
              <a:lnSpc>
                <a:spcPct val="100000"/>
              </a:lnSpc>
              <a:spcBef>
                <a:spcPts val="479"/>
              </a:spcBef>
              <a:spcAft>
                <a:spcPts val="601"/>
              </a:spcAft>
              <a:buNone/>
            </a:pPr>
            <a:endParaRPr b="0" lang="en-US" sz="2400" spc="-1" strike="noStrike">
              <a:solidFill>
                <a:schemeClr val="dk1"/>
              </a:solidFill>
              <a:latin typeface="Corbe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PlaceHolder 1"/>
          <p:cNvSpPr>
            <a:spLocks noGrp="1"/>
          </p:cNvSpPr>
          <p:nvPr>
            <p:ph type="title"/>
          </p:nvPr>
        </p:nvSpPr>
        <p:spPr>
          <a:xfrm>
            <a:off x="1309680" y="457200"/>
            <a:ext cx="10272600" cy="1980720"/>
          </a:xfrm>
          <a:prstGeom prst="rect">
            <a:avLst/>
          </a:prstGeom>
          <a:noFill/>
          <a:ln w="0">
            <a:noFill/>
          </a:ln>
        </p:spPr>
        <p:txBody>
          <a:bodyPr lIns="91440" rIns="91440" tIns="45720" bIns="45720" anchor="ctr">
            <a:noAutofit/>
          </a:bodyPr>
          <a:p>
            <a:pPr indent="0" algn="ctr" defTabSz="457200">
              <a:lnSpc>
                <a:spcPct val="100000"/>
              </a:lnSpc>
              <a:buNone/>
            </a:pPr>
            <a:r>
              <a:rPr b="0" lang="es-ES" sz="4000" spc="-1" strike="noStrike">
                <a:solidFill>
                  <a:schemeClr val="dk1"/>
                </a:solidFill>
                <a:latin typeface="Corbel"/>
              </a:rPr>
              <a:t>Definición de los Endpoints (IV)</a:t>
            </a:r>
            <a:endParaRPr b="0" lang="en-US" sz="4000" spc="-1" strike="noStrike">
              <a:solidFill>
                <a:schemeClr val="dk1"/>
              </a:solidFill>
              <a:latin typeface="Corbel"/>
            </a:endParaRPr>
          </a:p>
        </p:txBody>
      </p:sp>
      <p:sp>
        <p:nvSpPr>
          <p:cNvPr id="338" name="PlaceHolder 2"/>
          <p:cNvSpPr>
            <a:spLocks noGrp="1"/>
          </p:cNvSpPr>
          <p:nvPr>
            <p:ph/>
          </p:nvPr>
        </p:nvSpPr>
        <p:spPr>
          <a:xfrm>
            <a:off x="1309680" y="2438280"/>
            <a:ext cx="10272600" cy="3332520"/>
          </a:xfrm>
          <a:prstGeom prst="rect">
            <a:avLst/>
          </a:prstGeom>
          <a:noFill/>
          <a:ln w="0">
            <a:noFill/>
          </a:ln>
        </p:spPr>
        <p:txBody>
          <a:bodyPr lIns="91440" rIns="91440" tIns="45720" bIns="45720" anchor="ctr">
            <a:normAutofit/>
          </a:bodyPr>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Declaramos lo que va a devolver la petición</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Clase Call con una plantilla que corresponde a las clases sobre las que hay que mapear la respuesta</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Esto permitirá luego hacer y gestionar llamadas asíncronas</a:t>
            </a:r>
            <a:endParaRPr b="0" lang="en-US" sz="2400" spc="-1" strike="noStrike">
              <a:solidFill>
                <a:schemeClr val="dk1"/>
              </a:solidFill>
              <a:latin typeface="Corbel"/>
            </a:endParaRPr>
          </a:p>
        </p:txBody>
      </p:sp>
      <p:sp>
        <p:nvSpPr>
          <p:cNvPr id="339" name="Rectangle 1"/>
          <p:cNvSpPr/>
          <p:nvPr/>
        </p:nvSpPr>
        <p:spPr>
          <a:xfrm>
            <a:off x="3494160" y="5116680"/>
            <a:ext cx="4048920" cy="1096200"/>
          </a:xfrm>
          <a:prstGeom prst="rect">
            <a:avLst/>
          </a:prstGeom>
          <a:solidFill>
            <a:srgbClr val="1e1f22"/>
          </a:solidFill>
          <a:ln w="0">
            <a:noFill/>
          </a:ln>
        </p:spPr>
        <p:style>
          <a:lnRef idx="0"/>
          <a:fillRef idx="0"/>
          <a:effectRef idx="0"/>
          <a:fontRef idx="minor"/>
        </p:style>
        <p:txBody>
          <a:bodyPr numCol="1" spcCol="0" wrap="none" anchor="ctr">
            <a:spAutoFit/>
          </a:bodyPr>
          <a:p>
            <a:pPr defTabSz="914400">
              <a:lnSpc>
                <a:spcPct val="100000"/>
              </a:lnSpc>
              <a:tabLst>
                <a:tab algn="l" pos="0"/>
              </a:tabLst>
            </a:pPr>
            <a:r>
              <a:rPr b="0" lang="es-ES" sz="2200" spc="-1" strike="noStrike">
                <a:solidFill>
                  <a:srgbClr val="cf8e6d"/>
                </a:solidFill>
                <a:latin typeface="JetBrains Mono"/>
              </a:rPr>
              <a:t>suspend fun </a:t>
            </a:r>
            <a:r>
              <a:rPr b="0" lang="es-ES" sz="2200" spc="-1" strike="noStrike">
                <a:solidFill>
                  <a:srgbClr val="56a8f5"/>
                </a:solidFill>
                <a:latin typeface="JetBrains Mono"/>
              </a:rPr>
              <a:t>getListMovies</a:t>
            </a:r>
            <a:r>
              <a:rPr b="0" lang="es-ES" sz="2200" spc="-1" strike="noStrike">
                <a:solidFill>
                  <a:srgbClr val="bcbec4"/>
                </a:solidFill>
                <a:latin typeface="JetBrains Mono"/>
              </a:rPr>
              <a:t>(</a:t>
            </a:r>
            <a:br>
              <a:rPr sz="2200"/>
            </a:br>
            <a:r>
              <a:rPr b="0" lang="es-ES" sz="2200" spc="-1" strike="noStrike">
                <a:solidFill>
                  <a:srgbClr val="bcbec4"/>
                </a:solidFill>
                <a:latin typeface="JetBrains Mono"/>
              </a:rPr>
              <a:t>    </a:t>
            </a:r>
            <a:r>
              <a:rPr b="0" lang="es-ES" sz="2200" spc="-1" strike="noStrike">
                <a:solidFill>
                  <a:srgbClr val="b3ae60"/>
                </a:solidFill>
                <a:latin typeface="JetBrains Mono"/>
              </a:rPr>
              <a:t>…</a:t>
            </a:r>
            <a:br>
              <a:rPr sz="2200"/>
            </a:br>
            <a:r>
              <a:rPr b="0" lang="es-ES" sz="2200" spc="-1" strike="noStrike">
                <a:solidFill>
                  <a:srgbClr val="bcbec4"/>
                </a:solidFill>
                <a:latin typeface="JetBrains Mono"/>
              </a:rPr>
              <a:t>): Response&lt;MovieListResult&gt;</a:t>
            </a:r>
            <a:endParaRPr b="0" lang="en-US" sz="2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title"/>
          </p:nvPr>
        </p:nvSpPr>
        <p:spPr>
          <a:xfrm>
            <a:off x="1309680" y="457200"/>
            <a:ext cx="10272600" cy="1980720"/>
          </a:xfrm>
          <a:prstGeom prst="rect">
            <a:avLst/>
          </a:prstGeom>
          <a:noFill/>
          <a:ln w="0">
            <a:noFill/>
          </a:ln>
        </p:spPr>
        <p:txBody>
          <a:bodyPr lIns="91440" rIns="91440" tIns="45720" bIns="45720" anchor="ctr">
            <a:noAutofit/>
          </a:bodyPr>
          <a:p>
            <a:pPr indent="0" algn="ctr" defTabSz="457200">
              <a:lnSpc>
                <a:spcPct val="100000"/>
              </a:lnSpc>
              <a:buNone/>
            </a:pPr>
            <a:r>
              <a:rPr b="0" lang="es-ES" sz="4000" spc="-1" strike="noStrike">
                <a:solidFill>
                  <a:schemeClr val="dk1"/>
                </a:solidFill>
                <a:latin typeface="Corbel"/>
              </a:rPr>
              <a:t>Patrones de diseño para las siguientes clases</a:t>
            </a:r>
            <a:endParaRPr b="0" lang="en-US" sz="4000" spc="-1" strike="noStrike">
              <a:solidFill>
                <a:schemeClr val="dk1"/>
              </a:solidFill>
              <a:latin typeface="Corbel"/>
            </a:endParaRPr>
          </a:p>
        </p:txBody>
      </p:sp>
      <p:sp>
        <p:nvSpPr>
          <p:cNvPr id="341" name="PlaceHolder 2"/>
          <p:cNvSpPr>
            <a:spLocks noGrp="1"/>
          </p:cNvSpPr>
          <p:nvPr>
            <p:ph/>
          </p:nvPr>
        </p:nvSpPr>
        <p:spPr>
          <a:xfrm>
            <a:off x="1309680" y="2666880"/>
            <a:ext cx="10272600" cy="3332520"/>
          </a:xfrm>
          <a:prstGeom prst="rect">
            <a:avLst/>
          </a:prstGeom>
          <a:noFill/>
          <a:ln w="0">
            <a:noFill/>
          </a:ln>
        </p:spPr>
        <p:txBody>
          <a:bodyPr lIns="91440" rIns="91440" tIns="45720" bIns="45720" anchor="ctr">
            <a:noAutofit/>
          </a:bodyPr>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Patrón singleton (cómo en BD)</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Patrón Builder (para construir el cliente)</a:t>
            </a:r>
            <a:endParaRPr b="0" lang="en-US" sz="2400" spc="-1" strike="noStrike">
              <a:solidFill>
                <a:schemeClr val="dk1"/>
              </a:solidFill>
              <a:latin typeface="Corbe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PlaceHolder 1"/>
          <p:cNvSpPr>
            <a:spLocks noGrp="1"/>
          </p:cNvSpPr>
          <p:nvPr>
            <p:ph type="title"/>
          </p:nvPr>
        </p:nvSpPr>
        <p:spPr>
          <a:xfrm>
            <a:off x="1309680" y="457200"/>
            <a:ext cx="10272600" cy="1980720"/>
          </a:xfrm>
          <a:prstGeom prst="rect">
            <a:avLst/>
          </a:prstGeom>
          <a:noFill/>
          <a:ln w="0">
            <a:noFill/>
          </a:ln>
        </p:spPr>
        <p:txBody>
          <a:bodyPr lIns="91440" rIns="91440" tIns="45720" bIns="45720" anchor="ctr">
            <a:noAutofit/>
          </a:bodyPr>
          <a:p>
            <a:pPr indent="0" algn="ctr" defTabSz="457200">
              <a:lnSpc>
                <a:spcPct val="100000"/>
              </a:lnSpc>
              <a:buNone/>
            </a:pPr>
            <a:r>
              <a:rPr b="0" lang="es-ES" sz="4000" spc="-1" strike="noStrike">
                <a:solidFill>
                  <a:schemeClr val="dk1"/>
                </a:solidFill>
                <a:latin typeface="Corbel"/>
              </a:rPr>
              <a:t>Crear un cliente de retrofit</a:t>
            </a:r>
            <a:endParaRPr b="0" lang="en-US" sz="4000" spc="-1" strike="noStrike">
              <a:solidFill>
                <a:schemeClr val="dk1"/>
              </a:solidFill>
              <a:latin typeface="Corbel"/>
            </a:endParaRPr>
          </a:p>
        </p:txBody>
      </p:sp>
      <p:sp>
        <p:nvSpPr>
          <p:cNvPr id="343" name="PlaceHolder 2"/>
          <p:cNvSpPr>
            <a:spLocks noGrp="1"/>
          </p:cNvSpPr>
          <p:nvPr>
            <p:ph/>
          </p:nvPr>
        </p:nvSpPr>
        <p:spPr>
          <a:xfrm>
            <a:off x="1309680" y="2666880"/>
            <a:ext cx="10272600" cy="3332520"/>
          </a:xfrm>
          <a:prstGeom prst="rect">
            <a:avLst/>
          </a:prstGeom>
          <a:noFill/>
          <a:ln w="0">
            <a:noFill/>
          </a:ln>
        </p:spPr>
        <p:txBody>
          <a:bodyPr lIns="91440" rIns="91440" tIns="45720" bIns="45720" anchor="ctr">
            <a:noAutofit/>
          </a:bodyPr>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Creamos un singleton RetrofitClient: </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Usamos la clase Retrofit.Builder para crear una instancia y la configuramos con la URL base.</a:t>
            </a:r>
            <a:endParaRPr b="0" lang="en-US" sz="2400" spc="-1" strike="noStrike">
              <a:solidFill>
                <a:schemeClr val="dk1"/>
              </a:solidFill>
              <a:latin typeface="Corbel"/>
            </a:endParaRPr>
          </a:p>
          <a:p>
            <a:pPr indent="0" defTabSz="457200">
              <a:lnSpc>
                <a:spcPct val="100000"/>
              </a:lnSpc>
              <a:spcBef>
                <a:spcPts val="479"/>
              </a:spcBef>
              <a:spcAft>
                <a:spcPts val="601"/>
              </a:spcAft>
              <a:buNone/>
            </a:pPr>
            <a:endParaRPr b="0" lang="en-US" sz="2400" spc="-1" strike="noStrike">
              <a:solidFill>
                <a:schemeClr val="dk1"/>
              </a:solidFill>
              <a:latin typeface="Corbel"/>
            </a:endParaRPr>
          </a:p>
          <a:p>
            <a:pPr indent="0" defTabSz="457200">
              <a:lnSpc>
                <a:spcPct val="100000"/>
              </a:lnSpc>
              <a:spcBef>
                <a:spcPts val="479"/>
              </a:spcBef>
              <a:spcAft>
                <a:spcPts val="601"/>
              </a:spcAft>
              <a:buNone/>
            </a:pPr>
            <a:endParaRPr b="0" lang="en-US" sz="2400" spc="-1" strike="noStrike">
              <a:solidFill>
                <a:schemeClr val="dk1"/>
              </a:solidFill>
              <a:latin typeface="Corbel"/>
            </a:endParaRPr>
          </a:p>
          <a:p>
            <a:pPr indent="0" defTabSz="457200">
              <a:lnSpc>
                <a:spcPct val="100000"/>
              </a:lnSpc>
              <a:spcBef>
                <a:spcPts val="479"/>
              </a:spcBef>
              <a:spcAft>
                <a:spcPts val="601"/>
              </a:spcAft>
              <a:buNone/>
              <a:tabLst>
                <a:tab algn="l" pos="0"/>
              </a:tabLst>
            </a:pPr>
            <a:endParaRPr b="0" lang="en-US" sz="2400" spc="-1" strike="noStrike">
              <a:solidFill>
                <a:schemeClr val="dk1"/>
              </a:solidFill>
              <a:latin typeface="Corbel"/>
            </a:endParaRPr>
          </a:p>
        </p:txBody>
      </p:sp>
      <p:sp>
        <p:nvSpPr>
          <p:cNvPr id="344" name="Rectangle 1"/>
          <p:cNvSpPr/>
          <p:nvPr/>
        </p:nvSpPr>
        <p:spPr>
          <a:xfrm>
            <a:off x="2183040" y="4417200"/>
            <a:ext cx="8146800" cy="1919520"/>
          </a:xfrm>
          <a:prstGeom prst="rect">
            <a:avLst/>
          </a:prstGeom>
          <a:solidFill>
            <a:srgbClr val="1e1f22"/>
          </a:solidFill>
          <a:ln w="0">
            <a:noFill/>
          </a:ln>
        </p:spPr>
        <p:style>
          <a:lnRef idx="0"/>
          <a:fillRef idx="0"/>
          <a:effectRef idx="0"/>
          <a:fontRef idx="minor"/>
        </p:style>
        <p:txBody>
          <a:bodyPr numCol="1" spcCol="0" wrap="none" anchor="ctr">
            <a:spAutoFit/>
          </a:bodyPr>
          <a:p>
            <a:pPr defTabSz="914400">
              <a:lnSpc>
                <a:spcPct val="100000"/>
              </a:lnSpc>
              <a:tabLst>
                <a:tab algn="l" pos="0"/>
              </a:tabLst>
            </a:pPr>
            <a:r>
              <a:rPr b="0" lang="es-ES" sz="2400" spc="-1" strike="noStrike">
                <a:solidFill>
                  <a:srgbClr val="bcbec4"/>
                </a:solidFill>
                <a:latin typeface="JetBrains Mono"/>
              </a:rPr>
              <a:t>Retrofit.Builder()</a:t>
            </a:r>
            <a:br>
              <a:rPr sz="2400"/>
            </a:br>
            <a:r>
              <a:rPr b="0" lang="es-ES" sz="2400" spc="-1" strike="noStrike">
                <a:solidFill>
                  <a:srgbClr val="bcbec4"/>
                </a:solidFill>
                <a:latin typeface="JetBrains Mono"/>
              </a:rPr>
              <a:t>    .baseUrl(</a:t>
            </a:r>
            <a:r>
              <a:rPr b="0" lang="es-ES" sz="2400" spc="-1" strike="noStrike">
                <a:solidFill>
                  <a:srgbClr val="6aab73"/>
                </a:solidFill>
                <a:latin typeface="JetBrains Mono"/>
              </a:rPr>
              <a:t>"https://api.themoviedb.org/3/"</a:t>
            </a:r>
            <a:r>
              <a:rPr b="0" lang="es-ES" sz="2400" spc="-1" strike="noStrike">
                <a:solidFill>
                  <a:srgbClr val="bcbec4"/>
                </a:solidFill>
                <a:latin typeface="JetBrains Mono"/>
              </a:rPr>
              <a:t>)</a:t>
            </a:r>
            <a:br>
              <a:rPr sz="2400"/>
            </a:br>
            <a:r>
              <a:rPr b="0" lang="es-ES" sz="2400" spc="-1" strike="noStrike">
                <a:solidFill>
                  <a:srgbClr val="bcbec4"/>
                </a:solidFill>
                <a:latin typeface="JetBrains Mono"/>
              </a:rPr>
              <a:t>    .addConverterFactory(GsonConverterFactory.create())</a:t>
            </a:r>
            <a:br>
              <a:rPr sz="2400"/>
            </a:br>
            <a:r>
              <a:rPr b="0" lang="es-ES" sz="2400" spc="-1" strike="noStrike">
                <a:solidFill>
                  <a:srgbClr val="bcbec4"/>
                </a:solidFill>
                <a:latin typeface="JetBrains Mono"/>
              </a:rPr>
              <a:t>    .build()</a:t>
            </a:r>
            <a:br>
              <a:rPr sz="2400"/>
            </a:br>
            <a:r>
              <a:rPr b="0" lang="es-ES" sz="2400" spc="-1" strike="noStrike">
                <a:solidFill>
                  <a:srgbClr val="bcbec4"/>
                </a:solidFill>
                <a:latin typeface="JetBrains Mono"/>
              </a:rPr>
              <a:t>    .create(ThemoviedbApi::</a:t>
            </a:r>
            <a:r>
              <a:rPr b="0" lang="es-ES" sz="2400" spc="-1" strike="noStrike">
                <a:solidFill>
                  <a:srgbClr val="cf8e6d"/>
                </a:solidFill>
                <a:latin typeface="JetBrains Mono"/>
              </a:rPr>
              <a:t>class</a:t>
            </a:r>
            <a:r>
              <a:rPr b="0" lang="es-ES" sz="2400" spc="-1" strike="noStrike">
                <a:solidFill>
                  <a:srgbClr val="bcbec4"/>
                </a:solidFill>
                <a:latin typeface="JetBrains Mono"/>
              </a:rPr>
              <a:t>.</a:t>
            </a:r>
            <a:r>
              <a:rPr b="0" i="1" lang="es-ES" sz="2400" spc="-1" strike="noStrike">
                <a:solidFill>
                  <a:srgbClr val="c77dbb"/>
                </a:solidFill>
                <a:latin typeface="JetBrains Mono"/>
              </a:rPr>
              <a:t>java</a:t>
            </a:r>
            <a:r>
              <a:rPr b="0" lang="es-ES" sz="2400" spc="-1" strike="noStrike">
                <a:solidFill>
                  <a:srgbClr val="bcbec4"/>
                </a:solidFill>
                <a:latin typeface="JetBrains Mono"/>
              </a:rPr>
              <a:t>)</a:t>
            </a:r>
            <a:endParaRPr b="0" lang="en-US" sz="2400" spc="-1" strike="noStrike">
              <a:solidFill>
                <a:srgbClr val="ffffff"/>
              </a:solidFill>
              <a:latin typeface="Arial"/>
            </a:endParaRPr>
          </a:p>
        </p:txBody>
      </p:sp>
      <p:sp>
        <p:nvSpPr>
          <p:cNvPr id="345" name="Rectangle 2"/>
          <p:cNvSpPr/>
          <p:nvPr/>
        </p:nvSpPr>
        <p:spPr>
          <a:xfrm>
            <a:off x="7030440" y="2971800"/>
            <a:ext cx="3027960" cy="456480"/>
          </a:xfrm>
          <a:prstGeom prst="rect">
            <a:avLst/>
          </a:prstGeom>
          <a:solidFill>
            <a:srgbClr val="1e1f22"/>
          </a:solidFill>
          <a:ln w="0">
            <a:noFill/>
          </a:ln>
        </p:spPr>
        <p:style>
          <a:lnRef idx="0"/>
          <a:fillRef idx="0"/>
          <a:effectRef idx="0"/>
          <a:fontRef idx="minor"/>
        </p:style>
        <p:txBody>
          <a:bodyPr numCol="1" spcCol="0" wrap="none" anchor="ctr">
            <a:spAutoFit/>
          </a:bodyPr>
          <a:p>
            <a:pPr defTabSz="914400">
              <a:lnSpc>
                <a:spcPct val="100000"/>
              </a:lnSpc>
              <a:tabLst>
                <a:tab algn="l" pos="0"/>
              </a:tabLst>
            </a:pPr>
            <a:r>
              <a:rPr b="0" lang="es-ES" sz="2400" spc="-1" strike="noStrike">
                <a:solidFill>
                  <a:srgbClr val="cf8e6d"/>
                </a:solidFill>
                <a:latin typeface="JetBrains Mono"/>
              </a:rPr>
              <a:t>object </a:t>
            </a:r>
            <a:r>
              <a:rPr b="0" lang="es-ES" sz="2400" spc="-1" strike="noStrike">
                <a:solidFill>
                  <a:srgbClr val="bcbec4"/>
                </a:solidFill>
                <a:latin typeface="JetBrains Mono"/>
              </a:rPr>
              <a:t>RetrofitClient</a:t>
            </a:r>
            <a:endParaRPr b="0" lang="en-US" sz="2400" spc="-1" strike="noStrike">
              <a:solidFill>
                <a:srgbClr val="ffffff"/>
              </a:solidFill>
              <a:latin typeface="Arial"/>
            </a:endParaRPr>
          </a:p>
        </p:txBody>
      </p:sp>
      <p:sp>
        <p:nvSpPr>
          <p:cNvPr id="346" name="Rectángulo: esquina doblada 3"/>
          <p:cNvSpPr/>
          <p:nvPr/>
        </p:nvSpPr>
        <p:spPr>
          <a:xfrm>
            <a:off x="10226880" y="3957840"/>
            <a:ext cx="1592280" cy="744480"/>
          </a:xfrm>
          <a:prstGeom prst="foldedCorner">
            <a:avLst>
              <a:gd name="adj" fmla="val 16667"/>
            </a:avLst>
          </a:prstGeom>
          <a:solidFill>
            <a:srgbClr val="30acec"/>
          </a:solidFill>
          <a:ln cap="rnd">
            <a:solidFill>
              <a:srgbClr val="154b67"/>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0" lang="es-ES" sz="1800" spc="-1" strike="noStrike">
                <a:solidFill>
                  <a:schemeClr val="lt1"/>
                </a:solidFill>
                <a:latin typeface="Corbel"/>
              </a:rPr>
              <a:t>Ojo: SÍ hay barra al final</a:t>
            </a:r>
            <a:endParaRPr b="0" lang="en-US" sz="1800" spc="-1" strike="noStrike">
              <a:solidFill>
                <a:srgbClr val="ffffff"/>
              </a:solidFill>
              <a:latin typeface="Arial"/>
            </a:endParaRPr>
          </a:p>
        </p:txBody>
      </p:sp>
      <p:cxnSp>
        <p:nvCxnSpPr>
          <p:cNvPr id="347" name="Conector: angular 6"/>
          <p:cNvCxnSpPr/>
          <p:nvPr/>
        </p:nvCxnSpPr>
        <p:spPr>
          <a:xfrm flipV="1" rot="10800000">
            <a:off x="8034120" y="4335120"/>
            <a:ext cx="2175480" cy="514080"/>
          </a:xfrm>
          <a:prstGeom prst="bentConnector3">
            <a:avLst>
              <a:gd name="adj1" fmla="val 99122"/>
            </a:avLst>
          </a:prstGeom>
          <a:ln cap="rnd" w="28575">
            <a:solidFill>
              <a:srgbClr val="ff0000"/>
            </a:solidFill>
            <a:round/>
            <a:tailEnd len="med" type="triangle" w="lg"/>
          </a:ln>
        </p:spPr>
      </p:cxn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PlaceHolder 1"/>
          <p:cNvSpPr>
            <a:spLocks noGrp="1"/>
          </p:cNvSpPr>
          <p:nvPr>
            <p:ph type="title"/>
          </p:nvPr>
        </p:nvSpPr>
        <p:spPr>
          <a:xfrm>
            <a:off x="1309680" y="457200"/>
            <a:ext cx="10272600" cy="1980720"/>
          </a:xfrm>
          <a:prstGeom prst="rect">
            <a:avLst/>
          </a:prstGeom>
          <a:noFill/>
          <a:ln w="0">
            <a:noFill/>
          </a:ln>
        </p:spPr>
        <p:txBody>
          <a:bodyPr lIns="91440" rIns="91440" tIns="45720" bIns="45720" anchor="ctr">
            <a:noAutofit/>
          </a:bodyPr>
          <a:p>
            <a:pPr indent="0" algn="ctr" defTabSz="457200">
              <a:lnSpc>
                <a:spcPct val="100000"/>
              </a:lnSpc>
              <a:buNone/>
            </a:pPr>
            <a:r>
              <a:rPr b="0" lang="es-ES" sz="4000" spc="-1" strike="noStrike">
                <a:solidFill>
                  <a:schemeClr val="dk1"/>
                </a:solidFill>
                <a:latin typeface="Corbel"/>
              </a:rPr>
              <a:t>Clases del modelo (I)</a:t>
            </a:r>
            <a:endParaRPr b="0" lang="en-US" sz="4000" spc="-1" strike="noStrike">
              <a:solidFill>
                <a:schemeClr val="dk1"/>
              </a:solidFill>
              <a:latin typeface="Corbel"/>
            </a:endParaRPr>
          </a:p>
        </p:txBody>
      </p:sp>
      <p:sp>
        <p:nvSpPr>
          <p:cNvPr id="349" name="PlaceHolder 2"/>
          <p:cNvSpPr>
            <a:spLocks noGrp="1"/>
          </p:cNvSpPr>
          <p:nvPr>
            <p:ph/>
          </p:nvPr>
        </p:nvSpPr>
        <p:spPr>
          <a:xfrm>
            <a:off x="1309680" y="2666880"/>
            <a:ext cx="10272600" cy="3332520"/>
          </a:xfrm>
          <a:prstGeom prst="rect">
            <a:avLst/>
          </a:prstGeom>
          <a:noFill/>
          <a:ln w="0">
            <a:noFill/>
          </a:ln>
        </p:spPr>
        <p:txBody>
          <a:bodyPr lIns="91440" rIns="91440" tIns="45720" bIns="45720" anchor="ctr">
            <a:noAutofit/>
          </a:bodyPr>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Es necesario crear clases en Java que permitan a Gson deserializar la respuesta en los servicios para luego manejarla a través de los objetos.</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Es lo que se denomina POJO</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Básicamente consiste en clase con una serie de campos que coinciden con los atributos de la respuesta.</a:t>
            </a:r>
            <a:endParaRPr b="0" lang="en-US" sz="2400" spc="-1" strike="noStrike">
              <a:solidFill>
                <a:schemeClr val="dk1"/>
              </a:solidFill>
              <a:latin typeface="Corbe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PlaceHolder 1"/>
          <p:cNvSpPr>
            <a:spLocks noGrp="1"/>
          </p:cNvSpPr>
          <p:nvPr>
            <p:ph type="title"/>
          </p:nvPr>
        </p:nvSpPr>
        <p:spPr>
          <a:xfrm>
            <a:off x="1309680" y="457200"/>
            <a:ext cx="10272600" cy="1980720"/>
          </a:xfrm>
          <a:prstGeom prst="rect">
            <a:avLst/>
          </a:prstGeom>
          <a:noFill/>
          <a:ln w="0">
            <a:noFill/>
          </a:ln>
        </p:spPr>
        <p:txBody>
          <a:bodyPr lIns="91440" rIns="91440" tIns="45720" bIns="45720" anchor="ctr">
            <a:noAutofit/>
          </a:bodyPr>
          <a:p>
            <a:pPr indent="0" algn="ctr" defTabSz="457200">
              <a:lnSpc>
                <a:spcPct val="100000"/>
              </a:lnSpc>
              <a:buNone/>
            </a:pPr>
            <a:r>
              <a:rPr b="0" lang="es-ES" sz="4000" spc="-1" strike="noStrike">
                <a:solidFill>
                  <a:schemeClr val="dk1"/>
                </a:solidFill>
                <a:latin typeface="Corbel"/>
              </a:rPr>
              <a:t>Ejecutar la petición al servicio</a:t>
            </a:r>
            <a:endParaRPr b="0" lang="en-US" sz="4000" spc="-1" strike="noStrike">
              <a:solidFill>
                <a:schemeClr val="dk1"/>
              </a:solidFill>
              <a:latin typeface="Corbel"/>
            </a:endParaRPr>
          </a:p>
        </p:txBody>
      </p:sp>
      <p:sp>
        <p:nvSpPr>
          <p:cNvPr id="351" name="PlaceHolder 2"/>
          <p:cNvSpPr>
            <a:spLocks noGrp="1"/>
          </p:cNvSpPr>
          <p:nvPr>
            <p:ph/>
          </p:nvPr>
        </p:nvSpPr>
        <p:spPr>
          <a:xfrm>
            <a:off x="1309680" y="2666880"/>
            <a:ext cx="10272600" cy="3332520"/>
          </a:xfrm>
          <a:prstGeom prst="rect">
            <a:avLst/>
          </a:prstGeom>
          <a:noFill/>
          <a:ln w="0">
            <a:noFill/>
          </a:ln>
        </p:spPr>
        <p:txBody>
          <a:bodyPr lIns="91440" rIns="91440" tIns="45720" bIns="45720" anchor="ctr">
            <a:noAutofit/>
          </a:bodyPr>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Se crea una instancia retrofit del servicio</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Se realiza la petición al EndPoint y con los parámetros que necesitemos</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Como debemos realizar una petición asíncrona utilizamos corrutinas</a:t>
            </a:r>
            <a:endParaRPr b="0" lang="en-US" sz="2400" spc="-1" strike="noStrike">
              <a:solidFill>
                <a:schemeClr val="dk1"/>
              </a:solidFill>
              <a:latin typeface="Corbe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PlaceHolder 1"/>
          <p:cNvSpPr>
            <a:spLocks noGrp="1"/>
          </p:cNvSpPr>
          <p:nvPr>
            <p:ph type="title"/>
          </p:nvPr>
        </p:nvSpPr>
        <p:spPr>
          <a:xfrm>
            <a:off x="1309680" y="457200"/>
            <a:ext cx="10272600" cy="1980720"/>
          </a:xfrm>
          <a:prstGeom prst="rect">
            <a:avLst/>
          </a:prstGeom>
          <a:noFill/>
          <a:ln w="0">
            <a:noFill/>
          </a:ln>
        </p:spPr>
        <p:txBody>
          <a:bodyPr lIns="91440" rIns="91440" tIns="45720" bIns="45720" anchor="ctr">
            <a:noAutofit/>
          </a:bodyPr>
          <a:p>
            <a:pPr indent="0" algn="ctr" defTabSz="457200">
              <a:lnSpc>
                <a:spcPct val="100000"/>
              </a:lnSpc>
              <a:buNone/>
            </a:pPr>
            <a:r>
              <a:rPr b="0" lang="es-ES" sz="4000" spc="-1" strike="noStrike">
                <a:solidFill>
                  <a:schemeClr val="dk1"/>
                </a:solidFill>
                <a:latin typeface="Corbel"/>
              </a:rPr>
              <a:t>Ejecución asíncrona con corrutinas</a:t>
            </a:r>
            <a:endParaRPr b="0" lang="en-US" sz="4000" spc="-1" strike="noStrike">
              <a:solidFill>
                <a:schemeClr val="dk1"/>
              </a:solidFill>
              <a:latin typeface="Corbel"/>
            </a:endParaRPr>
          </a:p>
        </p:txBody>
      </p:sp>
      <p:sp>
        <p:nvSpPr>
          <p:cNvPr id="353" name="PlaceHolder 2"/>
          <p:cNvSpPr>
            <a:spLocks noGrp="1"/>
          </p:cNvSpPr>
          <p:nvPr>
            <p:ph/>
          </p:nvPr>
        </p:nvSpPr>
        <p:spPr>
          <a:xfrm>
            <a:off x="1309680" y="2666880"/>
            <a:ext cx="10272600" cy="3332520"/>
          </a:xfrm>
          <a:prstGeom prst="rect">
            <a:avLst/>
          </a:prstGeom>
          <a:noFill/>
          <a:ln w="0">
            <a:noFill/>
          </a:ln>
        </p:spPr>
        <p:txBody>
          <a:bodyPr lIns="91440" rIns="91440" tIns="45720" bIns="45720" anchor="ctr">
            <a:noAutofit/>
          </a:bodyPr>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Crea la corrutina</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En qué contexto se ejecuta</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Dentro podemos llamar a un tipo especial de funciones que se llaman suspend</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Estas funciones se ejecutan sobre un hilo de trabajo y liberan el hilo principal para que siga encargándose de la interfaz</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Si queremos interactuar con la interfaz:</a:t>
            </a:r>
            <a:endParaRPr b="0" lang="en-US" sz="2400" spc="-1" strike="noStrike">
              <a:solidFill>
                <a:schemeClr val="dk1"/>
              </a:solidFill>
              <a:latin typeface="Corbel"/>
            </a:endParaRPr>
          </a:p>
        </p:txBody>
      </p:sp>
      <p:sp>
        <p:nvSpPr>
          <p:cNvPr id="354" name="Rectangle 1"/>
          <p:cNvSpPr/>
          <p:nvPr/>
        </p:nvSpPr>
        <p:spPr>
          <a:xfrm>
            <a:off x="4542480" y="2873520"/>
            <a:ext cx="3840840" cy="456480"/>
          </a:xfrm>
          <a:prstGeom prst="rect">
            <a:avLst/>
          </a:prstGeom>
          <a:solidFill>
            <a:srgbClr val="1e1f22"/>
          </a:solidFill>
          <a:ln w="0">
            <a:noFill/>
          </a:ln>
        </p:spPr>
        <p:style>
          <a:lnRef idx="0"/>
          <a:fillRef idx="0"/>
          <a:effectRef idx="0"/>
          <a:fontRef idx="minor"/>
        </p:style>
        <p:txBody>
          <a:bodyPr numCol="1" spcCol="0" anchor="ctr">
            <a:spAutoFit/>
          </a:bodyPr>
          <a:p>
            <a:pPr defTabSz="914400">
              <a:lnSpc>
                <a:spcPct val="100000"/>
              </a:lnSpc>
              <a:tabLst>
                <a:tab algn="l" pos="0"/>
              </a:tabLst>
            </a:pPr>
            <a:r>
              <a:rPr b="0" i="1" lang="es-ES" sz="2400" spc="-1" strike="noStrike">
                <a:solidFill>
                  <a:srgbClr val="c77dbb"/>
                </a:solidFill>
                <a:latin typeface="JetBrains Mono"/>
              </a:rPr>
              <a:t>lifecycleScope</a:t>
            </a:r>
            <a:r>
              <a:rPr b="0" lang="es-ES" sz="2400" spc="-1" strike="noStrike">
                <a:solidFill>
                  <a:srgbClr val="bcbec4"/>
                </a:solidFill>
                <a:latin typeface="JetBrains Mono"/>
              </a:rPr>
              <a:t>.</a:t>
            </a:r>
            <a:r>
              <a:rPr b="0" i="1" lang="es-ES" sz="2400" spc="-1" strike="noStrike">
                <a:solidFill>
                  <a:srgbClr val="57aaf7"/>
                </a:solidFill>
                <a:latin typeface="JetBrains Mono"/>
              </a:rPr>
              <a:t>launch</a:t>
            </a:r>
            <a:r>
              <a:rPr b="0" lang="es-ES" sz="2400" spc="-1" strike="noStrike">
                <a:solidFill>
                  <a:srgbClr val="bcbec4"/>
                </a:solidFill>
                <a:latin typeface="JetBrains Mono"/>
              </a:rPr>
              <a:t>() {…</a:t>
            </a:r>
            <a:endParaRPr b="0" lang="en-US" sz="2400" spc="-1" strike="noStrike">
              <a:solidFill>
                <a:srgbClr val="ffffff"/>
              </a:solidFill>
              <a:latin typeface="Arial"/>
            </a:endParaRPr>
          </a:p>
        </p:txBody>
      </p:sp>
      <p:sp>
        <p:nvSpPr>
          <p:cNvPr id="355" name="Rectangle 2"/>
          <p:cNvSpPr/>
          <p:nvPr/>
        </p:nvSpPr>
        <p:spPr>
          <a:xfrm>
            <a:off x="5345640" y="3406680"/>
            <a:ext cx="2299320" cy="456480"/>
          </a:xfrm>
          <a:prstGeom prst="rect">
            <a:avLst/>
          </a:prstGeom>
          <a:solidFill>
            <a:srgbClr val="1e1f22"/>
          </a:solidFill>
          <a:ln w="0">
            <a:noFill/>
          </a:ln>
        </p:spPr>
        <p:style>
          <a:lnRef idx="0"/>
          <a:fillRef idx="0"/>
          <a:effectRef idx="0"/>
          <a:fontRef idx="minor"/>
        </p:style>
        <p:txBody>
          <a:bodyPr numCol="1" spcCol="0" wrap="none" anchor="ctr">
            <a:spAutoFit/>
          </a:bodyPr>
          <a:p>
            <a:pPr defTabSz="914400">
              <a:lnSpc>
                <a:spcPct val="100000"/>
              </a:lnSpc>
              <a:tabLst>
                <a:tab algn="l" pos="0"/>
              </a:tabLst>
            </a:pPr>
            <a:r>
              <a:rPr b="0" lang="es-ES" sz="2400" spc="-1" strike="noStrike">
                <a:solidFill>
                  <a:srgbClr val="bcbec4"/>
                </a:solidFill>
                <a:latin typeface="JetBrains Mono"/>
              </a:rPr>
              <a:t>Dispatchers.</a:t>
            </a:r>
            <a:r>
              <a:rPr b="0" lang="es-ES" sz="2400" spc="-1" strike="noStrike">
                <a:solidFill>
                  <a:srgbClr val="c77dbb"/>
                </a:solidFill>
                <a:latin typeface="JetBrains Mono"/>
              </a:rPr>
              <a:t>IO</a:t>
            </a:r>
            <a:endParaRPr b="0" lang="en-US" sz="2400" spc="-1" strike="noStrike">
              <a:solidFill>
                <a:srgbClr val="ffffff"/>
              </a:solidFill>
              <a:latin typeface="Arial"/>
            </a:endParaRPr>
          </a:p>
        </p:txBody>
      </p:sp>
      <p:sp>
        <p:nvSpPr>
          <p:cNvPr id="356" name="Rectangle 3"/>
          <p:cNvSpPr/>
          <p:nvPr/>
        </p:nvSpPr>
        <p:spPr>
          <a:xfrm>
            <a:off x="6474960" y="5310000"/>
            <a:ext cx="5040720" cy="456480"/>
          </a:xfrm>
          <a:prstGeom prst="rect">
            <a:avLst/>
          </a:prstGeom>
          <a:solidFill>
            <a:srgbClr val="1e1f22"/>
          </a:solidFill>
          <a:ln w="0">
            <a:noFill/>
          </a:ln>
        </p:spPr>
        <p:style>
          <a:lnRef idx="0"/>
          <a:fillRef idx="0"/>
          <a:effectRef idx="0"/>
          <a:fontRef idx="minor"/>
        </p:style>
        <p:txBody>
          <a:bodyPr numCol="1" spcCol="0" wrap="none" anchor="ctr">
            <a:spAutoFit/>
          </a:bodyPr>
          <a:p>
            <a:pPr defTabSz="914400">
              <a:lnSpc>
                <a:spcPct val="100000"/>
              </a:lnSpc>
              <a:tabLst>
                <a:tab algn="l" pos="0"/>
              </a:tabLst>
            </a:pPr>
            <a:r>
              <a:rPr b="0" lang="es-ES" sz="2400" spc="-1" strike="noStrike">
                <a:solidFill>
                  <a:srgbClr val="bcbec4"/>
                </a:solidFill>
                <a:latin typeface="JetBrains Mono"/>
              </a:rPr>
              <a:t>withContext(Dispatchers.</a:t>
            </a:r>
            <a:r>
              <a:rPr b="0" lang="es-ES" sz="2400" spc="-1" strike="noStrike">
                <a:solidFill>
                  <a:srgbClr val="c77dbb"/>
                </a:solidFill>
                <a:latin typeface="JetBrains Mono"/>
              </a:rPr>
              <a:t>Main</a:t>
            </a:r>
            <a:r>
              <a:rPr b="0" lang="es-ES" sz="2400" spc="-1" strike="noStrike">
                <a:solidFill>
                  <a:srgbClr val="bcbec4"/>
                </a:solidFill>
                <a:latin typeface="JetBrains Mono"/>
              </a:rPr>
              <a:t>) </a:t>
            </a:r>
            <a:r>
              <a:rPr b="1" lang="es-ES" sz="2400" spc="-1" strike="noStrike">
                <a:solidFill>
                  <a:srgbClr val="bcbec4"/>
                </a:solidFill>
                <a:latin typeface="JetBrains Mono"/>
              </a:rPr>
              <a:t>{…</a:t>
            </a:r>
            <a:endParaRPr b="0" lang="en-U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57" name="PlaceHolder 1"/>
          <p:cNvSpPr>
            <a:spLocks noGrp="1"/>
          </p:cNvSpPr>
          <p:nvPr>
            <p:ph type="title"/>
          </p:nvPr>
        </p:nvSpPr>
        <p:spPr>
          <a:xfrm>
            <a:off x="1309680" y="457200"/>
            <a:ext cx="10272600" cy="1980720"/>
          </a:xfrm>
          <a:prstGeom prst="rect">
            <a:avLst/>
          </a:prstGeom>
          <a:noFill/>
          <a:ln w="0">
            <a:noFill/>
          </a:ln>
        </p:spPr>
        <p:txBody>
          <a:bodyPr lIns="91440" rIns="91440" tIns="45720" bIns="45720" anchor="ctr">
            <a:normAutofit/>
          </a:bodyPr>
          <a:p>
            <a:pPr indent="0" algn="ctr" defTabSz="457200">
              <a:lnSpc>
                <a:spcPct val="100000"/>
              </a:lnSpc>
              <a:buNone/>
            </a:pPr>
            <a:r>
              <a:rPr b="0" lang="es-ES" sz="4000" spc="-1" strike="noStrike">
                <a:solidFill>
                  <a:schemeClr val="dk1"/>
                </a:solidFill>
                <a:latin typeface="Corbel"/>
              </a:rPr>
              <a:t>Peticiones asíncronas - enqueue()</a:t>
            </a:r>
            <a:endParaRPr b="0" lang="en-US" sz="4000" spc="-1" strike="noStrike">
              <a:solidFill>
                <a:schemeClr val="dk1"/>
              </a:solidFill>
              <a:latin typeface="Corbel"/>
            </a:endParaRPr>
          </a:p>
        </p:txBody>
      </p:sp>
      <p:sp>
        <p:nvSpPr>
          <p:cNvPr id="358" name="PlaceHolder 2"/>
          <p:cNvSpPr>
            <a:spLocks noGrp="1"/>
          </p:cNvSpPr>
          <p:nvPr>
            <p:ph/>
          </p:nvPr>
        </p:nvSpPr>
        <p:spPr>
          <a:xfrm>
            <a:off x="1309680" y="2666880"/>
            <a:ext cx="10272600" cy="3332520"/>
          </a:xfrm>
          <a:prstGeom prst="rect">
            <a:avLst/>
          </a:prstGeom>
          <a:noFill/>
          <a:ln w="0">
            <a:noFill/>
          </a:ln>
        </p:spPr>
        <p:txBody>
          <a:bodyPr lIns="91440" rIns="91440" tIns="45720" bIns="45720" anchor="ctr">
            <a:normAutofit/>
          </a:bodyPr>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enqueue() envía de manera asíncrona la petición y notifica a la aplicación con un callback</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Esta petición es asíncrona, Retrofit la maneja en el hilo secundario y llama a un método predefinido:</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onResponse(): invocado para una respuesta HTTP recibida</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onFailure(): invocado cuando ocurre una excepción de red</a:t>
            </a:r>
            <a:endParaRPr b="0" lang="en-US" sz="2400" spc="-1" strike="noStrike">
              <a:solidFill>
                <a:schemeClr val="dk1"/>
              </a:solidFill>
              <a:latin typeface="Corbe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PlaceHolder 1"/>
          <p:cNvSpPr>
            <a:spLocks noGrp="1"/>
          </p:cNvSpPr>
          <p:nvPr>
            <p:ph type="title"/>
          </p:nvPr>
        </p:nvSpPr>
        <p:spPr>
          <a:xfrm>
            <a:off x="1309680" y="457200"/>
            <a:ext cx="10272600" cy="1980720"/>
          </a:xfrm>
          <a:prstGeom prst="rect">
            <a:avLst/>
          </a:prstGeom>
          <a:noFill/>
          <a:ln w="0">
            <a:noFill/>
          </a:ln>
        </p:spPr>
        <p:txBody>
          <a:bodyPr lIns="91440" rIns="91440" tIns="45720" bIns="45720" anchor="ctr">
            <a:noAutofit/>
          </a:bodyPr>
          <a:p>
            <a:pPr indent="0" algn="ctr" defTabSz="457200">
              <a:lnSpc>
                <a:spcPct val="100000"/>
              </a:lnSpc>
              <a:buNone/>
            </a:pPr>
            <a:r>
              <a:rPr b="0" lang="es-ES" sz="4000" spc="-1" strike="noStrike">
                <a:solidFill>
                  <a:schemeClr val="dk1"/>
                </a:solidFill>
                <a:latin typeface="Corbel"/>
              </a:rPr>
              <a:t>Recuperar la respuesta correcta del servicio</a:t>
            </a:r>
            <a:endParaRPr b="0" lang="en-US" sz="4000" spc="-1" strike="noStrike">
              <a:solidFill>
                <a:schemeClr val="dk1"/>
              </a:solidFill>
              <a:latin typeface="Corbel"/>
            </a:endParaRPr>
          </a:p>
        </p:txBody>
      </p:sp>
      <p:sp>
        <p:nvSpPr>
          <p:cNvPr id="360" name="PlaceHolder 2"/>
          <p:cNvSpPr>
            <a:spLocks noGrp="1"/>
          </p:cNvSpPr>
          <p:nvPr>
            <p:ph/>
          </p:nvPr>
        </p:nvSpPr>
        <p:spPr>
          <a:xfrm>
            <a:off x="1309680" y="2666880"/>
            <a:ext cx="10272600" cy="3332520"/>
          </a:xfrm>
          <a:prstGeom prst="rect">
            <a:avLst/>
          </a:prstGeom>
          <a:noFill/>
          <a:ln w="0">
            <a:noFill/>
          </a:ln>
        </p:spPr>
        <p:txBody>
          <a:bodyPr lIns="91440" rIns="91440" tIns="45720" bIns="45720" anchor="ctr">
            <a:noAutofit/>
          </a:bodyPr>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Después de ejecutar la petición</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Si todo va bien</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La llamada asíncrona devuelve la clase superior de la jerarquía de nuestro modelo de datos (POJOs) instanciada con los valores</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Y ya podemos trabajar con ella</a:t>
            </a:r>
            <a:endParaRPr b="0" lang="en-US" sz="2400" spc="-1" strike="noStrike">
              <a:solidFill>
                <a:schemeClr val="dk1"/>
              </a:solidFill>
              <a:latin typeface="Corbe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title"/>
          </p:nvPr>
        </p:nvSpPr>
        <p:spPr>
          <a:xfrm>
            <a:off x="1309680" y="457200"/>
            <a:ext cx="10272600" cy="1980720"/>
          </a:xfrm>
          <a:prstGeom prst="rect">
            <a:avLst/>
          </a:prstGeom>
          <a:noFill/>
          <a:ln w="0">
            <a:noFill/>
          </a:ln>
        </p:spPr>
        <p:txBody>
          <a:bodyPr lIns="91440" rIns="91440" tIns="45720" bIns="45720" anchor="ctr">
            <a:noAutofit/>
          </a:bodyPr>
          <a:p>
            <a:pPr indent="0" algn="ctr" defTabSz="457200">
              <a:lnSpc>
                <a:spcPct val="100000"/>
              </a:lnSpc>
              <a:buNone/>
            </a:pPr>
            <a:r>
              <a:rPr b="0" lang="es-ES" sz="4000" spc="-1" strike="noStrike">
                <a:solidFill>
                  <a:schemeClr val="dk1"/>
                </a:solidFill>
                <a:latin typeface="Corbel"/>
              </a:rPr>
              <a:t>Servicio REST de ejemplo: TMDB</a:t>
            </a:r>
            <a:endParaRPr b="0" lang="en-US" sz="4000" spc="-1" strike="noStrike">
              <a:solidFill>
                <a:schemeClr val="dk1"/>
              </a:solidFill>
              <a:latin typeface="Corbel"/>
            </a:endParaRPr>
          </a:p>
        </p:txBody>
      </p:sp>
      <p:sp>
        <p:nvSpPr>
          <p:cNvPr id="271" name="PlaceHolder 2"/>
          <p:cNvSpPr>
            <a:spLocks noGrp="1"/>
          </p:cNvSpPr>
          <p:nvPr>
            <p:ph/>
          </p:nvPr>
        </p:nvSpPr>
        <p:spPr>
          <a:xfrm>
            <a:off x="1309680" y="2666880"/>
            <a:ext cx="10272600" cy="3332520"/>
          </a:xfrm>
          <a:prstGeom prst="rect">
            <a:avLst/>
          </a:prstGeom>
          <a:noFill/>
          <a:ln w="0">
            <a:noFill/>
          </a:ln>
        </p:spPr>
        <p:txBody>
          <a:bodyPr lIns="91440" rIns="91440" tIns="45720" bIns="45720" anchor="ctr">
            <a:normAutofit fontScale="88715"/>
          </a:bodyPr>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Vamos a utilizar un servicio que proporciona información real sobre películas y series: The movie DB (</a:t>
            </a:r>
            <a:r>
              <a:rPr b="0" lang="es-ES" sz="2400" spc="-1" strike="noStrike" u="sng">
                <a:solidFill>
                  <a:schemeClr val="dk1"/>
                </a:solidFill>
                <a:uFillTx/>
                <a:latin typeface="Corbel"/>
                <a:hlinkClick r:id="rId1"/>
              </a:rPr>
              <a:t>https://www.themoviedb.org/</a:t>
            </a:r>
            <a:r>
              <a:rPr b="0" lang="es-ES" sz="2400" spc="-1" strike="noStrike">
                <a:solidFill>
                  <a:schemeClr val="dk1"/>
                </a:solidFill>
                <a:latin typeface="Corbel"/>
              </a:rPr>
              <a:t> )</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u="sng">
                <a:solidFill>
                  <a:schemeClr val="dk1"/>
                </a:solidFill>
                <a:uFillTx/>
                <a:latin typeface="Corbel"/>
                <a:hlinkClick r:id="rId2"/>
              </a:rPr>
              <a:t>https://developers.themoviedb.org/3/</a:t>
            </a:r>
            <a:r>
              <a:rPr b="0" lang="es-ES" sz="2400" spc="-1" strike="noStrike">
                <a:solidFill>
                  <a:schemeClr val="dk1"/>
                </a:solidFill>
                <a:latin typeface="Corbel"/>
              </a:rPr>
              <a:t> </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Es público y permite hacer distintos tipos de peticiones tras obtener una APIkey</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Hay literalmente miles de servicios públicos (y de pago) y sitios para buscarlos:</a:t>
            </a:r>
            <a:endParaRPr b="0" lang="en-US" sz="2400" spc="-1" strike="noStrike">
              <a:solidFill>
                <a:schemeClr val="dk1"/>
              </a:solidFill>
              <a:latin typeface="Corbel"/>
            </a:endParaRPr>
          </a:p>
          <a:p>
            <a:pPr lvl="1" marL="743040" indent="-285840" defTabSz="457200">
              <a:lnSpc>
                <a:spcPct val="100000"/>
              </a:lnSpc>
              <a:spcBef>
                <a:spcPts val="400"/>
              </a:spcBef>
              <a:spcAft>
                <a:spcPts val="601"/>
              </a:spcAft>
              <a:buClr>
                <a:srgbClr val="1287c3"/>
              </a:buClr>
              <a:buSzPct val="145000"/>
              <a:buFont typeface="Arial"/>
              <a:buChar char="•"/>
            </a:pPr>
            <a:r>
              <a:rPr b="0" lang="es-ES" sz="2000" spc="-1" strike="noStrike" u="sng">
                <a:solidFill>
                  <a:schemeClr val="dk1"/>
                </a:solidFill>
                <a:uFillTx/>
                <a:latin typeface="Corbel"/>
                <a:hlinkClick r:id="rId3"/>
              </a:rPr>
              <a:t>https://rapidapi.com</a:t>
            </a:r>
            <a:endParaRPr b="0" lang="en-US" sz="2000" spc="-1" strike="noStrike">
              <a:solidFill>
                <a:schemeClr val="dk1"/>
              </a:solidFill>
              <a:latin typeface="Corbe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PlaceHolder 1"/>
          <p:cNvSpPr>
            <a:spLocks noGrp="1"/>
          </p:cNvSpPr>
          <p:nvPr>
            <p:ph type="title"/>
          </p:nvPr>
        </p:nvSpPr>
        <p:spPr>
          <a:xfrm>
            <a:off x="1309680" y="457200"/>
            <a:ext cx="10272600" cy="1980720"/>
          </a:xfrm>
          <a:prstGeom prst="rect">
            <a:avLst/>
          </a:prstGeom>
          <a:noFill/>
          <a:ln w="0">
            <a:noFill/>
          </a:ln>
        </p:spPr>
        <p:txBody>
          <a:bodyPr lIns="91440" rIns="91440" tIns="45720" bIns="45720" anchor="ctr">
            <a:noAutofit/>
          </a:bodyPr>
          <a:p>
            <a:pPr indent="0" algn="ctr" defTabSz="457200">
              <a:lnSpc>
                <a:spcPct val="100000"/>
              </a:lnSpc>
              <a:buNone/>
            </a:pPr>
            <a:r>
              <a:rPr b="0" lang="es-ES" sz="4000" spc="-1" strike="noStrike">
                <a:solidFill>
                  <a:schemeClr val="dk1"/>
                </a:solidFill>
                <a:latin typeface="Corbel"/>
              </a:rPr>
              <a:t>Representación del modelo en la vista</a:t>
            </a:r>
            <a:endParaRPr b="0" lang="en-US" sz="4000" spc="-1" strike="noStrike">
              <a:solidFill>
                <a:schemeClr val="dk1"/>
              </a:solidFill>
              <a:latin typeface="Corbel"/>
            </a:endParaRPr>
          </a:p>
        </p:txBody>
      </p:sp>
      <p:sp>
        <p:nvSpPr>
          <p:cNvPr id="362" name="PlaceHolder 2"/>
          <p:cNvSpPr>
            <a:spLocks noGrp="1"/>
          </p:cNvSpPr>
          <p:nvPr>
            <p:ph/>
          </p:nvPr>
        </p:nvSpPr>
        <p:spPr>
          <a:xfrm>
            <a:off x="1309680" y="2666880"/>
            <a:ext cx="10272600" cy="3332520"/>
          </a:xfrm>
          <a:prstGeom prst="rect">
            <a:avLst/>
          </a:prstGeom>
          <a:noFill/>
          <a:ln w="0">
            <a:noFill/>
          </a:ln>
        </p:spPr>
        <p:txBody>
          <a:bodyPr lIns="91440" rIns="91440" tIns="45720" bIns="45720" anchor="ctr">
            <a:normAutofit/>
          </a:bodyPr>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Depende </a:t>
            </a:r>
            <a:endParaRPr b="0" lang="en-US" sz="2400" spc="-1" strike="noStrike">
              <a:solidFill>
                <a:schemeClr val="dk1"/>
              </a:solidFill>
              <a:latin typeface="Corbel"/>
            </a:endParaRPr>
          </a:p>
          <a:p>
            <a:pPr lvl="1" marL="743040" indent="-285840" defTabSz="457200">
              <a:lnSpc>
                <a:spcPct val="100000"/>
              </a:lnSpc>
              <a:spcBef>
                <a:spcPts val="400"/>
              </a:spcBef>
              <a:spcAft>
                <a:spcPts val="601"/>
              </a:spcAft>
              <a:buClr>
                <a:srgbClr val="1287c3"/>
              </a:buClr>
              <a:buSzPct val="145000"/>
              <a:buFont typeface="Arial"/>
              <a:buChar char="•"/>
            </a:pPr>
            <a:r>
              <a:rPr b="0" lang="es-ES" sz="2000" spc="-1" strike="noStrike">
                <a:solidFill>
                  <a:schemeClr val="dk1"/>
                </a:solidFill>
                <a:latin typeface="Corbel"/>
              </a:rPr>
              <a:t>del tipo de respuesta del punto de entrada utilizado y </a:t>
            </a:r>
            <a:endParaRPr b="0" lang="en-US" sz="2000" spc="-1" strike="noStrike">
              <a:solidFill>
                <a:schemeClr val="dk1"/>
              </a:solidFill>
              <a:latin typeface="Corbel"/>
            </a:endParaRPr>
          </a:p>
          <a:p>
            <a:pPr lvl="1" marL="743040" indent="-285840" defTabSz="457200">
              <a:lnSpc>
                <a:spcPct val="100000"/>
              </a:lnSpc>
              <a:spcBef>
                <a:spcPts val="400"/>
              </a:spcBef>
              <a:spcAft>
                <a:spcPts val="601"/>
              </a:spcAft>
              <a:buClr>
                <a:srgbClr val="1287c3"/>
              </a:buClr>
              <a:buSzPct val="145000"/>
              <a:buFont typeface="Arial"/>
              <a:buChar char="•"/>
            </a:pPr>
            <a:r>
              <a:rPr b="0" lang="es-ES" sz="2000" spc="-1" strike="noStrike">
                <a:solidFill>
                  <a:schemeClr val="dk1"/>
                </a:solidFill>
                <a:latin typeface="Corbel"/>
              </a:rPr>
              <a:t>lo que queramos mostrar de esa respuesta</a:t>
            </a:r>
            <a:endParaRPr b="0" lang="en-US" sz="20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Recordar que estamos haciendo llamadas </a:t>
            </a:r>
            <a:r>
              <a:rPr b="1" lang="es-ES" sz="2400" spc="-1" strike="noStrike">
                <a:solidFill>
                  <a:schemeClr val="dk1"/>
                </a:solidFill>
                <a:latin typeface="Corbel"/>
              </a:rPr>
              <a:t>asíncronas</a:t>
            </a:r>
            <a:r>
              <a:rPr b="0" lang="es-ES" sz="2400" spc="-1" strike="noStrike">
                <a:solidFill>
                  <a:schemeClr val="dk1"/>
                </a:solidFill>
                <a:latin typeface="Corbel"/>
              </a:rPr>
              <a:t>, </a:t>
            </a:r>
            <a:endParaRPr b="0" lang="en-US" sz="2400" spc="-1" strike="noStrike">
              <a:solidFill>
                <a:schemeClr val="dk1"/>
              </a:solidFill>
              <a:latin typeface="Corbel"/>
            </a:endParaRPr>
          </a:p>
          <a:p>
            <a:pPr lvl="1" marL="743040" indent="-285840" defTabSz="457200">
              <a:lnSpc>
                <a:spcPct val="100000"/>
              </a:lnSpc>
              <a:spcBef>
                <a:spcPts val="400"/>
              </a:spcBef>
              <a:spcAft>
                <a:spcPts val="601"/>
              </a:spcAft>
              <a:buClr>
                <a:srgbClr val="1287c3"/>
              </a:buClr>
              <a:buSzPct val="145000"/>
              <a:buFont typeface="Arial"/>
              <a:buChar char="•"/>
            </a:pPr>
            <a:r>
              <a:rPr b="0" lang="es-ES" sz="2000" spc="-1" strike="noStrike">
                <a:solidFill>
                  <a:schemeClr val="dk1"/>
                </a:solidFill>
                <a:latin typeface="Corbel"/>
              </a:rPr>
              <a:t>Asegurarse que el volcado de datos a las vistas es </a:t>
            </a:r>
            <a:r>
              <a:rPr b="1" lang="es-ES" sz="2000" spc="-1" strike="noStrike">
                <a:solidFill>
                  <a:schemeClr val="dk1"/>
                </a:solidFill>
                <a:latin typeface="Corbel"/>
              </a:rPr>
              <a:t>posterior</a:t>
            </a:r>
            <a:r>
              <a:rPr b="0" lang="es-ES" sz="2000" spc="-1" strike="noStrike">
                <a:solidFill>
                  <a:schemeClr val="dk1"/>
                </a:solidFill>
                <a:latin typeface="Corbel"/>
              </a:rPr>
              <a:t> a recibir los datos</a:t>
            </a:r>
            <a:endParaRPr b="0" lang="en-US" sz="2000" spc="-1" strike="noStrike">
              <a:solidFill>
                <a:schemeClr val="dk1"/>
              </a:solidFill>
              <a:latin typeface="Corbe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PlaceHolder 1"/>
          <p:cNvSpPr>
            <a:spLocks noGrp="1"/>
          </p:cNvSpPr>
          <p:nvPr>
            <p:ph type="title"/>
          </p:nvPr>
        </p:nvSpPr>
        <p:spPr>
          <a:xfrm>
            <a:off x="1309680" y="457200"/>
            <a:ext cx="10272600" cy="1980720"/>
          </a:xfrm>
          <a:prstGeom prst="rect">
            <a:avLst/>
          </a:prstGeom>
          <a:noFill/>
          <a:ln w="0">
            <a:noFill/>
          </a:ln>
        </p:spPr>
        <p:txBody>
          <a:bodyPr lIns="91440" rIns="91440" tIns="45720" bIns="45720" anchor="ctr">
            <a:noAutofit/>
          </a:bodyPr>
          <a:p>
            <a:pPr indent="0" algn="ctr" defTabSz="457200">
              <a:lnSpc>
                <a:spcPct val="100000"/>
              </a:lnSpc>
              <a:buNone/>
            </a:pPr>
            <a:r>
              <a:rPr b="0" lang="es-ES" sz="4000" spc="-1" strike="noStrike">
                <a:solidFill>
                  <a:schemeClr val="dk1"/>
                </a:solidFill>
                <a:latin typeface="Corbel"/>
              </a:rPr>
              <a:t>Mapeo entre los datos remotos y nuestro modelo</a:t>
            </a:r>
            <a:endParaRPr b="0" lang="en-US" sz="4000" spc="-1" strike="noStrike">
              <a:solidFill>
                <a:schemeClr val="dk1"/>
              </a:solidFill>
              <a:latin typeface="Corbel"/>
            </a:endParaRPr>
          </a:p>
        </p:txBody>
      </p:sp>
      <p:sp>
        <p:nvSpPr>
          <p:cNvPr id="364" name="PlaceHolder 2"/>
          <p:cNvSpPr>
            <a:spLocks noGrp="1"/>
          </p:cNvSpPr>
          <p:nvPr>
            <p:ph/>
          </p:nvPr>
        </p:nvSpPr>
        <p:spPr>
          <a:xfrm>
            <a:off x="1309680" y="2666880"/>
            <a:ext cx="10272600" cy="3332520"/>
          </a:xfrm>
          <a:prstGeom prst="rect">
            <a:avLst/>
          </a:prstGeom>
          <a:noFill/>
          <a:ln w="0">
            <a:noFill/>
          </a:ln>
        </p:spPr>
        <p:txBody>
          <a:bodyPr lIns="91440" rIns="91440" tIns="45720" bIns="45720" anchor="ctr">
            <a:noAutofit/>
          </a:bodyPr>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Cuando trabajamos con servicios de terceros los datos proporcionados no tienen por qué coincidir con los que tenemos definidos en nuestro modelo</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Hay que crear un objeto que mapee la información de uno en otro</a:t>
            </a:r>
            <a:endParaRPr b="0" lang="en-US" sz="2400" spc="-1" strike="noStrike">
              <a:solidFill>
                <a:schemeClr val="dk1"/>
              </a:solidFill>
              <a:latin typeface="Corbe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PlaceHolder 1"/>
          <p:cNvSpPr>
            <a:spLocks noGrp="1"/>
          </p:cNvSpPr>
          <p:nvPr>
            <p:ph type="title"/>
          </p:nvPr>
        </p:nvSpPr>
        <p:spPr>
          <a:xfrm>
            <a:off x="1309680" y="457200"/>
            <a:ext cx="10272600" cy="1980720"/>
          </a:xfrm>
          <a:prstGeom prst="rect">
            <a:avLst/>
          </a:prstGeom>
          <a:noFill/>
          <a:ln w="0">
            <a:noFill/>
          </a:ln>
        </p:spPr>
        <p:txBody>
          <a:bodyPr lIns="91440" rIns="91440" tIns="45720" bIns="45720" anchor="ctr">
            <a:noAutofit/>
          </a:bodyPr>
          <a:p>
            <a:pPr indent="0" algn="ctr" defTabSz="457200">
              <a:lnSpc>
                <a:spcPct val="100000"/>
              </a:lnSpc>
              <a:buNone/>
            </a:pPr>
            <a:r>
              <a:rPr b="0" lang="es-ES" sz="4000" spc="-1" strike="noStrike">
                <a:solidFill>
                  <a:schemeClr val="dk1"/>
                </a:solidFill>
                <a:latin typeface="Corbel"/>
              </a:rPr>
              <a:t>Trabajo previo en la vista</a:t>
            </a:r>
            <a:endParaRPr b="0" lang="en-US" sz="4000" spc="-1" strike="noStrike">
              <a:solidFill>
                <a:schemeClr val="dk1"/>
              </a:solidFill>
              <a:latin typeface="Corbel"/>
            </a:endParaRPr>
          </a:p>
        </p:txBody>
      </p:sp>
      <p:sp>
        <p:nvSpPr>
          <p:cNvPr id="366" name="PlaceHolder 2"/>
          <p:cNvSpPr>
            <a:spLocks noGrp="1"/>
          </p:cNvSpPr>
          <p:nvPr>
            <p:ph/>
          </p:nvPr>
        </p:nvSpPr>
        <p:spPr>
          <a:xfrm>
            <a:off x="1309680" y="2666880"/>
            <a:ext cx="10272600" cy="3332520"/>
          </a:xfrm>
          <a:prstGeom prst="rect">
            <a:avLst/>
          </a:prstGeom>
          <a:noFill/>
          <a:ln w="0">
            <a:noFill/>
          </a:ln>
        </p:spPr>
        <p:txBody>
          <a:bodyPr lIns="91440" rIns="91440" tIns="45720" bIns="45720" anchor="ctr">
            <a:normAutofit/>
          </a:bodyPr>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Para mostrar una lista de peliculas </a:t>
            </a:r>
            <a:r>
              <a:rPr b="0" lang="es-ES" sz="2400" spc="-1" strike="noStrike">
                <a:solidFill>
                  <a:schemeClr val="dk1"/>
                </a:solidFill>
                <a:latin typeface="Wingdings"/>
              </a:rPr>
              <a:t></a:t>
            </a:r>
            <a:r>
              <a:rPr b="0" lang="es-ES" sz="2400" spc="-1" strike="noStrike">
                <a:solidFill>
                  <a:schemeClr val="dk1"/>
                </a:solidFill>
                <a:latin typeface="Corbel"/>
              </a:rPr>
              <a:t> RecyclerView</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Lo creamos en el layout y en MainActivity</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Creamos un layout para cada línea</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Es necesario crear un Adapter que enlaza el </a:t>
            </a:r>
            <a:r>
              <a:rPr b="1" lang="es-ES" sz="2400" spc="-1" strike="noStrike">
                <a:solidFill>
                  <a:schemeClr val="dk1"/>
                </a:solidFill>
                <a:latin typeface="Corbel"/>
              </a:rPr>
              <a:t>modelo</a:t>
            </a:r>
            <a:r>
              <a:rPr b="0" lang="es-ES" sz="2400" spc="-1" strike="noStrike">
                <a:solidFill>
                  <a:schemeClr val="dk1"/>
                </a:solidFill>
                <a:latin typeface="Corbel"/>
              </a:rPr>
              <a:t> con la </a:t>
            </a:r>
            <a:r>
              <a:rPr b="1" lang="es-ES" sz="2400" spc="-1" strike="noStrike">
                <a:solidFill>
                  <a:schemeClr val="dk1"/>
                </a:solidFill>
                <a:latin typeface="Corbel"/>
              </a:rPr>
              <a:t>vista</a:t>
            </a:r>
            <a:endParaRPr b="0" lang="en-US" sz="2400" spc="-1" strike="noStrike">
              <a:solidFill>
                <a:schemeClr val="dk1"/>
              </a:solidFill>
              <a:latin typeface="Corbel"/>
            </a:endParaRPr>
          </a:p>
          <a:p>
            <a:pPr indent="0" defTabSz="457200">
              <a:lnSpc>
                <a:spcPct val="100000"/>
              </a:lnSpc>
              <a:spcBef>
                <a:spcPts val="479"/>
              </a:spcBef>
              <a:spcAft>
                <a:spcPts val="601"/>
              </a:spcAft>
              <a:buNone/>
            </a:pP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1" lang="es-ES" sz="2400" spc="-1" strike="noStrike">
                <a:solidFill>
                  <a:schemeClr val="dk1"/>
                </a:solidFill>
                <a:latin typeface="Corbel"/>
              </a:rPr>
              <a:t>Si partimos de favMovies anterior ya tenemos esto</a:t>
            </a:r>
            <a:endParaRPr b="0" lang="en-US" sz="2400" spc="-1" strike="noStrike">
              <a:solidFill>
                <a:schemeClr val="dk1"/>
              </a:solidFill>
              <a:latin typeface="Corbe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title"/>
          </p:nvPr>
        </p:nvSpPr>
        <p:spPr>
          <a:xfrm>
            <a:off x="1309680" y="685800"/>
            <a:ext cx="6488280" cy="1752120"/>
          </a:xfrm>
          <a:prstGeom prst="rect">
            <a:avLst/>
          </a:prstGeom>
          <a:noFill/>
          <a:ln w="0">
            <a:noFill/>
          </a:ln>
        </p:spPr>
        <p:txBody>
          <a:bodyPr lIns="91440" rIns="91440" tIns="45720" bIns="45720" anchor="ctr">
            <a:noAutofit/>
          </a:bodyPr>
          <a:p>
            <a:pPr indent="0" algn="ctr" defTabSz="457200">
              <a:lnSpc>
                <a:spcPct val="100000"/>
              </a:lnSpc>
              <a:buNone/>
            </a:pPr>
            <a:r>
              <a:rPr b="1" lang="es-ES" sz="4000" spc="-1" strike="noStrike">
                <a:solidFill>
                  <a:schemeClr val="dk1"/>
                </a:solidFill>
                <a:latin typeface="Corbel"/>
              </a:rPr>
              <a:t>Ejercicio </a:t>
            </a:r>
            <a:r>
              <a:rPr b="0" lang="es-ES" sz="4000" spc="-1" strike="noStrike">
                <a:solidFill>
                  <a:schemeClr val="dk1"/>
                </a:solidFill>
                <a:latin typeface="Corbel"/>
              </a:rPr>
              <a:t>Detalle de una película</a:t>
            </a:r>
            <a:endParaRPr b="0" lang="en-US" sz="4000" spc="-1" strike="noStrike">
              <a:solidFill>
                <a:schemeClr val="dk1"/>
              </a:solidFill>
              <a:latin typeface="Corbel"/>
            </a:endParaRPr>
          </a:p>
        </p:txBody>
      </p:sp>
      <p:sp>
        <p:nvSpPr>
          <p:cNvPr id="368" name="PlaceHolder 2"/>
          <p:cNvSpPr>
            <a:spLocks noGrp="1"/>
          </p:cNvSpPr>
          <p:nvPr>
            <p:ph/>
          </p:nvPr>
        </p:nvSpPr>
        <p:spPr>
          <a:xfrm>
            <a:off x="1309680" y="2666880"/>
            <a:ext cx="4986000" cy="3368160"/>
          </a:xfrm>
          <a:prstGeom prst="rect">
            <a:avLst/>
          </a:prstGeom>
          <a:noFill/>
          <a:ln w="0">
            <a:noFill/>
          </a:ln>
        </p:spPr>
        <p:txBody>
          <a:bodyPr lIns="91440" rIns="91440" tIns="45720" bIns="45720" anchor="ctr">
            <a:normAutofit fontScale="83888" lnSpcReduction="10000"/>
          </a:bodyPr>
          <a:p>
            <a:pPr marL="285840" indent="-285840" defTabSz="457200">
              <a:lnSpc>
                <a:spcPct val="100000"/>
              </a:lnSpc>
              <a:spcBef>
                <a:spcPts val="400"/>
              </a:spcBef>
              <a:spcAft>
                <a:spcPts val="601"/>
              </a:spcAft>
              <a:buClr>
                <a:srgbClr val="1287c3"/>
              </a:buClr>
              <a:buSzPct val="145000"/>
              <a:buFont typeface="Arial"/>
              <a:buChar char="•"/>
            </a:pPr>
            <a:r>
              <a:rPr b="0" lang="es-ES" sz="2000" spc="-1" strike="noStrike">
                <a:solidFill>
                  <a:schemeClr val="dk1"/>
                </a:solidFill>
                <a:latin typeface="Corbel"/>
              </a:rPr>
              <a:t>Realizar una petición al endpoint tmdb que nos devuelve una única película a partir de su id</a:t>
            </a:r>
            <a:endParaRPr b="0" lang="en-US" sz="20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1" lang="es-ES" sz="2400" spc="-1" strike="noStrike">
                <a:solidFill>
                  <a:schemeClr val="dk1"/>
                </a:solidFill>
                <a:latin typeface="Corbel"/>
              </a:rPr>
              <a:t>Añadir el endpoint a nuestra interfaz</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1" lang="es-ES" sz="2400" spc="-1" strike="noStrike">
                <a:solidFill>
                  <a:schemeClr val="dk1"/>
                </a:solidFill>
                <a:latin typeface="Corbel"/>
              </a:rPr>
              <a:t>¿Tenemos que modificar el modelo?</a:t>
            </a:r>
            <a:endParaRPr b="0" lang="en-US" sz="2400" spc="-1" strike="noStrike">
              <a:solidFill>
                <a:schemeClr val="dk1"/>
              </a:solidFill>
              <a:latin typeface="Corbel"/>
            </a:endParaRPr>
          </a:p>
          <a:p>
            <a:pPr marL="285840" indent="-285840" defTabSz="457200">
              <a:lnSpc>
                <a:spcPct val="100000"/>
              </a:lnSpc>
              <a:spcBef>
                <a:spcPts val="400"/>
              </a:spcBef>
              <a:spcAft>
                <a:spcPts val="601"/>
              </a:spcAft>
              <a:buClr>
                <a:srgbClr val="1287c3"/>
              </a:buClr>
              <a:buSzPct val="145000"/>
              <a:buFont typeface="Arial"/>
              <a:buChar char="•"/>
            </a:pPr>
            <a:r>
              <a:rPr b="0" lang="es-ES" sz="2000" spc="-1" strike="noStrike">
                <a:solidFill>
                  <a:schemeClr val="dk1"/>
                </a:solidFill>
                <a:latin typeface="Corbel"/>
              </a:rPr>
              <a:t>Esta petición la realizaremos desde la activity que muestra los detalles de la película</a:t>
            </a:r>
            <a:endParaRPr b="0" lang="en-US" sz="2000" spc="-1" strike="noStrike">
              <a:solidFill>
                <a:schemeClr val="dk1"/>
              </a:solidFill>
              <a:latin typeface="Corbel"/>
            </a:endParaRPr>
          </a:p>
          <a:p>
            <a:pPr marL="285840" indent="-285840" defTabSz="457200">
              <a:lnSpc>
                <a:spcPct val="100000"/>
              </a:lnSpc>
              <a:spcBef>
                <a:spcPts val="400"/>
              </a:spcBef>
              <a:spcAft>
                <a:spcPts val="601"/>
              </a:spcAft>
              <a:buClr>
                <a:srgbClr val="1287c3"/>
              </a:buClr>
              <a:buSzPct val="145000"/>
              <a:buFont typeface="Arial"/>
              <a:buChar char="•"/>
            </a:pPr>
            <a:r>
              <a:rPr b="0" lang="es-ES" sz="2000" spc="-1" strike="noStrike">
                <a:solidFill>
                  <a:schemeClr val="dk1"/>
                </a:solidFill>
                <a:latin typeface="Corbel"/>
              </a:rPr>
              <a:t>Esta activity se activa cuando pulsamos sobre una línea del RecyclerView</a:t>
            </a:r>
            <a:endParaRPr b="0" lang="en-US" sz="2000" spc="-1" strike="noStrike">
              <a:solidFill>
                <a:schemeClr val="dk1"/>
              </a:solidFill>
              <a:latin typeface="Corbel"/>
            </a:endParaRPr>
          </a:p>
        </p:txBody>
      </p:sp>
      <p:pic>
        <p:nvPicPr>
          <p:cNvPr id="369" name="Marcador de contenido 6" descr=""/>
          <p:cNvPicPr/>
          <p:nvPr/>
        </p:nvPicPr>
        <p:blipFill>
          <a:blip r:embed="rId1"/>
          <a:stretch/>
        </p:blipFill>
        <p:spPr>
          <a:xfrm>
            <a:off x="8147520" y="703800"/>
            <a:ext cx="3195000" cy="5683320"/>
          </a:xfrm>
          <a:prstGeom prst="rect">
            <a:avLst/>
          </a:prstGeom>
          <a:ln w="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PlaceHolder 1"/>
          <p:cNvSpPr>
            <a:spLocks noGrp="1"/>
          </p:cNvSpPr>
          <p:nvPr>
            <p:ph type="title"/>
          </p:nvPr>
        </p:nvSpPr>
        <p:spPr>
          <a:xfrm>
            <a:off x="1309680" y="457200"/>
            <a:ext cx="10272600" cy="1980720"/>
          </a:xfrm>
          <a:prstGeom prst="rect">
            <a:avLst/>
          </a:prstGeom>
          <a:noFill/>
          <a:ln w="0">
            <a:noFill/>
          </a:ln>
        </p:spPr>
        <p:txBody>
          <a:bodyPr lIns="91440" rIns="91440" tIns="45720" bIns="45720" anchor="ctr">
            <a:noAutofit/>
          </a:bodyPr>
          <a:p>
            <a:pPr indent="0" algn="ctr" defTabSz="457200">
              <a:lnSpc>
                <a:spcPct val="100000"/>
              </a:lnSpc>
              <a:buNone/>
            </a:pPr>
            <a:r>
              <a:rPr b="0" lang="es-ES" sz="4000" spc="-1" strike="noStrike">
                <a:solidFill>
                  <a:schemeClr val="dk1"/>
                </a:solidFill>
                <a:latin typeface="Corbel"/>
              </a:rPr>
              <a:t>Detalles de una película</a:t>
            </a:r>
            <a:endParaRPr b="0" lang="en-US" sz="4000" spc="-1" strike="noStrike">
              <a:solidFill>
                <a:schemeClr val="dk1"/>
              </a:solidFill>
              <a:latin typeface="Corbel"/>
            </a:endParaRPr>
          </a:p>
        </p:txBody>
      </p:sp>
      <p:sp>
        <p:nvSpPr>
          <p:cNvPr id="371" name="PlaceHolder 2"/>
          <p:cNvSpPr>
            <a:spLocks noGrp="1"/>
          </p:cNvSpPr>
          <p:nvPr>
            <p:ph/>
          </p:nvPr>
        </p:nvSpPr>
        <p:spPr>
          <a:xfrm>
            <a:off x="1309680" y="2666880"/>
            <a:ext cx="10272600" cy="3332520"/>
          </a:xfrm>
          <a:prstGeom prst="rect">
            <a:avLst/>
          </a:prstGeom>
          <a:noFill/>
          <a:ln w="0">
            <a:noFill/>
          </a:ln>
        </p:spPr>
        <p:txBody>
          <a:bodyPr lIns="91440" rIns="91440" tIns="45720" bIns="45720" anchor="ctr">
            <a:noAutofit/>
          </a:bodyPr>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Detalles de una película el rey leon + videos</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https://api.themoviedb.org/3/movie/420818?</a:t>
            </a:r>
            <a:r>
              <a:rPr b="0" lang="es-ES" sz="2400" spc="-1" strike="noStrike">
                <a:solidFill>
                  <a:schemeClr val="dk1"/>
                </a:solidFill>
                <a:latin typeface="Corbel"/>
              </a:rPr>
              <a:t>api_key={código}&amp;language=es-ES&amp;append_to_response=videos</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Por defecto la petición no devuelve ni url de trailers </a:t>
            </a:r>
            <a:r>
              <a:rPr b="0" lang="es-ES" sz="2400" spc="-1" strike="noStrike">
                <a:solidFill>
                  <a:schemeClr val="dk1"/>
                </a:solidFill>
                <a:latin typeface="Wingdings"/>
              </a:rPr>
              <a:t></a:t>
            </a:r>
            <a:r>
              <a:rPr b="0" lang="es-ES" sz="2400" spc="-1" strike="noStrike">
                <a:solidFill>
                  <a:schemeClr val="dk1"/>
                </a:solidFill>
                <a:latin typeface="Corbel"/>
              </a:rPr>
              <a:t> utilizamos </a:t>
            </a:r>
            <a:r>
              <a:rPr b="0" lang="es-ES" sz="2400" spc="-1" strike="noStrike">
                <a:solidFill>
                  <a:schemeClr val="dk1"/>
                </a:solidFill>
                <a:latin typeface="Corbel"/>
              </a:rPr>
              <a:t>argumento append_to_response</a:t>
            </a:r>
            <a:endParaRPr b="0" lang="en-US" sz="2400" spc="-1" strike="noStrike">
              <a:solidFill>
                <a:schemeClr val="dk1"/>
              </a:solidFill>
              <a:latin typeface="Corbe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PlaceHolder 1"/>
          <p:cNvSpPr>
            <a:spLocks noGrp="1"/>
          </p:cNvSpPr>
          <p:nvPr>
            <p:ph type="title"/>
          </p:nvPr>
        </p:nvSpPr>
        <p:spPr>
          <a:xfrm>
            <a:off x="1309680" y="685800"/>
            <a:ext cx="5604480" cy="1752120"/>
          </a:xfrm>
          <a:prstGeom prst="rect">
            <a:avLst/>
          </a:prstGeom>
          <a:noFill/>
          <a:ln w="0">
            <a:noFill/>
          </a:ln>
        </p:spPr>
        <p:txBody>
          <a:bodyPr lIns="91440" rIns="91440" tIns="45720" bIns="45720" anchor="ctr">
            <a:noAutofit/>
          </a:bodyPr>
          <a:p>
            <a:pPr indent="0" algn="ctr" defTabSz="457200">
              <a:lnSpc>
                <a:spcPct val="100000"/>
              </a:lnSpc>
              <a:buNone/>
            </a:pPr>
            <a:r>
              <a:rPr b="1" lang="es-ES" sz="4000" spc="-1" strike="noStrike">
                <a:solidFill>
                  <a:schemeClr val="dk1"/>
                </a:solidFill>
                <a:latin typeface="Corbel"/>
              </a:rPr>
              <a:t>Ejercicio 3 </a:t>
            </a:r>
            <a:r>
              <a:rPr b="0" lang="es-ES" sz="4000" spc="-1" strike="noStrike">
                <a:solidFill>
                  <a:schemeClr val="dk1"/>
                </a:solidFill>
                <a:latin typeface="Corbel"/>
              </a:rPr>
              <a:t>Lista de reparto</a:t>
            </a:r>
            <a:endParaRPr b="0" lang="en-US" sz="4000" spc="-1" strike="noStrike">
              <a:solidFill>
                <a:schemeClr val="dk1"/>
              </a:solidFill>
              <a:latin typeface="Corbel"/>
            </a:endParaRPr>
          </a:p>
        </p:txBody>
      </p:sp>
      <p:sp>
        <p:nvSpPr>
          <p:cNvPr id="373" name="PlaceHolder 2"/>
          <p:cNvSpPr>
            <a:spLocks noGrp="1"/>
          </p:cNvSpPr>
          <p:nvPr>
            <p:ph/>
          </p:nvPr>
        </p:nvSpPr>
        <p:spPr>
          <a:xfrm>
            <a:off x="1309680" y="2666880"/>
            <a:ext cx="4986000" cy="3368160"/>
          </a:xfrm>
          <a:prstGeom prst="rect">
            <a:avLst/>
          </a:prstGeom>
          <a:noFill/>
          <a:ln w="0">
            <a:noFill/>
          </a:ln>
        </p:spPr>
        <p:txBody>
          <a:bodyPr lIns="91440" rIns="91440" tIns="45720" bIns="45720" anchor="ctr">
            <a:normAutofit fontScale="87222"/>
          </a:bodyPr>
          <a:p>
            <a:pPr marL="285840" indent="-285840" defTabSz="457200">
              <a:lnSpc>
                <a:spcPct val="100000"/>
              </a:lnSpc>
              <a:spcBef>
                <a:spcPts val="400"/>
              </a:spcBef>
              <a:spcAft>
                <a:spcPts val="601"/>
              </a:spcAft>
              <a:buClr>
                <a:srgbClr val="1287c3"/>
              </a:buClr>
              <a:buSzPct val="145000"/>
              <a:buFont typeface="Arial"/>
              <a:buChar char="•"/>
            </a:pPr>
            <a:r>
              <a:rPr b="0" lang="es-ES" sz="2000" spc="-1" strike="noStrike">
                <a:solidFill>
                  <a:schemeClr val="dk1"/>
                </a:solidFill>
                <a:latin typeface="Corbel"/>
              </a:rPr>
              <a:t>Realizar una petición al endpoint tmdb que nos devuelve la lista de reparto de una película a partir de su id</a:t>
            </a:r>
            <a:endParaRPr b="0" lang="en-US" sz="20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1" lang="es-ES" sz="2400" spc="-1" strike="noStrike">
                <a:solidFill>
                  <a:schemeClr val="dk1"/>
                </a:solidFill>
                <a:latin typeface="Corbel"/>
              </a:rPr>
              <a:t>Añadir el endpoint a nuestra interfaz</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1" lang="es-ES" sz="2400" spc="-1" strike="noStrike">
                <a:solidFill>
                  <a:schemeClr val="dk1"/>
                </a:solidFill>
                <a:latin typeface="Corbel"/>
              </a:rPr>
              <a:t>¿Tenemos que modificar el modelo?</a:t>
            </a:r>
            <a:endParaRPr b="0" lang="en-US" sz="2400" spc="-1" strike="noStrike">
              <a:solidFill>
                <a:schemeClr val="dk1"/>
              </a:solidFill>
              <a:latin typeface="Corbel"/>
            </a:endParaRPr>
          </a:p>
          <a:p>
            <a:pPr marL="285840" indent="-285840" defTabSz="457200">
              <a:lnSpc>
                <a:spcPct val="100000"/>
              </a:lnSpc>
              <a:spcBef>
                <a:spcPts val="400"/>
              </a:spcBef>
              <a:spcAft>
                <a:spcPts val="601"/>
              </a:spcAft>
              <a:buClr>
                <a:srgbClr val="1287c3"/>
              </a:buClr>
              <a:buSzPct val="145000"/>
              <a:buFont typeface="Arial"/>
              <a:buChar char="•"/>
            </a:pPr>
            <a:r>
              <a:rPr b="0" lang="es-ES" sz="2000" spc="-1" strike="noStrike">
                <a:solidFill>
                  <a:schemeClr val="dk1"/>
                </a:solidFill>
                <a:latin typeface="Corbel"/>
              </a:rPr>
              <a:t>Esta petición la realizaremos desde el </a:t>
            </a:r>
            <a:r>
              <a:rPr b="1" lang="es-ES" sz="2000" spc="-1" strike="noStrike">
                <a:solidFill>
                  <a:schemeClr val="dk1"/>
                </a:solidFill>
                <a:latin typeface="Corbel"/>
              </a:rPr>
              <a:t>fragment</a:t>
            </a:r>
            <a:r>
              <a:rPr b="0" lang="es-ES" sz="2000" spc="-1" strike="noStrike">
                <a:solidFill>
                  <a:schemeClr val="dk1"/>
                </a:solidFill>
                <a:latin typeface="Corbel"/>
              </a:rPr>
              <a:t> que muestra el reparto dentro de la activity de detalles de la película</a:t>
            </a:r>
            <a:endParaRPr b="0" lang="en-US" sz="2000" spc="-1" strike="noStrike">
              <a:solidFill>
                <a:schemeClr val="dk1"/>
              </a:solidFill>
              <a:latin typeface="Corbel"/>
            </a:endParaRPr>
          </a:p>
        </p:txBody>
      </p:sp>
      <p:pic>
        <p:nvPicPr>
          <p:cNvPr id="374" name="Marcador de contenido 4" descr=""/>
          <p:cNvPicPr/>
          <p:nvPr/>
        </p:nvPicPr>
        <p:blipFill>
          <a:blip r:embed="rId1"/>
          <a:stretch/>
        </p:blipFill>
        <p:spPr>
          <a:xfrm>
            <a:off x="8147880" y="681120"/>
            <a:ext cx="2999160" cy="5331960"/>
          </a:xfrm>
          <a:prstGeom prst="rect">
            <a:avLst/>
          </a:prstGeom>
          <a:ln w="0">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PlaceHolder 1"/>
          <p:cNvSpPr>
            <a:spLocks noGrp="1"/>
          </p:cNvSpPr>
          <p:nvPr>
            <p:ph type="title"/>
          </p:nvPr>
        </p:nvSpPr>
        <p:spPr>
          <a:xfrm>
            <a:off x="1309680" y="457200"/>
            <a:ext cx="10272600" cy="1980720"/>
          </a:xfrm>
          <a:prstGeom prst="rect">
            <a:avLst/>
          </a:prstGeom>
          <a:noFill/>
          <a:ln w="0">
            <a:noFill/>
          </a:ln>
        </p:spPr>
        <p:txBody>
          <a:bodyPr lIns="91440" rIns="91440" tIns="45720" bIns="45720" anchor="ctr">
            <a:noAutofit/>
          </a:bodyPr>
          <a:p>
            <a:pPr indent="0" algn="ctr" defTabSz="457200">
              <a:lnSpc>
                <a:spcPct val="100000"/>
              </a:lnSpc>
              <a:buNone/>
            </a:pPr>
            <a:r>
              <a:rPr b="0" lang="es-ES" sz="4000" spc="-1" strike="noStrike">
                <a:solidFill>
                  <a:schemeClr val="dk1"/>
                </a:solidFill>
                <a:latin typeface="Corbel"/>
              </a:rPr>
              <a:t>Reparto de una película</a:t>
            </a:r>
            <a:endParaRPr b="0" lang="en-US" sz="4000" spc="-1" strike="noStrike">
              <a:solidFill>
                <a:schemeClr val="dk1"/>
              </a:solidFill>
              <a:latin typeface="Corbel"/>
            </a:endParaRPr>
          </a:p>
        </p:txBody>
      </p:sp>
      <p:sp>
        <p:nvSpPr>
          <p:cNvPr id="376" name="PlaceHolder 2"/>
          <p:cNvSpPr>
            <a:spLocks noGrp="1"/>
          </p:cNvSpPr>
          <p:nvPr>
            <p:ph/>
          </p:nvPr>
        </p:nvSpPr>
        <p:spPr>
          <a:xfrm>
            <a:off x="1309680" y="2666880"/>
            <a:ext cx="10272600" cy="3332520"/>
          </a:xfrm>
          <a:prstGeom prst="rect">
            <a:avLst/>
          </a:prstGeom>
          <a:noFill/>
          <a:ln w="0">
            <a:noFill/>
          </a:ln>
        </p:spPr>
        <p:txBody>
          <a:bodyPr lIns="91440" rIns="91440" tIns="45720" bIns="45720" anchor="ctr">
            <a:normAutofit/>
          </a:bodyPr>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Lista del reparto y equipo técnico de la película (créditos)</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https://api.themoviedb.org/3/movie/420818/credits?api_key=={código}&amp;language=es-ES</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En la respuesta sólo nos interesa la lista cast, reparto; no hace falta hacer nada con la lista crew, personal técnico.</a:t>
            </a:r>
            <a:endParaRPr b="0" lang="en-US" sz="2400" spc="-1" strike="noStrike">
              <a:solidFill>
                <a:schemeClr val="dk1"/>
              </a:solidFill>
              <a:latin typeface="Corbe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title"/>
          </p:nvPr>
        </p:nvSpPr>
        <p:spPr>
          <a:xfrm>
            <a:off x="1309680" y="457200"/>
            <a:ext cx="10272600" cy="1980720"/>
          </a:xfrm>
          <a:prstGeom prst="rect">
            <a:avLst/>
          </a:prstGeom>
          <a:noFill/>
          <a:ln w="0">
            <a:noFill/>
          </a:ln>
        </p:spPr>
        <p:txBody>
          <a:bodyPr lIns="91440" rIns="91440" tIns="45720" bIns="45720" anchor="ctr">
            <a:noAutofit/>
          </a:bodyPr>
          <a:p>
            <a:pPr indent="0" algn="ctr" defTabSz="457200">
              <a:lnSpc>
                <a:spcPct val="100000"/>
              </a:lnSpc>
              <a:buNone/>
            </a:pPr>
            <a:r>
              <a:rPr b="0" lang="es-ES" sz="4000" spc="-1" strike="noStrike">
                <a:solidFill>
                  <a:schemeClr val="dk1"/>
                </a:solidFill>
                <a:latin typeface="Corbel"/>
              </a:rPr>
              <a:t>API key para el servicio</a:t>
            </a:r>
            <a:endParaRPr b="0" lang="en-US" sz="4000" spc="-1" strike="noStrike">
              <a:solidFill>
                <a:schemeClr val="dk1"/>
              </a:solidFill>
              <a:latin typeface="Corbel"/>
            </a:endParaRPr>
          </a:p>
        </p:txBody>
      </p:sp>
      <p:sp>
        <p:nvSpPr>
          <p:cNvPr id="273" name="PlaceHolder 2"/>
          <p:cNvSpPr>
            <a:spLocks noGrp="1"/>
          </p:cNvSpPr>
          <p:nvPr>
            <p:ph/>
          </p:nvPr>
        </p:nvSpPr>
        <p:spPr>
          <a:xfrm>
            <a:off x="1309680" y="2666880"/>
            <a:ext cx="10272600" cy="3332520"/>
          </a:xfrm>
          <a:prstGeom prst="rect">
            <a:avLst/>
          </a:prstGeom>
          <a:noFill/>
          <a:ln w="0">
            <a:noFill/>
          </a:ln>
        </p:spPr>
        <p:txBody>
          <a:bodyPr lIns="91440" rIns="91440" tIns="45720" bIns="45720" anchor="ctr">
            <a:normAutofit fontScale="74970" lnSpcReduction="10000"/>
          </a:bodyPr>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Normalmente, todos los servicios requieren un token para identificar quien está haciendo las peticiones</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De esta forma se puede:</a:t>
            </a:r>
            <a:endParaRPr b="0" lang="en-US" sz="2400" spc="-1" strike="noStrike">
              <a:solidFill>
                <a:schemeClr val="dk1"/>
              </a:solidFill>
              <a:latin typeface="Corbel"/>
            </a:endParaRPr>
          </a:p>
          <a:p>
            <a:pPr lvl="1" marL="743040" indent="-285840" defTabSz="457200">
              <a:lnSpc>
                <a:spcPct val="100000"/>
              </a:lnSpc>
              <a:spcBef>
                <a:spcPts val="400"/>
              </a:spcBef>
              <a:spcAft>
                <a:spcPts val="601"/>
              </a:spcAft>
              <a:buClr>
                <a:srgbClr val="1287c3"/>
              </a:buClr>
              <a:buSzPct val="145000"/>
              <a:buFont typeface="Arial"/>
              <a:buChar char="•"/>
            </a:pPr>
            <a:r>
              <a:rPr b="0" lang="es-ES" sz="2000" spc="-1" strike="noStrike">
                <a:solidFill>
                  <a:schemeClr val="dk1"/>
                </a:solidFill>
                <a:latin typeface="Corbel"/>
              </a:rPr>
              <a:t>Controlar que peticiones está haciendo cada usuario</a:t>
            </a:r>
            <a:endParaRPr b="0" lang="en-US" sz="2000" spc="-1" strike="noStrike">
              <a:solidFill>
                <a:schemeClr val="dk1"/>
              </a:solidFill>
              <a:latin typeface="Corbel"/>
            </a:endParaRPr>
          </a:p>
          <a:p>
            <a:pPr lvl="1" marL="743040" indent="-285840" defTabSz="457200">
              <a:lnSpc>
                <a:spcPct val="100000"/>
              </a:lnSpc>
              <a:spcBef>
                <a:spcPts val="400"/>
              </a:spcBef>
              <a:spcAft>
                <a:spcPts val="601"/>
              </a:spcAft>
              <a:buClr>
                <a:srgbClr val="1287c3"/>
              </a:buClr>
              <a:buSzPct val="145000"/>
              <a:buFont typeface="Arial"/>
              <a:buChar char="•"/>
            </a:pPr>
            <a:r>
              <a:rPr b="0" lang="es-ES" sz="2000" spc="-1" strike="noStrike">
                <a:solidFill>
                  <a:schemeClr val="dk1"/>
                </a:solidFill>
                <a:latin typeface="Corbel"/>
              </a:rPr>
              <a:t>Si es una API de pago: facturar por cada usuario</a:t>
            </a:r>
            <a:endParaRPr b="0" lang="en-US" sz="20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Para obtener una API key para The Movie DB:</a:t>
            </a:r>
            <a:endParaRPr b="0" lang="en-US" sz="2400" spc="-1" strike="noStrike">
              <a:solidFill>
                <a:schemeClr val="dk1"/>
              </a:solidFill>
              <a:latin typeface="Corbel"/>
            </a:endParaRPr>
          </a:p>
          <a:p>
            <a:pPr lvl="1" marL="914400" indent="-457200" defTabSz="457200">
              <a:lnSpc>
                <a:spcPct val="100000"/>
              </a:lnSpc>
              <a:spcBef>
                <a:spcPts val="400"/>
              </a:spcBef>
              <a:spcAft>
                <a:spcPts val="601"/>
              </a:spcAft>
              <a:buClr>
                <a:srgbClr val="1287c3"/>
              </a:buClr>
              <a:buSzPct val="145000"/>
              <a:buFont typeface="Corbel"/>
              <a:buAutoNum type="arabicPeriod"/>
            </a:pPr>
            <a:r>
              <a:rPr b="0" lang="es-ES" sz="2000" spc="-1" strike="noStrike">
                <a:solidFill>
                  <a:schemeClr val="dk1"/>
                </a:solidFill>
                <a:latin typeface="Corbel"/>
              </a:rPr>
              <a:t>Debemos estar registrados</a:t>
            </a:r>
            <a:endParaRPr b="0" lang="en-US" sz="2000" spc="-1" strike="noStrike">
              <a:solidFill>
                <a:schemeClr val="dk1"/>
              </a:solidFill>
              <a:latin typeface="Corbel"/>
            </a:endParaRPr>
          </a:p>
          <a:p>
            <a:pPr lvl="1" marL="914400" indent="-457200" defTabSz="457200">
              <a:lnSpc>
                <a:spcPct val="100000"/>
              </a:lnSpc>
              <a:spcBef>
                <a:spcPts val="400"/>
              </a:spcBef>
              <a:spcAft>
                <a:spcPts val="601"/>
              </a:spcAft>
              <a:buClr>
                <a:srgbClr val="1287c3"/>
              </a:buClr>
              <a:buSzPct val="145000"/>
              <a:buFont typeface="Corbel"/>
              <a:buAutoNum type="arabicPeriod"/>
            </a:pPr>
            <a:r>
              <a:rPr b="0" lang="es-ES" sz="2000" spc="-1" strike="noStrike">
                <a:solidFill>
                  <a:schemeClr val="dk1"/>
                </a:solidFill>
                <a:latin typeface="Corbel"/>
              </a:rPr>
              <a:t>Configuración del perfil de usuario &gt; API &gt; solicitar una clave API. </a:t>
            </a:r>
            <a:endParaRPr b="0" lang="en-US" sz="2000" spc="-1" strike="noStrike">
              <a:solidFill>
                <a:schemeClr val="dk1"/>
              </a:solidFill>
              <a:latin typeface="Corbel"/>
            </a:endParaRPr>
          </a:p>
          <a:p>
            <a:pPr lvl="1" marL="914400" indent="-457200" defTabSz="457200">
              <a:lnSpc>
                <a:spcPct val="100000"/>
              </a:lnSpc>
              <a:spcBef>
                <a:spcPts val="400"/>
              </a:spcBef>
              <a:spcAft>
                <a:spcPts val="601"/>
              </a:spcAft>
              <a:buClr>
                <a:srgbClr val="1287c3"/>
              </a:buClr>
              <a:buSzPct val="145000"/>
              <a:buFont typeface="Corbel"/>
              <a:buAutoNum type="arabicPeriod"/>
            </a:pPr>
            <a:r>
              <a:rPr b="0" lang="es-ES" sz="2000" spc="-1" strike="noStrike">
                <a:solidFill>
                  <a:schemeClr val="dk1"/>
                </a:solidFill>
                <a:latin typeface="Corbel"/>
              </a:rPr>
              <a:t>Piden datos tanto de la aplicación (nombre, url, resumen) como del usuario (nombre, email, móvil, dirección).</a:t>
            </a:r>
            <a:endParaRPr b="0" lang="en-US" sz="2000" spc="-1" strike="noStrike">
              <a:solidFill>
                <a:schemeClr val="dk1"/>
              </a:solidFill>
              <a:latin typeface="Corbe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title"/>
          </p:nvPr>
        </p:nvSpPr>
        <p:spPr>
          <a:xfrm>
            <a:off x="1309680" y="457200"/>
            <a:ext cx="10272600" cy="1980720"/>
          </a:xfrm>
          <a:prstGeom prst="rect">
            <a:avLst/>
          </a:prstGeom>
          <a:noFill/>
          <a:ln w="0">
            <a:noFill/>
          </a:ln>
        </p:spPr>
        <p:txBody>
          <a:bodyPr lIns="91440" rIns="91440" tIns="45720" bIns="45720" anchor="ctr">
            <a:noAutofit/>
          </a:bodyPr>
          <a:p>
            <a:pPr indent="0" algn="ctr" defTabSz="457200">
              <a:lnSpc>
                <a:spcPct val="100000"/>
              </a:lnSpc>
              <a:buNone/>
            </a:pPr>
            <a:r>
              <a:rPr b="0" lang="es-ES" sz="4000" spc="-1" strike="noStrike">
                <a:solidFill>
                  <a:schemeClr val="dk1"/>
                </a:solidFill>
                <a:latin typeface="Corbel"/>
              </a:rPr>
              <a:t>Peticiones HTTP GET</a:t>
            </a:r>
            <a:endParaRPr b="0" lang="en-US" sz="4000" spc="-1" strike="noStrike">
              <a:solidFill>
                <a:schemeClr val="dk1"/>
              </a:solidFill>
              <a:latin typeface="Corbel"/>
            </a:endParaRPr>
          </a:p>
        </p:txBody>
      </p:sp>
      <p:sp>
        <p:nvSpPr>
          <p:cNvPr id="275" name="PlaceHolder 2"/>
          <p:cNvSpPr>
            <a:spLocks noGrp="1"/>
          </p:cNvSpPr>
          <p:nvPr>
            <p:ph/>
          </p:nvPr>
        </p:nvSpPr>
        <p:spPr>
          <a:xfrm>
            <a:off x="1309680" y="2666880"/>
            <a:ext cx="10272600" cy="3332520"/>
          </a:xfrm>
          <a:prstGeom prst="rect">
            <a:avLst/>
          </a:prstGeom>
          <a:noFill/>
          <a:ln w="0">
            <a:noFill/>
          </a:ln>
        </p:spPr>
        <p:txBody>
          <a:bodyPr lIns="91440" rIns="91440" tIns="45720" bIns="45720" anchor="ctr">
            <a:normAutofit/>
          </a:bodyPr>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Lista de películas populares</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u="sng">
                <a:solidFill>
                  <a:schemeClr val="dk1"/>
                </a:solidFill>
                <a:uFillTx/>
                <a:latin typeface="Corbel"/>
                <a:hlinkClick r:id="rId1"/>
              </a:rPr>
              <a:t>https://api.themoviedb.org/3/movie/popular?api_key={codigo}&amp;language=es-ES&amp;page=1</a:t>
            </a:r>
            <a:r>
              <a:rPr b="0" lang="es-ES" sz="2400" spc="-1" strike="noStrike">
                <a:solidFill>
                  <a:schemeClr val="dk1"/>
                </a:solidFill>
                <a:latin typeface="Corbel"/>
              </a:rPr>
              <a:t> </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1" lang="es-ES" sz="2400" spc="-1" strike="noStrike">
                <a:solidFill>
                  <a:schemeClr val="dk1"/>
                </a:solidFill>
                <a:latin typeface="Corbel"/>
              </a:rPr>
              <a:t>Servicio</a:t>
            </a:r>
            <a:r>
              <a:rPr b="0" lang="es-ES" sz="2400" spc="-1" strike="noStrike">
                <a:solidFill>
                  <a:schemeClr val="dk1"/>
                </a:solidFill>
                <a:latin typeface="Corbel"/>
              </a:rPr>
              <a:t>: https://api.themoviedb.org/3/</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1" lang="es-ES" sz="2400" spc="-1" strike="noStrike">
                <a:solidFill>
                  <a:schemeClr val="dk1"/>
                </a:solidFill>
                <a:latin typeface="Corbel"/>
              </a:rPr>
              <a:t>End point</a:t>
            </a:r>
            <a:r>
              <a:rPr b="0" lang="es-ES" sz="2400" spc="-1" strike="noStrike">
                <a:solidFill>
                  <a:schemeClr val="dk1"/>
                </a:solidFill>
                <a:latin typeface="Corbel"/>
              </a:rPr>
              <a:t>: movie/popular</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1" lang="es-ES" sz="2400" spc="-1" strike="noStrike">
                <a:solidFill>
                  <a:schemeClr val="dk1"/>
                </a:solidFill>
                <a:latin typeface="Corbel"/>
              </a:rPr>
              <a:t>Parámetros</a:t>
            </a:r>
            <a:r>
              <a:rPr b="0" lang="es-ES" sz="2400" spc="-1" strike="noStrike">
                <a:solidFill>
                  <a:schemeClr val="dk1"/>
                </a:solidFill>
                <a:latin typeface="Corbel"/>
              </a:rPr>
              <a:t>: api_key={codigo}&amp;language=es-ES&amp;page=1</a:t>
            </a:r>
            <a:endParaRPr b="0" lang="en-US" sz="2400" spc="-1" strike="noStrike">
              <a:solidFill>
                <a:schemeClr val="dk1"/>
              </a:solidFill>
              <a:latin typeface="Corbel"/>
            </a:endParaRPr>
          </a:p>
          <a:p>
            <a:pPr lvl="1" marL="743040" indent="-285840" defTabSz="457200">
              <a:lnSpc>
                <a:spcPct val="100000"/>
              </a:lnSpc>
              <a:spcBef>
                <a:spcPts val="400"/>
              </a:spcBef>
              <a:spcAft>
                <a:spcPts val="601"/>
              </a:spcAft>
              <a:buClr>
                <a:srgbClr val="1287c3"/>
              </a:buClr>
              <a:buSzPct val="145000"/>
              <a:buFont typeface="Arial"/>
              <a:buChar char="•"/>
            </a:pPr>
            <a:r>
              <a:rPr b="0" lang="es-ES" sz="2000" spc="-1" strike="noStrike">
                <a:solidFill>
                  <a:schemeClr val="dk1"/>
                </a:solidFill>
                <a:latin typeface="Corbel"/>
              </a:rPr>
              <a:t>Pares clave=valor</a:t>
            </a:r>
            <a:endParaRPr b="0" lang="en-US" sz="2000" spc="-1" strike="noStrike">
              <a:solidFill>
                <a:schemeClr val="dk1"/>
              </a:solidFill>
              <a:latin typeface="Corbe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title"/>
          </p:nvPr>
        </p:nvSpPr>
        <p:spPr>
          <a:xfrm>
            <a:off x="1309680" y="457200"/>
            <a:ext cx="10272600" cy="1980720"/>
          </a:xfrm>
          <a:prstGeom prst="rect">
            <a:avLst/>
          </a:prstGeom>
          <a:noFill/>
          <a:ln w="0">
            <a:noFill/>
          </a:ln>
        </p:spPr>
        <p:txBody>
          <a:bodyPr lIns="91440" rIns="91440" tIns="45720" bIns="45720" anchor="ctr">
            <a:noAutofit/>
          </a:bodyPr>
          <a:p>
            <a:pPr indent="0" algn="ctr" defTabSz="457200">
              <a:lnSpc>
                <a:spcPct val="100000"/>
              </a:lnSpc>
              <a:buNone/>
            </a:pPr>
            <a:r>
              <a:rPr b="0" lang="es-ES" sz="4000" spc="-1" strike="noStrike">
                <a:solidFill>
                  <a:schemeClr val="dk1"/>
                </a:solidFill>
                <a:latin typeface="Corbel"/>
              </a:rPr>
              <a:t>Otro ejemplo de petición</a:t>
            </a:r>
            <a:endParaRPr b="0" lang="en-US" sz="4000" spc="-1" strike="noStrike">
              <a:solidFill>
                <a:schemeClr val="dk1"/>
              </a:solidFill>
              <a:latin typeface="Corbel"/>
            </a:endParaRPr>
          </a:p>
        </p:txBody>
      </p:sp>
      <p:sp>
        <p:nvSpPr>
          <p:cNvPr id="277" name="PlaceHolder 2"/>
          <p:cNvSpPr>
            <a:spLocks noGrp="1"/>
          </p:cNvSpPr>
          <p:nvPr>
            <p:ph/>
          </p:nvPr>
        </p:nvSpPr>
        <p:spPr>
          <a:xfrm>
            <a:off x="1309680" y="2666880"/>
            <a:ext cx="10272600" cy="3332520"/>
          </a:xfrm>
          <a:prstGeom prst="rect">
            <a:avLst/>
          </a:prstGeom>
          <a:noFill/>
          <a:ln w="0">
            <a:noFill/>
          </a:ln>
        </p:spPr>
        <p:txBody>
          <a:bodyPr lIns="91440" rIns="91440" tIns="45720" bIns="45720" anchor="ctr">
            <a:noAutofit/>
          </a:bodyPr>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Búsqueda de una película: El rey leon</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u="sng">
                <a:solidFill>
                  <a:schemeClr val="dk1"/>
                </a:solidFill>
                <a:uFillTx/>
                <a:latin typeface="Corbel"/>
                <a:hlinkClick r:id="rId1"/>
              </a:rPr>
              <a:t>https://api.themoviedb.org/3/search/movie?api_key={codigo}&amp;language=es-ES&amp;query=El+rey+leon</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Hay que codificar query de forma correcta para formar una url (no debe tener espacios)</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Las peticiones devuelven un código de error HTTP (404) o un fichero JSON</a:t>
            </a:r>
            <a:endParaRPr b="0" lang="en-US" sz="2400" spc="-1" strike="noStrike">
              <a:solidFill>
                <a:schemeClr val="dk1"/>
              </a:solidFill>
              <a:latin typeface="Corbe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title"/>
          </p:nvPr>
        </p:nvSpPr>
        <p:spPr>
          <a:xfrm>
            <a:off x="2505960" y="457200"/>
            <a:ext cx="7704360" cy="742680"/>
          </a:xfrm>
          <a:prstGeom prst="rect">
            <a:avLst/>
          </a:prstGeom>
          <a:noFill/>
          <a:ln w="0">
            <a:noFill/>
          </a:ln>
        </p:spPr>
        <p:txBody>
          <a:bodyPr lIns="91440" rIns="91440" tIns="45720" bIns="45720" anchor="ctr">
            <a:noAutofit/>
          </a:bodyPr>
          <a:p>
            <a:pPr indent="0" algn="ctr" defTabSz="457200">
              <a:lnSpc>
                <a:spcPct val="100000"/>
              </a:lnSpc>
              <a:buNone/>
            </a:pPr>
            <a:r>
              <a:rPr b="0" lang="es-ES" sz="4000" spc="-1" strike="noStrike">
                <a:solidFill>
                  <a:schemeClr val="dk1"/>
                </a:solidFill>
                <a:latin typeface="Corbel"/>
              </a:rPr>
              <a:t>JSON de respuesta</a:t>
            </a:r>
            <a:endParaRPr b="0" lang="en-US" sz="4000" spc="-1" strike="noStrike">
              <a:solidFill>
                <a:schemeClr val="dk1"/>
              </a:solidFill>
              <a:latin typeface="Corbel"/>
            </a:endParaRPr>
          </a:p>
        </p:txBody>
      </p:sp>
      <p:sp>
        <p:nvSpPr>
          <p:cNvPr id="279" name="PlaceHolder 2"/>
          <p:cNvSpPr>
            <a:spLocks noGrp="1"/>
          </p:cNvSpPr>
          <p:nvPr>
            <p:ph/>
          </p:nvPr>
        </p:nvSpPr>
        <p:spPr>
          <a:xfrm>
            <a:off x="2505960" y="1244520"/>
            <a:ext cx="7704360" cy="5543280"/>
          </a:xfrm>
          <a:prstGeom prst="rect">
            <a:avLst/>
          </a:prstGeom>
          <a:noFill/>
          <a:ln w="0">
            <a:noFill/>
          </a:ln>
        </p:spPr>
        <p:txBody>
          <a:bodyPr lIns="91440" rIns="91440" tIns="45720" bIns="45720" anchor="ctr">
            <a:normAutofit fontScale="37485" lnSpcReduction="10000"/>
          </a:bodyPr>
          <a:p>
            <a:pPr indent="0" defTabSz="457200">
              <a:lnSpc>
                <a:spcPct val="100000"/>
              </a:lnSpc>
              <a:buNone/>
              <a:tabLst>
                <a:tab algn="l" pos="0"/>
              </a:tabLst>
            </a:pPr>
            <a:r>
              <a:rPr b="0" lang="en-US" sz="2400" spc="-1" strike="noStrike">
                <a:solidFill>
                  <a:srgbClr val="777777"/>
                </a:solidFill>
                <a:latin typeface="Consolas"/>
              </a:rPr>
              <a:t>{</a:t>
            </a:r>
            <a:endParaRPr b="0" lang="en-US" sz="2400" spc="-1" strike="noStrike">
              <a:solidFill>
                <a:schemeClr val="dk1"/>
              </a:solidFill>
              <a:latin typeface="Corbel"/>
            </a:endParaRPr>
          </a:p>
          <a:p>
            <a:pPr indent="0" defTabSz="457200">
              <a:lnSpc>
                <a:spcPct val="100000"/>
              </a:lnSpc>
              <a:buNone/>
              <a:tabLst>
                <a:tab algn="l" pos="0"/>
              </a:tabLst>
            </a:pPr>
            <a:r>
              <a:rPr b="0" lang="en-US" sz="2400" spc="-1" strike="noStrike">
                <a:solidFill>
                  <a:srgbClr val="333333"/>
                </a:solidFill>
                <a:latin typeface="Consolas"/>
              </a:rPr>
              <a:t>    </a:t>
            </a:r>
            <a:r>
              <a:rPr b="0" lang="en-US" sz="2400" spc="-1" strike="noStrike">
                <a:solidFill>
                  <a:srgbClr val="777777"/>
                </a:solidFill>
                <a:latin typeface="Consolas"/>
              </a:rPr>
              <a:t>"</a:t>
            </a:r>
            <a:r>
              <a:rPr b="0" lang="en-US" sz="2400" spc="-1" strike="noStrike">
                <a:solidFill>
                  <a:srgbClr val="9c5d27"/>
                </a:solidFill>
                <a:latin typeface="Consolas"/>
              </a:rPr>
              <a:t>page</a:t>
            </a:r>
            <a:r>
              <a:rPr b="0" lang="en-US" sz="2400" spc="-1" strike="noStrike">
                <a:solidFill>
                  <a:srgbClr val="777777"/>
                </a:solidFill>
                <a:latin typeface="Consolas"/>
              </a:rPr>
              <a:t>":</a:t>
            </a:r>
            <a:r>
              <a:rPr b="0" lang="en-US" sz="2400" spc="-1" strike="noStrike">
                <a:solidFill>
                  <a:srgbClr val="333333"/>
                </a:solidFill>
                <a:latin typeface="Consolas"/>
              </a:rPr>
              <a:t> </a:t>
            </a:r>
            <a:r>
              <a:rPr b="0" lang="en-US" sz="2400" spc="-1" strike="noStrike">
                <a:solidFill>
                  <a:srgbClr val="9c5d27"/>
                </a:solidFill>
                <a:latin typeface="Consolas"/>
              </a:rPr>
              <a:t>1</a:t>
            </a:r>
            <a:r>
              <a:rPr b="0" lang="en-US" sz="2400" spc="-1" strike="noStrike">
                <a:solidFill>
                  <a:srgbClr val="777777"/>
                </a:solidFill>
                <a:latin typeface="Consolas"/>
              </a:rPr>
              <a:t>,</a:t>
            </a:r>
            <a:endParaRPr b="0" lang="en-US" sz="2400" spc="-1" strike="noStrike">
              <a:solidFill>
                <a:schemeClr val="dk1"/>
              </a:solidFill>
              <a:latin typeface="Corbel"/>
            </a:endParaRPr>
          </a:p>
          <a:p>
            <a:pPr indent="0" defTabSz="457200">
              <a:lnSpc>
                <a:spcPct val="100000"/>
              </a:lnSpc>
              <a:buNone/>
              <a:tabLst>
                <a:tab algn="l" pos="0"/>
              </a:tabLst>
            </a:pPr>
            <a:r>
              <a:rPr b="0" lang="en-US" sz="2400" spc="-1" strike="noStrike">
                <a:solidFill>
                  <a:srgbClr val="333333"/>
                </a:solidFill>
                <a:latin typeface="Consolas"/>
              </a:rPr>
              <a:t>    </a:t>
            </a:r>
            <a:r>
              <a:rPr b="0" lang="en-US" sz="2400" spc="-1" strike="noStrike">
                <a:solidFill>
                  <a:srgbClr val="777777"/>
                </a:solidFill>
                <a:latin typeface="Consolas"/>
              </a:rPr>
              <a:t>"</a:t>
            </a:r>
            <a:r>
              <a:rPr b="0" lang="en-US" sz="2400" spc="-1" strike="noStrike">
                <a:solidFill>
                  <a:srgbClr val="9c5d27"/>
                </a:solidFill>
                <a:latin typeface="Consolas"/>
              </a:rPr>
              <a:t>total_results</a:t>
            </a:r>
            <a:r>
              <a:rPr b="0" lang="en-US" sz="2400" spc="-1" strike="noStrike">
                <a:solidFill>
                  <a:srgbClr val="777777"/>
                </a:solidFill>
                <a:latin typeface="Consolas"/>
              </a:rPr>
              <a:t>":</a:t>
            </a:r>
            <a:r>
              <a:rPr b="0" lang="en-US" sz="2400" spc="-1" strike="noStrike">
                <a:solidFill>
                  <a:srgbClr val="333333"/>
                </a:solidFill>
                <a:latin typeface="Consolas"/>
              </a:rPr>
              <a:t> </a:t>
            </a:r>
            <a:r>
              <a:rPr b="0" lang="en-US" sz="2400" spc="-1" strike="noStrike">
                <a:solidFill>
                  <a:srgbClr val="9c5d27"/>
                </a:solidFill>
                <a:latin typeface="Consolas"/>
              </a:rPr>
              <a:t>6</a:t>
            </a:r>
            <a:r>
              <a:rPr b="0" lang="en-US" sz="2400" spc="-1" strike="noStrike">
                <a:solidFill>
                  <a:srgbClr val="777777"/>
                </a:solidFill>
                <a:latin typeface="Consolas"/>
              </a:rPr>
              <a:t>,</a:t>
            </a:r>
            <a:endParaRPr b="0" lang="en-US" sz="2400" spc="-1" strike="noStrike">
              <a:solidFill>
                <a:schemeClr val="dk1"/>
              </a:solidFill>
              <a:latin typeface="Corbel"/>
            </a:endParaRPr>
          </a:p>
          <a:p>
            <a:pPr indent="0" defTabSz="457200">
              <a:lnSpc>
                <a:spcPct val="100000"/>
              </a:lnSpc>
              <a:buNone/>
              <a:tabLst>
                <a:tab algn="l" pos="0"/>
              </a:tabLst>
            </a:pPr>
            <a:r>
              <a:rPr b="0" lang="en-US" sz="2400" spc="-1" strike="noStrike">
                <a:solidFill>
                  <a:srgbClr val="333333"/>
                </a:solidFill>
                <a:latin typeface="Consolas"/>
              </a:rPr>
              <a:t>    </a:t>
            </a:r>
            <a:r>
              <a:rPr b="0" lang="en-US" sz="2400" spc="-1" strike="noStrike">
                <a:solidFill>
                  <a:srgbClr val="777777"/>
                </a:solidFill>
                <a:latin typeface="Consolas"/>
              </a:rPr>
              <a:t>"</a:t>
            </a:r>
            <a:r>
              <a:rPr b="0" lang="en-US" sz="2400" spc="-1" strike="noStrike">
                <a:solidFill>
                  <a:srgbClr val="9c5d27"/>
                </a:solidFill>
                <a:latin typeface="Consolas"/>
              </a:rPr>
              <a:t>total_pages</a:t>
            </a:r>
            <a:r>
              <a:rPr b="0" lang="en-US" sz="2400" spc="-1" strike="noStrike">
                <a:solidFill>
                  <a:srgbClr val="777777"/>
                </a:solidFill>
                <a:latin typeface="Consolas"/>
              </a:rPr>
              <a:t>":</a:t>
            </a:r>
            <a:r>
              <a:rPr b="0" lang="en-US" sz="2400" spc="-1" strike="noStrike">
                <a:solidFill>
                  <a:srgbClr val="333333"/>
                </a:solidFill>
                <a:latin typeface="Consolas"/>
              </a:rPr>
              <a:t> </a:t>
            </a:r>
            <a:r>
              <a:rPr b="0" lang="en-US" sz="2400" spc="-1" strike="noStrike">
                <a:solidFill>
                  <a:srgbClr val="9c5d27"/>
                </a:solidFill>
                <a:latin typeface="Consolas"/>
              </a:rPr>
              <a:t>1</a:t>
            </a:r>
            <a:r>
              <a:rPr b="0" lang="en-US" sz="2400" spc="-1" strike="noStrike">
                <a:solidFill>
                  <a:srgbClr val="777777"/>
                </a:solidFill>
                <a:latin typeface="Consolas"/>
              </a:rPr>
              <a:t>,</a:t>
            </a:r>
            <a:endParaRPr b="0" lang="en-US" sz="2400" spc="-1" strike="noStrike">
              <a:solidFill>
                <a:schemeClr val="dk1"/>
              </a:solidFill>
              <a:latin typeface="Corbel"/>
            </a:endParaRPr>
          </a:p>
          <a:p>
            <a:pPr indent="0" defTabSz="457200">
              <a:lnSpc>
                <a:spcPct val="100000"/>
              </a:lnSpc>
              <a:buNone/>
              <a:tabLst>
                <a:tab algn="l" pos="0"/>
              </a:tabLst>
            </a:pPr>
            <a:r>
              <a:rPr b="0" lang="en-US" sz="2400" spc="-1" strike="noStrike">
                <a:solidFill>
                  <a:srgbClr val="333333"/>
                </a:solidFill>
                <a:latin typeface="Consolas"/>
              </a:rPr>
              <a:t>    </a:t>
            </a:r>
            <a:r>
              <a:rPr b="0" lang="en-US" sz="2400" spc="-1" strike="noStrike">
                <a:solidFill>
                  <a:srgbClr val="777777"/>
                </a:solidFill>
                <a:latin typeface="Consolas"/>
              </a:rPr>
              <a:t>"</a:t>
            </a:r>
            <a:r>
              <a:rPr b="0" lang="en-US" sz="2400" spc="-1" strike="noStrike">
                <a:solidFill>
                  <a:srgbClr val="9c5d27"/>
                </a:solidFill>
                <a:latin typeface="Consolas"/>
              </a:rPr>
              <a:t>results</a:t>
            </a:r>
            <a:r>
              <a:rPr b="0" lang="en-US" sz="2400" spc="-1" strike="noStrike">
                <a:solidFill>
                  <a:srgbClr val="777777"/>
                </a:solidFill>
                <a:latin typeface="Consolas"/>
              </a:rPr>
              <a:t>":</a:t>
            </a:r>
            <a:r>
              <a:rPr b="0" lang="en-US" sz="2400" spc="-1" strike="noStrike">
                <a:solidFill>
                  <a:srgbClr val="333333"/>
                </a:solidFill>
                <a:latin typeface="Consolas"/>
              </a:rPr>
              <a:t> </a:t>
            </a:r>
            <a:r>
              <a:rPr b="0" lang="en-US" sz="2400" spc="-1" strike="noStrike">
                <a:solidFill>
                  <a:srgbClr val="777777"/>
                </a:solidFill>
                <a:latin typeface="Consolas"/>
              </a:rPr>
              <a:t>[{</a:t>
            </a:r>
            <a:endParaRPr b="0" lang="en-US" sz="2400" spc="-1" strike="noStrike">
              <a:solidFill>
                <a:schemeClr val="dk1"/>
              </a:solidFill>
              <a:latin typeface="Corbel"/>
            </a:endParaRPr>
          </a:p>
          <a:p>
            <a:pPr indent="0" defTabSz="457200">
              <a:lnSpc>
                <a:spcPct val="100000"/>
              </a:lnSpc>
              <a:buNone/>
              <a:tabLst>
                <a:tab algn="l" pos="0"/>
              </a:tabLst>
            </a:pPr>
            <a:r>
              <a:rPr b="0" lang="en-US" sz="2400" spc="-1" strike="noStrike">
                <a:solidFill>
                  <a:srgbClr val="333333"/>
                </a:solidFill>
                <a:latin typeface="Consolas"/>
              </a:rPr>
              <a:t>        </a:t>
            </a:r>
            <a:r>
              <a:rPr b="0" lang="en-US" sz="2400" spc="-1" strike="noStrike">
                <a:solidFill>
                  <a:srgbClr val="777777"/>
                </a:solidFill>
                <a:latin typeface="Consolas"/>
              </a:rPr>
              <a:t>"</a:t>
            </a:r>
            <a:r>
              <a:rPr b="0" lang="en-US" sz="2400" spc="-1" strike="noStrike">
                <a:solidFill>
                  <a:srgbClr val="9c5d27"/>
                </a:solidFill>
                <a:latin typeface="Consolas"/>
              </a:rPr>
              <a:t>popularity</a:t>
            </a:r>
            <a:r>
              <a:rPr b="0" lang="en-US" sz="2400" spc="-1" strike="noStrike">
                <a:solidFill>
                  <a:srgbClr val="777777"/>
                </a:solidFill>
                <a:latin typeface="Consolas"/>
              </a:rPr>
              <a:t>":</a:t>
            </a:r>
            <a:r>
              <a:rPr b="0" lang="en-US" sz="2400" spc="-1" strike="noStrike">
                <a:solidFill>
                  <a:srgbClr val="333333"/>
                </a:solidFill>
                <a:latin typeface="Consolas"/>
              </a:rPr>
              <a:t> </a:t>
            </a:r>
            <a:r>
              <a:rPr b="0" lang="en-US" sz="2400" spc="-1" strike="noStrike">
                <a:solidFill>
                  <a:srgbClr val="9c5d27"/>
                </a:solidFill>
                <a:latin typeface="Consolas"/>
              </a:rPr>
              <a:t>5.468</a:t>
            </a:r>
            <a:r>
              <a:rPr b="0" lang="en-US" sz="2400" spc="-1" strike="noStrike">
                <a:solidFill>
                  <a:srgbClr val="777777"/>
                </a:solidFill>
                <a:latin typeface="Consolas"/>
              </a:rPr>
              <a:t>,</a:t>
            </a:r>
            <a:endParaRPr b="0" lang="en-US" sz="2400" spc="-1" strike="noStrike">
              <a:solidFill>
                <a:schemeClr val="dk1"/>
              </a:solidFill>
              <a:latin typeface="Corbel"/>
            </a:endParaRPr>
          </a:p>
          <a:p>
            <a:pPr indent="0" defTabSz="457200">
              <a:lnSpc>
                <a:spcPct val="100000"/>
              </a:lnSpc>
              <a:buNone/>
              <a:tabLst>
                <a:tab algn="l" pos="0"/>
              </a:tabLst>
            </a:pPr>
            <a:r>
              <a:rPr b="0" lang="en-US" sz="2400" spc="-1" strike="noStrike">
                <a:solidFill>
                  <a:srgbClr val="333333"/>
                </a:solidFill>
                <a:latin typeface="Consolas"/>
              </a:rPr>
              <a:t>        </a:t>
            </a:r>
            <a:r>
              <a:rPr b="0" lang="en-US" sz="2400" spc="-1" strike="noStrike">
                <a:solidFill>
                  <a:srgbClr val="777777"/>
                </a:solidFill>
                <a:latin typeface="Consolas"/>
              </a:rPr>
              <a:t>"</a:t>
            </a:r>
            <a:r>
              <a:rPr b="0" lang="en-US" sz="2400" spc="-1" strike="noStrike">
                <a:solidFill>
                  <a:srgbClr val="9c5d27"/>
                </a:solidFill>
                <a:latin typeface="Consolas"/>
              </a:rPr>
              <a:t>id</a:t>
            </a:r>
            <a:r>
              <a:rPr b="0" lang="en-US" sz="2400" spc="-1" strike="noStrike">
                <a:solidFill>
                  <a:srgbClr val="777777"/>
                </a:solidFill>
                <a:latin typeface="Consolas"/>
              </a:rPr>
              <a:t>":</a:t>
            </a:r>
            <a:r>
              <a:rPr b="0" lang="en-US" sz="2400" spc="-1" strike="noStrike">
                <a:solidFill>
                  <a:srgbClr val="333333"/>
                </a:solidFill>
                <a:latin typeface="Consolas"/>
              </a:rPr>
              <a:t> </a:t>
            </a:r>
            <a:r>
              <a:rPr b="0" lang="en-US" sz="2400" spc="-1" strike="noStrike">
                <a:solidFill>
                  <a:srgbClr val="9c5d27"/>
                </a:solidFill>
                <a:latin typeface="Consolas"/>
              </a:rPr>
              <a:t>479024</a:t>
            </a:r>
            <a:r>
              <a:rPr b="0" lang="en-US" sz="2400" spc="-1" strike="noStrike">
                <a:solidFill>
                  <a:srgbClr val="777777"/>
                </a:solidFill>
                <a:latin typeface="Consolas"/>
              </a:rPr>
              <a:t>,</a:t>
            </a:r>
            <a:endParaRPr b="0" lang="en-US" sz="2400" spc="-1" strike="noStrike">
              <a:solidFill>
                <a:schemeClr val="dk1"/>
              </a:solidFill>
              <a:latin typeface="Corbel"/>
            </a:endParaRPr>
          </a:p>
          <a:p>
            <a:pPr indent="0" defTabSz="457200">
              <a:lnSpc>
                <a:spcPct val="100000"/>
              </a:lnSpc>
              <a:buNone/>
              <a:tabLst>
                <a:tab algn="l" pos="0"/>
              </a:tabLst>
            </a:pPr>
            <a:r>
              <a:rPr b="0" lang="en-US" sz="2400" spc="-1" strike="noStrike">
                <a:solidFill>
                  <a:srgbClr val="333333"/>
                </a:solidFill>
                <a:latin typeface="Consolas"/>
              </a:rPr>
              <a:t>        </a:t>
            </a:r>
            <a:r>
              <a:rPr b="0" lang="en-US" sz="2400" spc="-1" strike="noStrike">
                <a:solidFill>
                  <a:srgbClr val="777777"/>
                </a:solidFill>
                <a:latin typeface="Consolas"/>
              </a:rPr>
              <a:t>"</a:t>
            </a:r>
            <a:r>
              <a:rPr b="0" lang="en-US" sz="2400" spc="-1" strike="noStrike">
                <a:solidFill>
                  <a:srgbClr val="9c5d27"/>
                </a:solidFill>
                <a:latin typeface="Consolas"/>
              </a:rPr>
              <a:t>video</a:t>
            </a:r>
            <a:r>
              <a:rPr b="0" lang="en-US" sz="2400" spc="-1" strike="noStrike">
                <a:solidFill>
                  <a:srgbClr val="777777"/>
                </a:solidFill>
                <a:latin typeface="Consolas"/>
              </a:rPr>
              <a:t>":</a:t>
            </a:r>
            <a:r>
              <a:rPr b="0" lang="en-US" sz="2400" spc="-1" strike="noStrike">
                <a:solidFill>
                  <a:srgbClr val="333333"/>
                </a:solidFill>
                <a:latin typeface="Consolas"/>
              </a:rPr>
              <a:t> </a:t>
            </a:r>
            <a:r>
              <a:rPr b="0" lang="en-US" sz="2400" spc="-1" strike="noStrike">
                <a:solidFill>
                  <a:srgbClr val="9c5d27"/>
                </a:solidFill>
                <a:latin typeface="Consolas"/>
              </a:rPr>
              <a:t>false</a:t>
            </a:r>
            <a:r>
              <a:rPr b="0" lang="en-US" sz="2400" spc="-1" strike="noStrike">
                <a:solidFill>
                  <a:srgbClr val="777777"/>
                </a:solidFill>
                <a:latin typeface="Consolas"/>
              </a:rPr>
              <a:t>,</a:t>
            </a:r>
            <a:endParaRPr b="0" lang="en-US" sz="2400" spc="-1" strike="noStrike">
              <a:solidFill>
                <a:schemeClr val="dk1"/>
              </a:solidFill>
              <a:latin typeface="Corbel"/>
            </a:endParaRPr>
          </a:p>
          <a:p>
            <a:pPr indent="0" defTabSz="457200">
              <a:lnSpc>
                <a:spcPct val="100000"/>
              </a:lnSpc>
              <a:buNone/>
              <a:tabLst>
                <a:tab algn="l" pos="0"/>
              </a:tabLst>
            </a:pPr>
            <a:r>
              <a:rPr b="0" lang="en-US" sz="2400" spc="-1" strike="noStrike">
                <a:solidFill>
                  <a:srgbClr val="333333"/>
                </a:solidFill>
                <a:latin typeface="Consolas"/>
              </a:rPr>
              <a:t>        </a:t>
            </a:r>
            <a:r>
              <a:rPr b="0" lang="en-US" sz="2400" spc="-1" strike="noStrike">
                <a:solidFill>
                  <a:srgbClr val="777777"/>
                </a:solidFill>
                <a:latin typeface="Consolas"/>
              </a:rPr>
              <a:t>"</a:t>
            </a:r>
            <a:r>
              <a:rPr b="0" lang="en-US" sz="2400" spc="-1" strike="noStrike">
                <a:solidFill>
                  <a:srgbClr val="9c5d27"/>
                </a:solidFill>
                <a:latin typeface="Consolas"/>
              </a:rPr>
              <a:t>vote_count</a:t>
            </a:r>
            <a:r>
              <a:rPr b="0" lang="en-US" sz="2400" spc="-1" strike="noStrike">
                <a:solidFill>
                  <a:srgbClr val="777777"/>
                </a:solidFill>
                <a:latin typeface="Consolas"/>
              </a:rPr>
              <a:t>":</a:t>
            </a:r>
            <a:r>
              <a:rPr b="0" lang="en-US" sz="2400" spc="-1" strike="noStrike">
                <a:solidFill>
                  <a:srgbClr val="333333"/>
                </a:solidFill>
                <a:latin typeface="Consolas"/>
              </a:rPr>
              <a:t> </a:t>
            </a:r>
            <a:r>
              <a:rPr b="0" lang="en-US" sz="2400" spc="-1" strike="noStrike">
                <a:solidFill>
                  <a:srgbClr val="9c5d27"/>
                </a:solidFill>
                <a:latin typeface="Consolas"/>
              </a:rPr>
              <a:t>3</a:t>
            </a:r>
            <a:r>
              <a:rPr b="0" lang="en-US" sz="2400" spc="-1" strike="noStrike">
                <a:solidFill>
                  <a:srgbClr val="777777"/>
                </a:solidFill>
                <a:latin typeface="Consolas"/>
              </a:rPr>
              <a:t>,</a:t>
            </a:r>
            <a:endParaRPr b="0" lang="en-US" sz="2400" spc="-1" strike="noStrike">
              <a:solidFill>
                <a:schemeClr val="dk1"/>
              </a:solidFill>
              <a:latin typeface="Corbel"/>
            </a:endParaRPr>
          </a:p>
          <a:p>
            <a:pPr indent="0" defTabSz="457200">
              <a:lnSpc>
                <a:spcPct val="100000"/>
              </a:lnSpc>
              <a:buNone/>
              <a:tabLst>
                <a:tab algn="l" pos="0"/>
              </a:tabLst>
            </a:pPr>
            <a:r>
              <a:rPr b="0" lang="en-US" sz="2400" spc="-1" strike="noStrike">
                <a:solidFill>
                  <a:srgbClr val="333333"/>
                </a:solidFill>
                <a:latin typeface="Consolas"/>
              </a:rPr>
              <a:t>        </a:t>
            </a:r>
            <a:r>
              <a:rPr b="0" lang="en-US" sz="2400" spc="-1" strike="noStrike">
                <a:solidFill>
                  <a:srgbClr val="777777"/>
                </a:solidFill>
                <a:latin typeface="Consolas"/>
              </a:rPr>
              <a:t>"</a:t>
            </a:r>
            <a:r>
              <a:rPr b="0" lang="en-US" sz="2400" spc="-1" strike="noStrike">
                <a:solidFill>
                  <a:srgbClr val="9c5d27"/>
                </a:solidFill>
                <a:latin typeface="Consolas"/>
              </a:rPr>
              <a:t>vote_average</a:t>
            </a:r>
            <a:r>
              <a:rPr b="0" lang="en-US" sz="2400" spc="-1" strike="noStrike">
                <a:solidFill>
                  <a:srgbClr val="777777"/>
                </a:solidFill>
                <a:latin typeface="Consolas"/>
              </a:rPr>
              <a:t>":</a:t>
            </a:r>
            <a:r>
              <a:rPr b="0" lang="en-US" sz="2400" spc="-1" strike="noStrike">
                <a:solidFill>
                  <a:srgbClr val="333333"/>
                </a:solidFill>
                <a:latin typeface="Consolas"/>
              </a:rPr>
              <a:t> </a:t>
            </a:r>
            <a:r>
              <a:rPr b="0" lang="en-US" sz="2400" spc="-1" strike="noStrike">
                <a:solidFill>
                  <a:srgbClr val="9c5d27"/>
                </a:solidFill>
                <a:latin typeface="Consolas"/>
              </a:rPr>
              <a:t>3.8</a:t>
            </a:r>
            <a:r>
              <a:rPr b="0" lang="en-US" sz="2400" spc="-1" strike="noStrike">
                <a:solidFill>
                  <a:srgbClr val="777777"/>
                </a:solidFill>
                <a:latin typeface="Consolas"/>
              </a:rPr>
              <a:t>,</a:t>
            </a:r>
            <a:endParaRPr b="0" lang="en-US" sz="2400" spc="-1" strike="noStrike">
              <a:solidFill>
                <a:schemeClr val="dk1"/>
              </a:solidFill>
              <a:latin typeface="Corbel"/>
            </a:endParaRPr>
          </a:p>
          <a:p>
            <a:pPr indent="0" defTabSz="457200">
              <a:lnSpc>
                <a:spcPct val="100000"/>
              </a:lnSpc>
              <a:buNone/>
              <a:tabLst>
                <a:tab algn="l" pos="0"/>
              </a:tabLst>
            </a:pPr>
            <a:r>
              <a:rPr b="0" lang="en-US" sz="2400" spc="-1" strike="noStrike">
                <a:solidFill>
                  <a:srgbClr val="333333"/>
                </a:solidFill>
                <a:latin typeface="Consolas"/>
              </a:rPr>
              <a:t>        </a:t>
            </a:r>
            <a:r>
              <a:rPr b="0" lang="en-US" sz="2400" spc="-1" strike="noStrike">
                <a:solidFill>
                  <a:srgbClr val="777777"/>
                </a:solidFill>
                <a:latin typeface="Consolas"/>
              </a:rPr>
              <a:t>"</a:t>
            </a:r>
            <a:r>
              <a:rPr b="0" lang="en-US" sz="2400" spc="-1" strike="noStrike">
                <a:solidFill>
                  <a:srgbClr val="9c5d27"/>
                </a:solidFill>
                <a:latin typeface="Consolas"/>
              </a:rPr>
              <a:t>title</a:t>
            </a:r>
            <a:r>
              <a:rPr b="0" lang="en-US" sz="2400" spc="-1" strike="noStrike">
                <a:solidFill>
                  <a:srgbClr val="777777"/>
                </a:solidFill>
                <a:latin typeface="Consolas"/>
              </a:rPr>
              <a:t>":</a:t>
            </a:r>
            <a:r>
              <a:rPr b="0" lang="en-US" sz="2400" spc="-1" strike="noStrike">
                <a:solidFill>
                  <a:srgbClr val="333333"/>
                </a:solidFill>
                <a:latin typeface="Consolas"/>
              </a:rPr>
              <a:t> </a:t>
            </a:r>
            <a:r>
              <a:rPr b="0" lang="en-US" sz="2400" spc="-1" strike="noStrike">
                <a:solidFill>
                  <a:srgbClr val="777777"/>
                </a:solidFill>
                <a:latin typeface="Consolas"/>
              </a:rPr>
              <a:t>"</a:t>
            </a:r>
            <a:r>
              <a:rPr b="0" lang="en-US" sz="2400" spc="-1" strike="noStrike">
                <a:solidFill>
                  <a:srgbClr val="448c27"/>
                </a:solidFill>
                <a:latin typeface="Consolas"/>
              </a:rPr>
              <a:t>El pequeño rey leon</a:t>
            </a:r>
            <a:r>
              <a:rPr b="0" lang="en-US" sz="2400" spc="-1" strike="noStrike">
                <a:solidFill>
                  <a:srgbClr val="777777"/>
                </a:solidFill>
                <a:latin typeface="Consolas"/>
              </a:rPr>
              <a:t>",</a:t>
            </a:r>
            <a:endParaRPr b="0" lang="en-US" sz="2400" spc="-1" strike="noStrike">
              <a:solidFill>
                <a:schemeClr val="dk1"/>
              </a:solidFill>
              <a:latin typeface="Corbel"/>
            </a:endParaRPr>
          </a:p>
          <a:p>
            <a:pPr indent="0" defTabSz="457200">
              <a:lnSpc>
                <a:spcPct val="100000"/>
              </a:lnSpc>
              <a:buNone/>
              <a:tabLst>
                <a:tab algn="l" pos="0"/>
              </a:tabLst>
            </a:pPr>
            <a:r>
              <a:rPr b="0" lang="en-US" sz="2400" spc="-1" strike="noStrike">
                <a:solidFill>
                  <a:srgbClr val="333333"/>
                </a:solidFill>
                <a:latin typeface="Consolas"/>
              </a:rPr>
              <a:t>        </a:t>
            </a:r>
            <a:r>
              <a:rPr b="0" lang="en-US" sz="2400" spc="-1" strike="noStrike">
                <a:solidFill>
                  <a:srgbClr val="777777"/>
                </a:solidFill>
                <a:latin typeface="Consolas"/>
              </a:rPr>
              <a:t>"</a:t>
            </a:r>
            <a:r>
              <a:rPr b="0" lang="en-US" sz="2400" spc="-1" strike="noStrike">
                <a:solidFill>
                  <a:srgbClr val="9c5d27"/>
                </a:solidFill>
                <a:latin typeface="Consolas"/>
              </a:rPr>
              <a:t>release_date</a:t>
            </a:r>
            <a:r>
              <a:rPr b="0" lang="en-US" sz="2400" spc="-1" strike="noStrike">
                <a:solidFill>
                  <a:srgbClr val="777777"/>
                </a:solidFill>
                <a:latin typeface="Consolas"/>
              </a:rPr>
              <a:t>":</a:t>
            </a:r>
            <a:r>
              <a:rPr b="0" lang="en-US" sz="2400" spc="-1" strike="noStrike">
                <a:solidFill>
                  <a:srgbClr val="333333"/>
                </a:solidFill>
                <a:latin typeface="Consolas"/>
              </a:rPr>
              <a:t> </a:t>
            </a:r>
            <a:r>
              <a:rPr b="0" lang="en-US" sz="2400" spc="-1" strike="noStrike">
                <a:solidFill>
                  <a:srgbClr val="777777"/>
                </a:solidFill>
                <a:latin typeface="Consolas"/>
              </a:rPr>
              <a:t>"</a:t>
            </a:r>
            <a:r>
              <a:rPr b="0" lang="en-US" sz="2400" spc="-1" strike="noStrike">
                <a:solidFill>
                  <a:srgbClr val="448c27"/>
                </a:solidFill>
                <a:latin typeface="Consolas"/>
              </a:rPr>
              <a:t>2006-11-12</a:t>
            </a:r>
            <a:r>
              <a:rPr b="0" lang="en-US" sz="2400" spc="-1" strike="noStrike">
                <a:solidFill>
                  <a:srgbClr val="777777"/>
                </a:solidFill>
                <a:latin typeface="Consolas"/>
              </a:rPr>
              <a:t>",</a:t>
            </a:r>
            <a:endParaRPr b="0" lang="en-US" sz="2400" spc="-1" strike="noStrike">
              <a:solidFill>
                <a:schemeClr val="dk1"/>
              </a:solidFill>
              <a:latin typeface="Corbel"/>
            </a:endParaRPr>
          </a:p>
          <a:p>
            <a:pPr indent="0" defTabSz="457200">
              <a:lnSpc>
                <a:spcPct val="100000"/>
              </a:lnSpc>
              <a:buNone/>
              <a:tabLst>
                <a:tab algn="l" pos="0"/>
              </a:tabLst>
            </a:pPr>
            <a:r>
              <a:rPr b="0" lang="en-US" sz="2400" spc="-1" strike="noStrike">
                <a:solidFill>
                  <a:srgbClr val="333333"/>
                </a:solidFill>
                <a:latin typeface="Consolas"/>
              </a:rPr>
              <a:t>        </a:t>
            </a:r>
            <a:r>
              <a:rPr b="0" lang="en-US" sz="2400" spc="-1" strike="noStrike">
                <a:solidFill>
                  <a:srgbClr val="777777"/>
                </a:solidFill>
                <a:latin typeface="Consolas"/>
              </a:rPr>
              <a:t>"</a:t>
            </a:r>
            <a:r>
              <a:rPr b="0" lang="en-US" sz="2400" spc="-1" strike="noStrike">
                <a:solidFill>
                  <a:srgbClr val="9c5d27"/>
                </a:solidFill>
                <a:latin typeface="Consolas"/>
              </a:rPr>
              <a:t>original_language</a:t>
            </a:r>
            <a:r>
              <a:rPr b="0" lang="en-US" sz="2400" spc="-1" strike="noStrike">
                <a:solidFill>
                  <a:srgbClr val="777777"/>
                </a:solidFill>
                <a:latin typeface="Consolas"/>
              </a:rPr>
              <a:t>":</a:t>
            </a:r>
            <a:r>
              <a:rPr b="0" lang="en-US" sz="2400" spc="-1" strike="noStrike">
                <a:solidFill>
                  <a:srgbClr val="333333"/>
                </a:solidFill>
                <a:latin typeface="Consolas"/>
              </a:rPr>
              <a:t> </a:t>
            </a:r>
            <a:r>
              <a:rPr b="0" lang="en-US" sz="2400" spc="-1" strike="noStrike">
                <a:solidFill>
                  <a:srgbClr val="777777"/>
                </a:solidFill>
                <a:latin typeface="Consolas"/>
              </a:rPr>
              <a:t>"</a:t>
            </a:r>
            <a:r>
              <a:rPr b="0" lang="en-US" sz="2400" spc="-1" strike="noStrike">
                <a:solidFill>
                  <a:srgbClr val="448c27"/>
                </a:solidFill>
                <a:latin typeface="Consolas"/>
              </a:rPr>
              <a:t>es</a:t>
            </a:r>
            <a:r>
              <a:rPr b="0" lang="en-US" sz="2400" spc="-1" strike="noStrike">
                <a:solidFill>
                  <a:srgbClr val="777777"/>
                </a:solidFill>
                <a:latin typeface="Consolas"/>
              </a:rPr>
              <a:t>",</a:t>
            </a:r>
            <a:endParaRPr b="0" lang="en-US" sz="2400" spc="-1" strike="noStrike">
              <a:solidFill>
                <a:schemeClr val="dk1"/>
              </a:solidFill>
              <a:latin typeface="Corbel"/>
            </a:endParaRPr>
          </a:p>
          <a:p>
            <a:pPr indent="0" defTabSz="457200">
              <a:lnSpc>
                <a:spcPct val="100000"/>
              </a:lnSpc>
              <a:buNone/>
              <a:tabLst>
                <a:tab algn="l" pos="0"/>
              </a:tabLst>
            </a:pPr>
            <a:r>
              <a:rPr b="0" lang="en-US" sz="2400" spc="-1" strike="noStrike">
                <a:solidFill>
                  <a:srgbClr val="333333"/>
                </a:solidFill>
                <a:latin typeface="Consolas"/>
              </a:rPr>
              <a:t>        </a:t>
            </a:r>
            <a:r>
              <a:rPr b="0" lang="en-US" sz="2400" spc="-1" strike="noStrike">
                <a:solidFill>
                  <a:srgbClr val="777777"/>
                </a:solidFill>
                <a:latin typeface="Consolas"/>
              </a:rPr>
              <a:t>"</a:t>
            </a:r>
            <a:r>
              <a:rPr b="0" lang="en-US" sz="2400" spc="-1" strike="noStrike">
                <a:solidFill>
                  <a:srgbClr val="9c5d27"/>
                </a:solidFill>
                <a:latin typeface="Consolas"/>
              </a:rPr>
              <a:t>original_title</a:t>
            </a:r>
            <a:r>
              <a:rPr b="0" lang="en-US" sz="2400" spc="-1" strike="noStrike">
                <a:solidFill>
                  <a:srgbClr val="777777"/>
                </a:solidFill>
                <a:latin typeface="Consolas"/>
              </a:rPr>
              <a:t>":</a:t>
            </a:r>
            <a:r>
              <a:rPr b="0" lang="en-US" sz="2400" spc="-1" strike="noStrike">
                <a:solidFill>
                  <a:srgbClr val="333333"/>
                </a:solidFill>
                <a:latin typeface="Consolas"/>
              </a:rPr>
              <a:t> </a:t>
            </a:r>
            <a:r>
              <a:rPr b="0" lang="en-US" sz="2400" spc="-1" strike="noStrike">
                <a:solidFill>
                  <a:srgbClr val="777777"/>
                </a:solidFill>
                <a:latin typeface="Consolas"/>
              </a:rPr>
              <a:t>"</a:t>
            </a:r>
            <a:r>
              <a:rPr b="0" lang="en-US" sz="2400" spc="-1" strike="noStrike">
                <a:solidFill>
                  <a:srgbClr val="448c27"/>
                </a:solidFill>
                <a:latin typeface="Consolas"/>
              </a:rPr>
              <a:t>El pequeño rey leon</a:t>
            </a:r>
            <a:r>
              <a:rPr b="0" lang="en-US" sz="2400" spc="-1" strike="noStrike">
                <a:solidFill>
                  <a:srgbClr val="777777"/>
                </a:solidFill>
                <a:latin typeface="Consolas"/>
              </a:rPr>
              <a:t>",</a:t>
            </a:r>
            <a:endParaRPr b="0" lang="en-US" sz="2400" spc="-1" strike="noStrike">
              <a:solidFill>
                <a:schemeClr val="dk1"/>
              </a:solidFill>
              <a:latin typeface="Corbel"/>
            </a:endParaRPr>
          </a:p>
          <a:p>
            <a:pPr indent="0" defTabSz="457200">
              <a:lnSpc>
                <a:spcPct val="100000"/>
              </a:lnSpc>
              <a:buNone/>
              <a:tabLst>
                <a:tab algn="l" pos="0"/>
              </a:tabLst>
            </a:pPr>
            <a:r>
              <a:rPr b="0" lang="en-US" sz="2400" spc="-1" strike="noStrike">
                <a:solidFill>
                  <a:srgbClr val="333333"/>
                </a:solidFill>
                <a:latin typeface="Consolas"/>
              </a:rPr>
              <a:t>        </a:t>
            </a:r>
            <a:r>
              <a:rPr b="0" lang="en-US" sz="2400" spc="-1" strike="noStrike">
                <a:solidFill>
                  <a:srgbClr val="777777"/>
                </a:solidFill>
                <a:latin typeface="Consolas"/>
              </a:rPr>
              <a:t>"</a:t>
            </a:r>
            <a:r>
              <a:rPr b="0" lang="en-US" sz="2400" spc="-1" strike="noStrike">
                <a:solidFill>
                  <a:srgbClr val="9c5d27"/>
                </a:solidFill>
                <a:latin typeface="Consolas"/>
              </a:rPr>
              <a:t>genre_ids</a:t>
            </a:r>
            <a:r>
              <a:rPr b="0" lang="en-US" sz="2400" spc="-1" strike="noStrike">
                <a:solidFill>
                  <a:srgbClr val="777777"/>
                </a:solidFill>
                <a:latin typeface="Consolas"/>
              </a:rPr>
              <a:t>":</a:t>
            </a:r>
            <a:r>
              <a:rPr b="0" lang="en-US" sz="2400" spc="-1" strike="noStrike">
                <a:solidFill>
                  <a:srgbClr val="333333"/>
                </a:solidFill>
                <a:latin typeface="Consolas"/>
              </a:rPr>
              <a:t> </a:t>
            </a:r>
            <a:r>
              <a:rPr b="0" lang="en-US" sz="2400" spc="-1" strike="noStrike">
                <a:solidFill>
                  <a:srgbClr val="777777"/>
                </a:solidFill>
                <a:latin typeface="Consolas"/>
              </a:rPr>
              <a:t>[],</a:t>
            </a:r>
            <a:endParaRPr b="0" lang="en-US" sz="2400" spc="-1" strike="noStrike">
              <a:solidFill>
                <a:schemeClr val="dk1"/>
              </a:solidFill>
              <a:latin typeface="Corbel"/>
            </a:endParaRPr>
          </a:p>
          <a:p>
            <a:pPr indent="0" defTabSz="457200">
              <a:lnSpc>
                <a:spcPct val="100000"/>
              </a:lnSpc>
              <a:buNone/>
              <a:tabLst>
                <a:tab algn="l" pos="0"/>
              </a:tabLst>
            </a:pPr>
            <a:r>
              <a:rPr b="0" lang="en-US" sz="2400" spc="-1" strike="noStrike">
                <a:solidFill>
                  <a:srgbClr val="333333"/>
                </a:solidFill>
                <a:latin typeface="Consolas"/>
              </a:rPr>
              <a:t>        </a:t>
            </a:r>
            <a:r>
              <a:rPr b="0" lang="en-US" sz="2400" spc="-1" strike="noStrike">
                <a:solidFill>
                  <a:srgbClr val="777777"/>
                </a:solidFill>
                <a:latin typeface="Consolas"/>
              </a:rPr>
              <a:t>"</a:t>
            </a:r>
            <a:r>
              <a:rPr b="0" lang="en-US" sz="2400" spc="-1" strike="noStrike">
                <a:solidFill>
                  <a:srgbClr val="9c5d27"/>
                </a:solidFill>
                <a:latin typeface="Consolas"/>
              </a:rPr>
              <a:t>backdrop_path</a:t>
            </a:r>
            <a:r>
              <a:rPr b="0" lang="en-US" sz="2400" spc="-1" strike="noStrike">
                <a:solidFill>
                  <a:srgbClr val="777777"/>
                </a:solidFill>
                <a:latin typeface="Consolas"/>
              </a:rPr>
              <a:t>":</a:t>
            </a:r>
            <a:r>
              <a:rPr b="0" lang="en-US" sz="2400" spc="-1" strike="noStrike">
                <a:solidFill>
                  <a:srgbClr val="333333"/>
                </a:solidFill>
                <a:latin typeface="Consolas"/>
              </a:rPr>
              <a:t> </a:t>
            </a:r>
            <a:r>
              <a:rPr b="0" lang="en-US" sz="2400" spc="-1" strike="noStrike">
                <a:solidFill>
                  <a:srgbClr val="9c5d27"/>
                </a:solidFill>
                <a:latin typeface="Consolas"/>
              </a:rPr>
              <a:t>null</a:t>
            </a:r>
            <a:r>
              <a:rPr b="0" lang="en-US" sz="2400" spc="-1" strike="noStrike">
                <a:solidFill>
                  <a:srgbClr val="777777"/>
                </a:solidFill>
                <a:latin typeface="Consolas"/>
              </a:rPr>
              <a:t>,</a:t>
            </a:r>
            <a:endParaRPr b="0" lang="en-US" sz="2400" spc="-1" strike="noStrike">
              <a:solidFill>
                <a:schemeClr val="dk1"/>
              </a:solidFill>
              <a:latin typeface="Corbel"/>
            </a:endParaRPr>
          </a:p>
          <a:p>
            <a:pPr indent="0" defTabSz="457200">
              <a:lnSpc>
                <a:spcPct val="100000"/>
              </a:lnSpc>
              <a:buNone/>
              <a:tabLst>
                <a:tab algn="l" pos="0"/>
              </a:tabLst>
            </a:pPr>
            <a:r>
              <a:rPr b="0" lang="en-US" sz="2400" spc="-1" strike="noStrike">
                <a:solidFill>
                  <a:srgbClr val="333333"/>
                </a:solidFill>
                <a:latin typeface="Consolas"/>
              </a:rPr>
              <a:t>        </a:t>
            </a:r>
            <a:r>
              <a:rPr b="0" lang="en-US" sz="2400" spc="-1" strike="noStrike">
                <a:solidFill>
                  <a:srgbClr val="777777"/>
                </a:solidFill>
                <a:latin typeface="Consolas"/>
              </a:rPr>
              <a:t>"</a:t>
            </a:r>
            <a:r>
              <a:rPr b="0" lang="en-US" sz="2400" spc="-1" strike="noStrike">
                <a:solidFill>
                  <a:srgbClr val="9c5d27"/>
                </a:solidFill>
                <a:latin typeface="Consolas"/>
              </a:rPr>
              <a:t>adult</a:t>
            </a:r>
            <a:r>
              <a:rPr b="0" lang="en-US" sz="2400" spc="-1" strike="noStrike">
                <a:solidFill>
                  <a:srgbClr val="777777"/>
                </a:solidFill>
                <a:latin typeface="Consolas"/>
              </a:rPr>
              <a:t>":</a:t>
            </a:r>
            <a:r>
              <a:rPr b="0" lang="en-US" sz="2400" spc="-1" strike="noStrike">
                <a:solidFill>
                  <a:srgbClr val="333333"/>
                </a:solidFill>
                <a:latin typeface="Consolas"/>
              </a:rPr>
              <a:t> </a:t>
            </a:r>
            <a:r>
              <a:rPr b="0" lang="en-US" sz="2400" spc="-1" strike="noStrike">
                <a:solidFill>
                  <a:srgbClr val="9c5d27"/>
                </a:solidFill>
                <a:latin typeface="Consolas"/>
              </a:rPr>
              <a:t>false</a:t>
            </a:r>
            <a:r>
              <a:rPr b="0" lang="en-US" sz="2400" spc="-1" strike="noStrike">
                <a:solidFill>
                  <a:srgbClr val="777777"/>
                </a:solidFill>
                <a:latin typeface="Consolas"/>
              </a:rPr>
              <a:t>,</a:t>
            </a:r>
            <a:endParaRPr b="0" lang="en-US" sz="2400" spc="-1" strike="noStrike">
              <a:solidFill>
                <a:schemeClr val="dk1"/>
              </a:solidFill>
              <a:latin typeface="Corbel"/>
            </a:endParaRPr>
          </a:p>
          <a:p>
            <a:pPr indent="0" defTabSz="457200">
              <a:lnSpc>
                <a:spcPct val="100000"/>
              </a:lnSpc>
              <a:buNone/>
              <a:tabLst>
                <a:tab algn="l" pos="0"/>
              </a:tabLst>
            </a:pPr>
            <a:r>
              <a:rPr b="0" lang="en-US" sz="2400" spc="-1" strike="noStrike">
                <a:solidFill>
                  <a:srgbClr val="333333"/>
                </a:solidFill>
                <a:latin typeface="Consolas"/>
              </a:rPr>
              <a:t>        </a:t>
            </a:r>
            <a:r>
              <a:rPr b="0" lang="en-US" sz="2400" spc="-1" strike="noStrike">
                <a:solidFill>
                  <a:srgbClr val="777777"/>
                </a:solidFill>
                <a:latin typeface="Consolas"/>
              </a:rPr>
              <a:t>"</a:t>
            </a:r>
            <a:r>
              <a:rPr b="0" lang="en-US" sz="2400" spc="-1" strike="noStrike">
                <a:solidFill>
                  <a:srgbClr val="9c5d27"/>
                </a:solidFill>
                <a:latin typeface="Consolas"/>
              </a:rPr>
              <a:t>overview</a:t>
            </a:r>
            <a:r>
              <a:rPr b="0" lang="en-US" sz="2400" spc="-1" strike="noStrike">
                <a:solidFill>
                  <a:srgbClr val="777777"/>
                </a:solidFill>
                <a:latin typeface="Consolas"/>
              </a:rPr>
              <a:t>":</a:t>
            </a:r>
            <a:r>
              <a:rPr b="0" lang="en-US" sz="2400" spc="-1" strike="noStrike">
                <a:solidFill>
                  <a:srgbClr val="333333"/>
                </a:solidFill>
                <a:latin typeface="Consolas"/>
              </a:rPr>
              <a:t> </a:t>
            </a:r>
            <a:r>
              <a:rPr b="0" lang="en-US" sz="2400" spc="-1" strike="noStrike">
                <a:solidFill>
                  <a:srgbClr val="777777"/>
                </a:solidFill>
                <a:latin typeface="Consolas"/>
              </a:rPr>
              <a:t>"",</a:t>
            </a:r>
            <a:endParaRPr b="0" lang="en-US" sz="2400" spc="-1" strike="noStrike">
              <a:solidFill>
                <a:schemeClr val="dk1"/>
              </a:solidFill>
              <a:latin typeface="Corbel"/>
            </a:endParaRPr>
          </a:p>
          <a:p>
            <a:pPr indent="0" defTabSz="457200">
              <a:lnSpc>
                <a:spcPct val="100000"/>
              </a:lnSpc>
              <a:buNone/>
              <a:tabLst>
                <a:tab algn="l" pos="0"/>
              </a:tabLst>
            </a:pPr>
            <a:r>
              <a:rPr b="0" lang="en-US" sz="2400" spc="-1" strike="noStrike">
                <a:solidFill>
                  <a:srgbClr val="333333"/>
                </a:solidFill>
                <a:latin typeface="Consolas"/>
              </a:rPr>
              <a:t>        </a:t>
            </a:r>
            <a:r>
              <a:rPr b="0" lang="en-US" sz="2400" spc="-1" strike="noStrike">
                <a:solidFill>
                  <a:srgbClr val="777777"/>
                </a:solidFill>
                <a:latin typeface="Consolas"/>
              </a:rPr>
              <a:t>"</a:t>
            </a:r>
            <a:r>
              <a:rPr b="0" lang="en-US" sz="2400" spc="-1" strike="noStrike">
                <a:solidFill>
                  <a:srgbClr val="9c5d27"/>
                </a:solidFill>
                <a:latin typeface="Consolas"/>
              </a:rPr>
              <a:t>poster_path</a:t>
            </a:r>
            <a:r>
              <a:rPr b="0" lang="en-US" sz="2400" spc="-1" strike="noStrike">
                <a:solidFill>
                  <a:srgbClr val="777777"/>
                </a:solidFill>
                <a:latin typeface="Consolas"/>
              </a:rPr>
              <a:t>":</a:t>
            </a:r>
            <a:r>
              <a:rPr b="0" lang="en-US" sz="2400" spc="-1" strike="noStrike">
                <a:solidFill>
                  <a:srgbClr val="333333"/>
                </a:solidFill>
                <a:latin typeface="Consolas"/>
              </a:rPr>
              <a:t> </a:t>
            </a:r>
            <a:r>
              <a:rPr b="0" lang="en-US" sz="2400" spc="-1" strike="noStrike">
                <a:solidFill>
                  <a:srgbClr val="9c5d27"/>
                </a:solidFill>
                <a:latin typeface="Consolas"/>
              </a:rPr>
              <a:t>null</a:t>
            </a:r>
            <a:endParaRPr b="0" lang="en-US" sz="2400" spc="-1" strike="noStrike">
              <a:solidFill>
                <a:schemeClr val="dk1"/>
              </a:solidFill>
              <a:latin typeface="Corbel"/>
            </a:endParaRPr>
          </a:p>
          <a:p>
            <a:pPr indent="0" defTabSz="457200">
              <a:lnSpc>
                <a:spcPct val="100000"/>
              </a:lnSpc>
              <a:buNone/>
              <a:tabLst>
                <a:tab algn="l" pos="0"/>
              </a:tabLst>
            </a:pPr>
            <a:r>
              <a:rPr b="0" lang="en-US" sz="2400" spc="-1" strike="noStrike">
                <a:solidFill>
                  <a:srgbClr val="333333"/>
                </a:solidFill>
                <a:latin typeface="Consolas"/>
              </a:rPr>
              <a:t>    </a:t>
            </a:r>
            <a:r>
              <a:rPr b="0" lang="en-US" sz="2400" spc="-1" strike="noStrike">
                <a:solidFill>
                  <a:srgbClr val="777777"/>
                </a:solidFill>
                <a:latin typeface="Consolas"/>
              </a:rPr>
              <a:t>},</a:t>
            </a:r>
            <a:r>
              <a:rPr b="0" lang="en-US" sz="2400" spc="-1" strike="noStrike">
                <a:solidFill>
                  <a:srgbClr val="333333"/>
                </a:solidFill>
                <a:latin typeface="Consolas"/>
              </a:rPr>
              <a:t> </a:t>
            </a:r>
            <a:r>
              <a:rPr b="0" lang="en-US" sz="2400" spc="-1" strike="noStrike">
                <a:solidFill>
                  <a:srgbClr val="777777"/>
                </a:solidFill>
                <a:latin typeface="Consolas"/>
              </a:rPr>
              <a:t>{</a:t>
            </a:r>
            <a:endParaRPr b="0" lang="en-US" sz="2400" spc="-1" strike="noStrike">
              <a:solidFill>
                <a:schemeClr val="dk1"/>
              </a:solidFill>
              <a:latin typeface="Corbel"/>
            </a:endParaRPr>
          </a:p>
          <a:p>
            <a:pPr indent="0" defTabSz="457200">
              <a:lnSpc>
                <a:spcPct val="100000"/>
              </a:lnSpc>
              <a:buNone/>
              <a:tabLst>
                <a:tab algn="l" pos="0"/>
              </a:tabLst>
            </a:pPr>
            <a:r>
              <a:rPr b="0" lang="en-US" sz="2400" spc="-1" strike="noStrike">
                <a:solidFill>
                  <a:srgbClr val="333333"/>
                </a:solidFill>
                <a:latin typeface="Consolas"/>
              </a:rPr>
              <a:t>        </a:t>
            </a:r>
            <a:r>
              <a:rPr b="0" lang="en-US" sz="2400" spc="-1" strike="noStrike">
                <a:solidFill>
                  <a:srgbClr val="777777"/>
                </a:solidFill>
                <a:latin typeface="Consolas"/>
              </a:rPr>
              <a:t>"</a:t>
            </a:r>
            <a:r>
              <a:rPr b="0" lang="en-US" sz="2400" spc="-1" strike="noStrike">
                <a:solidFill>
                  <a:srgbClr val="9c5d27"/>
                </a:solidFill>
                <a:latin typeface="Consolas"/>
              </a:rPr>
              <a:t>popularity</a:t>
            </a:r>
            <a:r>
              <a:rPr b="0" lang="en-US" sz="2400" spc="-1" strike="noStrike">
                <a:solidFill>
                  <a:srgbClr val="777777"/>
                </a:solidFill>
                <a:latin typeface="Consolas"/>
              </a:rPr>
              <a:t>":</a:t>
            </a:r>
            <a:r>
              <a:rPr b="0" lang="en-US" sz="2400" spc="-1" strike="noStrike">
                <a:solidFill>
                  <a:srgbClr val="333333"/>
                </a:solidFill>
                <a:latin typeface="Consolas"/>
              </a:rPr>
              <a:t> </a:t>
            </a:r>
            <a:r>
              <a:rPr b="0" lang="en-US" sz="2400" spc="-1" strike="noStrike">
                <a:solidFill>
                  <a:srgbClr val="9c5d27"/>
                </a:solidFill>
                <a:latin typeface="Consolas"/>
              </a:rPr>
              <a:t>166.569</a:t>
            </a:r>
            <a:r>
              <a:rPr b="0" lang="en-US" sz="2400" spc="-1" strike="noStrike">
                <a:solidFill>
                  <a:srgbClr val="777777"/>
                </a:solidFill>
                <a:latin typeface="Consolas"/>
              </a:rPr>
              <a:t>,</a:t>
            </a:r>
            <a:endParaRPr b="0" lang="en-US" sz="2400" spc="-1" strike="noStrike">
              <a:solidFill>
                <a:schemeClr val="dk1"/>
              </a:solidFill>
              <a:latin typeface="Corbel"/>
            </a:endParaRPr>
          </a:p>
          <a:p>
            <a:pPr indent="0" defTabSz="457200">
              <a:lnSpc>
                <a:spcPct val="100000"/>
              </a:lnSpc>
              <a:buNone/>
              <a:tabLst>
                <a:tab algn="l" pos="0"/>
              </a:tabLst>
            </a:pPr>
            <a:r>
              <a:rPr b="0" lang="en-US" sz="2400" spc="-1" strike="noStrike">
                <a:solidFill>
                  <a:srgbClr val="333333"/>
                </a:solidFill>
                <a:latin typeface="Consolas"/>
              </a:rPr>
              <a:t>        </a:t>
            </a:r>
            <a:r>
              <a:rPr b="0" lang="en-US" sz="2400" spc="-1" strike="noStrike">
                <a:solidFill>
                  <a:srgbClr val="777777"/>
                </a:solidFill>
                <a:latin typeface="Consolas"/>
              </a:rPr>
              <a:t>"</a:t>
            </a:r>
            <a:r>
              <a:rPr b="0" lang="en-US" sz="2400" spc="-1" strike="noStrike">
                <a:solidFill>
                  <a:srgbClr val="9c5d27"/>
                </a:solidFill>
                <a:latin typeface="Consolas"/>
              </a:rPr>
              <a:t>vote_count</a:t>
            </a:r>
            <a:r>
              <a:rPr b="0" lang="en-US" sz="2400" spc="-1" strike="noStrike">
                <a:solidFill>
                  <a:srgbClr val="777777"/>
                </a:solidFill>
                <a:latin typeface="Consolas"/>
              </a:rPr>
              <a:t>":</a:t>
            </a:r>
            <a:r>
              <a:rPr b="0" lang="en-US" sz="2400" spc="-1" strike="noStrike">
                <a:solidFill>
                  <a:srgbClr val="333333"/>
                </a:solidFill>
                <a:latin typeface="Consolas"/>
              </a:rPr>
              <a:t> </a:t>
            </a:r>
            <a:r>
              <a:rPr b="0" lang="en-US" sz="2400" spc="-1" strike="noStrike">
                <a:solidFill>
                  <a:srgbClr val="9c5d27"/>
                </a:solidFill>
                <a:latin typeface="Consolas"/>
              </a:rPr>
              <a:t>6923</a:t>
            </a:r>
            <a:r>
              <a:rPr b="0" lang="en-US" sz="2400" spc="-1" strike="noStrike">
                <a:solidFill>
                  <a:srgbClr val="777777"/>
                </a:solidFill>
                <a:latin typeface="Consolas"/>
              </a:rPr>
              <a:t>,</a:t>
            </a:r>
            <a:endParaRPr b="0" lang="en-US" sz="2400" spc="-1" strike="noStrike">
              <a:solidFill>
                <a:schemeClr val="dk1"/>
              </a:solidFill>
              <a:latin typeface="Corbel"/>
            </a:endParaRPr>
          </a:p>
          <a:p>
            <a:pPr indent="0" defTabSz="457200">
              <a:lnSpc>
                <a:spcPct val="100000"/>
              </a:lnSpc>
              <a:buNone/>
              <a:tabLst>
                <a:tab algn="l" pos="0"/>
              </a:tabLst>
            </a:pPr>
            <a:r>
              <a:rPr b="0" lang="en-US" sz="2400" spc="-1" strike="noStrike">
                <a:solidFill>
                  <a:srgbClr val="333333"/>
                </a:solidFill>
                <a:latin typeface="Consolas"/>
              </a:rPr>
              <a:t>        </a:t>
            </a:r>
            <a:r>
              <a:rPr b="0" lang="en-US" sz="2400" spc="-1" strike="noStrike">
                <a:solidFill>
                  <a:srgbClr val="777777"/>
                </a:solidFill>
                <a:latin typeface="Consolas"/>
              </a:rPr>
              <a:t>"</a:t>
            </a:r>
            <a:r>
              <a:rPr b="0" lang="en-US" sz="2400" spc="-1" strike="noStrike">
                <a:solidFill>
                  <a:srgbClr val="9c5d27"/>
                </a:solidFill>
                <a:latin typeface="Consolas"/>
              </a:rPr>
              <a:t>video</a:t>
            </a:r>
            <a:r>
              <a:rPr b="0" lang="en-US" sz="2400" spc="-1" strike="noStrike">
                <a:solidFill>
                  <a:srgbClr val="777777"/>
                </a:solidFill>
                <a:latin typeface="Consolas"/>
              </a:rPr>
              <a:t>":</a:t>
            </a:r>
            <a:r>
              <a:rPr b="0" lang="en-US" sz="2400" spc="-1" strike="noStrike">
                <a:solidFill>
                  <a:srgbClr val="333333"/>
                </a:solidFill>
                <a:latin typeface="Consolas"/>
              </a:rPr>
              <a:t> </a:t>
            </a:r>
            <a:r>
              <a:rPr b="0" lang="en-US" sz="2400" spc="-1" strike="noStrike">
                <a:solidFill>
                  <a:srgbClr val="9c5d27"/>
                </a:solidFill>
                <a:latin typeface="Consolas"/>
              </a:rPr>
              <a:t>false</a:t>
            </a:r>
            <a:r>
              <a:rPr b="0" lang="en-US" sz="2400" spc="-1" strike="noStrike">
                <a:solidFill>
                  <a:srgbClr val="777777"/>
                </a:solidFill>
                <a:latin typeface="Consolas"/>
              </a:rPr>
              <a:t>,</a:t>
            </a:r>
            <a:endParaRPr b="0" lang="en-US" sz="2400" spc="-1" strike="noStrike">
              <a:solidFill>
                <a:schemeClr val="dk1"/>
              </a:solidFill>
              <a:latin typeface="Corbel"/>
            </a:endParaRPr>
          </a:p>
          <a:p>
            <a:pPr indent="0" defTabSz="457200">
              <a:lnSpc>
                <a:spcPct val="100000"/>
              </a:lnSpc>
              <a:buNone/>
              <a:tabLst>
                <a:tab algn="l" pos="0"/>
              </a:tabLst>
            </a:pPr>
            <a:r>
              <a:rPr b="0" lang="en-US" sz="2400" spc="-1" strike="noStrike">
                <a:solidFill>
                  <a:srgbClr val="333333"/>
                </a:solidFill>
                <a:latin typeface="Consolas"/>
              </a:rPr>
              <a:t>        </a:t>
            </a:r>
            <a:r>
              <a:rPr b="0" lang="en-US" sz="2400" spc="-1" strike="noStrike">
                <a:solidFill>
                  <a:srgbClr val="777777"/>
                </a:solidFill>
                <a:latin typeface="Consolas"/>
              </a:rPr>
              <a:t>"</a:t>
            </a:r>
            <a:r>
              <a:rPr b="0" lang="en-US" sz="2400" spc="-1" strike="noStrike">
                <a:solidFill>
                  <a:srgbClr val="9c5d27"/>
                </a:solidFill>
                <a:latin typeface="Consolas"/>
              </a:rPr>
              <a:t>poster_path</a:t>
            </a:r>
            <a:r>
              <a:rPr b="0" lang="en-US" sz="2400" spc="-1" strike="noStrike">
                <a:solidFill>
                  <a:srgbClr val="777777"/>
                </a:solidFill>
                <a:latin typeface="Consolas"/>
              </a:rPr>
              <a:t>":</a:t>
            </a:r>
            <a:r>
              <a:rPr b="0" lang="en-US" sz="2400" spc="-1" strike="noStrike">
                <a:solidFill>
                  <a:srgbClr val="333333"/>
                </a:solidFill>
                <a:latin typeface="Consolas"/>
              </a:rPr>
              <a:t> </a:t>
            </a:r>
            <a:r>
              <a:rPr b="0" lang="en-US" sz="2400" spc="-1" strike="noStrike">
                <a:solidFill>
                  <a:srgbClr val="777777"/>
                </a:solidFill>
                <a:latin typeface="Consolas"/>
              </a:rPr>
              <a:t>"\/</a:t>
            </a:r>
            <a:r>
              <a:rPr b="0" lang="en-US" sz="2400" spc="-1" strike="noStrike">
                <a:solidFill>
                  <a:srgbClr val="448c27"/>
                </a:solidFill>
                <a:latin typeface="Consolas"/>
              </a:rPr>
              <a:t>dzBtMocZuJbjLOXvrl4zGYigDzh.jpg</a:t>
            </a:r>
            <a:r>
              <a:rPr b="0" lang="en-US" sz="2400" spc="-1" strike="noStrike">
                <a:solidFill>
                  <a:srgbClr val="777777"/>
                </a:solidFill>
                <a:latin typeface="Consolas"/>
              </a:rPr>
              <a:t>",</a:t>
            </a:r>
            <a:endParaRPr b="0" lang="en-US" sz="2400" spc="-1" strike="noStrike">
              <a:solidFill>
                <a:schemeClr val="dk1"/>
              </a:solidFill>
              <a:latin typeface="Corbel"/>
            </a:endParaRPr>
          </a:p>
          <a:p>
            <a:pPr indent="0" defTabSz="457200">
              <a:lnSpc>
                <a:spcPct val="100000"/>
              </a:lnSpc>
              <a:buNone/>
              <a:tabLst>
                <a:tab algn="l" pos="0"/>
              </a:tabLst>
            </a:pPr>
            <a:r>
              <a:rPr b="0" lang="en-US" sz="2400" spc="-1" strike="noStrike">
                <a:solidFill>
                  <a:srgbClr val="333333"/>
                </a:solidFill>
                <a:latin typeface="Consolas"/>
              </a:rPr>
              <a:t>        </a:t>
            </a:r>
            <a:r>
              <a:rPr b="0" lang="en-US" sz="2400" spc="-1" strike="noStrike">
                <a:solidFill>
                  <a:srgbClr val="777777"/>
                </a:solidFill>
                <a:latin typeface="Consolas"/>
              </a:rPr>
              <a:t>"</a:t>
            </a:r>
            <a:r>
              <a:rPr b="0" lang="en-US" sz="2400" spc="-1" strike="noStrike">
                <a:solidFill>
                  <a:srgbClr val="9c5d27"/>
                </a:solidFill>
                <a:latin typeface="Consolas"/>
              </a:rPr>
              <a:t>id</a:t>
            </a:r>
            <a:r>
              <a:rPr b="0" lang="en-US" sz="2400" spc="-1" strike="noStrike">
                <a:solidFill>
                  <a:srgbClr val="777777"/>
                </a:solidFill>
                <a:latin typeface="Consolas"/>
              </a:rPr>
              <a:t>":</a:t>
            </a:r>
            <a:r>
              <a:rPr b="0" lang="en-US" sz="2400" spc="-1" strike="noStrike">
                <a:solidFill>
                  <a:srgbClr val="333333"/>
                </a:solidFill>
                <a:latin typeface="Consolas"/>
              </a:rPr>
              <a:t> </a:t>
            </a:r>
            <a:r>
              <a:rPr b="0" lang="en-US" sz="2400" spc="-1" strike="noStrike">
                <a:solidFill>
                  <a:srgbClr val="9c5d27"/>
                </a:solidFill>
                <a:latin typeface="Consolas"/>
              </a:rPr>
              <a:t>420818</a:t>
            </a:r>
            <a:r>
              <a:rPr b="0" lang="en-US" sz="2400" spc="-1" strike="noStrike">
                <a:solidFill>
                  <a:srgbClr val="777777"/>
                </a:solidFill>
                <a:latin typeface="Consolas"/>
              </a:rPr>
              <a:t>,</a:t>
            </a:r>
            <a:endParaRPr b="0" lang="en-US" sz="2400" spc="-1" strike="noStrike">
              <a:solidFill>
                <a:schemeClr val="dk1"/>
              </a:solidFill>
              <a:latin typeface="Corbel"/>
            </a:endParaRPr>
          </a:p>
          <a:p>
            <a:pPr indent="0" defTabSz="457200">
              <a:lnSpc>
                <a:spcPct val="100000"/>
              </a:lnSpc>
              <a:buNone/>
              <a:tabLst>
                <a:tab algn="l" pos="0"/>
              </a:tabLst>
            </a:pPr>
            <a:r>
              <a:rPr b="0" lang="en-US" sz="2400" spc="-1" strike="noStrike">
                <a:solidFill>
                  <a:srgbClr val="333333"/>
                </a:solidFill>
                <a:latin typeface="Consolas"/>
              </a:rPr>
              <a:t>        </a:t>
            </a:r>
            <a:r>
              <a:rPr b="0" lang="en-US" sz="2400" spc="-1" strike="noStrike">
                <a:solidFill>
                  <a:srgbClr val="777777"/>
                </a:solidFill>
                <a:latin typeface="Consolas"/>
              </a:rPr>
              <a:t>"</a:t>
            </a:r>
            <a:r>
              <a:rPr b="0" lang="en-US" sz="2400" spc="-1" strike="noStrike">
                <a:solidFill>
                  <a:srgbClr val="9c5d27"/>
                </a:solidFill>
                <a:latin typeface="Consolas"/>
              </a:rPr>
              <a:t>adult</a:t>
            </a:r>
            <a:r>
              <a:rPr b="0" lang="en-US" sz="2400" spc="-1" strike="noStrike">
                <a:solidFill>
                  <a:srgbClr val="777777"/>
                </a:solidFill>
                <a:latin typeface="Consolas"/>
              </a:rPr>
              <a:t>":</a:t>
            </a:r>
            <a:r>
              <a:rPr b="0" lang="en-US" sz="2400" spc="-1" strike="noStrike">
                <a:solidFill>
                  <a:srgbClr val="333333"/>
                </a:solidFill>
                <a:latin typeface="Consolas"/>
              </a:rPr>
              <a:t> </a:t>
            </a:r>
            <a:r>
              <a:rPr b="0" lang="en-US" sz="2400" spc="-1" strike="noStrike">
                <a:solidFill>
                  <a:srgbClr val="9c5d27"/>
                </a:solidFill>
                <a:latin typeface="Consolas"/>
              </a:rPr>
              <a:t>false</a:t>
            </a:r>
            <a:r>
              <a:rPr b="0" lang="en-US" sz="2400" spc="-1" strike="noStrike">
                <a:solidFill>
                  <a:srgbClr val="777777"/>
                </a:solidFill>
                <a:latin typeface="Consolas"/>
              </a:rPr>
              <a:t>,</a:t>
            </a:r>
            <a:endParaRPr b="0" lang="en-US" sz="2400" spc="-1" strike="noStrike">
              <a:solidFill>
                <a:schemeClr val="dk1"/>
              </a:solidFill>
              <a:latin typeface="Corbel"/>
            </a:endParaRPr>
          </a:p>
          <a:p>
            <a:pPr indent="0" defTabSz="457200">
              <a:lnSpc>
                <a:spcPct val="100000"/>
              </a:lnSpc>
              <a:buNone/>
              <a:tabLst>
                <a:tab algn="l" pos="0"/>
              </a:tabLst>
            </a:pPr>
            <a:r>
              <a:rPr b="0" lang="en-US" sz="2400" spc="-1" strike="noStrike">
                <a:solidFill>
                  <a:srgbClr val="333333"/>
                </a:solidFill>
                <a:latin typeface="Consolas"/>
              </a:rPr>
              <a:t>        </a:t>
            </a:r>
            <a:r>
              <a:rPr b="0" lang="en-US" sz="2400" spc="-1" strike="noStrike">
                <a:solidFill>
                  <a:srgbClr val="777777"/>
                </a:solidFill>
                <a:latin typeface="Consolas"/>
              </a:rPr>
              <a:t>"</a:t>
            </a:r>
            <a:r>
              <a:rPr b="0" lang="en-US" sz="2400" spc="-1" strike="noStrike">
                <a:solidFill>
                  <a:srgbClr val="9c5d27"/>
                </a:solidFill>
                <a:latin typeface="Consolas"/>
              </a:rPr>
              <a:t>backdrop_path</a:t>
            </a:r>
            <a:r>
              <a:rPr b="0" lang="en-US" sz="2400" spc="-1" strike="noStrike">
                <a:solidFill>
                  <a:srgbClr val="777777"/>
                </a:solidFill>
                <a:latin typeface="Consolas"/>
              </a:rPr>
              <a:t>":</a:t>
            </a:r>
            <a:r>
              <a:rPr b="0" lang="en-US" sz="2400" spc="-1" strike="noStrike">
                <a:solidFill>
                  <a:srgbClr val="333333"/>
                </a:solidFill>
                <a:latin typeface="Consolas"/>
              </a:rPr>
              <a:t> </a:t>
            </a:r>
            <a:r>
              <a:rPr b="0" lang="en-US" sz="2400" spc="-1" strike="noStrike">
                <a:solidFill>
                  <a:srgbClr val="777777"/>
                </a:solidFill>
                <a:latin typeface="Consolas"/>
              </a:rPr>
              <a:t>"\/</a:t>
            </a:r>
            <a:r>
              <a:rPr b="0" lang="en-US" sz="2400" spc="-1" strike="noStrike">
                <a:solidFill>
                  <a:srgbClr val="448c27"/>
                </a:solidFill>
                <a:latin typeface="Consolas"/>
              </a:rPr>
              <a:t>nRXO2SnOA75OsWhNhXstHB8ZmI3.jpg</a:t>
            </a:r>
            <a:r>
              <a:rPr b="0" lang="en-US" sz="2400" spc="-1" strike="noStrike">
                <a:solidFill>
                  <a:srgbClr val="777777"/>
                </a:solidFill>
                <a:latin typeface="Consolas"/>
              </a:rPr>
              <a:t>",</a:t>
            </a:r>
            <a:endParaRPr b="0" lang="en-US" sz="2400" spc="-1" strike="noStrike">
              <a:solidFill>
                <a:schemeClr val="dk1"/>
              </a:solidFill>
              <a:latin typeface="Corbel"/>
            </a:endParaRPr>
          </a:p>
          <a:p>
            <a:pPr indent="0" defTabSz="457200">
              <a:lnSpc>
                <a:spcPct val="100000"/>
              </a:lnSpc>
              <a:buNone/>
              <a:tabLst>
                <a:tab algn="l" pos="0"/>
              </a:tabLst>
            </a:pPr>
            <a:r>
              <a:rPr b="0" lang="en-US" sz="2400" spc="-1" strike="noStrike">
                <a:solidFill>
                  <a:srgbClr val="333333"/>
                </a:solidFill>
                <a:latin typeface="Consolas"/>
              </a:rPr>
              <a:t>        </a:t>
            </a:r>
            <a:r>
              <a:rPr b="0" lang="en-US" sz="2400" spc="-1" strike="noStrike">
                <a:solidFill>
                  <a:srgbClr val="777777"/>
                </a:solidFill>
                <a:latin typeface="Consolas"/>
              </a:rPr>
              <a:t>"</a:t>
            </a:r>
            <a:r>
              <a:rPr b="0" lang="en-US" sz="2400" spc="-1" strike="noStrike">
                <a:solidFill>
                  <a:srgbClr val="9c5d27"/>
                </a:solidFill>
                <a:latin typeface="Consolas"/>
              </a:rPr>
              <a:t>original_language</a:t>
            </a:r>
            <a:r>
              <a:rPr b="0" lang="en-US" sz="2400" spc="-1" strike="noStrike">
                <a:solidFill>
                  <a:srgbClr val="777777"/>
                </a:solidFill>
                <a:latin typeface="Consolas"/>
              </a:rPr>
              <a:t>":</a:t>
            </a:r>
            <a:r>
              <a:rPr b="0" lang="en-US" sz="2400" spc="-1" strike="noStrike">
                <a:solidFill>
                  <a:srgbClr val="333333"/>
                </a:solidFill>
                <a:latin typeface="Consolas"/>
              </a:rPr>
              <a:t> </a:t>
            </a:r>
            <a:r>
              <a:rPr b="0" lang="en-US" sz="2400" spc="-1" strike="noStrike">
                <a:solidFill>
                  <a:srgbClr val="777777"/>
                </a:solidFill>
                <a:latin typeface="Consolas"/>
              </a:rPr>
              <a:t>"</a:t>
            </a:r>
            <a:r>
              <a:rPr b="0" lang="en-US" sz="2400" spc="-1" strike="noStrike">
                <a:solidFill>
                  <a:srgbClr val="448c27"/>
                </a:solidFill>
                <a:latin typeface="Consolas"/>
              </a:rPr>
              <a:t>en</a:t>
            </a:r>
            <a:r>
              <a:rPr b="0" lang="en-US" sz="2400" spc="-1" strike="noStrike">
                <a:solidFill>
                  <a:srgbClr val="777777"/>
                </a:solidFill>
                <a:latin typeface="Consolas"/>
              </a:rPr>
              <a:t>",</a:t>
            </a:r>
            <a:endParaRPr b="0" lang="en-US" sz="2400" spc="-1" strike="noStrike">
              <a:solidFill>
                <a:schemeClr val="dk1"/>
              </a:solidFill>
              <a:latin typeface="Corbel"/>
            </a:endParaRPr>
          </a:p>
          <a:p>
            <a:pPr indent="0" defTabSz="457200">
              <a:lnSpc>
                <a:spcPct val="100000"/>
              </a:lnSpc>
              <a:buNone/>
              <a:tabLst>
                <a:tab algn="l" pos="0"/>
              </a:tabLst>
            </a:pPr>
            <a:r>
              <a:rPr b="0" lang="en-US" sz="2400" spc="-1" strike="noStrike">
                <a:solidFill>
                  <a:srgbClr val="333333"/>
                </a:solidFill>
                <a:latin typeface="Consolas"/>
              </a:rPr>
              <a:t>        </a:t>
            </a:r>
            <a:r>
              <a:rPr b="0" lang="en-US" sz="2400" spc="-1" strike="noStrike">
                <a:solidFill>
                  <a:srgbClr val="777777"/>
                </a:solidFill>
                <a:latin typeface="Consolas"/>
              </a:rPr>
              <a:t>"</a:t>
            </a:r>
            <a:r>
              <a:rPr b="0" lang="en-US" sz="2400" spc="-1" strike="noStrike">
                <a:solidFill>
                  <a:srgbClr val="9c5d27"/>
                </a:solidFill>
                <a:latin typeface="Consolas"/>
              </a:rPr>
              <a:t>original_title</a:t>
            </a:r>
            <a:r>
              <a:rPr b="0" lang="en-US" sz="2400" spc="-1" strike="noStrike">
                <a:solidFill>
                  <a:srgbClr val="777777"/>
                </a:solidFill>
                <a:latin typeface="Consolas"/>
              </a:rPr>
              <a:t>":</a:t>
            </a:r>
            <a:r>
              <a:rPr b="0" lang="en-US" sz="2400" spc="-1" strike="noStrike">
                <a:solidFill>
                  <a:srgbClr val="333333"/>
                </a:solidFill>
                <a:latin typeface="Consolas"/>
              </a:rPr>
              <a:t> </a:t>
            </a:r>
            <a:r>
              <a:rPr b="0" lang="en-US" sz="2400" spc="-1" strike="noStrike">
                <a:solidFill>
                  <a:srgbClr val="777777"/>
                </a:solidFill>
                <a:latin typeface="Consolas"/>
              </a:rPr>
              <a:t>"</a:t>
            </a:r>
            <a:r>
              <a:rPr b="0" lang="en-US" sz="2400" spc="-1" strike="noStrike">
                <a:solidFill>
                  <a:srgbClr val="448c27"/>
                </a:solidFill>
                <a:latin typeface="Consolas"/>
              </a:rPr>
              <a:t>The Lion King</a:t>
            </a:r>
            <a:r>
              <a:rPr b="0" lang="en-US" sz="2400" spc="-1" strike="noStrike">
                <a:solidFill>
                  <a:srgbClr val="777777"/>
                </a:solidFill>
                <a:latin typeface="Consolas"/>
              </a:rPr>
              <a:t>",</a:t>
            </a:r>
            <a:endParaRPr b="0" lang="en-US" sz="2400" spc="-1" strike="noStrike">
              <a:solidFill>
                <a:schemeClr val="dk1"/>
              </a:solidFill>
              <a:latin typeface="Corbel"/>
            </a:endParaRPr>
          </a:p>
          <a:p>
            <a:pPr indent="0" defTabSz="457200">
              <a:lnSpc>
                <a:spcPct val="100000"/>
              </a:lnSpc>
              <a:buNone/>
              <a:tabLst>
                <a:tab algn="l" pos="0"/>
              </a:tabLst>
            </a:pPr>
            <a:r>
              <a:rPr b="0" lang="en-US" sz="2400" spc="-1" strike="noStrike">
                <a:solidFill>
                  <a:srgbClr val="333333"/>
                </a:solidFill>
                <a:latin typeface="Consolas"/>
              </a:rPr>
              <a:t>        </a:t>
            </a:r>
            <a:r>
              <a:rPr b="0" lang="en-US" sz="2400" spc="-1" strike="noStrike">
                <a:solidFill>
                  <a:srgbClr val="777777"/>
                </a:solidFill>
                <a:latin typeface="Consolas"/>
              </a:rPr>
              <a:t>"</a:t>
            </a:r>
            <a:r>
              <a:rPr b="0" lang="en-US" sz="2400" spc="-1" strike="noStrike">
                <a:solidFill>
                  <a:srgbClr val="9c5d27"/>
                </a:solidFill>
                <a:latin typeface="Consolas"/>
              </a:rPr>
              <a:t>genre_ids</a:t>
            </a:r>
            <a:r>
              <a:rPr b="0" lang="en-US" sz="2400" spc="-1" strike="noStrike">
                <a:solidFill>
                  <a:srgbClr val="777777"/>
                </a:solidFill>
                <a:latin typeface="Consolas"/>
              </a:rPr>
              <a:t>":</a:t>
            </a:r>
            <a:r>
              <a:rPr b="0" lang="en-US" sz="2400" spc="-1" strike="noStrike">
                <a:solidFill>
                  <a:srgbClr val="333333"/>
                </a:solidFill>
                <a:latin typeface="Consolas"/>
              </a:rPr>
              <a:t> </a:t>
            </a:r>
            <a:r>
              <a:rPr b="0" lang="en-US" sz="2400" spc="-1" strike="noStrike">
                <a:solidFill>
                  <a:srgbClr val="777777"/>
                </a:solidFill>
                <a:latin typeface="Consolas"/>
              </a:rPr>
              <a:t>[</a:t>
            </a:r>
            <a:r>
              <a:rPr b="0" lang="en-US" sz="2400" spc="-1" strike="noStrike">
                <a:solidFill>
                  <a:srgbClr val="9c5d27"/>
                </a:solidFill>
                <a:latin typeface="Consolas"/>
              </a:rPr>
              <a:t>12</a:t>
            </a:r>
            <a:r>
              <a:rPr b="0" lang="en-US" sz="2400" spc="-1" strike="noStrike">
                <a:solidFill>
                  <a:srgbClr val="777777"/>
                </a:solidFill>
                <a:latin typeface="Consolas"/>
              </a:rPr>
              <a:t>,</a:t>
            </a:r>
            <a:r>
              <a:rPr b="0" lang="en-US" sz="2400" spc="-1" strike="noStrike">
                <a:solidFill>
                  <a:srgbClr val="333333"/>
                </a:solidFill>
                <a:latin typeface="Consolas"/>
              </a:rPr>
              <a:t> </a:t>
            </a:r>
            <a:r>
              <a:rPr b="0" lang="en-US" sz="2400" spc="-1" strike="noStrike">
                <a:solidFill>
                  <a:srgbClr val="9c5d27"/>
                </a:solidFill>
                <a:latin typeface="Consolas"/>
              </a:rPr>
              <a:t>16</a:t>
            </a:r>
            <a:r>
              <a:rPr b="0" lang="en-US" sz="2400" spc="-1" strike="noStrike">
                <a:solidFill>
                  <a:srgbClr val="777777"/>
                </a:solidFill>
                <a:latin typeface="Consolas"/>
              </a:rPr>
              <a:t>,</a:t>
            </a:r>
            <a:r>
              <a:rPr b="0" lang="en-US" sz="2400" spc="-1" strike="noStrike">
                <a:solidFill>
                  <a:srgbClr val="333333"/>
                </a:solidFill>
                <a:latin typeface="Consolas"/>
              </a:rPr>
              <a:t> </a:t>
            </a:r>
            <a:r>
              <a:rPr b="0" lang="en-US" sz="2400" spc="-1" strike="noStrike">
                <a:solidFill>
                  <a:srgbClr val="9c5d27"/>
                </a:solidFill>
                <a:latin typeface="Consolas"/>
              </a:rPr>
              <a:t>10402</a:t>
            </a:r>
            <a:r>
              <a:rPr b="0" lang="en-US" sz="2400" spc="-1" strike="noStrike">
                <a:solidFill>
                  <a:srgbClr val="777777"/>
                </a:solidFill>
                <a:latin typeface="Consolas"/>
              </a:rPr>
              <a:t>,</a:t>
            </a:r>
            <a:r>
              <a:rPr b="0" lang="en-US" sz="2400" spc="-1" strike="noStrike">
                <a:solidFill>
                  <a:srgbClr val="333333"/>
                </a:solidFill>
                <a:latin typeface="Consolas"/>
              </a:rPr>
              <a:t> </a:t>
            </a:r>
            <a:r>
              <a:rPr b="0" lang="en-US" sz="2400" spc="-1" strike="noStrike">
                <a:solidFill>
                  <a:srgbClr val="9c5d27"/>
                </a:solidFill>
                <a:latin typeface="Consolas"/>
              </a:rPr>
              <a:t>10751</a:t>
            </a:r>
            <a:r>
              <a:rPr b="0" lang="en-US" sz="2400" spc="-1" strike="noStrike">
                <a:solidFill>
                  <a:srgbClr val="777777"/>
                </a:solidFill>
                <a:latin typeface="Consolas"/>
              </a:rPr>
              <a:t>],</a:t>
            </a:r>
            <a:endParaRPr b="0" lang="en-US" sz="2400" spc="-1" strike="noStrike">
              <a:solidFill>
                <a:schemeClr val="dk1"/>
              </a:solidFill>
              <a:latin typeface="Corbel"/>
            </a:endParaRPr>
          </a:p>
          <a:p>
            <a:pPr indent="0" defTabSz="457200">
              <a:lnSpc>
                <a:spcPct val="100000"/>
              </a:lnSpc>
              <a:buNone/>
              <a:tabLst>
                <a:tab algn="l" pos="0"/>
              </a:tabLst>
            </a:pPr>
            <a:r>
              <a:rPr b="0" lang="en-US" sz="2400" spc="-1" strike="noStrike">
                <a:solidFill>
                  <a:srgbClr val="333333"/>
                </a:solidFill>
                <a:latin typeface="Consolas"/>
              </a:rPr>
              <a:t>        </a:t>
            </a:r>
            <a:r>
              <a:rPr b="0" lang="en-US" sz="2400" spc="-1" strike="noStrike">
                <a:solidFill>
                  <a:srgbClr val="777777"/>
                </a:solidFill>
                <a:latin typeface="Consolas"/>
              </a:rPr>
              <a:t>"</a:t>
            </a:r>
            <a:r>
              <a:rPr b="0" lang="en-US" sz="2400" spc="-1" strike="noStrike">
                <a:solidFill>
                  <a:srgbClr val="9c5d27"/>
                </a:solidFill>
                <a:latin typeface="Consolas"/>
              </a:rPr>
              <a:t>title</a:t>
            </a:r>
            <a:r>
              <a:rPr b="0" lang="en-US" sz="2400" spc="-1" strike="noStrike">
                <a:solidFill>
                  <a:srgbClr val="777777"/>
                </a:solidFill>
                <a:latin typeface="Consolas"/>
              </a:rPr>
              <a:t>":</a:t>
            </a:r>
            <a:r>
              <a:rPr b="0" lang="en-US" sz="2400" spc="-1" strike="noStrike">
                <a:solidFill>
                  <a:srgbClr val="333333"/>
                </a:solidFill>
                <a:latin typeface="Consolas"/>
              </a:rPr>
              <a:t> </a:t>
            </a:r>
            <a:r>
              <a:rPr b="0" lang="en-US" sz="2400" spc="-1" strike="noStrike">
                <a:solidFill>
                  <a:srgbClr val="777777"/>
                </a:solidFill>
                <a:latin typeface="Consolas"/>
              </a:rPr>
              <a:t>"</a:t>
            </a:r>
            <a:r>
              <a:rPr b="0" lang="en-US" sz="2400" spc="-1" strike="noStrike">
                <a:solidFill>
                  <a:srgbClr val="448c27"/>
                </a:solidFill>
                <a:latin typeface="Consolas"/>
              </a:rPr>
              <a:t>The Lion King</a:t>
            </a:r>
            <a:r>
              <a:rPr b="0" lang="en-US" sz="2400" spc="-1" strike="noStrike">
                <a:solidFill>
                  <a:srgbClr val="777777"/>
                </a:solidFill>
                <a:latin typeface="Consolas"/>
              </a:rPr>
              <a:t>",</a:t>
            </a:r>
            <a:endParaRPr b="0" lang="en-US" sz="2400" spc="-1" strike="noStrike">
              <a:solidFill>
                <a:schemeClr val="dk1"/>
              </a:solidFill>
              <a:latin typeface="Corbel"/>
            </a:endParaRPr>
          </a:p>
          <a:p>
            <a:pPr indent="0" defTabSz="457200">
              <a:lnSpc>
                <a:spcPct val="100000"/>
              </a:lnSpc>
              <a:buNone/>
              <a:tabLst>
                <a:tab algn="l" pos="0"/>
              </a:tabLst>
            </a:pPr>
            <a:r>
              <a:rPr b="0" lang="en-US" sz="2400" spc="-1" strike="noStrike">
                <a:solidFill>
                  <a:srgbClr val="333333"/>
                </a:solidFill>
                <a:latin typeface="Consolas"/>
              </a:rPr>
              <a:t>        </a:t>
            </a:r>
            <a:r>
              <a:rPr b="0" lang="en-US" sz="2400" spc="-1" strike="noStrike">
                <a:solidFill>
                  <a:srgbClr val="777777"/>
                </a:solidFill>
                <a:latin typeface="Consolas"/>
              </a:rPr>
              <a:t>"</a:t>
            </a:r>
            <a:r>
              <a:rPr b="0" lang="en-US" sz="2400" spc="-1" strike="noStrike">
                <a:solidFill>
                  <a:srgbClr val="9c5d27"/>
                </a:solidFill>
                <a:latin typeface="Consolas"/>
              </a:rPr>
              <a:t>vote_average</a:t>
            </a:r>
            <a:r>
              <a:rPr b="0" lang="en-US" sz="2400" spc="-1" strike="noStrike">
                <a:solidFill>
                  <a:srgbClr val="777777"/>
                </a:solidFill>
                <a:latin typeface="Consolas"/>
              </a:rPr>
              <a:t>":</a:t>
            </a:r>
            <a:r>
              <a:rPr b="0" lang="en-US" sz="2400" spc="-1" strike="noStrike">
                <a:solidFill>
                  <a:srgbClr val="333333"/>
                </a:solidFill>
                <a:latin typeface="Consolas"/>
              </a:rPr>
              <a:t> </a:t>
            </a:r>
            <a:r>
              <a:rPr b="0" lang="en-US" sz="2400" spc="-1" strike="noStrike">
                <a:solidFill>
                  <a:srgbClr val="9c5d27"/>
                </a:solidFill>
                <a:latin typeface="Consolas"/>
              </a:rPr>
              <a:t>7.2</a:t>
            </a:r>
            <a:r>
              <a:rPr b="0" lang="en-US" sz="2400" spc="-1" strike="noStrike">
                <a:solidFill>
                  <a:srgbClr val="777777"/>
                </a:solidFill>
                <a:latin typeface="Consolas"/>
              </a:rPr>
              <a:t>,</a:t>
            </a:r>
            <a:endParaRPr b="0" lang="en-US" sz="2400" spc="-1" strike="noStrike">
              <a:solidFill>
                <a:schemeClr val="dk1"/>
              </a:solidFill>
              <a:latin typeface="Corbel"/>
            </a:endParaRPr>
          </a:p>
          <a:p>
            <a:pPr indent="0" defTabSz="457200">
              <a:lnSpc>
                <a:spcPct val="100000"/>
              </a:lnSpc>
              <a:buNone/>
              <a:tabLst>
                <a:tab algn="l" pos="0"/>
              </a:tabLst>
            </a:pPr>
            <a:r>
              <a:rPr b="0" lang="en-US" sz="2400" spc="-1" strike="noStrike">
                <a:solidFill>
                  <a:srgbClr val="333333"/>
                </a:solidFill>
                <a:latin typeface="Consolas"/>
              </a:rPr>
              <a:t>        </a:t>
            </a:r>
            <a:r>
              <a:rPr b="0" lang="en-US" sz="2400" spc="-1" strike="noStrike">
                <a:solidFill>
                  <a:srgbClr val="777777"/>
                </a:solidFill>
                <a:latin typeface="Consolas"/>
              </a:rPr>
              <a:t>"</a:t>
            </a:r>
            <a:r>
              <a:rPr b="0" lang="en-US" sz="2400" spc="-1" strike="noStrike">
                <a:solidFill>
                  <a:srgbClr val="9c5d27"/>
                </a:solidFill>
                <a:latin typeface="Consolas"/>
              </a:rPr>
              <a:t>overview</a:t>
            </a:r>
            <a:r>
              <a:rPr b="0" lang="en-US" sz="2400" spc="-1" strike="noStrike">
                <a:solidFill>
                  <a:srgbClr val="777777"/>
                </a:solidFill>
                <a:latin typeface="Consolas"/>
              </a:rPr>
              <a:t>":</a:t>
            </a:r>
            <a:r>
              <a:rPr b="0" lang="en-US" sz="2400" spc="-1" strike="noStrike">
                <a:solidFill>
                  <a:srgbClr val="333333"/>
                </a:solidFill>
                <a:latin typeface="Consolas"/>
              </a:rPr>
              <a:t> </a:t>
            </a:r>
            <a:r>
              <a:rPr b="0" lang="en-US" sz="2400" spc="-1" strike="noStrike">
                <a:solidFill>
                  <a:srgbClr val="777777"/>
                </a:solidFill>
                <a:latin typeface="Consolas"/>
              </a:rPr>
              <a:t>"</a:t>
            </a:r>
            <a:r>
              <a:rPr b="0" lang="en-US" sz="2400" spc="-1" strike="noStrike">
                <a:solidFill>
                  <a:srgbClr val="448c27"/>
                </a:solidFill>
                <a:latin typeface="Consolas"/>
              </a:rPr>
              <a:t>Simba idolizes his father, King Mufasa, and takes to heart his own royal destiny. But not everyone in the kingdom celebrates the new cub's arrival. Scar, Mufasa's brother—and former heir to the throne—has plans of his own. The battle for Pride Rock is ravaged with betrayal, tragedy and drama, ultimately resulting in Simba's exile. With help from a curious pair of newfound friends, Simba will have to figure out how to grow up and take back what is rightfully his.</a:t>
            </a:r>
            <a:r>
              <a:rPr b="0" lang="en-US" sz="2400" spc="-1" strike="noStrike">
                <a:solidFill>
                  <a:srgbClr val="777777"/>
                </a:solidFill>
                <a:latin typeface="Consolas"/>
              </a:rPr>
              <a:t>",</a:t>
            </a:r>
            <a:endParaRPr b="0" lang="en-US" sz="2400" spc="-1" strike="noStrike">
              <a:solidFill>
                <a:schemeClr val="dk1"/>
              </a:solidFill>
              <a:latin typeface="Corbel"/>
            </a:endParaRPr>
          </a:p>
          <a:p>
            <a:pPr indent="0" defTabSz="457200">
              <a:lnSpc>
                <a:spcPct val="100000"/>
              </a:lnSpc>
              <a:buNone/>
              <a:tabLst>
                <a:tab algn="l" pos="0"/>
              </a:tabLst>
            </a:pPr>
            <a:r>
              <a:rPr b="0" lang="en-US" sz="2400" spc="-1" strike="noStrike">
                <a:solidFill>
                  <a:srgbClr val="333333"/>
                </a:solidFill>
                <a:latin typeface="Consolas"/>
              </a:rPr>
              <a:t>        </a:t>
            </a:r>
            <a:r>
              <a:rPr b="0" lang="en-US" sz="2400" spc="-1" strike="noStrike">
                <a:solidFill>
                  <a:srgbClr val="777777"/>
                </a:solidFill>
                <a:latin typeface="Consolas"/>
              </a:rPr>
              <a:t>"</a:t>
            </a:r>
            <a:r>
              <a:rPr b="0" lang="en-US" sz="2400" spc="-1" strike="noStrike">
                <a:solidFill>
                  <a:srgbClr val="9c5d27"/>
                </a:solidFill>
                <a:latin typeface="Consolas"/>
              </a:rPr>
              <a:t>release_date</a:t>
            </a:r>
            <a:r>
              <a:rPr b="0" lang="en-US" sz="2400" spc="-1" strike="noStrike">
                <a:solidFill>
                  <a:srgbClr val="777777"/>
                </a:solidFill>
                <a:latin typeface="Consolas"/>
              </a:rPr>
              <a:t>":</a:t>
            </a:r>
            <a:r>
              <a:rPr b="0" lang="en-US" sz="2400" spc="-1" strike="noStrike">
                <a:solidFill>
                  <a:srgbClr val="333333"/>
                </a:solidFill>
                <a:latin typeface="Consolas"/>
              </a:rPr>
              <a:t> </a:t>
            </a:r>
            <a:r>
              <a:rPr b="0" lang="en-US" sz="2400" spc="-1" strike="noStrike">
                <a:solidFill>
                  <a:srgbClr val="777777"/>
                </a:solidFill>
                <a:latin typeface="Consolas"/>
              </a:rPr>
              <a:t>"</a:t>
            </a:r>
            <a:r>
              <a:rPr b="0" lang="en-US" sz="2400" spc="-1" strike="noStrike">
                <a:solidFill>
                  <a:srgbClr val="448c27"/>
                </a:solidFill>
                <a:latin typeface="Consolas"/>
              </a:rPr>
              <a:t>2019-07-12</a:t>
            </a:r>
            <a:r>
              <a:rPr b="0" lang="en-US" sz="2400" spc="-1" strike="noStrike">
                <a:solidFill>
                  <a:srgbClr val="777777"/>
                </a:solidFill>
                <a:latin typeface="Consolas"/>
              </a:rPr>
              <a:t>"</a:t>
            </a:r>
            <a:endParaRPr b="0" lang="en-US" sz="2400" spc="-1" strike="noStrike">
              <a:solidFill>
                <a:schemeClr val="dk1"/>
              </a:solidFill>
              <a:latin typeface="Corbel"/>
            </a:endParaRPr>
          </a:p>
          <a:p>
            <a:pPr indent="0" defTabSz="457200">
              <a:lnSpc>
                <a:spcPct val="100000"/>
              </a:lnSpc>
              <a:buNone/>
              <a:tabLst>
                <a:tab algn="l" pos="0"/>
              </a:tabLst>
            </a:pPr>
            <a:r>
              <a:rPr b="0" lang="en-US" sz="2400" spc="-1" strike="noStrike">
                <a:solidFill>
                  <a:srgbClr val="333333"/>
                </a:solidFill>
                <a:latin typeface="Consolas"/>
              </a:rPr>
              <a:t>    </a:t>
            </a:r>
            <a:r>
              <a:rPr b="0" lang="en-US" sz="2400" spc="-1" strike="noStrike">
                <a:solidFill>
                  <a:srgbClr val="777777"/>
                </a:solidFill>
                <a:latin typeface="Consolas"/>
              </a:rPr>
              <a:t>},</a:t>
            </a:r>
            <a:r>
              <a:rPr b="0" lang="en-US" sz="2400" spc="-1" strike="noStrike">
                <a:solidFill>
                  <a:srgbClr val="333333"/>
                </a:solidFill>
                <a:latin typeface="Consolas"/>
              </a:rPr>
              <a:t> […]</a:t>
            </a:r>
            <a:endParaRPr b="0" lang="en-US" sz="2400" spc="-1" strike="noStrike">
              <a:solidFill>
                <a:schemeClr val="dk1"/>
              </a:solidFill>
              <a:latin typeface="Corbel"/>
            </a:endParaRPr>
          </a:p>
          <a:p>
            <a:pPr indent="0" defTabSz="457200">
              <a:lnSpc>
                <a:spcPct val="100000"/>
              </a:lnSpc>
              <a:buNone/>
              <a:tabLst>
                <a:tab algn="l" pos="0"/>
              </a:tabLst>
            </a:pPr>
            <a:r>
              <a:rPr b="0" lang="en-US" sz="2400" spc="-1" strike="noStrike">
                <a:solidFill>
                  <a:srgbClr val="777777"/>
                </a:solidFill>
                <a:latin typeface="Consolas"/>
              </a:rPr>
              <a:t>}</a:t>
            </a:r>
            <a:endParaRPr b="0" lang="en-US" sz="2400" spc="-1" strike="noStrike">
              <a:solidFill>
                <a:schemeClr val="dk1"/>
              </a:solidFill>
              <a:latin typeface="Corbel"/>
            </a:endParaRPr>
          </a:p>
        </p:txBody>
      </p:sp>
      <p:sp>
        <p:nvSpPr>
          <p:cNvPr id="280" name="Rectángulo 3"/>
          <p:cNvSpPr/>
          <p:nvPr/>
        </p:nvSpPr>
        <p:spPr>
          <a:xfrm>
            <a:off x="5980680" y="1641600"/>
            <a:ext cx="4733280" cy="40068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pc="-1" strike="noStrike" u="sng">
                <a:solidFill>
                  <a:schemeClr val="dk1"/>
                </a:solidFill>
                <a:uFillTx/>
                <a:latin typeface="Corbel"/>
                <a:hlinkClick r:id="rId1"/>
              </a:rPr>
              <a:t>https://jsonformatter.curiousconcept.com/</a:t>
            </a:r>
            <a:endParaRPr b="0" lang="en-US" sz="1800" spc="-1" strike="noStrike">
              <a:solidFill>
                <a:srgbClr val="000000"/>
              </a:solidFill>
              <a:latin typeface="Arial"/>
            </a:endParaRPr>
          </a:p>
        </p:txBody>
      </p:sp>
      <p:sp>
        <p:nvSpPr>
          <p:cNvPr id="281" name="CuadroTexto 4"/>
          <p:cNvSpPr/>
          <p:nvPr/>
        </p:nvSpPr>
        <p:spPr>
          <a:xfrm>
            <a:off x="5986800" y="1281600"/>
            <a:ext cx="4637520" cy="36396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s-ES" sz="1800" spc="-1" strike="noStrike">
                <a:solidFill>
                  <a:schemeClr val="dk1"/>
                </a:solidFill>
                <a:latin typeface="Corbel"/>
              </a:rPr>
              <a:t>Formatear el JSON para ver su estructura:</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title"/>
          </p:nvPr>
        </p:nvSpPr>
        <p:spPr>
          <a:xfrm>
            <a:off x="1309680" y="457200"/>
            <a:ext cx="10272600" cy="1980720"/>
          </a:xfrm>
          <a:prstGeom prst="rect">
            <a:avLst/>
          </a:prstGeom>
          <a:noFill/>
          <a:ln w="0">
            <a:noFill/>
          </a:ln>
        </p:spPr>
        <p:txBody>
          <a:bodyPr lIns="91440" rIns="91440" tIns="45720" bIns="45720" anchor="ctr">
            <a:noAutofit/>
          </a:bodyPr>
          <a:p>
            <a:pPr indent="0" algn="ctr" defTabSz="457200">
              <a:lnSpc>
                <a:spcPct val="100000"/>
              </a:lnSpc>
              <a:buNone/>
            </a:pPr>
            <a:r>
              <a:rPr b="0" lang="es-ES" sz="4000" spc="-1" strike="noStrike">
                <a:solidFill>
                  <a:schemeClr val="dk1"/>
                </a:solidFill>
                <a:latin typeface="Corbel"/>
              </a:rPr>
              <a:t>¿Qué es retrofit?</a:t>
            </a:r>
            <a:endParaRPr b="0" lang="en-US" sz="4000" spc="-1" strike="noStrike">
              <a:solidFill>
                <a:schemeClr val="dk1"/>
              </a:solidFill>
              <a:latin typeface="Corbel"/>
            </a:endParaRPr>
          </a:p>
        </p:txBody>
      </p:sp>
      <p:sp>
        <p:nvSpPr>
          <p:cNvPr id="283" name="PlaceHolder 2"/>
          <p:cNvSpPr>
            <a:spLocks noGrp="1"/>
          </p:cNvSpPr>
          <p:nvPr>
            <p:ph/>
          </p:nvPr>
        </p:nvSpPr>
        <p:spPr>
          <a:xfrm>
            <a:off x="1309680" y="2666880"/>
            <a:ext cx="10272600" cy="3332520"/>
          </a:xfrm>
          <a:prstGeom prst="rect">
            <a:avLst/>
          </a:prstGeom>
          <a:noFill/>
          <a:ln w="0">
            <a:noFill/>
          </a:ln>
        </p:spPr>
        <p:txBody>
          <a:bodyPr lIns="91440" rIns="91440" tIns="45720" bIns="45720" anchor="ctr">
            <a:normAutofit/>
          </a:bodyPr>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Retrofit es una librería que permite crear clientes HTTP para conectar a servicios REST desde Java y Android.</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Se pueden consumir servicios que proporcionan respuestas tanto en JSON como en XML</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Automáticamente crea la petición, procesa la respuesta y la mapea sobre un POJO para manejarla de forma sencilla.</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Se pueden hacer todo tipo de peticiones GET, POST, PUT, DELETE</a:t>
            </a:r>
            <a:endParaRPr b="0" lang="en-US" sz="2400" spc="-1" strike="noStrike">
              <a:solidFill>
                <a:schemeClr val="dk1"/>
              </a:solidFill>
              <a:latin typeface="Corbe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type="title"/>
          </p:nvPr>
        </p:nvSpPr>
        <p:spPr>
          <a:xfrm>
            <a:off x="1309680" y="457200"/>
            <a:ext cx="10272600" cy="1980720"/>
          </a:xfrm>
          <a:prstGeom prst="rect">
            <a:avLst/>
          </a:prstGeom>
          <a:noFill/>
          <a:ln w="0">
            <a:noFill/>
          </a:ln>
        </p:spPr>
        <p:txBody>
          <a:bodyPr lIns="91440" rIns="91440" tIns="45720" bIns="45720" anchor="ctr">
            <a:noAutofit/>
          </a:bodyPr>
          <a:p>
            <a:pPr indent="0" algn="ctr" defTabSz="457200">
              <a:lnSpc>
                <a:spcPct val="100000"/>
              </a:lnSpc>
              <a:buNone/>
            </a:pPr>
            <a:r>
              <a:rPr b="0" lang="es-ES" sz="4000" spc="-1" strike="noStrike">
                <a:solidFill>
                  <a:schemeClr val="dk1"/>
                </a:solidFill>
                <a:latin typeface="Corbel"/>
              </a:rPr>
              <a:t>¿Qué es retrofit? (II)</a:t>
            </a:r>
            <a:endParaRPr b="0" lang="en-US" sz="4000" spc="-1" strike="noStrike">
              <a:solidFill>
                <a:schemeClr val="dk1"/>
              </a:solidFill>
              <a:latin typeface="Corbel"/>
            </a:endParaRPr>
          </a:p>
        </p:txBody>
      </p:sp>
      <p:sp>
        <p:nvSpPr>
          <p:cNvPr id="285" name="PlaceHolder 2"/>
          <p:cNvSpPr>
            <a:spLocks noGrp="1"/>
          </p:cNvSpPr>
          <p:nvPr>
            <p:ph/>
          </p:nvPr>
        </p:nvSpPr>
        <p:spPr>
          <a:xfrm>
            <a:off x="1309680" y="2666880"/>
            <a:ext cx="10272600" cy="3332520"/>
          </a:xfrm>
          <a:prstGeom prst="rect">
            <a:avLst/>
          </a:prstGeom>
          <a:noFill/>
          <a:ln w="0">
            <a:noFill/>
          </a:ln>
        </p:spPr>
        <p:txBody>
          <a:bodyPr lIns="91440" rIns="91440" tIns="45720" bIns="45720" anchor="ctr">
            <a:noAutofit/>
          </a:bodyPr>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Versión mínima Android API 21 (5.0 Lollipop)</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Permite integrar autenticación en los servicios que lo necesiten</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a:solidFill>
                  <a:schemeClr val="dk1"/>
                </a:solidFill>
                <a:latin typeface="Corbel"/>
              </a:rPr>
              <a:t>Utiliza la librería okHttp (</a:t>
            </a:r>
            <a:r>
              <a:rPr b="0" lang="es-ES" sz="2400" spc="-1" strike="noStrike" u="sng">
                <a:solidFill>
                  <a:schemeClr val="dk1"/>
                </a:solidFill>
                <a:uFillTx/>
                <a:latin typeface="Corbel"/>
                <a:hlinkClick r:id="rId1"/>
              </a:rPr>
              <a:t>https://square.github.io/okhttp/</a:t>
            </a:r>
            <a:r>
              <a:rPr b="0" lang="es-ES" sz="2400" spc="-1" strike="noStrike">
                <a:solidFill>
                  <a:schemeClr val="dk1"/>
                </a:solidFill>
                <a:latin typeface="Corbel"/>
              </a:rPr>
              <a:t>) para manejar las peticiones HTTP a bajo nivel.</a:t>
            </a:r>
            <a:endParaRPr b="0" lang="en-US" sz="2400" spc="-1" strike="noStrike">
              <a:solidFill>
                <a:schemeClr val="dk1"/>
              </a:solidFill>
              <a:latin typeface="Corbel"/>
            </a:endParaRPr>
          </a:p>
          <a:p>
            <a:pPr marL="285840" indent="-285840" defTabSz="457200">
              <a:lnSpc>
                <a:spcPct val="100000"/>
              </a:lnSpc>
              <a:spcBef>
                <a:spcPts val="479"/>
              </a:spcBef>
              <a:spcAft>
                <a:spcPts val="601"/>
              </a:spcAft>
              <a:buClr>
                <a:srgbClr val="1287c3"/>
              </a:buClr>
              <a:buSzPct val="145000"/>
              <a:buFont typeface="Arial"/>
              <a:buChar char="•"/>
            </a:pPr>
            <a:r>
              <a:rPr b="0" lang="es-ES" sz="2400" spc="-1" strike="noStrike" u="sng">
                <a:solidFill>
                  <a:schemeClr val="dk1"/>
                </a:solidFill>
                <a:uFillTx/>
                <a:latin typeface="Corbel"/>
                <a:hlinkClick r:id="rId2"/>
              </a:rPr>
              <a:t>https://square.github.io/retrofit/</a:t>
            </a:r>
            <a:endParaRPr b="0" lang="en-US" sz="2400" spc="-1" strike="noStrike">
              <a:solidFill>
                <a:schemeClr val="dk1"/>
              </a:solidFill>
              <a:latin typeface="Corbel"/>
            </a:endParaRPr>
          </a:p>
        </p:txBody>
      </p:sp>
    </p:spTree>
  </p:cSld>
  <mc:AlternateContent>
    <mc:Choice Requires="p14">
      <p:transition spd="slow" p14:dur="2000"/>
    </mc:Choice>
    <mc:Fallback>
      <p:transition spd="slow"/>
    </mc:Fallback>
  </mc:AlternateContent>
</p:sld>
</file>

<file path=ppt/theme/_rels/theme1.xml.rels><?xml version="1.0" encoding="UTF-8"?>
<Relationships xmlns="http://schemas.openxmlformats.org/package/2006/relationships"><Relationship Id="rId1" Type="http://schemas.openxmlformats.org/officeDocument/2006/relationships/image" Target="../media/image1.jpeg"/>
</Relationships>
</file>

<file path=ppt/theme/_rels/theme10.xml.rels><?xml version="1.0" encoding="UTF-8"?>
<Relationships xmlns="http://schemas.openxmlformats.org/package/2006/relationships"><Relationship Id="rId1" Type="http://schemas.openxmlformats.org/officeDocument/2006/relationships/image" Target="../media/image1.jpeg"/>
</Relationships>
</file>

<file path=ppt/theme/_rels/theme11.xml.rels><?xml version="1.0" encoding="UTF-8"?>
<Relationships xmlns="http://schemas.openxmlformats.org/package/2006/relationships"><Relationship Id="rId1" Type="http://schemas.openxmlformats.org/officeDocument/2006/relationships/image" Target="../media/image1.jpeg"/>
</Relationships>
</file>

<file path=ppt/theme/_rels/theme12.xml.rels><?xml version="1.0" encoding="UTF-8"?>
<Relationships xmlns="http://schemas.openxmlformats.org/package/2006/relationships"><Relationship Id="rId1" Type="http://schemas.openxmlformats.org/officeDocument/2006/relationships/image" Target="../media/image1.jpeg"/>
</Relationships>
</file>

<file path=ppt/theme/_rels/theme13.xml.rels><?xml version="1.0" encoding="UTF-8"?>
<Relationships xmlns="http://schemas.openxmlformats.org/package/2006/relationships"><Relationship Id="rId1" Type="http://schemas.openxmlformats.org/officeDocument/2006/relationships/image" Target="../media/image1.jpeg"/>
</Relationships>
</file>

<file path=ppt/theme/_rels/theme14.xml.rels><?xml version="1.0" encoding="UTF-8"?>
<Relationships xmlns="http://schemas.openxmlformats.org/package/2006/relationships"><Relationship Id="rId1" Type="http://schemas.openxmlformats.org/officeDocument/2006/relationships/image" Target="../media/image1.jpeg"/>
</Relationships>
</file>

<file path=ppt/theme/_rels/theme15.xml.rels><?xml version="1.0" encoding="UTF-8"?>
<Relationships xmlns="http://schemas.openxmlformats.org/package/2006/relationships"><Relationship Id="rId1" Type="http://schemas.openxmlformats.org/officeDocument/2006/relationships/image" Target="../media/image1.jpeg"/>
</Relationships>
</file>

<file path=ppt/theme/_rels/theme16.xml.rels><?xml version="1.0" encoding="UTF-8"?>
<Relationships xmlns="http://schemas.openxmlformats.org/package/2006/relationships"><Relationship Id="rId1" Type="http://schemas.openxmlformats.org/officeDocument/2006/relationships/image" Target="../media/image1.jpeg"/>
</Relationships>
</file>

<file path=ppt/theme/_rels/theme17.xml.rels><?xml version="1.0" encoding="UTF-8"?>
<Relationships xmlns="http://schemas.openxmlformats.org/package/2006/relationships"><Relationship Id="rId1" Type="http://schemas.openxmlformats.org/officeDocument/2006/relationships/image" Target="../media/image1.jpeg"/>
</Relationships>
</file>

<file path=ppt/theme/_rels/theme2.xml.rels><?xml version="1.0" encoding="UTF-8"?>
<Relationships xmlns="http://schemas.openxmlformats.org/package/2006/relationships"><Relationship Id="rId1" Type="http://schemas.openxmlformats.org/officeDocument/2006/relationships/image" Target="../media/image1.jpeg"/>
</Relationships>
</file>

<file path=ppt/theme/_rels/theme3.xml.rels><?xml version="1.0" encoding="UTF-8"?>
<Relationships xmlns="http://schemas.openxmlformats.org/package/2006/relationships"><Relationship Id="rId1" Type="http://schemas.openxmlformats.org/officeDocument/2006/relationships/image" Target="../media/image1.jpeg"/>
</Relationships>
</file>

<file path=ppt/theme/_rels/theme4.xml.rels><?xml version="1.0" encoding="UTF-8"?>
<Relationships xmlns="http://schemas.openxmlformats.org/package/2006/relationships"><Relationship Id="rId1" Type="http://schemas.openxmlformats.org/officeDocument/2006/relationships/image" Target="../media/image1.jpeg"/>
</Relationships>
</file>

<file path=ppt/theme/_rels/theme5.xml.rels><?xml version="1.0" encoding="UTF-8"?>
<Relationships xmlns="http://schemas.openxmlformats.org/package/2006/relationships"><Relationship Id="rId1" Type="http://schemas.openxmlformats.org/officeDocument/2006/relationships/image" Target="../media/image1.jpeg"/>
</Relationships>
</file>

<file path=ppt/theme/_rels/theme6.xml.rels><?xml version="1.0" encoding="UTF-8"?>
<Relationships xmlns="http://schemas.openxmlformats.org/package/2006/relationships"><Relationship Id="rId1" Type="http://schemas.openxmlformats.org/officeDocument/2006/relationships/image" Target="../media/image1.jpeg"/>
</Relationships>
</file>

<file path=ppt/theme/_rels/theme7.xml.rels><?xml version="1.0" encoding="UTF-8"?>
<Relationships xmlns="http://schemas.openxmlformats.org/package/2006/relationships"><Relationship Id="rId1" Type="http://schemas.openxmlformats.org/officeDocument/2006/relationships/image" Target="../media/image1.jpeg"/>
</Relationships>
</file>

<file path=ppt/theme/_rels/theme8.xml.rels><?xml version="1.0" encoding="UTF-8"?>
<Relationships xmlns="http://schemas.openxmlformats.org/package/2006/relationships"><Relationship Id="rId1" Type="http://schemas.openxmlformats.org/officeDocument/2006/relationships/image" Target="../media/image1.jpeg"/>
</Relationships>
</file>

<file path=ppt/theme/_rels/theme9.xml.rels><?xml version="1.0" encoding="UTF-8"?>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pitchFamily="0" charset="1"/>
        <a:ea typeface=""/>
        <a:cs typeface=""/>
      </a:majorFont>
      <a:minorFont>
        <a:latin typeface="Corbel" panose="020B0503020204020204" pitchFamily="0" charset="1"/>
        <a:ea typeface=""/>
        <a:cs typeface=""/>
      </a:minorFont>
    </a:fontScheme>
    <a:fmtScheme>
      <a:fillStyleLst>
        <a:solidFill>
          <a:schemeClr val="phClr"/>
        </a:solidFill>
        <a:gradFill>
          <a:gsLst>
            <a:gs pos="0">
              <a:schemeClr val="phClr">
                <a:tint val="60000"/>
                <a:lumMod val="104000"/>
              </a:schemeClr>
            </a:gs>
            <a:gs pos="100000">
              <a:schemeClr val="phClr">
                <a:tint val="84000"/>
              </a:schemeClr>
            </a:gs>
          </a:gsLst>
          <a:lin ang="5400000" scaled="0"/>
          <a:tileRect l="0" t="0" r="0" b="0"/>
        </a:gradFill>
        <a:gradFill>
          <a:gsLst>
            <a:gs pos="0">
              <a:schemeClr val="phClr">
                <a:tint val="96000"/>
                <a:lumMod val="102000"/>
              </a:schemeClr>
            </a:gs>
            <a:gs pos="100000">
              <a:schemeClr val="phClr">
                <a:shade val="88000"/>
                <a:lumMod val="94000"/>
              </a:schemeClr>
            </a:gs>
          </a:gsLst>
          <a:path path="circle">
            <a:fillToRect l="50000" t="100000" r="100000" b="50000"/>
          </a:path>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100000">
              <a:schemeClr val="phClr">
                <a:shade val="64000"/>
                <a:lumMod val="98000"/>
              </a:schemeClr>
            </a:gs>
          </a:gsLst>
          <a:lin ang="5400000" scaled="0"/>
          <a:tileRect l="0" t="0" r="0" b="0"/>
        </a:gradFill>
        <a:blipFill rotWithShape="1">
          <a:blip r:embed="rId1"/>
          <a:srcRect l="0" t="0" r="0" b="0"/>
          <a:stretch>
            <a:fillRect l="0" t="0" r="0" b="0"/>
          </a:stretch>
        </a:blipFill>
      </a:bgFillStyleLst>
    </a:fmtScheme>
  </a:themeElements>
</a:theme>
</file>

<file path=ppt/theme/theme10.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pitchFamily="0" charset="1"/>
        <a:ea typeface=""/>
        <a:cs typeface=""/>
      </a:majorFont>
      <a:minorFont>
        <a:latin typeface="Corbel" panose="020B0503020204020204" pitchFamily="0" charset="1"/>
        <a:ea typeface=""/>
        <a:cs typeface=""/>
      </a:minorFont>
    </a:fontScheme>
    <a:fmtScheme>
      <a:fillStyleLst>
        <a:solidFill>
          <a:schemeClr val="phClr"/>
        </a:solidFill>
        <a:gradFill>
          <a:gsLst>
            <a:gs pos="0">
              <a:schemeClr val="phClr">
                <a:tint val="60000"/>
                <a:lumMod val="104000"/>
              </a:schemeClr>
            </a:gs>
            <a:gs pos="100000">
              <a:schemeClr val="phClr">
                <a:tint val="84000"/>
              </a:schemeClr>
            </a:gs>
          </a:gsLst>
          <a:lin ang="5400000" scaled="0"/>
          <a:tileRect l="0" t="0" r="0" b="0"/>
        </a:gradFill>
        <a:gradFill>
          <a:gsLst>
            <a:gs pos="0">
              <a:schemeClr val="phClr">
                <a:tint val="96000"/>
                <a:lumMod val="102000"/>
              </a:schemeClr>
            </a:gs>
            <a:gs pos="100000">
              <a:schemeClr val="phClr">
                <a:shade val="88000"/>
                <a:lumMod val="94000"/>
              </a:schemeClr>
            </a:gs>
          </a:gsLst>
          <a:path path="circle">
            <a:fillToRect l="50000" t="100000" r="100000" b="50000"/>
          </a:path>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100000">
              <a:schemeClr val="phClr">
                <a:shade val="64000"/>
                <a:lumMod val="98000"/>
              </a:schemeClr>
            </a:gs>
          </a:gsLst>
          <a:lin ang="5400000" scaled="0"/>
          <a:tileRect l="0" t="0" r="0" b="0"/>
        </a:gradFill>
        <a:blipFill rotWithShape="1">
          <a:blip r:embed="rId1"/>
          <a:srcRect l="0" t="0" r="0" b="0"/>
          <a:stretch>
            <a:fillRect l="0" t="0" r="0" b="0"/>
          </a:stretch>
        </a:blipFill>
      </a:bgFillStyleLst>
    </a:fmtScheme>
  </a:themeElements>
</a:theme>
</file>

<file path=ppt/theme/theme11.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pitchFamily="0" charset="1"/>
        <a:ea typeface=""/>
        <a:cs typeface=""/>
      </a:majorFont>
      <a:minorFont>
        <a:latin typeface="Corbel" panose="020B0503020204020204" pitchFamily="0" charset="1"/>
        <a:ea typeface=""/>
        <a:cs typeface=""/>
      </a:minorFont>
    </a:fontScheme>
    <a:fmtScheme>
      <a:fillStyleLst>
        <a:solidFill>
          <a:schemeClr val="phClr"/>
        </a:solidFill>
        <a:gradFill>
          <a:gsLst>
            <a:gs pos="0">
              <a:schemeClr val="phClr">
                <a:tint val="60000"/>
                <a:lumMod val="104000"/>
              </a:schemeClr>
            </a:gs>
            <a:gs pos="100000">
              <a:schemeClr val="phClr">
                <a:tint val="84000"/>
              </a:schemeClr>
            </a:gs>
          </a:gsLst>
          <a:lin ang="5400000" scaled="0"/>
          <a:tileRect l="0" t="0" r="0" b="0"/>
        </a:gradFill>
        <a:gradFill>
          <a:gsLst>
            <a:gs pos="0">
              <a:schemeClr val="phClr">
                <a:tint val="96000"/>
                <a:lumMod val="102000"/>
              </a:schemeClr>
            </a:gs>
            <a:gs pos="100000">
              <a:schemeClr val="phClr">
                <a:shade val="88000"/>
                <a:lumMod val="94000"/>
              </a:schemeClr>
            </a:gs>
          </a:gsLst>
          <a:path path="circle">
            <a:fillToRect l="50000" t="100000" r="100000" b="50000"/>
          </a:path>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100000">
              <a:schemeClr val="phClr">
                <a:shade val="64000"/>
                <a:lumMod val="98000"/>
              </a:schemeClr>
            </a:gs>
          </a:gsLst>
          <a:lin ang="5400000" scaled="0"/>
          <a:tileRect l="0" t="0" r="0" b="0"/>
        </a:gradFill>
        <a:blipFill rotWithShape="1">
          <a:blip r:embed="rId1"/>
          <a:srcRect l="0" t="0" r="0" b="0"/>
          <a:stretch>
            <a:fillRect l="0" t="0" r="0" b="0"/>
          </a:stretch>
        </a:blipFill>
      </a:bgFillStyleLst>
    </a:fmtScheme>
  </a:themeElements>
</a:theme>
</file>

<file path=ppt/theme/theme12.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pitchFamily="0" charset="1"/>
        <a:ea typeface=""/>
        <a:cs typeface=""/>
      </a:majorFont>
      <a:minorFont>
        <a:latin typeface="Corbel" panose="020B0503020204020204" pitchFamily="0" charset="1"/>
        <a:ea typeface=""/>
        <a:cs typeface=""/>
      </a:minorFont>
    </a:fontScheme>
    <a:fmtScheme>
      <a:fillStyleLst>
        <a:solidFill>
          <a:schemeClr val="phClr"/>
        </a:solidFill>
        <a:gradFill>
          <a:gsLst>
            <a:gs pos="0">
              <a:schemeClr val="phClr">
                <a:tint val="60000"/>
                <a:lumMod val="104000"/>
              </a:schemeClr>
            </a:gs>
            <a:gs pos="100000">
              <a:schemeClr val="phClr">
                <a:tint val="84000"/>
              </a:schemeClr>
            </a:gs>
          </a:gsLst>
          <a:lin ang="5400000" scaled="0"/>
          <a:tileRect l="0" t="0" r="0" b="0"/>
        </a:gradFill>
        <a:gradFill>
          <a:gsLst>
            <a:gs pos="0">
              <a:schemeClr val="phClr">
                <a:tint val="96000"/>
                <a:lumMod val="102000"/>
              </a:schemeClr>
            </a:gs>
            <a:gs pos="100000">
              <a:schemeClr val="phClr">
                <a:shade val="88000"/>
                <a:lumMod val="94000"/>
              </a:schemeClr>
            </a:gs>
          </a:gsLst>
          <a:path path="circle">
            <a:fillToRect l="50000" t="100000" r="100000" b="50000"/>
          </a:path>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100000">
              <a:schemeClr val="phClr">
                <a:shade val="64000"/>
                <a:lumMod val="98000"/>
              </a:schemeClr>
            </a:gs>
          </a:gsLst>
          <a:lin ang="5400000" scaled="0"/>
          <a:tileRect l="0" t="0" r="0" b="0"/>
        </a:gradFill>
        <a:blipFill rotWithShape="1">
          <a:blip r:embed="rId1"/>
          <a:srcRect l="0" t="0" r="0" b="0"/>
          <a:stretch>
            <a:fillRect l="0" t="0" r="0" b="0"/>
          </a:stretch>
        </a:blipFill>
      </a:bgFillStyleLst>
    </a:fmtScheme>
  </a:themeElements>
</a:theme>
</file>

<file path=ppt/theme/theme13.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pitchFamily="0" charset="1"/>
        <a:ea typeface=""/>
        <a:cs typeface=""/>
      </a:majorFont>
      <a:minorFont>
        <a:latin typeface="Corbel" panose="020B0503020204020204" pitchFamily="0" charset="1"/>
        <a:ea typeface=""/>
        <a:cs typeface=""/>
      </a:minorFont>
    </a:fontScheme>
    <a:fmtScheme>
      <a:fillStyleLst>
        <a:solidFill>
          <a:schemeClr val="phClr"/>
        </a:solidFill>
        <a:gradFill>
          <a:gsLst>
            <a:gs pos="0">
              <a:schemeClr val="phClr">
                <a:tint val="60000"/>
                <a:lumMod val="104000"/>
              </a:schemeClr>
            </a:gs>
            <a:gs pos="100000">
              <a:schemeClr val="phClr">
                <a:tint val="84000"/>
              </a:schemeClr>
            </a:gs>
          </a:gsLst>
          <a:lin ang="5400000" scaled="0"/>
          <a:tileRect l="0" t="0" r="0" b="0"/>
        </a:gradFill>
        <a:gradFill>
          <a:gsLst>
            <a:gs pos="0">
              <a:schemeClr val="phClr">
                <a:tint val="96000"/>
                <a:lumMod val="102000"/>
              </a:schemeClr>
            </a:gs>
            <a:gs pos="100000">
              <a:schemeClr val="phClr">
                <a:shade val="88000"/>
                <a:lumMod val="94000"/>
              </a:schemeClr>
            </a:gs>
          </a:gsLst>
          <a:path path="circle">
            <a:fillToRect l="50000" t="100000" r="100000" b="50000"/>
          </a:path>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100000">
              <a:schemeClr val="phClr">
                <a:shade val="64000"/>
                <a:lumMod val="98000"/>
              </a:schemeClr>
            </a:gs>
          </a:gsLst>
          <a:lin ang="5400000" scaled="0"/>
          <a:tileRect l="0" t="0" r="0" b="0"/>
        </a:gradFill>
        <a:blipFill rotWithShape="1">
          <a:blip r:embed="rId1"/>
          <a:srcRect l="0" t="0" r="0" b="0"/>
          <a:stretch>
            <a:fillRect l="0" t="0" r="0" b="0"/>
          </a:stretch>
        </a:blipFill>
      </a:bgFillStyleLst>
    </a:fmtScheme>
  </a:themeElements>
</a:theme>
</file>

<file path=ppt/theme/theme14.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pitchFamily="0" charset="1"/>
        <a:ea typeface=""/>
        <a:cs typeface=""/>
      </a:majorFont>
      <a:minorFont>
        <a:latin typeface="Corbel" panose="020B0503020204020204" pitchFamily="0" charset="1"/>
        <a:ea typeface=""/>
        <a:cs typeface=""/>
      </a:minorFont>
    </a:fontScheme>
    <a:fmtScheme>
      <a:fillStyleLst>
        <a:solidFill>
          <a:schemeClr val="phClr"/>
        </a:solidFill>
        <a:gradFill>
          <a:gsLst>
            <a:gs pos="0">
              <a:schemeClr val="phClr">
                <a:tint val="60000"/>
                <a:lumMod val="104000"/>
              </a:schemeClr>
            </a:gs>
            <a:gs pos="100000">
              <a:schemeClr val="phClr">
                <a:tint val="84000"/>
              </a:schemeClr>
            </a:gs>
          </a:gsLst>
          <a:lin ang="5400000" scaled="0"/>
          <a:tileRect l="0" t="0" r="0" b="0"/>
        </a:gradFill>
        <a:gradFill>
          <a:gsLst>
            <a:gs pos="0">
              <a:schemeClr val="phClr">
                <a:tint val="96000"/>
                <a:lumMod val="102000"/>
              </a:schemeClr>
            </a:gs>
            <a:gs pos="100000">
              <a:schemeClr val="phClr">
                <a:shade val="88000"/>
                <a:lumMod val="94000"/>
              </a:schemeClr>
            </a:gs>
          </a:gsLst>
          <a:path path="circle">
            <a:fillToRect l="50000" t="100000" r="100000" b="50000"/>
          </a:path>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100000">
              <a:schemeClr val="phClr">
                <a:shade val="64000"/>
                <a:lumMod val="98000"/>
              </a:schemeClr>
            </a:gs>
          </a:gsLst>
          <a:lin ang="5400000" scaled="0"/>
          <a:tileRect l="0" t="0" r="0" b="0"/>
        </a:gradFill>
        <a:blipFill rotWithShape="1">
          <a:blip r:embed="rId1"/>
          <a:srcRect l="0" t="0" r="0" b="0"/>
          <a:stretch>
            <a:fillRect l="0" t="0" r="0" b="0"/>
          </a:stretch>
        </a:blipFill>
      </a:bgFillStyleLst>
    </a:fmtScheme>
  </a:themeElements>
</a:theme>
</file>

<file path=ppt/theme/theme15.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pitchFamily="0" charset="1"/>
        <a:ea typeface=""/>
        <a:cs typeface=""/>
      </a:majorFont>
      <a:minorFont>
        <a:latin typeface="Corbel" panose="020B0503020204020204" pitchFamily="0" charset="1"/>
        <a:ea typeface=""/>
        <a:cs typeface=""/>
      </a:minorFont>
    </a:fontScheme>
    <a:fmtScheme>
      <a:fillStyleLst>
        <a:solidFill>
          <a:schemeClr val="phClr"/>
        </a:solidFill>
        <a:gradFill>
          <a:gsLst>
            <a:gs pos="0">
              <a:schemeClr val="phClr">
                <a:tint val="60000"/>
                <a:lumMod val="104000"/>
              </a:schemeClr>
            </a:gs>
            <a:gs pos="100000">
              <a:schemeClr val="phClr">
                <a:tint val="84000"/>
              </a:schemeClr>
            </a:gs>
          </a:gsLst>
          <a:lin ang="5400000" scaled="0"/>
          <a:tileRect l="0" t="0" r="0" b="0"/>
        </a:gradFill>
        <a:gradFill>
          <a:gsLst>
            <a:gs pos="0">
              <a:schemeClr val="phClr">
                <a:tint val="96000"/>
                <a:lumMod val="102000"/>
              </a:schemeClr>
            </a:gs>
            <a:gs pos="100000">
              <a:schemeClr val="phClr">
                <a:shade val="88000"/>
                <a:lumMod val="94000"/>
              </a:schemeClr>
            </a:gs>
          </a:gsLst>
          <a:path path="circle">
            <a:fillToRect l="50000" t="100000" r="100000" b="50000"/>
          </a:path>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100000">
              <a:schemeClr val="phClr">
                <a:shade val="64000"/>
                <a:lumMod val="98000"/>
              </a:schemeClr>
            </a:gs>
          </a:gsLst>
          <a:lin ang="5400000" scaled="0"/>
          <a:tileRect l="0" t="0" r="0" b="0"/>
        </a:gradFill>
        <a:blipFill rotWithShape="1">
          <a:blip r:embed="rId1"/>
          <a:srcRect l="0" t="0" r="0" b="0"/>
          <a:stretch>
            <a:fillRect l="0" t="0" r="0" b="0"/>
          </a:stretch>
        </a:blipFill>
      </a:bgFillStyleLst>
    </a:fmtScheme>
  </a:themeElements>
</a:theme>
</file>

<file path=ppt/theme/theme16.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pitchFamily="0" charset="1"/>
        <a:ea typeface=""/>
        <a:cs typeface=""/>
      </a:majorFont>
      <a:minorFont>
        <a:latin typeface="Corbel" panose="020B0503020204020204" pitchFamily="0" charset="1"/>
        <a:ea typeface=""/>
        <a:cs typeface=""/>
      </a:minorFont>
    </a:fontScheme>
    <a:fmtScheme>
      <a:fillStyleLst>
        <a:solidFill>
          <a:schemeClr val="phClr"/>
        </a:solidFill>
        <a:gradFill>
          <a:gsLst>
            <a:gs pos="0">
              <a:schemeClr val="phClr">
                <a:tint val="60000"/>
                <a:lumMod val="104000"/>
              </a:schemeClr>
            </a:gs>
            <a:gs pos="100000">
              <a:schemeClr val="phClr">
                <a:tint val="84000"/>
              </a:schemeClr>
            </a:gs>
          </a:gsLst>
          <a:lin ang="5400000" scaled="0"/>
          <a:tileRect l="0" t="0" r="0" b="0"/>
        </a:gradFill>
        <a:gradFill>
          <a:gsLst>
            <a:gs pos="0">
              <a:schemeClr val="phClr">
                <a:tint val="96000"/>
                <a:lumMod val="102000"/>
              </a:schemeClr>
            </a:gs>
            <a:gs pos="100000">
              <a:schemeClr val="phClr">
                <a:shade val="88000"/>
                <a:lumMod val="94000"/>
              </a:schemeClr>
            </a:gs>
          </a:gsLst>
          <a:path path="circle">
            <a:fillToRect l="50000" t="100000" r="100000" b="50000"/>
          </a:path>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100000">
              <a:schemeClr val="phClr">
                <a:shade val="64000"/>
                <a:lumMod val="98000"/>
              </a:schemeClr>
            </a:gs>
          </a:gsLst>
          <a:lin ang="5400000" scaled="0"/>
          <a:tileRect l="0" t="0" r="0" b="0"/>
        </a:gradFill>
        <a:blipFill rotWithShape="1">
          <a:blip r:embed="rId1"/>
          <a:srcRect l="0" t="0" r="0" b="0"/>
          <a:stretch>
            <a:fillRect l="0" t="0" r="0" b="0"/>
          </a:stretch>
        </a:blipFill>
      </a:bgFillStyleLst>
    </a:fmtScheme>
  </a:themeElements>
</a:theme>
</file>

<file path=ppt/theme/theme17.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pitchFamily="0" charset="1"/>
        <a:ea typeface=""/>
        <a:cs typeface=""/>
      </a:majorFont>
      <a:minorFont>
        <a:latin typeface="Corbel" panose="020B0503020204020204" pitchFamily="0" charset="1"/>
        <a:ea typeface=""/>
        <a:cs typeface=""/>
      </a:minorFont>
    </a:fontScheme>
    <a:fmtScheme>
      <a:fillStyleLst>
        <a:solidFill>
          <a:schemeClr val="phClr"/>
        </a:solidFill>
        <a:gradFill>
          <a:gsLst>
            <a:gs pos="0">
              <a:schemeClr val="phClr">
                <a:tint val="60000"/>
                <a:lumMod val="104000"/>
              </a:schemeClr>
            </a:gs>
            <a:gs pos="100000">
              <a:schemeClr val="phClr">
                <a:tint val="84000"/>
              </a:schemeClr>
            </a:gs>
          </a:gsLst>
          <a:lin ang="5400000" scaled="0"/>
          <a:tileRect l="0" t="0" r="0" b="0"/>
        </a:gradFill>
        <a:gradFill>
          <a:gsLst>
            <a:gs pos="0">
              <a:schemeClr val="phClr">
                <a:tint val="96000"/>
                <a:lumMod val="102000"/>
              </a:schemeClr>
            </a:gs>
            <a:gs pos="100000">
              <a:schemeClr val="phClr">
                <a:shade val="88000"/>
                <a:lumMod val="94000"/>
              </a:schemeClr>
            </a:gs>
          </a:gsLst>
          <a:path path="circle">
            <a:fillToRect l="50000" t="100000" r="100000" b="50000"/>
          </a:path>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100000">
              <a:schemeClr val="phClr">
                <a:shade val="64000"/>
                <a:lumMod val="98000"/>
              </a:schemeClr>
            </a:gs>
          </a:gsLst>
          <a:lin ang="5400000" scaled="0"/>
          <a:tileRect l="0" t="0" r="0" b="0"/>
        </a:gradFill>
        <a:blipFill rotWithShape="1">
          <a:blip r:embed="rId1"/>
          <a:srcRect l="0" t="0" r="0" b="0"/>
          <a:stretch>
            <a:fillRect l="0" t="0" r="0" b="0"/>
          </a:stretch>
        </a:blipFill>
      </a:bgFillStyleLst>
    </a:fmtScheme>
  </a:themeElements>
</a:theme>
</file>

<file path=ppt/theme/theme18.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pitchFamily="0" charset="1"/>
        <a:ea typeface=""/>
        <a:cs typeface=""/>
      </a:majorFont>
      <a:minorFont>
        <a:latin typeface="Corbel" panose="020B0503020204020204" pitchFamily="0" charset="1"/>
        <a:ea typeface=""/>
        <a:cs typeface=""/>
      </a:minorFont>
    </a:fontScheme>
    <a:fmtScheme>
      <a:fillStyleLst>
        <a:solidFill>
          <a:schemeClr val="phClr"/>
        </a:solidFill>
        <a:gradFill>
          <a:gsLst>
            <a:gs pos="0">
              <a:schemeClr val="phClr">
                <a:tint val="60000"/>
                <a:lumMod val="104000"/>
              </a:schemeClr>
            </a:gs>
            <a:gs pos="100000">
              <a:schemeClr val="phClr">
                <a:tint val="84000"/>
              </a:schemeClr>
            </a:gs>
          </a:gsLst>
          <a:lin ang="5400000" scaled="0"/>
          <a:tileRect l="0" t="0" r="0" b="0"/>
        </a:gradFill>
        <a:gradFill>
          <a:gsLst>
            <a:gs pos="0">
              <a:schemeClr val="phClr">
                <a:tint val="96000"/>
                <a:lumMod val="102000"/>
              </a:schemeClr>
            </a:gs>
            <a:gs pos="100000">
              <a:schemeClr val="phClr">
                <a:shade val="88000"/>
                <a:lumMod val="94000"/>
              </a:schemeClr>
            </a:gs>
          </a:gsLst>
          <a:path path="circle">
            <a:fillToRect l="50000" t="100000" r="100000" b="50000"/>
          </a:path>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100000">
              <a:schemeClr val="phClr">
                <a:shade val="64000"/>
                <a:lumMod val="98000"/>
              </a:schemeClr>
            </a:gs>
          </a:gsLst>
          <a:lin ang="5400000" scaled="0"/>
          <a:tileRect l="0" t="0" r="0" b="0"/>
        </a:gradFill>
        <a:blipFill rotWithShape="1">
          <a:blip r:embed="rId1"/>
          <a:srcRect l="0" t="0" r="0" b="0"/>
          <a:stretch>
            <a:fillRect l="0" t="0" r="0" b="0"/>
          </a:stretch>
        </a:blipFill>
      </a:bgFillStyleLst>
    </a:fmtScheme>
  </a:themeElements>
</a:theme>
</file>

<file path=ppt/theme/theme3.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pitchFamily="0" charset="1"/>
        <a:ea typeface=""/>
        <a:cs typeface=""/>
      </a:majorFont>
      <a:minorFont>
        <a:latin typeface="Corbel" panose="020B0503020204020204" pitchFamily="0" charset="1"/>
        <a:ea typeface=""/>
        <a:cs typeface=""/>
      </a:minorFont>
    </a:fontScheme>
    <a:fmtScheme>
      <a:fillStyleLst>
        <a:solidFill>
          <a:schemeClr val="phClr"/>
        </a:solidFill>
        <a:gradFill>
          <a:gsLst>
            <a:gs pos="0">
              <a:schemeClr val="phClr">
                <a:tint val="60000"/>
                <a:lumMod val="104000"/>
              </a:schemeClr>
            </a:gs>
            <a:gs pos="100000">
              <a:schemeClr val="phClr">
                <a:tint val="84000"/>
              </a:schemeClr>
            </a:gs>
          </a:gsLst>
          <a:lin ang="5400000" scaled="0"/>
          <a:tileRect l="0" t="0" r="0" b="0"/>
        </a:gradFill>
        <a:gradFill>
          <a:gsLst>
            <a:gs pos="0">
              <a:schemeClr val="phClr">
                <a:tint val="96000"/>
                <a:lumMod val="102000"/>
              </a:schemeClr>
            </a:gs>
            <a:gs pos="100000">
              <a:schemeClr val="phClr">
                <a:shade val="88000"/>
                <a:lumMod val="94000"/>
              </a:schemeClr>
            </a:gs>
          </a:gsLst>
          <a:path path="circle">
            <a:fillToRect l="50000" t="100000" r="100000" b="50000"/>
          </a:path>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100000">
              <a:schemeClr val="phClr">
                <a:shade val="64000"/>
                <a:lumMod val="98000"/>
              </a:schemeClr>
            </a:gs>
          </a:gsLst>
          <a:lin ang="5400000" scaled="0"/>
          <a:tileRect l="0" t="0" r="0" b="0"/>
        </a:gradFill>
        <a:blipFill rotWithShape="1">
          <a:blip r:embed="rId1"/>
          <a:srcRect l="0" t="0" r="0" b="0"/>
          <a:stretch>
            <a:fillRect l="0" t="0" r="0" b="0"/>
          </a:stretch>
        </a:blipFill>
      </a:bgFillStyleLst>
    </a:fmtScheme>
  </a:themeElements>
</a:theme>
</file>

<file path=ppt/theme/theme4.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pitchFamily="0" charset="1"/>
        <a:ea typeface=""/>
        <a:cs typeface=""/>
      </a:majorFont>
      <a:minorFont>
        <a:latin typeface="Corbel" panose="020B0503020204020204" pitchFamily="0" charset="1"/>
        <a:ea typeface=""/>
        <a:cs typeface=""/>
      </a:minorFont>
    </a:fontScheme>
    <a:fmtScheme>
      <a:fillStyleLst>
        <a:solidFill>
          <a:schemeClr val="phClr"/>
        </a:solidFill>
        <a:gradFill>
          <a:gsLst>
            <a:gs pos="0">
              <a:schemeClr val="phClr">
                <a:tint val="60000"/>
                <a:lumMod val="104000"/>
              </a:schemeClr>
            </a:gs>
            <a:gs pos="100000">
              <a:schemeClr val="phClr">
                <a:tint val="84000"/>
              </a:schemeClr>
            </a:gs>
          </a:gsLst>
          <a:lin ang="5400000" scaled="0"/>
          <a:tileRect l="0" t="0" r="0" b="0"/>
        </a:gradFill>
        <a:gradFill>
          <a:gsLst>
            <a:gs pos="0">
              <a:schemeClr val="phClr">
                <a:tint val="96000"/>
                <a:lumMod val="102000"/>
              </a:schemeClr>
            </a:gs>
            <a:gs pos="100000">
              <a:schemeClr val="phClr">
                <a:shade val="88000"/>
                <a:lumMod val="94000"/>
              </a:schemeClr>
            </a:gs>
          </a:gsLst>
          <a:path path="circle">
            <a:fillToRect l="50000" t="100000" r="100000" b="50000"/>
          </a:path>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100000">
              <a:schemeClr val="phClr">
                <a:shade val="64000"/>
                <a:lumMod val="98000"/>
              </a:schemeClr>
            </a:gs>
          </a:gsLst>
          <a:lin ang="5400000" scaled="0"/>
          <a:tileRect l="0" t="0" r="0" b="0"/>
        </a:gradFill>
        <a:blipFill rotWithShape="1">
          <a:blip r:embed="rId1"/>
          <a:srcRect l="0" t="0" r="0" b="0"/>
          <a:stretch>
            <a:fillRect l="0" t="0" r="0" b="0"/>
          </a:stretch>
        </a:blipFill>
      </a:bgFillStyleLst>
    </a:fmtScheme>
  </a:themeElements>
</a:theme>
</file>

<file path=ppt/theme/theme5.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pitchFamily="0" charset="1"/>
        <a:ea typeface=""/>
        <a:cs typeface=""/>
      </a:majorFont>
      <a:minorFont>
        <a:latin typeface="Corbel" panose="020B0503020204020204" pitchFamily="0" charset="1"/>
        <a:ea typeface=""/>
        <a:cs typeface=""/>
      </a:minorFont>
    </a:fontScheme>
    <a:fmtScheme>
      <a:fillStyleLst>
        <a:solidFill>
          <a:schemeClr val="phClr"/>
        </a:solidFill>
        <a:gradFill>
          <a:gsLst>
            <a:gs pos="0">
              <a:schemeClr val="phClr">
                <a:tint val="60000"/>
                <a:lumMod val="104000"/>
              </a:schemeClr>
            </a:gs>
            <a:gs pos="100000">
              <a:schemeClr val="phClr">
                <a:tint val="84000"/>
              </a:schemeClr>
            </a:gs>
          </a:gsLst>
          <a:lin ang="5400000" scaled="0"/>
          <a:tileRect l="0" t="0" r="0" b="0"/>
        </a:gradFill>
        <a:gradFill>
          <a:gsLst>
            <a:gs pos="0">
              <a:schemeClr val="phClr">
                <a:tint val="96000"/>
                <a:lumMod val="102000"/>
              </a:schemeClr>
            </a:gs>
            <a:gs pos="100000">
              <a:schemeClr val="phClr">
                <a:shade val="88000"/>
                <a:lumMod val="94000"/>
              </a:schemeClr>
            </a:gs>
          </a:gsLst>
          <a:path path="circle">
            <a:fillToRect l="50000" t="100000" r="100000" b="50000"/>
          </a:path>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100000">
              <a:schemeClr val="phClr">
                <a:shade val="64000"/>
                <a:lumMod val="98000"/>
              </a:schemeClr>
            </a:gs>
          </a:gsLst>
          <a:lin ang="5400000" scaled="0"/>
          <a:tileRect l="0" t="0" r="0" b="0"/>
        </a:gradFill>
        <a:blipFill rotWithShape="1">
          <a:blip r:embed="rId1"/>
          <a:srcRect l="0" t="0" r="0" b="0"/>
          <a:stretch>
            <a:fillRect l="0" t="0" r="0" b="0"/>
          </a:stretch>
        </a:blipFill>
      </a:bgFillStyleLst>
    </a:fmtScheme>
  </a:themeElements>
</a:theme>
</file>

<file path=ppt/theme/theme6.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pitchFamily="0" charset="1"/>
        <a:ea typeface=""/>
        <a:cs typeface=""/>
      </a:majorFont>
      <a:minorFont>
        <a:latin typeface="Corbel" panose="020B0503020204020204" pitchFamily="0" charset="1"/>
        <a:ea typeface=""/>
        <a:cs typeface=""/>
      </a:minorFont>
    </a:fontScheme>
    <a:fmtScheme>
      <a:fillStyleLst>
        <a:solidFill>
          <a:schemeClr val="phClr"/>
        </a:solidFill>
        <a:gradFill>
          <a:gsLst>
            <a:gs pos="0">
              <a:schemeClr val="phClr">
                <a:tint val="60000"/>
                <a:lumMod val="104000"/>
              </a:schemeClr>
            </a:gs>
            <a:gs pos="100000">
              <a:schemeClr val="phClr">
                <a:tint val="84000"/>
              </a:schemeClr>
            </a:gs>
          </a:gsLst>
          <a:lin ang="5400000" scaled="0"/>
          <a:tileRect l="0" t="0" r="0" b="0"/>
        </a:gradFill>
        <a:gradFill>
          <a:gsLst>
            <a:gs pos="0">
              <a:schemeClr val="phClr">
                <a:tint val="96000"/>
                <a:lumMod val="102000"/>
              </a:schemeClr>
            </a:gs>
            <a:gs pos="100000">
              <a:schemeClr val="phClr">
                <a:shade val="88000"/>
                <a:lumMod val="94000"/>
              </a:schemeClr>
            </a:gs>
          </a:gsLst>
          <a:path path="circle">
            <a:fillToRect l="50000" t="100000" r="100000" b="50000"/>
          </a:path>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100000">
              <a:schemeClr val="phClr">
                <a:shade val="64000"/>
                <a:lumMod val="98000"/>
              </a:schemeClr>
            </a:gs>
          </a:gsLst>
          <a:lin ang="5400000" scaled="0"/>
          <a:tileRect l="0" t="0" r="0" b="0"/>
        </a:gradFill>
        <a:blipFill rotWithShape="1">
          <a:blip r:embed="rId1"/>
          <a:srcRect l="0" t="0" r="0" b="0"/>
          <a:stretch>
            <a:fillRect l="0" t="0" r="0" b="0"/>
          </a:stretch>
        </a:blipFill>
      </a:bgFillStyleLst>
    </a:fmtScheme>
  </a:themeElements>
</a:theme>
</file>

<file path=ppt/theme/theme7.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pitchFamily="0" charset="1"/>
        <a:ea typeface=""/>
        <a:cs typeface=""/>
      </a:majorFont>
      <a:minorFont>
        <a:latin typeface="Corbel" panose="020B0503020204020204" pitchFamily="0" charset="1"/>
        <a:ea typeface=""/>
        <a:cs typeface=""/>
      </a:minorFont>
    </a:fontScheme>
    <a:fmtScheme>
      <a:fillStyleLst>
        <a:solidFill>
          <a:schemeClr val="phClr"/>
        </a:solidFill>
        <a:gradFill>
          <a:gsLst>
            <a:gs pos="0">
              <a:schemeClr val="phClr">
                <a:tint val="60000"/>
                <a:lumMod val="104000"/>
              </a:schemeClr>
            </a:gs>
            <a:gs pos="100000">
              <a:schemeClr val="phClr">
                <a:tint val="84000"/>
              </a:schemeClr>
            </a:gs>
          </a:gsLst>
          <a:lin ang="5400000" scaled="0"/>
          <a:tileRect l="0" t="0" r="0" b="0"/>
        </a:gradFill>
        <a:gradFill>
          <a:gsLst>
            <a:gs pos="0">
              <a:schemeClr val="phClr">
                <a:tint val="96000"/>
                <a:lumMod val="102000"/>
              </a:schemeClr>
            </a:gs>
            <a:gs pos="100000">
              <a:schemeClr val="phClr">
                <a:shade val="88000"/>
                <a:lumMod val="94000"/>
              </a:schemeClr>
            </a:gs>
          </a:gsLst>
          <a:path path="circle">
            <a:fillToRect l="50000" t="100000" r="100000" b="50000"/>
          </a:path>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100000">
              <a:schemeClr val="phClr">
                <a:shade val="64000"/>
                <a:lumMod val="98000"/>
              </a:schemeClr>
            </a:gs>
          </a:gsLst>
          <a:lin ang="5400000" scaled="0"/>
          <a:tileRect l="0" t="0" r="0" b="0"/>
        </a:gradFill>
        <a:blipFill rotWithShape="1">
          <a:blip r:embed="rId1"/>
          <a:srcRect l="0" t="0" r="0" b="0"/>
          <a:stretch>
            <a:fillRect l="0" t="0" r="0" b="0"/>
          </a:stretch>
        </a:blipFill>
      </a:bgFillStyleLst>
    </a:fmtScheme>
  </a:themeElements>
</a:theme>
</file>

<file path=ppt/theme/theme8.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pitchFamily="0" charset="1"/>
        <a:ea typeface=""/>
        <a:cs typeface=""/>
      </a:majorFont>
      <a:minorFont>
        <a:latin typeface="Corbel" panose="020B0503020204020204" pitchFamily="0" charset="1"/>
        <a:ea typeface=""/>
        <a:cs typeface=""/>
      </a:minorFont>
    </a:fontScheme>
    <a:fmtScheme>
      <a:fillStyleLst>
        <a:solidFill>
          <a:schemeClr val="phClr"/>
        </a:solidFill>
        <a:gradFill>
          <a:gsLst>
            <a:gs pos="0">
              <a:schemeClr val="phClr">
                <a:tint val="60000"/>
                <a:lumMod val="104000"/>
              </a:schemeClr>
            </a:gs>
            <a:gs pos="100000">
              <a:schemeClr val="phClr">
                <a:tint val="84000"/>
              </a:schemeClr>
            </a:gs>
          </a:gsLst>
          <a:lin ang="5400000" scaled="0"/>
          <a:tileRect l="0" t="0" r="0" b="0"/>
        </a:gradFill>
        <a:gradFill>
          <a:gsLst>
            <a:gs pos="0">
              <a:schemeClr val="phClr">
                <a:tint val="96000"/>
                <a:lumMod val="102000"/>
              </a:schemeClr>
            </a:gs>
            <a:gs pos="100000">
              <a:schemeClr val="phClr">
                <a:shade val="88000"/>
                <a:lumMod val="94000"/>
              </a:schemeClr>
            </a:gs>
          </a:gsLst>
          <a:path path="circle">
            <a:fillToRect l="50000" t="100000" r="100000" b="50000"/>
          </a:path>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100000">
              <a:schemeClr val="phClr">
                <a:shade val="64000"/>
                <a:lumMod val="98000"/>
              </a:schemeClr>
            </a:gs>
          </a:gsLst>
          <a:lin ang="5400000" scaled="0"/>
          <a:tileRect l="0" t="0" r="0" b="0"/>
        </a:gradFill>
        <a:blipFill rotWithShape="1">
          <a:blip r:embed="rId1"/>
          <a:srcRect l="0" t="0" r="0" b="0"/>
          <a:stretch>
            <a:fillRect l="0" t="0" r="0" b="0"/>
          </a:stretch>
        </a:blipFill>
      </a:bgFillStyleLst>
    </a:fmtScheme>
  </a:themeElements>
</a:theme>
</file>

<file path=ppt/theme/theme9.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pitchFamily="0" charset="1"/>
        <a:ea typeface=""/>
        <a:cs typeface=""/>
      </a:majorFont>
      <a:minorFont>
        <a:latin typeface="Corbel" panose="020B0503020204020204" pitchFamily="0" charset="1"/>
        <a:ea typeface=""/>
        <a:cs typeface=""/>
      </a:minorFont>
    </a:fontScheme>
    <a:fmtScheme>
      <a:fillStyleLst>
        <a:solidFill>
          <a:schemeClr val="phClr"/>
        </a:solidFill>
        <a:gradFill>
          <a:gsLst>
            <a:gs pos="0">
              <a:schemeClr val="phClr">
                <a:tint val="60000"/>
                <a:lumMod val="104000"/>
              </a:schemeClr>
            </a:gs>
            <a:gs pos="100000">
              <a:schemeClr val="phClr">
                <a:tint val="84000"/>
              </a:schemeClr>
            </a:gs>
          </a:gsLst>
          <a:lin ang="5400000" scaled="0"/>
          <a:tileRect l="0" t="0" r="0" b="0"/>
        </a:gradFill>
        <a:gradFill>
          <a:gsLst>
            <a:gs pos="0">
              <a:schemeClr val="phClr">
                <a:tint val="96000"/>
                <a:lumMod val="102000"/>
              </a:schemeClr>
            </a:gs>
            <a:gs pos="100000">
              <a:schemeClr val="phClr">
                <a:shade val="88000"/>
                <a:lumMod val="94000"/>
              </a:schemeClr>
            </a:gs>
          </a:gsLst>
          <a:path path="circle">
            <a:fillToRect l="50000" t="100000" r="100000" b="50000"/>
          </a:path>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100000">
              <a:schemeClr val="phClr">
                <a:shade val="64000"/>
                <a:lumMod val="98000"/>
              </a:schemeClr>
            </a:gs>
          </a:gsLst>
          <a:lin ang="5400000" scaled="0"/>
          <a:tileRect l="0" t="0" r="0" b="0"/>
        </a:gradFill>
        <a:blipFill rotWithShape="1">
          <a:blip r:embed="rId1"/>
          <a:srcRect l="0" t="0" r="0" b="0"/>
          <a:stretch>
            <a:fillRect l="0" t="0" r="0" b="0"/>
          </a:stretch>
        </a:blipFill>
      </a:bgFillStyleLst>
    </a:fmtScheme>
  </a:themeElements>
</a:theme>
</file>

<file path=docProps/app.xml><?xml version="1.0" encoding="utf-8"?>
<Properties xmlns="http://schemas.openxmlformats.org/officeDocument/2006/extended-properties" xmlns:vt="http://schemas.openxmlformats.org/officeDocument/2006/docPropsVTypes">
  <Template>Parallax</Template>
  <TotalTime>10337</TotalTime>
  <Application>LibreOffice/24.2.6.2$Linux_X86_64 LibreOffice_project/420$Build-2</Application>
  <AppVersion>15.0000</AppVersion>
  <Words>3068</Words>
  <Paragraphs>300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2018-10-10T21:54:20Z</dcterms:created>
  <dc:creator>Juan Ramón Pérez-Pérez</dc:creator>
  <dc:description/>
  <dc:language>en-US</dc:language>
  <cp:lastModifiedBy/>
  <dcterms:modified xsi:type="dcterms:W3CDTF">2024-11-05T13:22:43Z</dcterms:modified>
  <cp:revision>202</cp:revision>
  <dc:subject/>
  <dc:title>Servicios web en Android – Retrofit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2</vt:i4>
  </property>
  <property fmtid="{D5CDD505-2E9C-101B-9397-08002B2CF9AE}" pid="3" name="Notes">
    <vt:i4>12</vt:i4>
  </property>
  <property fmtid="{D5CDD505-2E9C-101B-9397-08002B2CF9AE}" pid="4" name="PresentationFormat">
    <vt:lpwstr>Panorámica</vt:lpwstr>
  </property>
  <property fmtid="{D5CDD505-2E9C-101B-9397-08002B2CF9AE}" pid="5" name="Slides">
    <vt:i4>36</vt:i4>
  </property>
</Properties>
</file>