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bharat" userId="b97937f5e058223e" providerId="LiveId" clId="{0B09FB47-F969-4BEF-B62A-476FC36273E8}"/>
    <pc:docChg chg="custSel addSld delSld modSld">
      <pc:chgData name="arjun bharat" userId="b97937f5e058223e" providerId="LiveId" clId="{0B09FB47-F969-4BEF-B62A-476FC36273E8}" dt="2020-04-23T09:09:11.400" v="6733" actId="20577"/>
      <pc:docMkLst>
        <pc:docMk/>
      </pc:docMkLst>
      <pc:sldChg chg="modSp">
        <pc:chgData name="arjun bharat" userId="b97937f5e058223e" providerId="LiveId" clId="{0B09FB47-F969-4BEF-B62A-476FC36273E8}" dt="2020-04-23T08:37:35.866" v="1031" actId="20577"/>
        <pc:sldMkLst>
          <pc:docMk/>
          <pc:sldMk cId="3839664552" sldId="259"/>
        </pc:sldMkLst>
        <pc:spChg chg="mod">
          <ac:chgData name="arjun bharat" userId="b97937f5e058223e" providerId="LiveId" clId="{0B09FB47-F969-4BEF-B62A-476FC36273E8}" dt="2020-04-23T08:37:35.866" v="1031" actId="20577"/>
          <ac:spMkLst>
            <pc:docMk/>
            <pc:sldMk cId="3839664552" sldId="259"/>
            <ac:spMk id="3" creationId="{AA2F00F4-5F6C-42B9-9876-1FE8B53D3469}"/>
          </ac:spMkLst>
        </pc:spChg>
      </pc:sldChg>
      <pc:sldChg chg="modSp new">
        <pc:chgData name="arjun bharat" userId="b97937f5e058223e" providerId="LiveId" clId="{0B09FB47-F969-4BEF-B62A-476FC36273E8}" dt="2020-04-23T08:43:48.822" v="2109" actId="20577"/>
        <pc:sldMkLst>
          <pc:docMk/>
          <pc:sldMk cId="39731857" sldId="260"/>
        </pc:sldMkLst>
        <pc:spChg chg="mod">
          <ac:chgData name="arjun bharat" userId="b97937f5e058223e" providerId="LiveId" clId="{0B09FB47-F969-4BEF-B62A-476FC36273E8}" dt="2020-04-23T08:38:36.904" v="1100" actId="20577"/>
          <ac:spMkLst>
            <pc:docMk/>
            <pc:sldMk cId="39731857" sldId="260"/>
            <ac:spMk id="2" creationId="{D83471E4-BA48-4EAC-9527-DC760BB451EA}"/>
          </ac:spMkLst>
        </pc:spChg>
        <pc:spChg chg="mod">
          <ac:chgData name="arjun bharat" userId="b97937f5e058223e" providerId="LiveId" clId="{0B09FB47-F969-4BEF-B62A-476FC36273E8}" dt="2020-04-23T08:43:48.822" v="2109" actId="20577"/>
          <ac:spMkLst>
            <pc:docMk/>
            <pc:sldMk cId="39731857" sldId="260"/>
            <ac:spMk id="3" creationId="{6A23093B-8090-45EC-AA08-4F7C45FF7EB5}"/>
          </ac:spMkLst>
        </pc:spChg>
      </pc:sldChg>
      <pc:sldChg chg="new del">
        <pc:chgData name="arjun bharat" userId="b97937f5e058223e" providerId="LiveId" clId="{0B09FB47-F969-4BEF-B62A-476FC36273E8}" dt="2020-04-23T08:38:20.670" v="1033" actId="2696"/>
        <pc:sldMkLst>
          <pc:docMk/>
          <pc:sldMk cId="2159751180" sldId="260"/>
        </pc:sldMkLst>
      </pc:sldChg>
      <pc:sldChg chg="modSp new">
        <pc:chgData name="arjun bharat" userId="b97937f5e058223e" providerId="LiveId" clId="{0B09FB47-F969-4BEF-B62A-476FC36273E8}" dt="2020-04-23T08:52:17.060" v="3515" actId="20577"/>
        <pc:sldMkLst>
          <pc:docMk/>
          <pc:sldMk cId="3325561231" sldId="261"/>
        </pc:sldMkLst>
        <pc:spChg chg="mod">
          <ac:chgData name="arjun bharat" userId="b97937f5e058223e" providerId="LiveId" clId="{0B09FB47-F969-4BEF-B62A-476FC36273E8}" dt="2020-04-23T08:44:07.435" v="2177" actId="20577"/>
          <ac:spMkLst>
            <pc:docMk/>
            <pc:sldMk cId="3325561231" sldId="261"/>
            <ac:spMk id="2" creationId="{54E6A685-CD0C-4EC8-9B23-771437734A64}"/>
          </ac:spMkLst>
        </pc:spChg>
        <pc:spChg chg="mod">
          <ac:chgData name="arjun bharat" userId="b97937f5e058223e" providerId="LiveId" clId="{0B09FB47-F969-4BEF-B62A-476FC36273E8}" dt="2020-04-23T08:52:17.060" v="3515" actId="20577"/>
          <ac:spMkLst>
            <pc:docMk/>
            <pc:sldMk cId="3325561231" sldId="261"/>
            <ac:spMk id="3" creationId="{C0621E95-40E6-4493-AC6A-E4AE9CE8BC9D}"/>
          </ac:spMkLst>
        </pc:spChg>
      </pc:sldChg>
      <pc:sldChg chg="addSp modSp new">
        <pc:chgData name="arjun bharat" userId="b97937f5e058223e" providerId="LiveId" clId="{0B09FB47-F969-4BEF-B62A-476FC36273E8}" dt="2020-04-23T08:59:03.947" v="4390" actId="1076"/>
        <pc:sldMkLst>
          <pc:docMk/>
          <pc:sldMk cId="2657525043" sldId="262"/>
        </pc:sldMkLst>
        <pc:spChg chg="mod">
          <ac:chgData name="arjun bharat" userId="b97937f5e058223e" providerId="LiveId" clId="{0B09FB47-F969-4BEF-B62A-476FC36273E8}" dt="2020-04-23T08:54:54.263" v="4021" actId="20577"/>
          <ac:spMkLst>
            <pc:docMk/>
            <pc:sldMk cId="2657525043" sldId="262"/>
            <ac:spMk id="2" creationId="{18E668D1-B4D1-490B-A5F3-3D07BDE4C9DF}"/>
          </ac:spMkLst>
        </pc:spChg>
        <pc:spChg chg="mod">
          <ac:chgData name="arjun bharat" userId="b97937f5e058223e" providerId="LiveId" clId="{0B09FB47-F969-4BEF-B62A-476FC36273E8}" dt="2020-04-23T08:58:54.494" v="4387" actId="20577"/>
          <ac:spMkLst>
            <pc:docMk/>
            <pc:sldMk cId="2657525043" sldId="262"/>
            <ac:spMk id="3" creationId="{D260B4CF-DA4D-425C-8D78-F4DFB6BD094A}"/>
          </ac:spMkLst>
        </pc:spChg>
        <pc:picChg chg="add mod">
          <ac:chgData name="arjun bharat" userId="b97937f5e058223e" providerId="LiveId" clId="{0B09FB47-F969-4BEF-B62A-476FC36273E8}" dt="2020-04-23T08:59:03.947" v="4390" actId="1076"/>
          <ac:picMkLst>
            <pc:docMk/>
            <pc:sldMk cId="2657525043" sldId="262"/>
            <ac:picMk id="5" creationId="{D95220A4-DE6B-49B2-A850-467E99A9DB06}"/>
          </ac:picMkLst>
        </pc:picChg>
      </pc:sldChg>
      <pc:sldChg chg="modSp new">
        <pc:chgData name="arjun bharat" userId="b97937f5e058223e" providerId="LiveId" clId="{0B09FB47-F969-4BEF-B62A-476FC36273E8}" dt="2020-04-23T09:05:27.195" v="5906" actId="20577"/>
        <pc:sldMkLst>
          <pc:docMk/>
          <pc:sldMk cId="632458343" sldId="263"/>
        </pc:sldMkLst>
        <pc:spChg chg="mod">
          <ac:chgData name="arjun bharat" userId="b97937f5e058223e" providerId="LiveId" clId="{0B09FB47-F969-4BEF-B62A-476FC36273E8}" dt="2020-04-23T08:59:11.552" v="4399" actId="20577"/>
          <ac:spMkLst>
            <pc:docMk/>
            <pc:sldMk cId="632458343" sldId="263"/>
            <ac:spMk id="2" creationId="{CF1F2F47-8933-42FA-9DF7-D8C2462D4D3A}"/>
          </ac:spMkLst>
        </pc:spChg>
        <pc:spChg chg="mod">
          <ac:chgData name="arjun bharat" userId="b97937f5e058223e" providerId="LiveId" clId="{0B09FB47-F969-4BEF-B62A-476FC36273E8}" dt="2020-04-23T09:05:27.195" v="5906" actId="20577"/>
          <ac:spMkLst>
            <pc:docMk/>
            <pc:sldMk cId="632458343" sldId="263"/>
            <ac:spMk id="3" creationId="{99A54EE3-6D09-403F-AB65-AB4704FD604F}"/>
          </ac:spMkLst>
        </pc:spChg>
      </pc:sldChg>
      <pc:sldChg chg="modSp new">
        <pc:chgData name="arjun bharat" userId="b97937f5e058223e" providerId="LiveId" clId="{0B09FB47-F969-4BEF-B62A-476FC36273E8}" dt="2020-04-23T09:08:34.730" v="6719" actId="20577"/>
        <pc:sldMkLst>
          <pc:docMk/>
          <pc:sldMk cId="1443479187" sldId="264"/>
        </pc:sldMkLst>
        <pc:spChg chg="mod">
          <ac:chgData name="arjun bharat" userId="b97937f5e058223e" providerId="LiveId" clId="{0B09FB47-F969-4BEF-B62A-476FC36273E8}" dt="2020-04-23T09:04:34.069" v="5719" actId="20577"/>
          <ac:spMkLst>
            <pc:docMk/>
            <pc:sldMk cId="1443479187" sldId="264"/>
            <ac:spMk id="2" creationId="{513D29D7-2767-4638-BA20-705A04B08DDA}"/>
          </ac:spMkLst>
        </pc:spChg>
        <pc:spChg chg="mod">
          <ac:chgData name="arjun bharat" userId="b97937f5e058223e" providerId="LiveId" clId="{0B09FB47-F969-4BEF-B62A-476FC36273E8}" dt="2020-04-23T09:08:34.730" v="6719" actId="20577"/>
          <ac:spMkLst>
            <pc:docMk/>
            <pc:sldMk cId="1443479187" sldId="264"/>
            <ac:spMk id="3" creationId="{8BAF6E69-680E-47ED-AC3E-10C84B323FBB}"/>
          </ac:spMkLst>
        </pc:spChg>
      </pc:sldChg>
      <pc:sldChg chg="new del">
        <pc:chgData name="arjun bharat" userId="b97937f5e058223e" providerId="LiveId" clId="{0B09FB47-F969-4BEF-B62A-476FC36273E8}" dt="2020-04-23T09:09:00.727" v="6721" actId="2696"/>
        <pc:sldMkLst>
          <pc:docMk/>
          <pc:sldMk cId="2751263512" sldId="265"/>
        </pc:sldMkLst>
      </pc:sldChg>
      <pc:sldChg chg="modSp new">
        <pc:chgData name="arjun bharat" userId="b97937f5e058223e" providerId="LiveId" clId="{0B09FB47-F969-4BEF-B62A-476FC36273E8}" dt="2020-04-23T09:09:11.400" v="6733" actId="20577"/>
        <pc:sldMkLst>
          <pc:docMk/>
          <pc:sldMk cId="4174681805" sldId="265"/>
        </pc:sldMkLst>
        <pc:spChg chg="mod">
          <ac:chgData name="arjun bharat" userId="b97937f5e058223e" providerId="LiveId" clId="{0B09FB47-F969-4BEF-B62A-476FC36273E8}" dt="2020-04-23T09:09:11.400" v="6733" actId="20577"/>
          <ac:spMkLst>
            <pc:docMk/>
            <pc:sldMk cId="4174681805" sldId="265"/>
            <ac:spMk id="2" creationId="{AB4B6C41-64B1-4D39-86EA-B04843AFF2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0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93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4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29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1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5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85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9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2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9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3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6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ADFB-505E-48A1-8E14-50F1DB5D623C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46C596-F462-4976-B606-6CE6B4588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F762-8536-45FE-8AAA-99DE097CF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AN INCREMENTALISED ESCAPE AND POINTS TO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1576-842E-4993-B897-D8B75E77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dirty="0"/>
              <a:t>CS6013</a:t>
            </a:r>
          </a:p>
          <a:p>
            <a:pPr algn="ctr"/>
            <a:r>
              <a:rPr lang="en-IN" dirty="0"/>
              <a:t>PAPER READING 2</a:t>
            </a:r>
          </a:p>
          <a:p>
            <a:pPr algn="ctr"/>
            <a:r>
              <a:rPr lang="en-IN" dirty="0"/>
              <a:t>ARJUN BHARAT</a:t>
            </a:r>
          </a:p>
          <a:p>
            <a:pPr algn="ctr"/>
            <a:r>
              <a:rPr lang="en-IN" dirty="0"/>
              <a:t>CS17B006</a:t>
            </a:r>
          </a:p>
        </p:txBody>
      </p:sp>
    </p:spTree>
    <p:extLst>
      <p:ext uri="{BB962C8B-B14F-4D97-AF65-F5344CB8AC3E}">
        <p14:creationId xmlns:p14="http://schemas.microsoft.com/office/powerpoint/2010/main" val="258982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6C41-64B1-4D39-86EA-B04843AF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746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0BDE-6363-40B1-AECE-06702C34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6D6C-02BB-46A8-8623-3F5BBFC9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paper discusses an </a:t>
            </a:r>
            <a:r>
              <a:rPr lang="en-IN" dirty="0" err="1"/>
              <a:t>incrementalized</a:t>
            </a:r>
            <a:r>
              <a:rPr lang="en-IN" dirty="0"/>
              <a:t> approach to escape and points-to analysis in object oriented languages.</a:t>
            </a:r>
          </a:p>
          <a:p>
            <a:r>
              <a:rPr lang="en-IN" dirty="0"/>
              <a:t>It rests on the advantage of analysing different procedures </a:t>
            </a:r>
            <a:r>
              <a:rPr lang="en-IN" b="1" dirty="0"/>
              <a:t>incrementally</a:t>
            </a:r>
            <a:r>
              <a:rPr lang="en-IN" dirty="0"/>
              <a:t>, that is, when necessary or when it maximises the payoff.</a:t>
            </a:r>
          </a:p>
          <a:p>
            <a:r>
              <a:rPr lang="en-IN" dirty="0"/>
              <a:t>An appropriate policy is sued to assess the most profitable region of a program which may be analyses repeatedly.</a:t>
            </a:r>
          </a:p>
          <a:p>
            <a:r>
              <a:rPr lang="en-IN" dirty="0"/>
              <a:t>Analysis is flow sensitive, context sensitive and compositional in nature.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48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072-F183-4C5C-B03B-65C6446B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LOCAL VS GLOBAL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B17E42-C746-4DE2-A267-3BD35B57A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25174"/>
              </p:ext>
            </p:extLst>
          </p:nvPr>
        </p:nvGraphicFramePr>
        <p:xfrm>
          <a:off x="677863" y="2160588"/>
          <a:ext cx="859631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80554047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0960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GLOBAL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This is intraprocedural in nature.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This is more conservative in nature.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May be adopted to save time as it is faster.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This is more expensive with respect to incremental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With this analysis, one could: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IN" dirty="0"/>
                        <a:t>Analyse the independence of caller functions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IN" dirty="0"/>
                        <a:t>Skip the analysis of invoked methods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IN" dirty="0"/>
                        <a:t>Incrementally incorporate analysis from a method that was previously skipped.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2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10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933-8A69-4439-AEC5-0C370A03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USEFUL NOTATIONS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00F4-5F6C-42B9-9876-1FE8B53D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Points-to graph is a graph depicting the relationship between objects and the fields they point to.</a:t>
            </a:r>
          </a:p>
          <a:p>
            <a:r>
              <a:rPr lang="en-IN" dirty="0"/>
              <a:t>Each node of the points to graph denotes an object that is present in the program. Directed edges denote the points-to relationship.</a:t>
            </a:r>
          </a:p>
          <a:p>
            <a:r>
              <a:rPr lang="en-IN" dirty="0"/>
              <a:t>An inside edge in the points to graph can be described by a pair ((n1,f),n2)), where n1 is an object node, f is a field and n2 is another object node. One can even represent these as (</a:t>
            </a:r>
            <a:r>
              <a:rPr lang="en-IN" dirty="0" err="1"/>
              <a:t>v,n</a:t>
            </a:r>
            <a:r>
              <a:rPr lang="en-IN" dirty="0"/>
              <a:t>), where v is a local and n is an object node that v points to. </a:t>
            </a:r>
          </a:p>
          <a:p>
            <a:r>
              <a:rPr lang="en-IN" dirty="0"/>
              <a:t>Inside nodes describe the points to information present local to a procedure.</a:t>
            </a:r>
          </a:p>
          <a:p>
            <a:r>
              <a:rPr lang="en-IN" dirty="0"/>
              <a:t>Outside edges are defined similarly, and these describe the objects which may potentially escape the current procedure.</a:t>
            </a:r>
          </a:p>
        </p:txBody>
      </p:sp>
    </p:spTree>
    <p:extLst>
      <p:ext uri="{BB962C8B-B14F-4D97-AF65-F5344CB8AC3E}">
        <p14:creationId xmlns:p14="http://schemas.microsoft.com/office/powerpoint/2010/main" val="383966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71E4-BA48-4EAC-9527-DC760BB4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UTILITY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093B-8090-45EC-AA08-4F7C45FF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analysis is primarily useful for </a:t>
            </a:r>
            <a:r>
              <a:rPr lang="en-IN" b="1" dirty="0"/>
              <a:t>stack allocation optimisation purposes. </a:t>
            </a:r>
            <a:r>
              <a:rPr lang="en-IN" dirty="0"/>
              <a:t>That is, if an object is determined to be “captured” by a function, it may be moved from the heap memory to the stack frame of the current procedure.</a:t>
            </a:r>
          </a:p>
          <a:p>
            <a:r>
              <a:rPr lang="en-IN" dirty="0"/>
              <a:t>An object is designated to be captured, if it has to utility outside the present procedure where it is declared. </a:t>
            </a:r>
          </a:p>
          <a:p>
            <a:r>
              <a:rPr lang="en-IN" dirty="0"/>
              <a:t>An object node </a:t>
            </a:r>
            <a:r>
              <a:rPr lang="en-IN" b="1" dirty="0"/>
              <a:t>n </a:t>
            </a:r>
            <a:r>
              <a:rPr lang="en-IN" dirty="0"/>
              <a:t>is said to escape from an object node </a:t>
            </a:r>
            <a:r>
              <a:rPr lang="en-IN" b="1" dirty="0"/>
              <a:t>n’, </a:t>
            </a:r>
            <a:r>
              <a:rPr lang="en-IN" dirty="0"/>
              <a:t>if </a:t>
            </a:r>
            <a:r>
              <a:rPr lang="en-IN" b="1" dirty="0"/>
              <a:t>n</a:t>
            </a:r>
            <a:r>
              <a:rPr lang="en-IN" dirty="0"/>
              <a:t> is part of the escape set of </a:t>
            </a:r>
            <a:r>
              <a:rPr lang="en-IN" b="1" dirty="0"/>
              <a:t>n’. </a:t>
            </a:r>
            <a:r>
              <a:rPr lang="en-IN" dirty="0"/>
              <a:t>The escape set of a node is computed using appropriate information from the inside and outside edges.</a:t>
            </a:r>
          </a:p>
          <a:p>
            <a:r>
              <a:rPr lang="en-IN" dirty="0"/>
              <a:t>If a node has an empty escape set, it is said to be captured, and may be moved onto the stack.</a:t>
            </a:r>
          </a:p>
        </p:txBody>
      </p:sp>
    </p:spTree>
    <p:extLst>
      <p:ext uri="{BB962C8B-B14F-4D97-AF65-F5344CB8AC3E}">
        <p14:creationId xmlns:p14="http://schemas.microsoft.com/office/powerpoint/2010/main" val="3973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A685-CD0C-4EC8-9B23-77143773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 BRIEF UNDERSTANDING OF THE ALGORITHM’S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1E95-40E6-4493-AC6A-E4AE9CE8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The algorithm begins by initialising the inside and outside edge sets of a node to null.</a:t>
            </a:r>
          </a:p>
          <a:p>
            <a:r>
              <a:rPr lang="en-IN" sz="1600" dirty="0"/>
              <a:t>We note that objects may escape by one among the three ways: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	By means of an unanalysed caller procedure.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By means of an invoked but unanalysed </a:t>
            </a:r>
            <a:r>
              <a:rPr lang="en-IN" sz="1600" dirty="0" err="1"/>
              <a:t>callee</a:t>
            </a:r>
            <a:r>
              <a:rPr lang="en-IN" sz="1600" dirty="0"/>
              <a:t> procedure.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By means of a global or static variable, or multiple thread accesses.</a:t>
            </a:r>
          </a:p>
          <a:p>
            <a:r>
              <a:rPr lang="en-IN" sz="1600" dirty="0"/>
              <a:t>The associated inside and outside edges associated with every node is computed in a flow sensitive fashion, with each statement having an associated transfer function. Procedural calls may be analysed or skipped along the way.</a:t>
            </a:r>
          </a:p>
          <a:p>
            <a:r>
              <a:rPr lang="en-IN" sz="1600" dirty="0"/>
              <a:t>If necessary, outside edges of a particular node may all be merged into one. </a:t>
            </a:r>
          </a:p>
          <a:p>
            <a:r>
              <a:rPr lang="en-IN" sz="1600" dirty="0"/>
              <a:t>For </a:t>
            </a:r>
            <a:r>
              <a:rPr lang="en-IN" sz="1600" dirty="0" err="1"/>
              <a:t>interprocedural</a:t>
            </a:r>
            <a:r>
              <a:rPr lang="en-IN" sz="1600" dirty="0"/>
              <a:t> analysis, one has to establish a mapping </a:t>
            </a:r>
            <a:r>
              <a:rPr lang="en-IN" sz="1600" dirty="0">
                <a:latin typeface="Grotesque" panose="020B0604020202020204" pitchFamily="34" charset="0"/>
              </a:rPr>
              <a:t>µ</a:t>
            </a:r>
            <a:r>
              <a:rPr lang="en-IN" sz="1600" dirty="0">
                <a:latin typeface="Grotesque" panose="020B0504020202020204" pitchFamily="34" charset="0"/>
              </a:rPr>
              <a:t> </a:t>
            </a:r>
            <a:r>
              <a:rPr lang="en-IN" sz="1600" dirty="0"/>
              <a:t>at the call site which depicts a relationship among object nodes of the caller and the </a:t>
            </a:r>
            <a:r>
              <a:rPr lang="en-IN" sz="1600" dirty="0" err="1"/>
              <a:t>callee</a:t>
            </a:r>
            <a:r>
              <a:rPr lang="en-IN" sz="1600" dirty="0"/>
              <a:t> procedure.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56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68D1-B4D1-490B-A5F3-3D07BDE4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ANALYSIS POLICY: A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B4CF-DA4D-425C-8D78-F4DFB6BD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analysis uses a payoff mechanism to capture nodes, based on the number of allocation statements at the particular call site. </a:t>
            </a:r>
          </a:p>
          <a:p>
            <a:r>
              <a:rPr lang="en-IN" dirty="0"/>
              <a:t>A specific call site may be reanalysed it the payoff exceeds a certain base value. This payoff is estimated with the help of a probability function.</a:t>
            </a:r>
          </a:p>
          <a:p>
            <a:r>
              <a:rPr lang="en-IN" dirty="0"/>
              <a:t>This probability function considers context sensitive information at the call site such as the call graph depth, the number of allocation statements, and the expected analysis time involved therein.</a:t>
            </a:r>
          </a:p>
          <a:p>
            <a:r>
              <a:rPr lang="en-IN" dirty="0"/>
              <a:t>Reanalysed procedures travel via the shown automaton and are not reanalysed subject to a termination condition applied to the object node they focus 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220A4-DE6B-49B2-A850-467E99A9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70" y="5133882"/>
            <a:ext cx="2718130" cy="16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2F47-8933-42FA-9DF7-D8C2462D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4EE3-6D09-403F-AB65-AB4704FD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analysis operates under the assumption of a simple IR consisting of only load, store, copy, allocation and function call statements. Global and static variables have been omitted.</a:t>
            </a:r>
          </a:p>
          <a:p>
            <a:r>
              <a:rPr lang="en-IN" dirty="0"/>
              <a:t>Escape information is computed in terms of the inside and outside edge sets of each object node, and is transferred by appropriate transfer functions pertaining to each statement in a flow-sensitive fashion.</a:t>
            </a:r>
          </a:p>
          <a:p>
            <a:r>
              <a:rPr lang="en-IN" dirty="0"/>
              <a:t>Skipped procedures may be reanalysed at the call site in a context sensitive fashion subject to a suitable payoff being attained.</a:t>
            </a:r>
          </a:p>
          <a:p>
            <a:r>
              <a:rPr lang="en-IN" dirty="0"/>
              <a:t>Procedures are analysed in the order of leaf to root in the call graph.</a:t>
            </a:r>
          </a:p>
          <a:p>
            <a:r>
              <a:rPr lang="en-IN" dirty="0"/>
              <a:t>Captured objects are successfully moved to stack that saves heap memory utilisation. The </a:t>
            </a:r>
            <a:r>
              <a:rPr lang="en-IN" dirty="0" err="1"/>
              <a:t>callee</a:t>
            </a:r>
            <a:r>
              <a:rPr lang="en-IN" dirty="0"/>
              <a:t> procedure may be </a:t>
            </a:r>
            <a:r>
              <a:rPr lang="en-IN" dirty="0" err="1"/>
              <a:t>inlined</a:t>
            </a:r>
            <a:r>
              <a:rPr lang="en-IN" dirty="0"/>
              <a:t> as well if all the passed object parameters from the caller do not escape from it, to facilitate the same.</a:t>
            </a:r>
          </a:p>
          <a:p>
            <a:r>
              <a:rPr lang="en-IN" dirty="0"/>
              <a:t>An appropriate termination policy shall end the algorithm with the suitable fixed point escape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5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9D7-2767-4638-BA20-705A04B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6E69-680E-47ED-AC3E-10C84B3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combination with </a:t>
            </a:r>
            <a:r>
              <a:rPr lang="en-IN" dirty="0" err="1"/>
              <a:t>Ruf’s</a:t>
            </a:r>
            <a:r>
              <a:rPr lang="en-IN" dirty="0"/>
              <a:t> synchronisation analysis, the said analysis can be used to eliminate unnecessary synchronisation statements in multi-threaded programs, subject to a single thread being active at the synchronisation site. </a:t>
            </a:r>
          </a:p>
          <a:p>
            <a:r>
              <a:rPr lang="en-IN" dirty="0"/>
              <a:t>Static variables can be treated as outside edges of every object of a particular class type and then analysed. Global variables can be treated as outside edges of every active object in the class.</a:t>
            </a:r>
          </a:p>
          <a:p>
            <a:r>
              <a:rPr lang="en-IN" dirty="0"/>
              <a:t>Null deference analysis of object fields may also be discerned. If a particular object field </a:t>
            </a:r>
            <a:r>
              <a:rPr lang="en-IN" b="1" dirty="0"/>
              <a:t>f </a:t>
            </a:r>
            <a:r>
              <a:rPr lang="en-IN" dirty="0"/>
              <a:t>does not appear in the inside and outside edge set, it may be treated as a null field.</a:t>
            </a:r>
          </a:p>
        </p:txBody>
      </p:sp>
    </p:spTree>
    <p:extLst>
      <p:ext uri="{BB962C8B-B14F-4D97-AF65-F5344CB8AC3E}">
        <p14:creationId xmlns:p14="http://schemas.microsoft.com/office/powerpoint/2010/main" val="1443479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983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Grotesque</vt:lpstr>
      <vt:lpstr>Trebuchet MS</vt:lpstr>
      <vt:lpstr>Wingdings 3</vt:lpstr>
      <vt:lpstr>Facet</vt:lpstr>
      <vt:lpstr>AN INCREMENTALISED ESCAPE AND POINTS TO ANALYSIS</vt:lpstr>
      <vt:lpstr>INTRODUCTION</vt:lpstr>
      <vt:lpstr>LOCAL VS GLOBAL ANALYSIS</vt:lpstr>
      <vt:lpstr>USEFUL NOTATIONS AND DEFINITIONS</vt:lpstr>
      <vt:lpstr>UTILITY OF THE ANALYSIS</vt:lpstr>
      <vt:lpstr>A BRIEF UNDERSTANDING OF THE ALGORITHM’S WORKING</vt:lpstr>
      <vt:lpstr>THE ANALYSIS POLICY: A BRIEF OVERVIEW</vt:lpstr>
      <vt:lpstr>SUMMARY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INCREMENTALISED ESCAPE AND POINTS TO ANALYSIS</dc:title>
  <dc:creator>arjun bharat</dc:creator>
  <cp:lastModifiedBy>arjun bharat</cp:lastModifiedBy>
  <cp:revision>3</cp:revision>
  <dcterms:created xsi:type="dcterms:W3CDTF">2020-04-23T02:49:41Z</dcterms:created>
  <dcterms:modified xsi:type="dcterms:W3CDTF">2020-04-23T09:09:14Z</dcterms:modified>
</cp:coreProperties>
</file>