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309" r:id="rId5"/>
    <p:sldId id="310" r:id="rId6"/>
    <p:sldId id="289" r:id="rId7"/>
    <p:sldId id="306" r:id="rId8"/>
    <p:sldId id="307" r:id="rId9"/>
    <p:sldId id="318" r:id="rId10"/>
    <p:sldId id="319" r:id="rId11"/>
    <p:sldId id="320" r:id="rId12"/>
    <p:sldId id="321" r:id="rId13"/>
    <p:sldId id="322" r:id="rId14"/>
    <p:sldId id="312" r:id="rId15"/>
    <p:sldId id="313" r:id="rId16"/>
    <p:sldId id="311" r:id="rId17"/>
    <p:sldId id="30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308"/>
    <a:srgbClr val="972022"/>
    <a:srgbClr val="B2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414" autoAdjust="0"/>
  </p:normalViewPr>
  <p:slideViewPr>
    <p:cSldViewPr snapToGrid="0">
      <p:cViewPr varScale="1">
        <p:scale>
          <a:sx n="110" d="100"/>
          <a:sy n="110" d="100"/>
        </p:scale>
        <p:origin x="632" y="184"/>
      </p:cViewPr>
      <p:guideLst>
        <p:guide orient="horz" pos="2160"/>
        <p:guide pos="38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\\Users\mac\QTA\market_ca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market_cap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Sheet1!$A$2:$A$1001</c:f>
              <c:strCache>
                <c:ptCount val="1000"/>
                <c:pt idx="0">
                  <c:v>2016-08-25</c:v>
                </c:pt>
                <c:pt idx="1">
                  <c:v>2016-08-26</c:v>
                </c:pt>
                <c:pt idx="2">
                  <c:v>2016-08-29</c:v>
                </c:pt>
                <c:pt idx="3">
                  <c:v>2016-08-30</c:v>
                </c:pt>
                <c:pt idx="4">
                  <c:v>2016-08-31</c:v>
                </c:pt>
                <c:pt idx="5">
                  <c:v>2016-09-01</c:v>
                </c:pt>
                <c:pt idx="6">
                  <c:v>2016-09-02</c:v>
                </c:pt>
                <c:pt idx="7">
                  <c:v>2016-09-05</c:v>
                </c:pt>
                <c:pt idx="8">
                  <c:v>2016-09-06</c:v>
                </c:pt>
                <c:pt idx="9">
                  <c:v>2016-09-07</c:v>
                </c:pt>
                <c:pt idx="10">
                  <c:v>2016-09-08</c:v>
                </c:pt>
                <c:pt idx="11">
                  <c:v>2016-09-09</c:v>
                </c:pt>
                <c:pt idx="12">
                  <c:v>2016-09-12</c:v>
                </c:pt>
                <c:pt idx="13">
                  <c:v>2016-09-13</c:v>
                </c:pt>
                <c:pt idx="14">
                  <c:v>2016-09-14</c:v>
                </c:pt>
                <c:pt idx="15">
                  <c:v>2016-09-19</c:v>
                </c:pt>
                <c:pt idx="16">
                  <c:v>2016-09-20</c:v>
                </c:pt>
                <c:pt idx="17">
                  <c:v>2016-09-21</c:v>
                </c:pt>
                <c:pt idx="18">
                  <c:v>2016-09-22</c:v>
                </c:pt>
                <c:pt idx="19">
                  <c:v>2016-09-23</c:v>
                </c:pt>
                <c:pt idx="20">
                  <c:v>2016-09-26</c:v>
                </c:pt>
                <c:pt idx="21">
                  <c:v>2016-09-27</c:v>
                </c:pt>
                <c:pt idx="22">
                  <c:v>2016-09-28</c:v>
                </c:pt>
                <c:pt idx="23">
                  <c:v>2016-09-29</c:v>
                </c:pt>
                <c:pt idx="24">
                  <c:v>2016-09-30</c:v>
                </c:pt>
                <c:pt idx="25">
                  <c:v>2016-10-10</c:v>
                </c:pt>
                <c:pt idx="26">
                  <c:v>2016-10-11</c:v>
                </c:pt>
                <c:pt idx="27">
                  <c:v>2016-10-12</c:v>
                </c:pt>
                <c:pt idx="28">
                  <c:v>2016-10-13</c:v>
                </c:pt>
                <c:pt idx="29">
                  <c:v>2016-10-14</c:v>
                </c:pt>
                <c:pt idx="30">
                  <c:v>2016-10-17</c:v>
                </c:pt>
                <c:pt idx="31">
                  <c:v>2016-10-18</c:v>
                </c:pt>
                <c:pt idx="32">
                  <c:v>2016-10-19</c:v>
                </c:pt>
                <c:pt idx="33">
                  <c:v>2016-10-20</c:v>
                </c:pt>
                <c:pt idx="34">
                  <c:v>2016-10-21</c:v>
                </c:pt>
                <c:pt idx="35">
                  <c:v>2016-10-24</c:v>
                </c:pt>
                <c:pt idx="36">
                  <c:v>2016-10-25</c:v>
                </c:pt>
                <c:pt idx="37">
                  <c:v>2016-10-26</c:v>
                </c:pt>
                <c:pt idx="38">
                  <c:v>2016-10-27</c:v>
                </c:pt>
                <c:pt idx="39">
                  <c:v>2016-10-28</c:v>
                </c:pt>
                <c:pt idx="40">
                  <c:v>2016-10-31</c:v>
                </c:pt>
                <c:pt idx="41">
                  <c:v>2016-11-01</c:v>
                </c:pt>
                <c:pt idx="42">
                  <c:v>2016-11-02</c:v>
                </c:pt>
                <c:pt idx="43">
                  <c:v>2016-11-03</c:v>
                </c:pt>
                <c:pt idx="44">
                  <c:v>2016-11-04</c:v>
                </c:pt>
                <c:pt idx="45">
                  <c:v>2016-11-07</c:v>
                </c:pt>
                <c:pt idx="46">
                  <c:v>2016-11-08</c:v>
                </c:pt>
                <c:pt idx="47">
                  <c:v>2016-11-09</c:v>
                </c:pt>
                <c:pt idx="48">
                  <c:v>2016-11-10</c:v>
                </c:pt>
                <c:pt idx="49">
                  <c:v>2016-11-11</c:v>
                </c:pt>
                <c:pt idx="50">
                  <c:v>2016-11-14</c:v>
                </c:pt>
                <c:pt idx="51">
                  <c:v>2016-11-15</c:v>
                </c:pt>
                <c:pt idx="52">
                  <c:v>2016-11-16</c:v>
                </c:pt>
                <c:pt idx="53">
                  <c:v>2016-11-17</c:v>
                </c:pt>
                <c:pt idx="54">
                  <c:v>2016-11-18</c:v>
                </c:pt>
                <c:pt idx="55">
                  <c:v>2016-11-21</c:v>
                </c:pt>
                <c:pt idx="56">
                  <c:v>2016-11-22</c:v>
                </c:pt>
                <c:pt idx="57">
                  <c:v>2016-11-23</c:v>
                </c:pt>
                <c:pt idx="58">
                  <c:v>2016-11-24</c:v>
                </c:pt>
                <c:pt idx="59">
                  <c:v>2016-11-25</c:v>
                </c:pt>
                <c:pt idx="60">
                  <c:v>2016-11-28</c:v>
                </c:pt>
                <c:pt idx="61">
                  <c:v>2016-11-29</c:v>
                </c:pt>
                <c:pt idx="62">
                  <c:v>2016-11-30</c:v>
                </c:pt>
                <c:pt idx="63">
                  <c:v>2016-12-01</c:v>
                </c:pt>
                <c:pt idx="64">
                  <c:v>2016-12-02</c:v>
                </c:pt>
                <c:pt idx="65">
                  <c:v>2016-12-05</c:v>
                </c:pt>
                <c:pt idx="66">
                  <c:v>2016-12-06</c:v>
                </c:pt>
                <c:pt idx="67">
                  <c:v>2016-12-07</c:v>
                </c:pt>
                <c:pt idx="68">
                  <c:v>2016-12-08</c:v>
                </c:pt>
                <c:pt idx="69">
                  <c:v>2016-12-09</c:v>
                </c:pt>
                <c:pt idx="70">
                  <c:v>2016-12-12</c:v>
                </c:pt>
                <c:pt idx="71">
                  <c:v>2016-12-13</c:v>
                </c:pt>
                <c:pt idx="72">
                  <c:v>2016-12-14</c:v>
                </c:pt>
                <c:pt idx="73">
                  <c:v>2016-12-15</c:v>
                </c:pt>
                <c:pt idx="74">
                  <c:v>2016-12-16</c:v>
                </c:pt>
                <c:pt idx="75">
                  <c:v>2016-12-19</c:v>
                </c:pt>
                <c:pt idx="76">
                  <c:v>2016-12-20</c:v>
                </c:pt>
                <c:pt idx="77">
                  <c:v>2016-12-21</c:v>
                </c:pt>
                <c:pt idx="78">
                  <c:v>2016-12-22</c:v>
                </c:pt>
                <c:pt idx="79">
                  <c:v>2016-12-23</c:v>
                </c:pt>
                <c:pt idx="80">
                  <c:v>2016-12-26</c:v>
                </c:pt>
                <c:pt idx="81">
                  <c:v>2016-12-27</c:v>
                </c:pt>
                <c:pt idx="82">
                  <c:v>2016-12-28</c:v>
                </c:pt>
                <c:pt idx="83">
                  <c:v>2016-12-29</c:v>
                </c:pt>
                <c:pt idx="84">
                  <c:v>2016-12-30</c:v>
                </c:pt>
                <c:pt idx="85">
                  <c:v>2017-01-03</c:v>
                </c:pt>
                <c:pt idx="86">
                  <c:v>2017-01-04</c:v>
                </c:pt>
                <c:pt idx="87">
                  <c:v>2017-01-05</c:v>
                </c:pt>
                <c:pt idx="88">
                  <c:v>2017-01-06</c:v>
                </c:pt>
                <c:pt idx="89">
                  <c:v>2017-01-09</c:v>
                </c:pt>
                <c:pt idx="90">
                  <c:v>2017-01-10</c:v>
                </c:pt>
                <c:pt idx="91">
                  <c:v>2017-01-11</c:v>
                </c:pt>
                <c:pt idx="92">
                  <c:v>2017-01-12</c:v>
                </c:pt>
                <c:pt idx="93">
                  <c:v>2017-01-13</c:v>
                </c:pt>
                <c:pt idx="94">
                  <c:v>2017-01-16</c:v>
                </c:pt>
                <c:pt idx="95">
                  <c:v>2017-01-17</c:v>
                </c:pt>
                <c:pt idx="96">
                  <c:v>2017-01-18</c:v>
                </c:pt>
                <c:pt idx="97">
                  <c:v>2017-01-19</c:v>
                </c:pt>
                <c:pt idx="98">
                  <c:v>2017-01-20</c:v>
                </c:pt>
                <c:pt idx="99">
                  <c:v>2017-01-23</c:v>
                </c:pt>
                <c:pt idx="100">
                  <c:v>2017-01-24</c:v>
                </c:pt>
                <c:pt idx="101">
                  <c:v>2017-01-25</c:v>
                </c:pt>
                <c:pt idx="102">
                  <c:v>2017-01-26</c:v>
                </c:pt>
                <c:pt idx="103">
                  <c:v>2017-02-03</c:v>
                </c:pt>
                <c:pt idx="104">
                  <c:v>2017-02-06</c:v>
                </c:pt>
                <c:pt idx="105">
                  <c:v>2017-02-07</c:v>
                </c:pt>
                <c:pt idx="106">
                  <c:v>2017-02-08</c:v>
                </c:pt>
                <c:pt idx="107">
                  <c:v>2017-02-09</c:v>
                </c:pt>
                <c:pt idx="108">
                  <c:v>2017-02-10</c:v>
                </c:pt>
                <c:pt idx="109">
                  <c:v>2017-02-13</c:v>
                </c:pt>
                <c:pt idx="110">
                  <c:v>2017-02-14</c:v>
                </c:pt>
                <c:pt idx="111">
                  <c:v>2017-02-15</c:v>
                </c:pt>
                <c:pt idx="112">
                  <c:v>2017-02-16</c:v>
                </c:pt>
                <c:pt idx="113">
                  <c:v>2017-02-17</c:v>
                </c:pt>
                <c:pt idx="114">
                  <c:v>2017-02-20</c:v>
                </c:pt>
                <c:pt idx="115">
                  <c:v>2017-02-21</c:v>
                </c:pt>
                <c:pt idx="116">
                  <c:v>2017-02-22</c:v>
                </c:pt>
                <c:pt idx="117">
                  <c:v>2017-02-23</c:v>
                </c:pt>
                <c:pt idx="118">
                  <c:v>2017-02-24</c:v>
                </c:pt>
                <c:pt idx="119">
                  <c:v>2017-02-27</c:v>
                </c:pt>
                <c:pt idx="120">
                  <c:v>2017-02-28</c:v>
                </c:pt>
                <c:pt idx="121">
                  <c:v>2017-03-01</c:v>
                </c:pt>
                <c:pt idx="122">
                  <c:v>2017-03-02</c:v>
                </c:pt>
                <c:pt idx="123">
                  <c:v>2017-03-03</c:v>
                </c:pt>
                <c:pt idx="124">
                  <c:v>2017-03-06</c:v>
                </c:pt>
                <c:pt idx="125">
                  <c:v>2017-03-07</c:v>
                </c:pt>
                <c:pt idx="126">
                  <c:v>2017-03-08</c:v>
                </c:pt>
                <c:pt idx="127">
                  <c:v>2017-03-09</c:v>
                </c:pt>
                <c:pt idx="128">
                  <c:v>2017-03-10</c:v>
                </c:pt>
                <c:pt idx="129">
                  <c:v>2017-03-13</c:v>
                </c:pt>
                <c:pt idx="130">
                  <c:v>2017-03-14</c:v>
                </c:pt>
                <c:pt idx="131">
                  <c:v>2017-03-15</c:v>
                </c:pt>
                <c:pt idx="132">
                  <c:v>2017-03-16</c:v>
                </c:pt>
                <c:pt idx="133">
                  <c:v>2017-03-17</c:v>
                </c:pt>
                <c:pt idx="134">
                  <c:v>2017-03-20</c:v>
                </c:pt>
                <c:pt idx="135">
                  <c:v>2017-03-21</c:v>
                </c:pt>
                <c:pt idx="136">
                  <c:v>2017-03-22</c:v>
                </c:pt>
                <c:pt idx="137">
                  <c:v>2017-03-23</c:v>
                </c:pt>
                <c:pt idx="138">
                  <c:v>2017-03-24</c:v>
                </c:pt>
                <c:pt idx="139">
                  <c:v>2017-03-27</c:v>
                </c:pt>
                <c:pt idx="140">
                  <c:v>2017-03-28</c:v>
                </c:pt>
                <c:pt idx="141">
                  <c:v>2017-03-29</c:v>
                </c:pt>
                <c:pt idx="142">
                  <c:v>2017-03-30</c:v>
                </c:pt>
                <c:pt idx="143">
                  <c:v>2017-03-31</c:v>
                </c:pt>
                <c:pt idx="144">
                  <c:v>2017-04-05</c:v>
                </c:pt>
                <c:pt idx="145">
                  <c:v>2017-04-06</c:v>
                </c:pt>
                <c:pt idx="146">
                  <c:v>2017-04-07</c:v>
                </c:pt>
                <c:pt idx="147">
                  <c:v>2017-04-10</c:v>
                </c:pt>
                <c:pt idx="148">
                  <c:v>2017-04-11</c:v>
                </c:pt>
                <c:pt idx="149">
                  <c:v>2017-04-12</c:v>
                </c:pt>
                <c:pt idx="150">
                  <c:v>2017-04-13</c:v>
                </c:pt>
                <c:pt idx="151">
                  <c:v>2017-04-14</c:v>
                </c:pt>
                <c:pt idx="152">
                  <c:v>2017-04-17</c:v>
                </c:pt>
                <c:pt idx="153">
                  <c:v>2017-04-18</c:v>
                </c:pt>
                <c:pt idx="154">
                  <c:v>2017-04-19</c:v>
                </c:pt>
                <c:pt idx="155">
                  <c:v>2017-04-20</c:v>
                </c:pt>
                <c:pt idx="156">
                  <c:v>2017-04-21</c:v>
                </c:pt>
                <c:pt idx="157">
                  <c:v>2017-04-24</c:v>
                </c:pt>
                <c:pt idx="158">
                  <c:v>2017-04-25</c:v>
                </c:pt>
                <c:pt idx="159">
                  <c:v>2017-04-26</c:v>
                </c:pt>
                <c:pt idx="160">
                  <c:v>2017-04-27</c:v>
                </c:pt>
                <c:pt idx="161">
                  <c:v>2017-04-28</c:v>
                </c:pt>
                <c:pt idx="162">
                  <c:v>2017-05-02</c:v>
                </c:pt>
                <c:pt idx="163">
                  <c:v>2017-05-03</c:v>
                </c:pt>
                <c:pt idx="164">
                  <c:v>2017-05-04</c:v>
                </c:pt>
                <c:pt idx="165">
                  <c:v>2017-05-05</c:v>
                </c:pt>
                <c:pt idx="166">
                  <c:v>2017-05-08</c:v>
                </c:pt>
                <c:pt idx="167">
                  <c:v>2017-05-09</c:v>
                </c:pt>
                <c:pt idx="168">
                  <c:v>2017-05-10</c:v>
                </c:pt>
                <c:pt idx="169">
                  <c:v>2017-05-11</c:v>
                </c:pt>
                <c:pt idx="170">
                  <c:v>2017-05-12</c:v>
                </c:pt>
                <c:pt idx="171">
                  <c:v>2017-05-15</c:v>
                </c:pt>
                <c:pt idx="172">
                  <c:v>2017-05-16</c:v>
                </c:pt>
                <c:pt idx="173">
                  <c:v>2017-05-17</c:v>
                </c:pt>
                <c:pt idx="174">
                  <c:v>2017-05-18</c:v>
                </c:pt>
                <c:pt idx="175">
                  <c:v>2017-05-19</c:v>
                </c:pt>
                <c:pt idx="176">
                  <c:v>2017-05-22</c:v>
                </c:pt>
                <c:pt idx="177">
                  <c:v>2017-05-23</c:v>
                </c:pt>
                <c:pt idx="178">
                  <c:v>2017-05-24</c:v>
                </c:pt>
                <c:pt idx="179">
                  <c:v>2017-05-25</c:v>
                </c:pt>
                <c:pt idx="180">
                  <c:v>2017-05-26</c:v>
                </c:pt>
                <c:pt idx="181">
                  <c:v>2017-05-31</c:v>
                </c:pt>
                <c:pt idx="182">
                  <c:v>2017-06-01</c:v>
                </c:pt>
                <c:pt idx="183">
                  <c:v>2017-06-02</c:v>
                </c:pt>
                <c:pt idx="184">
                  <c:v>2017-06-05</c:v>
                </c:pt>
                <c:pt idx="185">
                  <c:v>2017-06-06</c:v>
                </c:pt>
                <c:pt idx="186">
                  <c:v>2017-06-07</c:v>
                </c:pt>
                <c:pt idx="187">
                  <c:v>2017-06-08</c:v>
                </c:pt>
                <c:pt idx="188">
                  <c:v>2017-06-09</c:v>
                </c:pt>
                <c:pt idx="189">
                  <c:v>2017-06-12</c:v>
                </c:pt>
                <c:pt idx="190">
                  <c:v>2017-06-13</c:v>
                </c:pt>
                <c:pt idx="191">
                  <c:v>2017-06-14</c:v>
                </c:pt>
                <c:pt idx="192">
                  <c:v>2017-06-15</c:v>
                </c:pt>
                <c:pt idx="193">
                  <c:v>2017-06-16</c:v>
                </c:pt>
                <c:pt idx="194">
                  <c:v>2017-06-19</c:v>
                </c:pt>
                <c:pt idx="195">
                  <c:v>2017-06-20</c:v>
                </c:pt>
                <c:pt idx="196">
                  <c:v>2017-06-21</c:v>
                </c:pt>
                <c:pt idx="197">
                  <c:v>2017-06-22</c:v>
                </c:pt>
                <c:pt idx="198">
                  <c:v>2017-06-23</c:v>
                </c:pt>
                <c:pt idx="199">
                  <c:v>2017-06-26</c:v>
                </c:pt>
                <c:pt idx="200">
                  <c:v>2017-06-27</c:v>
                </c:pt>
                <c:pt idx="201">
                  <c:v>2017-06-28</c:v>
                </c:pt>
                <c:pt idx="202">
                  <c:v>2017-06-29</c:v>
                </c:pt>
                <c:pt idx="203">
                  <c:v>2017-06-30</c:v>
                </c:pt>
                <c:pt idx="204">
                  <c:v>2017-07-03</c:v>
                </c:pt>
                <c:pt idx="205">
                  <c:v>2017-07-04</c:v>
                </c:pt>
                <c:pt idx="206">
                  <c:v>2017-07-05</c:v>
                </c:pt>
                <c:pt idx="207">
                  <c:v>2017-07-06</c:v>
                </c:pt>
                <c:pt idx="208">
                  <c:v>2017-07-07</c:v>
                </c:pt>
                <c:pt idx="209">
                  <c:v>2017-07-10</c:v>
                </c:pt>
                <c:pt idx="210">
                  <c:v>2017-07-11</c:v>
                </c:pt>
                <c:pt idx="211">
                  <c:v>2017-07-12</c:v>
                </c:pt>
                <c:pt idx="212">
                  <c:v>2017-07-13</c:v>
                </c:pt>
                <c:pt idx="213">
                  <c:v>2017-07-14</c:v>
                </c:pt>
                <c:pt idx="214">
                  <c:v>2017-07-17</c:v>
                </c:pt>
                <c:pt idx="215">
                  <c:v>2017-07-18</c:v>
                </c:pt>
                <c:pt idx="216">
                  <c:v>2017-07-19</c:v>
                </c:pt>
                <c:pt idx="217">
                  <c:v>2017-07-20</c:v>
                </c:pt>
                <c:pt idx="218">
                  <c:v>2017-07-21</c:v>
                </c:pt>
                <c:pt idx="219">
                  <c:v>2017-07-24</c:v>
                </c:pt>
                <c:pt idx="220">
                  <c:v>2017-07-25</c:v>
                </c:pt>
                <c:pt idx="221">
                  <c:v>2017-07-26</c:v>
                </c:pt>
                <c:pt idx="222">
                  <c:v>2017-07-27</c:v>
                </c:pt>
                <c:pt idx="223">
                  <c:v>2017-07-28</c:v>
                </c:pt>
                <c:pt idx="224">
                  <c:v>2017-07-31</c:v>
                </c:pt>
                <c:pt idx="225">
                  <c:v>2017-08-01</c:v>
                </c:pt>
                <c:pt idx="226">
                  <c:v>2017-08-02</c:v>
                </c:pt>
                <c:pt idx="227">
                  <c:v>2017-08-03</c:v>
                </c:pt>
                <c:pt idx="228">
                  <c:v>2017-08-04</c:v>
                </c:pt>
                <c:pt idx="229">
                  <c:v>2017-08-07</c:v>
                </c:pt>
                <c:pt idx="230">
                  <c:v>2017-08-08</c:v>
                </c:pt>
                <c:pt idx="231">
                  <c:v>2017-08-09</c:v>
                </c:pt>
                <c:pt idx="232">
                  <c:v>2017-08-10</c:v>
                </c:pt>
                <c:pt idx="233">
                  <c:v>2017-08-11</c:v>
                </c:pt>
                <c:pt idx="234">
                  <c:v>2017-08-14</c:v>
                </c:pt>
                <c:pt idx="235">
                  <c:v>2017-08-15</c:v>
                </c:pt>
                <c:pt idx="236">
                  <c:v>2017-08-16</c:v>
                </c:pt>
                <c:pt idx="237">
                  <c:v>2017-08-17</c:v>
                </c:pt>
                <c:pt idx="238">
                  <c:v>2017-08-18</c:v>
                </c:pt>
                <c:pt idx="239">
                  <c:v>2017-08-21</c:v>
                </c:pt>
                <c:pt idx="240">
                  <c:v>2017-08-22</c:v>
                </c:pt>
                <c:pt idx="241">
                  <c:v>2017-08-23</c:v>
                </c:pt>
                <c:pt idx="242">
                  <c:v>2017-08-24</c:v>
                </c:pt>
                <c:pt idx="243">
                  <c:v>2017-08-25</c:v>
                </c:pt>
                <c:pt idx="244">
                  <c:v>2017-08-28</c:v>
                </c:pt>
                <c:pt idx="245">
                  <c:v>2017-08-29</c:v>
                </c:pt>
                <c:pt idx="246">
                  <c:v>2017-08-30</c:v>
                </c:pt>
                <c:pt idx="247">
                  <c:v>2017-08-31</c:v>
                </c:pt>
                <c:pt idx="248">
                  <c:v>2017-09-01</c:v>
                </c:pt>
                <c:pt idx="249">
                  <c:v>2017-09-04</c:v>
                </c:pt>
                <c:pt idx="250">
                  <c:v>2017-09-05</c:v>
                </c:pt>
                <c:pt idx="251">
                  <c:v>2017-09-06</c:v>
                </c:pt>
                <c:pt idx="252">
                  <c:v>2017-09-07</c:v>
                </c:pt>
                <c:pt idx="253">
                  <c:v>2017-09-08</c:v>
                </c:pt>
                <c:pt idx="254">
                  <c:v>2017-09-11</c:v>
                </c:pt>
                <c:pt idx="255">
                  <c:v>2017-09-12</c:v>
                </c:pt>
                <c:pt idx="256">
                  <c:v>2017-09-13</c:v>
                </c:pt>
                <c:pt idx="257">
                  <c:v>2017-09-14</c:v>
                </c:pt>
                <c:pt idx="258">
                  <c:v>2017-09-15</c:v>
                </c:pt>
                <c:pt idx="259">
                  <c:v>2017-09-18</c:v>
                </c:pt>
                <c:pt idx="260">
                  <c:v>2017-09-19</c:v>
                </c:pt>
                <c:pt idx="261">
                  <c:v>2017-09-20</c:v>
                </c:pt>
                <c:pt idx="262">
                  <c:v>2017-09-21</c:v>
                </c:pt>
                <c:pt idx="263">
                  <c:v>2017-09-22</c:v>
                </c:pt>
                <c:pt idx="264">
                  <c:v>2017-09-25</c:v>
                </c:pt>
                <c:pt idx="265">
                  <c:v>2017-09-26</c:v>
                </c:pt>
                <c:pt idx="266">
                  <c:v>2017-09-27</c:v>
                </c:pt>
                <c:pt idx="267">
                  <c:v>2017-09-28</c:v>
                </c:pt>
                <c:pt idx="268">
                  <c:v>2017-09-29</c:v>
                </c:pt>
                <c:pt idx="269">
                  <c:v>2017-10-09</c:v>
                </c:pt>
                <c:pt idx="270">
                  <c:v>2017-10-10</c:v>
                </c:pt>
                <c:pt idx="271">
                  <c:v>2017-10-11</c:v>
                </c:pt>
                <c:pt idx="272">
                  <c:v>2017-10-12</c:v>
                </c:pt>
                <c:pt idx="273">
                  <c:v>2017-10-13</c:v>
                </c:pt>
                <c:pt idx="274">
                  <c:v>2017-10-16</c:v>
                </c:pt>
                <c:pt idx="275">
                  <c:v>2017-10-17</c:v>
                </c:pt>
                <c:pt idx="276">
                  <c:v>2017-10-18</c:v>
                </c:pt>
                <c:pt idx="277">
                  <c:v>2017-10-19</c:v>
                </c:pt>
                <c:pt idx="278">
                  <c:v>2017-10-20</c:v>
                </c:pt>
                <c:pt idx="279">
                  <c:v>2017-10-23</c:v>
                </c:pt>
                <c:pt idx="280">
                  <c:v>2017-10-24</c:v>
                </c:pt>
                <c:pt idx="281">
                  <c:v>2017-10-25</c:v>
                </c:pt>
                <c:pt idx="282">
                  <c:v>2017-10-26</c:v>
                </c:pt>
                <c:pt idx="283">
                  <c:v>2017-10-27</c:v>
                </c:pt>
                <c:pt idx="284">
                  <c:v>2017-10-30</c:v>
                </c:pt>
                <c:pt idx="285">
                  <c:v>2017-10-31</c:v>
                </c:pt>
                <c:pt idx="286">
                  <c:v>2017-11-01</c:v>
                </c:pt>
                <c:pt idx="287">
                  <c:v>2017-11-02</c:v>
                </c:pt>
                <c:pt idx="288">
                  <c:v>2017-11-03</c:v>
                </c:pt>
                <c:pt idx="289">
                  <c:v>2017-11-06</c:v>
                </c:pt>
                <c:pt idx="290">
                  <c:v>2017-11-07</c:v>
                </c:pt>
                <c:pt idx="291">
                  <c:v>2017-11-08</c:v>
                </c:pt>
                <c:pt idx="292">
                  <c:v>2017-11-09</c:v>
                </c:pt>
                <c:pt idx="293">
                  <c:v>2017-11-10</c:v>
                </c:pt>
                <c:pt idx="294">
                  <c:v>2017-11-13</c:v>
                </c:pt>
                <c:pt idx="295">
                  <c:v>2017-11-14</c:v>
                </c:pt>
                <c:pt idx="296">
                  <c:v>2017-11-15</c:v>
                </c:pt>
                <c:pt idx="297">
                  <c:v>2017-11-16</c:v>
                </c:pt>
                <c:pt idx="298">
                  <c:v>2017-11-17</c:v>
                </c:pt>
                <c:pt idx="299">
                  <c:v>2017-11-20</c:v>
                </c:pt>
                <c:pt idx="300">
                  <c:v>2017-11-21</c:v>
                </c:pt>
                <c:pt idx="301">
                  <c:v>2017-11-22</c:v>
                </c:pt>
                <c:pt idx="302">
                  <c:v>2017-11-23</c:v>
                </c:pt>
                <c:pt idx="303">
                  <c:v>2017-11-24</c:v>
                </c:pt>
                <c:pt idx="304">
                  <c:v>2017-11-27</c:v>
                </c:pt>
                <c:pt idx="305">
                  <c:v>2017-11-28</c:v>
                </c:pt>
                <c:pt idx="306">
                  <c:v>2017-11-29</c:v>
                </c:pt>
                <c:pt idx="307">
                  <c:v>2017-11-30</c:v>
                </c:pt>
                <c:pt idx="308">
                  <c:v>2017-12-01</c:v>
                </c:pt>
                <c:pt idx="309">
                  <c:v>2017-12-04</c:v>
                </c:pt>
                <c:pt idx="310">
                  <c:v>2017-12-05</c:v>
                </c:pt>
                <c:pt idx="311">
                  <c:v>2017-12-06</c:v>
                </c:pt>
                <c:pt idx="312">
                  <c:v>2017-12-07</c:v>
                </c:pt>
                <c:pt idx="313">
                  <c:v>2017-12-08</c:v>
                </c:pt>
                <c:pt idx="314">
                  <c:v>2017-12-11</c:v>
                </c:pt>
                <c:pt idx="315">
                  <c:v>2017-12-12</c:v>
                </c:pt>
                <c:pt idx="316">
                  <c:v>2017-12-13</c:v>
                </c:pt>
                <c:pt idx="317">
                  <c:v>2017-12-14</c:v>
                </c:pt>
                <c:pt idx="318">
                  <c:v>2017-12-15</c:v>
                </c:pt>
                <c:pt idx="319">
                  <c:v>2017-12-18</c:v>
                </c:pt>
                <c:pt idx="320">
                  <c:v>2017-12-19</c:v>
                </c:pt>
                <c:pt idx="321">
                  <c:v>2017-12-20</c:v>
                </c:pt>
                <c:pt idx="322">
                  <c:v>2017-12-21</c:v>
                </c:pt>
                <c:pt idx="323">
                  <c:v>2017-12-22</c:v>
                </c:pt>
                <c:pt idx="324">
                  <c:v>2017-12-25</c:v>
                </c:pt>
                <c:pt idx="325">
                  <c:v>2017-12-26</c:v>
                </c:pt>
                <c:pt idx="326">
                  <c:v>2017-12-27</c:v>
                </c:pt>
                <c:pt idx="327">
                  <c:v>2017-12-28</c:v>
                </c:pt>
                <c:pt idx="328">
                  <c:v>2017-12-29</c:v>
                </c:pt>
                <c:pt idx="329">
                  <c:v>2018-01-02</c:v>
                </c:pt>
                <c:pt idx="330">
                  <c:v>2018-01-03</c:v>
                </c:pt>
                <c:pt idx="331">
                  <c:v>2018-01-04</c:v>
                </c:pt>
                <c:pt idx="332">
                  <c:v>2018-01-05</c:v>
                </c:pt>
                <c:pt idx="333">
                  <c:v>2018-01-08</c:v>
                </c:pt>
                <c:pt idx="334">
                  <c:v>2018-01-09</c:v>
                </c:pt>
                <c:pt idx="335">
                  <c:v>2018-01-10</c:v>
                </c:pt>
                <c:pt idx="336">
                  <c:v>2018-01-11</c:v>
                </c:pt>
                <c:pt idx="337">
                  <c:v>2018-01-12</c:v>
                </c:pt>
                <c:pt idx="338">
                  <c:v>2018-01-15</c:v>
                </c:pt>
                <c:pt idx="339">
                  <c:v>2018-01-16</c:v>
                </c:pt>
                <c:pt idx="340">
                  <c:v>2018-01-17</c:v>
                </c:pt>
                <c:pt idx="341">
                  <c:v>2018-01-18</c:v>
                </c:pt>
                <c:pt idx="342">
                  <c:v>2018-01-19</c:v>
                </c:pt>
                <c:pt idx="343">
                  <c:v>2018-01-22</c:v>
                </c:pt>
                <c:pt idx="344">
                  <c:v>2018-01-23</c:v>
                </c:pt>
                <c:pt idx="345">
                  <c:v>2018-01-24</c:v>
                </c:pt>
                <c:pt idx="346">
                  <c:v>2018-01-25</c:v>
                </c:pt>
                <c:pt idx="347">
                  <c:v>2018-01-26</c:v>
                </c:pt>
                <c:pt idx="348">
                  <c:v>2018-01-29</c:v>
                </c:pt>
                <c:pt idx="349">
                  <c:v>2018-01-30</c:v>
                </c:pt>
                <c:pt idx="350">
                  <c:v>2018-01-31</c:v>
                </c:pt>
                <c:pt idx="351">
                  <c:v>2018-02-01</c:v>
                </c:pt>
                <c:pt idx="352">
                  <c:v>2018-02-02</c:v>
                </c:pt>
                <c:pt idx="353">
                  <c:v>2018-02-05</c:v>
                </c:pt>
                <c:pt idx="354">
                  <c:v>2018-02-06</c:v>
                </c:pt>
                <c:pt idx="355">
                  <c:v>2018-02-07</c:v>
                </c:pt>
                <c:pt idx="356">
                  <c:v>2018-02-08</c:v>
                </c:pt>
                <c:pt idx="357">
                  <c:v>2018-02-09</c:v>
                </c:pt>
                <c:pt idx="358">
                  <c:v>2018-02-12</c:v>
                </c:pt>
                <c:pt idx="359">
                  <c:v>2018-02-13</c:v>
                </c:pt>
                <c:pt idx="360">
                  <c:v>2018-02-14</c:v>
                </c:pt>
                <c:pt idx="361">
                  <c:v>2018-02-22</c:v>
                </c:pt>
                <c:pt idx="362">
                  <c:v>2018-02-23</c:v>
                </c:pt>
                <c:pt idx="363">
                  <c:v>2018-02-26</c:v>
                </c:pt>
                <c:pt idx="364">
                  <c:v>2018-02-27</c:v>
                </c:pt>
                <c:pt idx="365">
                  <c:v>2018-02-28</c:v>
                </c:pt>
                <c:pt idx="366">
                  <c:v>2018-03-01</c:v>
                </c:pt>
                <c:pt idx="367">
                  <c:v>2018-03-02</c:v>
                </c:pt>
                <c:pt idx="368">
                  <c:v>2018-03-05</c:v>
                </c:pt>
                <c:pt idx="369">
                  <c:v>2018-03-06</c:v>
                </c:pt>
                <c:pt idx="370">
                  <c:v>2018-03-07</c:v>
                </c:pt>
                <c:pt idx="371">
                  <c:v>2018-03-08</c:v>
                </c:pt>
                <c:pt idx="372">
                  <c:v>2018-03-09</c:v>
                </c:pt>
                <c:pt idx="373">
                  <c:v>2018-03-12</c:v>
                </c:pt>
                <c:pt idx="374">
                  <c:v>2018-03-13</c:v>
                </c:pt>
                <c:pt idx="375">
                  <c:v>2018-03-14</c:v>
                </c:pt>
                <c:pt idx="376">
                  <c:v>2018-03-15</c:v>
                </c:pt>
                <c:pt idx="377">
                  <c:v>2018-03-16</c:v>
                </c:pt>
                <c:pt idx="378">
                  <c:v>2018-03-19</c:v>
                </c:pt>
                <c:pt idx="379">
                  <c:v>2018-03-20</c:v>
                </c:pt>
                <c:pt idx="380">
                  <c:v>2018-03-21</c:v>
                </c:pt>
                <c:pt idx="381">
                  <c:v>2018-03-22</c:v>
                </c:pt>
                <c:pt idx="382">
                  <c:v>2018-03-23</c:v>
                </c:pt>
                <c:pt idx="383">
                  <c:v>2018-03-26</c:v>
                </c:pt>
                <c:pt idx="384">
                  <c:v>2018-03-27</c:v>
                </c:pt>
                <c:pt idx="385">
                  <c:v>2018-03-28</c:v>
                </c:pt>
                <c:pt idx="386">
                  <c:v>2018-03-29</c:v>
                </c:pt>
                <c:pt idx="387">
                  <c:v>2018-03-30</c:v>
                </c:pt>
                <c:pt idx="388">
                  <c:v>2018-04-02</c:v>
                </c:pt>
                <c:pt idx="389">
                  <c:v>2018-04-03</c:v>
                </c:pt>
                <c:pt idx="390">
                  <c:v>2018-04-04</c:v>
                </c:pt>
                <c:pt idx="391">
                  <c:v>2018-04-09</c:v>
                </c:pt>
                <c:pt idx="392">
                  <c:v>2018-04-10</c:v>
                </c:pt>
                <c:pt idx="393">
                  <c:v>2018-04-11</c:v>
                </c:pt>
                <c:pt idx="394">
                  <c:v>2018-04-12</c:v>
                </c:pt>
                <c:pt idx="395">
                  <c:v>2018-04-13</c:v>
                </c:pt>
                <c:pt idx="396">
                  <c:v>2018-04-16</c:v>
                </c:pt>
                <c:pt idx="397">
                  <c:v>2018-04-17</c:v>
                </c:pt>
                <c:pt idx="398">
                  <c:v>2018-04-18</c:v>
                </c:pt>
                <c:pt idx="399">
                  <c:v>2018-04-19</c:v>
                </c:pt>
                <c:pt idx="400">
                  <c:v>2018-04-20</c:v>
                </c:pt>
                <c:pt idx="401">
                  <c:v>2018-04-23</c:v>
                </c:pt>
                <c:pt idx="402">
                  <c:v>2018-04-24</c:v>
                </c:pt>
                <c:pt idx="403">
                  <c:v>2018-04-25</c:v>
                </c:pt>
                <c:pt idx="404">
                  <c:v>2018-04-26</c:v>
                </c:pt>
                <c:pt idx="405">
                  <c:v>2018-04-27</c:v>
                </c:pt>
                <c:pt idx="406">
                  <c:v>2018-05-02</c:v>
                </c:pt>
                <c:pt idx="407">
                  <c:v>2018-05-03</c:v>
                </c:pt>
                <c:pt idx="408">
                  <c:v>2018-05-04</c:v>
                </c:pt>
                <c:pt idx="409">
                  <c:v>2018-05-07</c:v>
                </c:pt>
                <c:pt idx="410">
                  <c:v>2018-05-08</c:v>
                </c:pt>
                <c:pt idx="411">
                  <c:v>2018-05-09</c:v>
                </c:pt>
                <c:pt idx="412">
                  <c:v>2018-05-10</c:v>
                </c:pt>
                <c:pt idx="413">
                  <c:v>2018-05-11</c:v>
                </c:pt>
                <c:pt idx="414">
                  <c:v>2018-05-14</c:v>
                </c:pt>
                <c:pt idx="415">
                  <c:v>2018-05-15</c:v>
                </c:pt>
                <c:pt idx="416">
                  <c:v>2018-05-16</c:v>
                </c:pt>
                <c:pt idx="417">
                  <c:v>2018-05-17</c:v>
                </c:pt>
                <c:pt idx="418">
                  <c:v>2018-05-18</c:v>
                </c:pt>
                <c:pt idx="419">
                  <c:v>2018-05-21</c:v>
                </c:pt>
                <c:pt idx="420">
                  <c:v>2018-05-22</c:v>
                </c:pt>
                <c:pt idx="421">
                  <c:v>2018-05-23</c:v>
                </c:pt>
                <c:pt idx="422">
                  <c:v>2018-05-24</c:v>
                </c:pt>
                <c:pt idx="423">
                  <c:v>2018-05-25</c:v>
                </c:pt>
                <c:pt idx="424">
                  <c:v>2018-05-28</c:v>
                </c:pt>
                <c:pt idx="425">
                  <c:v>2018-05-29</c:v>
                </c:pt>
                <c:pt idx="426">
                  <c:v>2018-05-30</c:v>
                </c:pt>
                <c:pt idx="427">
                  <c:v>2018-05-31</c:v>
                </c:pt>
                <c:pt idx="428">
                  <c:v>2018-06-01</c:v>
                </c:pt>
                <c:pt idx="429">
                  <c:v>2018-06-04</c:v>
                </c:pt>
                <c:pt idx="430">
                  <c:v>2018-06-05</c:v>
                </c:pt>
                <c:pt idx="431">
                  <c:v>2018-06-06</c:v>
                </c:pt>
                <c:pt idx="432">
                  <c:v>2018-06-07</c:v>
                </c:pt>
                <c:pt idx="433">
                  <c:v>2018-06-08</c:v>
                </c:pt>
                <c:pt idx="434">
                  <c:v>2018-06-11</c:v>
                </c:pt>
                <c:pt idx="435">
                  <c:v>2018-06-12</c:v>
                </c:pt>
                <c:pt idx="436">
                  <c:v>2018-06-13</c:v>
                </c:pt>
                <c:pt idx="437">
                  <c:v>2018-06-14</c:v>
                </c:pt>
                <c:pt idx="438">
                  <c:v>2018-06-15</c:v>
                </c:pt>
                <c:pt idx="439">
                  <c:v>2018-06-19</c:v>
                </c:pt>
                <c:pt idx="440">
                  <c:v>2018-06-20</c:v>
                </c:pt>
                <c:pt idx="441">
                  <c:v>2018-06-21</c:v>
                </c:pt>
                <c:pt idx="442">
                  <c:v>2018-06-22</c:v>
                </c:pt>
                <c:pt idx="443">
                  <c:v>2018-06-25</c:v>
                </c:pt>
                <c:pt idx="444">
                  <c:v>2018-06-26</c:v>
                </c:pt>
                <c:pt idx="445">
                  <c:v>2018-06-27</c:v>
                </c:pt>
                <c:pt idx="446">
                  <c:v>2018-06-28</c:v>
                </c:pt>
                <c:pt idx="447">
                  <c:v>2018-06-29</c:v>
                </c:pt>
                <c:pt idx="448">
                  <c:v>2018-07-02</c:v>
                </c:pt>
                <c:pt idx="449">
                  <c:v>2018-07-03</c:v>
                </c:pt>
                <c:pt idx="450">
                  <c:v>2018-07-04</c:v>
                </c:pt>
                <c:pt idx="451">
                  <c:v>2018-07-05</c:v>
                </c:pt>
                <c:pt idx="452">
                  <c:v>2018-07-06</c:v>
                </c:pt>
                <c:pt idx="453">
                  <c:v>2018-07-09</c:v>
                </c:pt>
                <c:pt idx="454">
                  <c:v>2018-07-10</c:v>
                </c:pt>
                <c:pt idx="455">
                  <c:v>2018-07-11</c:v>
                </c:pt>
                <c:pt idx="456">
                  <c:v>2018-07-12</c:v>
                </c:pt>
                <c:pt idx="457">
                  <c:v>2018-07-13</c:v>
                </c:pt>
                <c:pt idx="458">
                  <c:v>2018-07-16</c:v>
                </c:pt>
                <c:pt idx="459">
                  <c:v>2018-07-17</c:v>
                </c:pt>
                <c:pt idx="460">
                  <c:v>2018-07-18</c:v>
                </c:pt>
                <c:pt idx="461">
                  <c:v>2018-07-19</c:v>
                </c:pt>
                <c:pt idx="462">
                  <c:v>2018-07-20</c:v>
                </c:pt>
                <c:pt idx="463">
                  <c:v>2018-07-23</c:v>
                </c:pt>
                <c:pt idx="464">
                  <c:v>2018-07-24</c:v>
                </c:pt>
                <c:pt idx="465">
                  <c:v>2018-07-25</c:v>
                </c:pt>
                <c:pt idx="466">
                  <c:v>2018-07-26</c:v>
                </c:pt>
                <c:pt idx="467">
                  <c:v>2018-07-27</c:v>
                </c:pt>
                <c:pt idx="468">
                  <c:v>2018-07-30</c:v>
                </c:pt>
                <c:pt idx="469">
                  <c:v>2018-07-31</c:v>
                </c:pt>
                <c:pt idx="470">
                  <c:v>2018-08-01</c:v>
                </c:pt>
                <c:pt idx="471">
                  <c:v>2018-08-02</c:v>
                </c:pt>
                <c:pt idx="472">
                  <c:v>2018-08-03</c:v>
                </c:pt>
                <c:pt idx="473">
                  <c:v>2018-08-06</c:v>
                </c:pt>
                <c:pt idx="474">
                  <c:v>2018-08-07</c:v>
                </c:pt>
                <c:pt idx="475">
                  <c:v>2018-08-08</c:v>
                </c:pt>
                <c:pt idx="476">
                  <c:v>2018-08-09</c:v>
                </c:pt>
                <c:pt idx="477">
                  <c:v>2018-08-10</c:v>
                </c:pt>
                <c:pt idx="478">
                  <c:v>2018-08-13</c:v>
                </c:pt>
                <c:pt idx="479">
                  <c:v>2018-08-14</c:v>
                </c:pt>
                <c:pt idx="480">
                  <c:v>2018-08-15</c:v>
                </c:pt>
                <c:pt idx="481">
                  <c:v>2018-08-16</c:v>
                </c:pt>
                <c:pt idx="482">
                  <c:v>2018-08-17</c:v>
                </c:pt>
                <c:pt idx="483">
                  <c:v>2018-08-20</c:v>
                </c:pt>
                <c:pt idx="484">
                  <c:v>2018-08-21</c:v>
                </c:pt>
                <c:pt idx="485">
                  <c:v>2018-08-22</c:v>
                </c:pt>
                <c:pt idx="486">
                  <c:v>2018-08-23</c:v>
                </c:pt>
                <c:pt idx="487">
                  <c:v>2018-08-24</c:v>
                </c:pt>
                <c:pt idx="488">
                  <c:v>2018-08-27</c:v>
                </c:pt>
                <c:pt idx="489">
                  <c:v>2018-08-28</c:v>
                </c:pt>
                <c:pt idx="490">
                  <c:v>2018-08-29</c:v>
                </c:pt>
                <c:pt idx="491">
                  <c:v>2018-08-30</c:v>
                </c:pt>
                <c:pt idx="492">
                  <c:v>2018-08-31</c:v>
                </c:pt>
                <c:pt idx="493">
                  <c:v>2018-09-03</c:v>
                </c:pt>
                <c:pt idx="494">
                  <c:v>2018-09-04</c:v>
                </c:pt>
                <c:pt idx="495">
                  <c:v>2018-09-05</c:v>
                </c:pt>
                <c:pt idx="496">
                  <c:v>2018-09-06</c:v>
                </c:pt>
                <c:pt idx="497">
                  <c:v>2018-09-07</c:v>
                </c:pt>
                <c:pt idx="498">
                  <c:v>2018-09-10</c:v>
                </c:pt>
                <c:pt idx="499">
                  <c:v>2018-09-11</c:v>
                </c:pt>
                <c:pt idx="500">
                  <c:v>2018-09-12</c:v>
                </c:pt>
                <c:pt idx="501">
                  <c:v>2018-09-13</c:v>
                </c:pt>
                <c:pt idx="502">
                  <c:v>2018-09-14</c:v>
                </c:pt>
                <c:pt idx="503">
                  <c:v>2018-09-17</c:v>
                </c:pt>
                <c:pt idx="504">
                  <c:v>2018-09-18</c:v>
                </c:pt>
                <c:pt idx="505">
                  <c:v>2018-09-19</c:v>
                </c:pt>
                <c:pt idx="506">
                  <c:v>2018-09-20</c:v>
                </c:pt>
                <c:pt idx="507">
                  <c:v>2018-09-21</c:v>
                </c:pt>
                <c:pt idx="508">
                  <c:v>2018-09-25</c:v>
                </c:pt>
                <c:pt idx="509">
                  <c:v>2018-09-26</c:v>
                </c:pt>
                <c:pt idx="510">
                  <c:v>2018-09-27</c:v>
                </c:pt>
                <c:pt idx="511">
                  <c:v>2018-09-28</c:v>
                </c:pt>
                <c:pt idx="512">
                  <c:v>2018-10-08</c:v>
                </c:pt>
                <c:pt idx="513">
                  <c:v>2018-10-09</c:v>
                </c:pt>
                <c:pt idx="514">
                  <c:v>2018-10-10</c:v>
                </c:pt>
                <c:pt idx="515">
                  <c:v>2018-10-11</c:v>
                </c:pt>
                <c:pt idx="516">
                  <c:v>2018-10-12</c:v>
                </c:pt>
                <c:pt idx="517">
                  <c:v>2018-10-15</c:v>
                </c:pt>
                <c:pt idx="518">
                  <c:v>2018-10-16</c:v>
                </c:pt>
                <c:pt idx="519">
                  <c:v>2018-10-17</c:v>
                </c:pt>
                <c:pt idx="520">
                  <c:v>2018-10-18</c:v>
                </c:pt>
                <c:pt idx="521">
                  <c:v>2018-10-19</c:v>
                </c:pt>
                <c:pt idx="522">
                  <c:v>2018-10-22</c:v>
                </c:pt>
                <c:pt idx="523">
                  <c:v>2018-10-23</c:v>
                </c:pt>
                <c:pt idx="524">
                  <c:v>2018-10-24</c:v>
                </c:pt>
                <c:pt idx="525">
                  <c:v>2018-10-25</c:v>
                </c:pt>
                <c:pt idx="526">
                  <c:v>2018-10-26</c:v>
                </c:pt>
                <c:pt idx="527">
                  <c:v>2018-10-29</c:v>
                </c:pt>
                <c:pt idx="528">
                  <c:v>2018-10-30</c:v>
                </c:pt>
                <c:pt idx="529">
                  <c:v>2018-10-31</c:v>
                </c:pt>
                <c:pt idx="530">
                  <c:v>2018-11-01</c:v>
                </c:pt>
                <c:pt idx="531">
                  <c:v>2018-11-02</c:v>
                </c:pt>
                <c:pt idx="532">
                  <c:v>2018-11-05</c:v>
                </c:pt>
                <c:pt idx="533">
                  <c:v>2018-11-06</c:v>
                </c:pt>
                <c:pt idx="534">
                  <c:v>2018-11-07</c:v>
                </c:pt>
                <c:pt idx="535">
                  <c:v>2018-11-08</c:v>
                </c:pt>
                <c:pt idx="536">
                  <c:v>2018-11-09</c:v>
                </c:pt>
                <c:pt idx="537">
                  <c:v>2018-11-12</c:v>
                </c:pt>
                <c:pt idx="538">
                  <c:v>2018-11-13</c:v>
                </c:pt>
                <c:pt idx="539">
                  <c:v>2018-11-14</c:v>
                </c:pt>
                <c:pt idx="540">
                  <c:v>2018-11-15</c:v>
                </c:pt>
                <c:pt idx="541">
                  <c:v>2018-11-16</c:v>
                </c:pt>
                <c:pt idx="542">
                  <c:v>2018-11-19</c:v>
                </c:pt>
                <c:pt idx="543">
                  <c:v>2018-11-20</c:v>
                </c:pt>
                <c:pt idx="544">
                  <c:v>2018-11-21</c:v>
                </c:pt>
                <c:pt idx="545">
                  <c:v>2018-11-22</c:v>
                </c:pt>
                <c:pt idx="546">
                  <c:v>2018-11-23</c:v>
                </c:pt>
                <c:pt idx="547">
                  <c:v>2018-11-26</c:v>
                </c:pt>
                <c:pt idx="548">
                  <c:v>2018-11-27</c:v>
                </c:pt>
                <c:pt idx="549">
                  <c:v>2018-11-28</c:v>
                </c:pt>
                <c:pt idx="550">
                  <c:v>2018-11-29</c:v>
                </c:pt>
                <c:pt idx="551">
                  <c:v>2018-11-30</c:v>
                </c:pt>
                <c:pt idx="552">
                  <c:v>2018-12-03</c:v>
                </c:pt>
                <c:pt idx="553">
                  <c:v>2018-12-04</c:v>
                </c:pt>
                <c:pt idx="554">
                  <c:v>2018-12-05</c:v>
                </c:pt>
                <c:pt idx="555">
                  <c:v>2018-12-06</c:v>
                </c:pt>
                <c:pt idx="556">
                  <c:v>2018-12-07</c:v>
                </c:pt>
                <c:pt idx="557">
                  <c:v>2018-12-10</c:v>
                </c:pt>
                <c:pt idx="558">
                  <c:v>2018-12-11</c:v>
                </c:pt>
                <c:pt idx="559">
                  <c:v>2018-12-12</c:v>
                </c:pt>
                <c:pt idx="560">
                  <c:v>2018-12-13</c:v>
                </c:pt>
                <c:pt idx="561">
                  <c:v>2018-12-14</c:v>
                </c:pt>
                <c:pt idx="562">
                  <c:v>2018-12-17</c:v>
                </c:pt>
                <c:pt idx="563">
                  <c:v>2018-12-18</c:v>
                </c:pt>
                <c:pt idx="564">
                  <c:v>2018-12-19</c:v>
                </c:pt>
                <c:pt idx="565">
                  <c:v>2018-12-20</c:v>
                </c:pt>
                <c:pt idx="566">
                  <c:v>2018-12-21</c:v>
                </c:pt>
                <c:pt idx="567">
                  <c:v>2018-12-24</c:v>
                </c:pt>
                <c:pt idx="568">
                  <c:v>2018-12-25</c:v>
                </c:pt>
                <c:pt idx="569">
                  <c:v>2018-12-26</c:v>
                </c:pt>
                <c:pt idx="570">
                  <c:v>2018-12-27</c:v>
                </c:pt>
                <c:pt idx="571">
                  <c:v>2018-12-28</c:v>
                </c:pt>
                <c:pt idx="572">
                  <c:v>2019-01-02</c:v>
                </c:pt>
                <c:pt idx="573">
                  <c:v>2019-01-03</c:v>
                </c:pt>
                <c:pt idx="574">
                  <c:v>2019-01-04</c:v>
                </c:pt>
                <c:pt idx="575">
                  <c:v>2019-01-07</c:v>
                </c:pt>
                <c:pt idx="576">
                  <c:v>2019-01-08</c:v>
                </c:pt>
                <c:pt idx="577">
                  <c:v>2019-01-09</c:v>
                </c:pt>
                <c:pt idx="578">
                  <c:v>2019-01-10</c:v>
                </c:pt>
                <c:pt idx="579">
                  <c:v>2019-01-11</c:v>
                </c:pt>
                <c:pt idx="580">
                  <c:v>2019-01-14</c:v>
                </c:pt>
                <c:pt idx="581">
                  <c:v>2019-01-15</c:v>
                </c:pt>
                <c:pt idx="582">
                  <c:v>2019-01-16</c:v>
                </c:pt>
                <c:pt idx="583">
                  <c:v>2019-01-17</c:v>
                </c:pt>
                <c:pt idx="584">
                  <c:v>2019-01-18</c:v>
                </c:pt>
                <c:pt idx="585">
                  <c:v>2019-01-21</c:v>
                </c:pt>
                <c:pt idx="586">
                  <c:v>2019-01-22</c:v>
                </c:pt>
                <c:pt idx="587">
                  <c:v>2019-01-23</c:v>
                </c:pt>
                <c:pt idx="588">
                  <c:v>2019-01-24</c:v>
                </c:pt>
                <c:pt idx="589">
                  <c:v>2019-01-25</c:v>
                </c:pt>
                <c:pt idx="590">
                  <c:v>2019-01-28</c:v>
                </c:pt>
                <c:pt idx="591">
                  <c:v>2019-01-29</c:v>
                </c:pt>
                <c:pt idx="592">
                  <c:v>2019-01-30</c:v>
                </c:pt>
                <c:pt idx="593">
                  <c:v>2019-01-31</c:v>
                </c:pt>
                <c:pt idx="594">
                  <c:v>2019-02-01</c:v>
                </c:pt>
                <c:pt idx="595">
                  <c:v>2019-02-11</c:v>
                </c:pt>
                <c:pt idx="596">
                  <c:v>2019-02-12</c:v>
                </c:pt>
                <c:pt idx="597">
                  <c:v>2019-02-13</c:v>
                </c:pt>
                <c:pt idx="598">
                  <c:v>2019-02-14</c:v>
                </c:pt>
                <c:pt idx="599">
                  <c:v>2019-02-15</c:v>
                </c:pt>
                <c:pt idx="600">
                  <c:v>2019-02-18</c:v>
                </c:pt>
                <c:pt idx="601">
                  <c:v>2019-02-19</c:v>
                </c:pt>
                <c:pt idx="602">
                  <c:v>2019-02-20</c:v>
                </c:pt>
                <c:pt idx="603">
                  <c:v>2019-02-21</c:v>
                </c:pt>
                <c:pt idx="604">
                  <c:v>2019-02-22</c:v>
                </c:pt>
                <c:pt idx="605">
                  <c:v>2019-02-25</c:v>
                </c:pt>
                <c:pt idx="606">
                  <c:v>2019-02-26</c:v>
                </c:pt>
                <c:pt idx="607">
                  <c:v>2019-02-27</c:v>
                </c:pt>
                <c:pt idx="608">
                  <c:v>2019-02-28</c:v>
                </c:pt>
                <c:pt idx="609">
                  <c:v>2019-03-01</c:v>
                </c:pt>
                <c:pt idx="610">
                  <c:v>2019-03-04</c:v>
                </c:pt>
                <c:pt idx="611">
                  <c:v>2019-03-05</c:v>
                </c:pt>
                <c:pt idx="612">
                  <c:v>2019-03-06</c:v>
                </c:pt>
                <c:pt idx="613">
                  <c:v>2019-03-07</c:v>
                </c:pt>
                <c:pt idx="614">
                  <c:v>2019-03-08</c:v>
                </c:pt>
                <c:pt idx="615">
                  <c:v>2019-03-11</c:v>
                </c:pt>
                <c:pt idx="616">
                  <c:v>2019-03-12</c:v>
                </c:pt>
                <c:pt idx="617">
                  <c:v>2019-03-13</c:v>
                </c:pt>
                <c:pt idx="618">
                  <c:v>2019-03-14</c:v>
                </c:pt>
                <c:pt idx="619">
                  <c:v>2019-03-15</c:v>
                </c:pt>
                <c:pt idx="620">
                  <c:v>2019-03-18</c:v>
                </c:pt>
                <c:pt idx="621">
                  <c:v>2019-03-19</c:v>
                </c:pt>
                <c:pt idx="622">
                  <c:v>2019-03-20</c:v>
                </c:pt>
                <c:pt idx="623">
                  <c:v>2019-03-21</c:v>
                </c:pt>
                <c:pt idx="624">
                  <c:v>2019-03-22</c:v>
                </c:pt>
                <c:pt idx="625">
                  <c:v>2019-03-25</c:v>
                </c:pt>
                <c:pt idx="626">
                  <c:v>2019-03-26</c:v>
                </c:pt>
                <c:pt idx="627">
                  <c:v>2019-03-27</c:v>
                </c:pt>
                <c:pt idx="628">
                  <c:v>2019-03-28</c:v>
                </c:pt>
                <c:pt idx="629">
                  <c:v>2019-03-29</c:v>
                </c:pt>
                <c:pt idx="630">
                  <c:v>2019-04-01</c:v>
                </c:pt>
                <c:pt idx="631">
                  <c:v>2019-04-02</c:v>
                </c:pt>
                <c:pt idx="632">
                  <c:v>2019-04-03</c:v>
                </c:pt>
                <c:pt idx="633">
                  <c:v>2019-04-04</c:v>
                </c:pt>
                <c:pt idx="634">
                  <c:v>2019-04-08</c:v>
                </c:pt>
                <c:pt idx="635">
                  <c:v>2019-04-09</c:v>
                </c:pt>
                <c:pt idx="636">
                  <c:v>2019-04-10</c:v>
                </c:pt>
                <c:pt idx="637">
                  <c:v>2019-04-11</c:v>
                </c:pt>
                <c:pt idx="638">
                  <c:v>2019-04-12</c:v>
                </c:pt>
                <c:pt idx="639">
                  <c:v>2019-04-15</c:v>
                </c:pt>
                <c:pt idx="640">
                  <c:v>2019-04-16</c:v>
                </c:pt>
                <c:pt idx="641">
                  <c:v>2019-04-17</c:v>
                </c:pt>
                <c:pt idx="642">
                  <c:v>2019-04-18</c:v>
                </c:pt>
                <c:pt idx="643">
                  <c:v>2019-04-19</c:v>
                </c:pt>
                <c:pt idx="644">
                  <c:v>2019-04-22</c:v>
                </c:pt>
                <c:pt idx="645">
                  <c:v>2019-04-23</c:v>
                </c:pt>
                <c:pt idx="646">
                  <c:v>2019-04-24</c:v>
                </c:pt>
                <c:pt idx="647">
                  <c:v>2019-04-25</c:v>
                </c:pt>
                <c:pt idx="648">
                  <c:v>2019-04-26</c:v>
                </c:pt>
                <c:pt idx="649">
                  <c:v>2019-04-29</c:v>
                </c:pt>
                <c:pt idx="650">
                  <c:v>2019-04-30</c:v>
                </c:pt>
                <c:pt idx="651">
                  <c:v>2019-05-06</c:v>
                </c:pt>
                <c:pt idx="652">
                  <c:v>2019-05-07</c:v>
                </c:pt>
                <c:pt idx="653">
                  <c:v>2019-05-08</c:v>
                </c:pt>
                <c:pt idx="654">
                  <c:v>2019-05-09</c:v>
                </c:pt>
                <c:pt idx="655">
                  <c:v>2019-05-10</c:v>
                </c:pt>
                <c:pt idx="656">
                  <c:v>2019-05-13</c:v>
                </c:pt>
                <c:pt idx="657">
                  <c:v>2019-05-14</c:v>
                </c:pt>
                <c:pt idx="658">
                  <c:v>2019-05-15</c:v>
                </c:pt>
                <c:pt idx="659">
                  <c:v>2019-05-16</c:v>
                </c:pt>
                <c:pt idx="660">
                  <c:v>2019-05-17</c:v>
                </c:pt>
                <c:pt idx="661">
                  <c:v>2019-05-20</c:v>
                </c:pt>
                <c:pt idx="662">
                  <c:v>2019-05-21</c:v>
                </c:pt>
                <c:pt idx="663">
                  <c:v>2019-05-22</c:v>
                </c:pt>
                <c:pt idx="664">
                  <c:v>2019-05-23</c:v>
                </c:pt>
                <c:pt idx="665">
                  <c:v>2019-05-24</c:v>
                </c:pt>
                <c:pt idx="666">
                  <c:v>2019-05-27</c:v>
                </c:pt>
                <c:pt idx="667">
                  <c:v>2019-05-28</c:v>
                </c:pt>
                <c:pt idx="668">
                  <c:v>2019-05-29</c:v>
                </c:pt>
                <c:pt idx="669">
                  <c:v>2019-05-30</c:v>
                </c:pt>
                <c:pt idx="670">
                  <c:v>2019-05-31</c:v>
                </c:pt>
                <c:pt idx="671">
                  <c:v>2019-06-03</c:v>
                </c:pt>
                <c:pt idx="672">
                  <c:v>2019-06-04</c:v>
                </c:pt>
                <c:pt idx="673">
                  <c:v>2019-06-05</c:v>
                </c:pt>
                <c:pt idx="674">
                  <c:v>2019-06-06</c:v>
                </c:pt>
                <c:pt idx="675">
                  <c:v>2019-06-10</c:v>
                </c:pt>
                <c:pt idx="676">
                  <c:v>2019-06-11</c:v>
                </c:pt>
                <c:pt idx="677">
                  <c:v>2019-06-12</c:v>
                </c:pt>
                <c:pt idx="678">
                  <c:v>2019-06-13</c:v>
                </c:pt>
                <c:pt idx="679">
                  <c:v>2019-06-14</c:v>
                </c:pt>
                <c:pt idx="680">
                  <c:v>2019-06-17</c:v>
                </c:pt>
                <c:pt idx="681">
                  <c:v>2019-06-18</c:v>
                </c:pt>
                <c:pt idx="682">
                  <c:v>2019-06-19</c:v>
                </c:pt>
                <c:pt idx="683">
                  <c:v>2019-06-20</c:v>
                </c:pt>
                <c:pt idx="684">
                  <c:v>2019-06-21</c:v>
                </c:pt>
                <c:pt idx="685">
                  <c:v>2019-06-24</c:v>
                </c:pt>
                <c:pt idx="686">
                  <c:v>2019-06-25</c:v>
                </c:pt>
                <c:pt idx="687">
                  <c:v>2019-06-26</c:v>
                </c:pt>
                <c:pt idx="688">
                  <c:v>2019-06-27</c:v>
                </c:pt>
                <c:pt idx="689">
                  <c:v>2019-06-28</c:v>
                </c:pt>
                <c:pt idx="690">
                  <c:v>2019-07-01</c:v>
                </c:pt>
                <c:pt idx="691">
                  <c:v>2019-07-02</c:v>
                </c:pt>
                <c:pt idx="692">
                  <c:v>2019-07-03</c:v>
                </c:pt>
                <c:pt idx="693">
                  <c:v>2019-07-04</c:v>
                </c:pt>
                <c:pt idx="694">
                  <c:v>2019-07-05</c:v>
                </c:pt>
                <c:pt idx="695">
                  <c:v>2019-07-08</c:v>
                </c:pt>
                <c:pt idx="696">
                  <c:v>2019-07-09</c:v>
                </c:pt>
                <c:pt idx="697">
                  <c:v>2019-07-10</c:v>
                </c:pt>
                <c:pt idx="698">
                  <c:v>2019-07-11</c:v>
                </c:pt>
                <c:pt idx="699">
                  <c:v>2019-07-12</c:v>
                </c:pt>
                <c:pt idx="700">
                  <c:v>2019-07-15</c:v>
                </c:pt>
                <c:pt idx="701">
                  <c:v>2019-07-16</c:v>
                </c:pt>
                <c:pt idx="702">
                  <c:v>2019-07-17</c:v>
                </c:pt>
                <c:pt idx="703">
                  <c:v>2019-07-18</c:v>
                </c:pt>
                <c:pt idx="704">
                  <c:v>2019-07-19</c:v>
                </c:pt>
                <c:pt idx="705">
                  <c:v>2019-07-22</c:v>
                </c:pt>
                <c:pt idx="706">
                  <c:v>2019-07-23</c:v>
                </c:pt>
                <c:pt idx="707">
                  <c:v>2019-07-24</c:v>
                </c:pt>
                <c:pt idx="708">
                  <c:v>2019-07-25</c:v>
                </c:pt>
                <c:pt idx="709">
                  <c:v>2019-07-26</c:v>
                </c:pt>
                <c:pt idx="710">
                  <c:v>2019-07-29</c:v>
                </c:pt>
                <c:pt idx="711">
                  <c:v>2019-07-30</c:v>
                </c:pt>
                <c:pt idx="712">
                  <c:v>2019-07-31</c:v>
                </c:pt>
                <c:pt idx="713">
                  <c:v>2019-08-01</c:v>
                </c:pt>
                <c:pt idx="714">
                  <c:v>2019-08-02</c:v>
                </c:pt>
                <c:pt idx="715">
                  <c:v>2019-08-05</c:v>
                </c:pt>
                <c:pt idx="716">
                  <c:v>2019-08-06</c:v>
                </c:pt>
                <c:pt idx="717">
                  <c:v>2019-08-07</c:v>
                </c:pt>
                <c:pt idx="718">
                  <c:v>2019-08-08</c:v>
                </c:pt>
                <c:pt idx="719">
                  <c:v>2019-08-09</c:v>
                </c:pt>
                <c:pt idx="720">
                  <c:v>2019-08-12</c:v>
                </c:pt>
                <c:pt idx="721">
                  <c:v>2019-08-13</c:v>
                </c:pt>
                <c:pt idx="722">
                  <c:v>2019-08-14</c:v>
                </c:pt>
                <c:pt idx="723">
                  <c:v>2019-08-15</c:v>
                </c:pt>
                <c:pt idx="724">
                  <c:v>2019-08-16</c:v>
                </c:pt>
                <c:pt idx="725">
                  <c:v>2019-08-19</c:v>
                </c:pt>
                <c:pt idx="726">
                  <c:v>2019-08-20</c:v>
                </c:pt>
                <c:pt idx="727">
                  <c:v>2019-08-21</c:v>
                </c:pt>
                <c:pt idx="728">
                  <c:v>2019-08-22</c:v>
                </c:pt>
                <c:pt idx="729">
                  <c:v>2019-08-23</c:v>
                </c:pt>
                <c:pt idx="730">
                  <c:v>2019-08-26</c:v>
                </c:pt>
                <c:pt idx="731">
                  <c:v>2019-08-27</c:v>
                </c:pt>
                <c:pt idx="732">
                  <c:v>2019-08-28</c:v>
                </c:pt>
                <c:pt idx="733">
                  <c:v>2019-08-29</c:v>
                </c:pt>
                <c:pt idx="734">
                  <c:v>2019-08-30</c:v>
                </c:pt>
                <c:pt idx="735">
                  <c:v>2019-09-02</c:v>
                </c:pt>
                <c:pt idx="736">
                  <c:v>2019-09-03</c:v>
                </c:pt>
                <c:pt idx="737">
                  <c:v>2019-09-04</c:v>
                </c:pt>
                <c:pt idx="738">
                  <c:v>2019-09-05</c:v>
                </c:pt>
                <c:pt idx="739">
                  <c:v>2019-09-06</c:v>
                </c:pt>
                <c:pt idx="740">
                  <c:v>2019-09-09</c:v>
                </c:pt>
                <c:pt idx="741">
                  <c:v>2019-09-10</c:v>
                </c:pt>
                <c:pt idx="742">
                  <c:v>2019-09-11</c:v>
                </c:pt>
                <c:pt idx="743">
                  <c:v>2019-09-12</c:v>
                </c:pt>
                <c:pt idx="744">
                  <c:v>2019-09-16</c:v>
                </c:pt>
                <c:pt idx="745">
                  <c:v>2019-09-17</c:v>
                </c:pt>
                <c:pt idx="746">
                  <c:v>2019-09-18</c:v>
                </c:pt>
                <c:pt idx="747">
                  <c:v>2019-09-19</c:v>
                </c:pt>
                <c:pt idx="748">
                  <c:v>2019-09-20</c:v>
                </c:pt>
                <c:pt idx="749">
                  <c:v>2019-09-23</c:v>
                </c:pt>
                <c:pt idx="750">
                  <c:v>2019-09-24</c:v>
                </c:pt>
                <c:pt idx="751">
                  <c:v>2019-09-25</c:v>
                </c:pt>
                <c:pt idx="752">
                  <c:v>2019-09-26</c:v>
                </c:pt>
                <c:pt idx="753">
                  <c:v>2019-09-27</c:v>
                </c:pt>
                <c:pt idx="754">
                  <c:v>2019-09-30</c:v>
                </c:pt>
                <c:pt idx="755">
                  <c:v>2019-10-08</c:v>
                </c:pt>
                <c:pt idx="756">
                  <c:v>2019-10-09</c:v>
                </c:pt>
                <c:pt idx="757">
                  <c:v>2019-10-10</c:v>
                </c:pt>
                <c:pt idx="758">
                  <c:v>2019-10-11</c:v>
                </c:pt>
                <c:pt idx="759">
                  <c:v>2019-10-14</c:v>
                </c:pt>
                <c:pt idx="760">
                  <c:v>2019-10-15</c:v>
                </c:pt>
                <c:pt idx="761">
                  <c:v>2019-10-16</c:v>
                </c:pt>
                <c:pt idx="762">
                  <c:v>2019-10-17</c:v>
                </c:pt>
                <c:pt idx="763">
                  <c:v>2019-10-18</c:v>
                </c:pt>
                <c:pt idx="764">
                  <c:v>2019-10-21</c:v>
                </c:pt>
                <c:pt idx="765">
                  <c:v>2019-10-22</c:v>
                </c:pt>
                <c:pt idx="766">
                  <c:v>2019-10-23</c:v>
                </c:pt>
                <c:pt idx="767">
                  <c:v>2019-10-24</c:v>
                </c:pt>
                <c:pt idx="768">
                  <c:v>2019-10-25</c:v>
                </c:pt>
                <c:pt idx="769">
                  <c:v>2019-10-28</c:v>
                </c:pt>
                <c:pt idx="770">
                  <c:v>2019-10-29</c:v>
                </c:pt>
                <c:pt idx="771">
                  <c:v>2019-10-30</c:v>
                </c:pt>
                <c:pt idx="772">
                  <c:v>2019-10-31</c:v>
                </c:pt>
                <c:pt idx="773">
                  <c:v>2019-11-01</c:v>
                </c:pt>
                <c:pt idx="774">
                  <c:v>2019-11-04</c:v>
                </c:pt>
                <c:pt idx="775">
                  <c:v>2019-11-05</c:v>
                </c:pt>
                <c:pt idx="776">
                  <c:v>2019-11-06</c:v>
                </c:pt>
                <c:pt idx="777">
                  <c:v>2019-11-07</c:v>
                </c:pt>
                <c:pt idx="778">
                  <c:v>2019-11-08</c:v>
                </c:pt>
                <c:pt idx="779">
                  <c:v>2019-11-11</c:v>
                </c:pt>
                <c:pt idx="780">
                  <c:v>2019-11-12</c:v>
                </c:pt>
                <c:pt idx="781">
                  <c:v>2019-11-13</c:v>
                </c:pt>
                <c:pt idx="782">
                  <c:v>2019-11-14</c:v>
                </c:pt>
                <c:pt idx="783">
                  <c:v>2019-11-15</c:v>
                </c:pt>
                <c:pt idx="784">
                  <c:v>2019-11-18</c:v>
                </c:pt>
                <c:pt idx="785">
                  <c:v>2019-11-19</c:v>
                </c:pt>
                <c:pt idx="786">
                  <c:v>2019-11-20</c:v>
                </c:pt>
                <c:pt idx="787">
                  <c:v>2019-11-21</c:v>
                </c:pt>
                <c:pt idx="788">
                  <c:v>2019-11-22</c:v>
                </c:pt>
                <c:pt idx="789">
                  <c:v>2019-11-25</c:v>
                </c:pt>
                <c:pt idx="790">
                  <c:v>2019-11-26</c:v>
                </c:pt>
                <c:pt idx="791">
                  <c:v>2019-11-27</c:v>
                </c:pt>
                <c:pt idx="792">
                  <c:v>2019-11-28</c:v>
                </c:pt>
                <c:pt idx="793">
                  <c:v>2019-11-29</c:v>
                </c:pt>
                <c:pt idx="794">
                  <c:v>2019-12-02</c:v>
                </c:pt>
                <c:pt idx="795">
                  <c:v>2019-12-03</c:v>
                </c:pt>
                <c:pt idx="796">
                  <c:v>2019-12-04</c:v>
                </c:pt>
                <c:pt idx="797">
                  <c:v>2019-12-05</c:v>
                </c:pt>
                <c:pt idx="798">
                  <c:v>2019-12-06</c:v>
                </c:pt>
                <c:pt idx="799">
                  <c:v>2019-12-09</c:v>
                </c:pt>
                <c:pt idx="800">
                  <c:v>2019-12-10</c:v>
                </c:pt>
                <c:pt idx="801">
                  <c:v>2019-12-11</c:v>
                </c:pt>
                <c:pt idx="802">
                  <c:v>2019-12-12</c:v>
                </c:pt>
                <c:pt idx="803">
                  <c:v>2019-12-13</c:v>
                </c:pt>
                <c:pt idx="804">
                  <c:v>2019-12-16</c:v>
                </c:pt>
                <c:pt idx="805">
                  <c:v>2019-12-17</c:v>
                </c:pt>
                <c:pt idx="806">
                  <c:v>2019-12-18</c:v>
                </c:pt>
                <c:pt idx="807">
                  <c:v>2019-12-19</c:v>
                </c:pt>
                <c:pt idx="808">
                  <c:v>2019-12-20</c:v>
                </c:pt>
                <c:pt idx="809">
                  <c:v>2019-12-23</c:v>
                </c:pt>
                <c:pt idx="810">
                  <c:v>2019-12-24</c:v>
                </c:pt>
                <c:pt idx="811">
                  <c:v>2019-12-25</c:v>
                </c:pt>
                <c:pt idx="812">
                  <c:v>2019-12-26</c:v>
                </c:pt>
                <c:pt idx="813">
                  <c:v>2019-12-27</c:v>
                </c:pt>
                <c:pt idx="814">
                  <c:v>2019-12-30</c:v>
                </c:pt>
                <c:pt idx="815">
                  <c:v>2019-12-31</c:v>
                </c:pt>
                <c:pt idx="816">
                  <c:v>2020-01-02</c:v>
                </c:pt>
                <c:pt idx="817">
                  <c:v>2020-01-03</c:v>
                </c:pt>
                <c:pt idx="818">
                  <c:v>2020-01-06</c:v>
                </c:pt>
                <c:pt idx="819">
                  <c:v>2020-01-07</c:v>
                </c:pt>
                <c:pt idx="820">
                  <c:v>2020-01-08</c:v>
                </c:pt>
                <c:pt idx="821">
                  <c:v>2020-01-09</c:v>
                </c:pt>
                <c:pt idx="822">
                  <c:v>2020-01-10</c:v>
                </c:pt>
                <c:pt idx="823">
                  <c:v>2020-01-13</c:v>
                </c:pt>
                <c:pt idx="824">
                  <c:v>2020-01-14</c:v>
                </c:pt>
                <c:pt idx="825">
                  <c:v>2020-01-15</c:v>
                </c:pt>
                <c:pt idx="826">
                  <c:v>2020-01-16</c:v>
                </c:pt>
                <c:pt idx="827">
                  <c:v>2020-01-17</c:v>
                </c:pt>
                <c:pt idx="828">
                  <c:v>2020-01-20</c:v>
                </c:pt>
                <c:pt idx="829">
                  <c:v>2020-01-21</c:v>
                </c:pt>
                <c:pt idx="830">
                  <c:v>2020-01-22</c:v>
                </c:pt>
                <c:pt idx="831">
                  <c:v>2020-01-23</c:v>
                </c:pt>
                <c:pt idx="832">
                  <c:v>2020-02-03</c:v>
                </c:pt>
                <c:pt idx="833">
                  <c:v>2020-02-04</c:v>
                </c:pt>
                <c:pt idx="834">
                  <c:v>2020-02-05</c:v>
                </c:pt>
                <c:pt idx="835">
                  <c:v>2020-02-06</c:v>
                </c:pt>
                <c:pt idx="836">
                  <c:v>2020-02-07</c:v>
                </c:pt>
                <c:pt idx="837">
                  <c:v>2020-02-10</c:v>
                </c:pt>
                <c:pt idx="838">
                  <c:v>2020-02-11</c:v>
                </c:pt>
                <c:pt idx="839">
                  <c:v>2020-02-12</c:v>
                </c:pt>
                <c:pt idx="840">
                  <c:v>2020-02-13</c:v>
                </c:pt>
                <c:pt idx="841">
                  <c:v>2020-02-14</c:v>
                </c:pt>
                <c:pt idx="842">
                  <c:v>2020-02-17</c:v>
                </c:pt>
                <c:pt idx="843">
                  <c:v>2020-02-18</c:v>
                </c:pt>
                <c:pt idx="844">
                  <c:v>2020-02-19</c:v>
                </c:pt>
                <c:pt idx="845">
                  <c:v>2020-02-20</c:v>
                </c:pt>
                <c:pt idx="846">
                  <c:v>2020-02-21</c:v>
                </c:pt>
                <c:pt idx="847">
                  <c:v>2020-02-24</c:v>
                </c:pt>
                <c:pt idx="848">
                  <c:v>2020-02-25</c:v>
                </c:pt>
                <c:pt idx="849">
                  <c:v>2020-02-26</c:v>
                </c:pt>
                <c:pt idx="850">
                  <c:v>2020-02-27</c:v>
                </c:pt>
                <c:pt idx="851">
                  <c:v>2020-02-28</c:v>
                </c:pt>
                <c:pt idx="852">
                  <c:v>2020-03-02</c:v>
                </c:pt>
                <c:pt idx="853">
                  <c:v>2020-03-03</c:v>
                </c:pt>
                <c:pt idx="854">
                  <c:v>2020-03-04</c:v>
                </c:pt>
                <c:pt idx="855">
                  <c:v>2020-03-05</c:v>
                </c:pt>
                <c:pt idx="856">
                  <c:v>2020-03-06</c:v>
                </c:pt>
                <c:pt idx="857">
                  <c:v>2020-03-09</c:v>
                </c:pt>
                <c:pt idx="858">
                  <c:v>2020-03-10</c:v>
                </c:pt>
                <c:pt idx="859">
                  <c:v>2020-03-11</c:v>
                </c:pt>
                <c:pt idx="860">
                  <c:v>2020-03-12</c:v>
                </c:pt>
                <c:pt idx="861">
                  <c:v>2020-03-13</c:v>
                </c:pt>
                <c:pt idx="862">
                  <c:v>2020-03-16</c:v>
                </c:pt>
                <c:pt idx="863">
                  <c:v>2020-03-17</c:v>
                </c:pt>
                <c:pt idx="864">
                  <c:v>2020-03-18</c:v>
                </c:pt>
                <c:pt idx="865">
                  <c:v>2020-03-19</c:v>
                </c:pt>
                <c:pt idx="866">
                  <c:v>2020-03-20</c:v>
                </c:pt>
                <c:pt idx="867">
                  <c:v>2020-03-23</c:v>
                </c:pt>
                <c:pt idx="868">
                  <c:v>2020-03-24</c:v>
                </c:pt>
                <c:pt idx="869">
                  <c:v>2020-03-25</c:v>
                </c:pt>
                <c:pt idx="870">
                  <c:v>2020-03-26</c:v>
                </c:pt>
                <c:pt idx="871">
                  <c:v>2020-03-27</c:v>
                </c:pt>
                <c:pt idx="872">
                  <c:v>2020-03-30</c:v>
                </c:pt>
                <c:pt idx="873">
                  <c:v>2020-03-31</c:v>
                </c:pt>
                <c:pt idx="874">
                  <c:v>2020-04-01</c:v>
                </c:pt>
                <c:pt idx="875">
                  <c:v>2020-04-02</c:v>
                </c:pt>
                <c:pt idx="876">
                  <c:v>2020-04-03</c:v>
                </c:pt>
                <c:pt idx="877">
                  <c:v>2020-04-07</c:v>
                </c:pt>
                <c:pt idx="878">
                  <c:v>2020-04-08</c:v>
                </c:pt>
                <c:pt idx="879">
                  <c:v>2020-04-09</c:v>
                </c:pt>
                <c:pt idx="880">
                  <c:v>2020-04-10</c:v>
                </c:pt>
                <c:pt idx="881">
                  <c:v>2020-04-13</c:v>
                </c:pt>
                <c:pt idx="882">
                  <c:v>2020-04-14</c:v>
                </c:pt>
                <c:pt idx="883">
                  <c:v>2020-04-15</c:v>
                </c:pt>
                <c:pt idx="884">
                  <c:v>2020-04-16</c:v>
                </c:pt>
                <c:pt idx="885">
                  <c:v>2020-04-17</c:v>
                </c:pt>
                <c:pt idx="886">
                  <c:v>2020-04-20</c:v>
                </c:pt>
                <c:pt idx="887">
                  <c:v>2020-04-21</c:v>
                </c:pt>
                <c:pt idx="888">
                  <c:v>2020-04-22</c:v>
                </c:pt>
                <c:pt idx="889">
                  <c:v>2020-04-23</c:v>
                </c:pt>
                <c:pt idx="890">
                  <c:v>2020-04-24</c:v>
                </c:pt>
                <c:pt idx="891">
                  <c:v>2020-04-27</c:v>
                </c:pt>
                <c:pt idx="892">
                  <c:v>2020-04-28</c:v>
                </c:pt>
                <c:pt idx="893">
                  <c:v>2020-04-29</c:v>
                </c:pt>
                <c:pt idx="894">
                  <c:v>2020-04-30</c:v>
                </c:pt>
                <c:pt idx="895">
                  <c:v>2020-05-06</c:v>
                </c:pt>
                <c:pt idx="896">
                  <c:v>2020-05-07</c:v>
                </c:pt>
                <c:pt idx="897">
                  <c:v>2020-05-08</c:v>
                </c:pt>
                <c:pt idx="898">
                  <c:v>2020-05-11</c:v>
                </c:pt>
                <c:pt idx="899">
                  <c:v>2020-05-12</c:v>
                </c:pt>
                <c:pt idx="900">
                  <c:v>2020-05-13</c:v>
                </c:pt>
                <c:pt idx="901">
                  <c:v>2020-05-14</c:v>
                </c:pt>
                <c:pt idx="902">
                  <c:v>2020-05-15</c:v>
                </c:pt>
                <c:pt idx="903">
                  <c:v>2020-05-18</c:v>
                </c:pt>
                <c:pt idx="904">
                  <c:v>2020-05-19</c:v>
                </c:pt>
                <c:pt idx="905">
                  <c:v>2020-05-20</c:v>
                </c:pt>
                <c:pt idx="906">
                  <c:v>2020-05-21</c:v>
                </c:pt>
                <c:pt idx="907">
                  <c:v>2020-05-22</c:v>
                </c:pt>
                <c:pt idx="908">
                  <c:v>2020-05-25</c:v>
                </c:pt>
                <c:pt idx="909">
                  <c:v>2020-05-26</c:v>
                </c:pt>
                <c:pt idx="910">
                  <c:v>2020-05-27</c:v>
                </c:pt>
                <c:pt idx="911">
                  <c:v>2020-05-28</c:v>
                </c:pt>
                <c:pt idx="912">
                  <c:v>2020-05-29</c:v>
                </c:pt>
                <c:pt idx="913">
                  <c:v>2020-06-01</c:v>
                </c:pt>
                <c:pt idx="914">
                  <c:v>2020-06-02</c:v>
                </c:pt>
                <c:pt idx="915">
                  <c:v>2020-06-03</c:v>
                </c:pt>
                <c:pt idx="916">
                  <c:v>2020-06-04</c:v>
                </c:pt>
                <c:pt idx="917">
                  <c:v>2020-06-05</c:v>
                </c:pt>
                <c:pt idx="918">
                  <c:v>2020-06-08</c:v>
                </c:pt>
                <c:pt idx="919">
                  <c:v>2020-06-09</c:v>
                </c:pt>
                <c:pt idx="920">
                  <c:v>2020-06-10</c:v>
                </c:pt>
                <c:pt idx="921">
                  <c:v>2020-06-11</c:v>
                </c:pt>
                <c:pt idx="922">
                  <c:v>2020-06-12</c:v>
                </c:pt>
                <c:pt idx="923">
                  <c:v>2020-06-15</c:v>
                </c:pt>
                <c:pt idx="924">
                  <c:v>2020-06-16</c:v>
                </c:pt>
                <c:pt idx="925">
                  <c:v>2020-06-17</c:v>
                </c:pt>
                <c:pt idx="926">
                  <c:v>2020-06-18</c:v>
                </c:pt>
                <c:pt idx="927">
                  <c:v>2020-06-19</c:v>
                </c:pt>
                <c:pt idx="928">
                  <c:v>2020-06-22</c:v>
                </c:pt>
                <c:pt idx="929">
                  <c:v>2020-06-23</c:v>
                </c:pt>
                <c:pt idx="930">
                  <c:v>2020-06-24</c:v>
                </c:pt>
                <c:pt idx="931">
                  <c:v>2020-06-29</c:v>
                </c:pt>
                <c:pt idx="932">
                  <c:v>2020-06-30</c:v>
                </c:pt>
                <c:pt idx="933">
                  <c:v>2020-07-01</c:v>
                </c:pt>
                <c:pt idx="934">
                  <c:v>2020-07-02</c:v>
                </c:pt>
                <c:pt idx="935">
                  <c:v>2020-07-03</c:v>
                </c:pt>
                <c:pt idx="936">
                  <c:v>2020-07-06</c:v>
                </c:pt>
                <c:pt idx="937">
                  <c:v>2020-07-07</c:v>
                </c:pt>
                <c:pt idx="938">
                  <c:v>2020-07-08</c:v>
                </c:pt>
                <c:pt idx="939">
                  <c:v>2020-07-09</c:v>
                </c:pt>
                <c:pt idx="940">
                  <c:v>2020-07-10</c:v>
                </c:pt>
                <c:pt idx="941">
                  <c:v>2020-07-13</c:v>
                </c:pt>
                <c:pt idx="942">
                  <c:v>2020-07-14</c:v>
                </c:pt>
                <c:pt idx="943">
                  <c:v>2020-07-15</c:v>
                </c:pt>
                <c:pt idx="944">
                  <c:v>2020-07-16</c:v>
                </c:pt>
                <c:pt idx="945">
                  <c:v>2020-07-17</c:v>
                </c:pt>
                <c:pt idx="946">
                  <c:v>2020-07-20</c:v>
                </c:pt>
                <c:pt idx="947">
                  <c:v>2020-07-21</c:v>
                </c:pt>
                <c:pt idx="948">
                  <c:v>2020-07-22</c:v>
                </c:pt>
                <c:pt idx="949">
                  <c:v>2020-07-23</c:v>
                </c:pt>
                <c:pt idx="950">
                  <c:v>2020-07-24</c:v>
                </c:pt>
                <c:pt idx="951">
                  <c:v>2020-07-27</c:v>
                </c:pt>
                <c:pt idx="952">
                  <c:v>2020-07-28</c:v>
                </c:pt>
                <c:pt idx="953">
                  <c:v>2020-07-29</c:v>
                </c:pt>
                <c:pt idx="954">
                  <c:v>2020-07-30</c:v>
                </c:pt>
                <c:pt idx="955">
                  <c:v>2020-07-31</c:v>
                </c:pt>
                <c:pt idx="956">
                  <c:v>2020-08-03</c:v>
                </c:pt>
                <c:pt idx="957">
                  <c:v>2020-08-04</c:v>
                </c:pt>
                <c:pt idx="958">
                  <c:v>2020-08-05</c:v>
                </c:pt>
                <c:pt idx="959">
                  <c:v>2020-08-06</c:v>
                </c:pt>
                <c:pt idx="960">
                  <c:v>2020-08-07</c:v>
                </c:pt>
                <c:pt idx="961">
                  <c:v>2020-08-10</c:v>
                </c:pt>
                <c:pt idx="962">
                  <c:v>2020-08-11</c:v>
                </c:pt>
                <c:pt idx="963">
                  <c:v>2020-08-12</c:v>
                </c:pt>
                <c:pt idx="964">
                  <c:v>2020-08-13</c:v>
                </c:pt>
                <c:pt idx="965">
                  <c:v>2020-08-14</c:v>
                </c:pt>
                <c:pt idx="966">
                  <c:v>2020-08-17</c:v>
                </c:pt>
                <c:pt idx="967">
                  <c:v>2020-08-18</c:v>
                </c:pt>
                <c:pt idx="968">
                  <c:v>2020-08-19</c:v>
                </c:pt>
                <c:pt idx="969">
                  <c:v>2020-08-20</c:v>
                </c:pt>
                <c:pt idx="970">
                  <c:v>2020-08-21</c:v>
                </c:pt>
                <c:pt idx="971">
                  <c:v>2020-08-24</c:v>
                </c:pt>
                <c:pt idx="972">
                  <c:v>2020-08-25</c:v>
                </c:pt>
                <c:pt idx="973">
                  <c:v>2020-08-26</c:v>
                </c:pt>
                <c:pt idx="974">
                  <c:v>2020-08-27</c:v>
                </c:pt>
                <c:pt idx="975">
                  <c:v>2020-08-28</c:v>
                </c:pt>
                <c:pt idx="976">
                  <c:v>2020-08-31</c:v>
                </c:pt>
                <c:pt idx="977">
                  <c:v>2020-09-01</c:v>
                </c:pt>
                <c:pt idx="978">
                  <c:v>2020-09-02</c:v>
                </c:pt>
                <c:pt idx="979">
                  <c:v>2020-09-03</c:v>
                </c:pt>
                <c:pt idx="980">
                  <c:v>2020-09-04</c:v>
                </c:pt>
                <c:pt idx="981">
                  <c:v>2020-09-07</c:v>
                </c:pt>
                <c:pt idx="982">
                  <c:v>2020-09-08</c:v>
                </c:pt>
                <c:pt idx="983">
                  <c:v>2020-09-09</c:v>
                </c:pt>
                <c:pt idx="984">
                  <c:v>2020-09-10</c:v>
                </c:pt>
                <c:pt idx="985">
                  <c:v>2020-09-11</c:v>
                </c:pt>
                <c:pt idx="986">
                  <c:v>2020-09-14</c:v>
                </c:pt>
                <c:pt idx="987">
                  <c:v>2020-09-15</c:v>
                </c:pt>
                <c:pt idx="988">
                  <c:v>2020-09-16</c:v>
                </c:pt>
                <c:pt idx="989">
                  <c:v>2020-09-17</c:v>
                </c:pt>
                <c:pt idx="990">
                  <c:v>2020-09-18</c:v>
                </c:pt>
                <c:pt idx="991">
                  <c:v>2020-09-21</c:v>
                </c:pt>
                <c:pt idx="992">
                  <c:v>2020-09-22</c:v>
                </c:pt>
                <c:pt idx="993">
                  <c:v>2020-09-23</c:v>
                </c:pt>
                <c:pt idx="994">
                  <c:v>2020-09-24</c:v>
                </c:pt>
                <c:pt idx="995">
                  <c:v>2020-09-25</c:v>
                </c:pt>
                <c:pt idx="996">
                  <c:v>2020-09-28</c:v>
                </c:pt>
                <c:pt idx="997">
                  <c:v>2020-09-29</c:v>
                </c:pt>
                <c:pt idx="998">
                  <c:v>2020-09-30</c:v>
                </c:pt>
                <c:pt idx="999">
                  <c:v>2020-10-09</c:v>
                </c:pt>
              </c:strCache>
            </c:strRef>
          </c:cat>
          <c:val>
            <c:numRef>
              <c:f>Sheet1!$B$2:$B$1001</c:f>
              <c:numCache>
                <c:formatCode>General</c:formatCode>
                <c:ptCount val="1000"/>
                <c:pt idx="0">
                  <c:v>1620.8868</c:v>
                </c:pt>
                <c:pt idx="1">
                  <c:v>1622.6039</c:v>
                </c:pt>
                <c:pt idx="2">
                  <c:v>1617.4528</c:v>
                </c:pt>
                <c:pt idx="3">
                  <c:v>1626.038</c:v>
                </c:pt>
                <c:pt idx="4">
                  <c:v>1629.472</c:v>
                </c:pt>
                <c:pt idx="5">
                  <c:v>1622.6039</c:v>
                </c:pt>
                <c:pt idx="6">
                  <c:v>1622.6039</c:v>
                </c:pt>
                <c:pt idx="7">
                  <c:v>1617.4528</c:v>
                </c:pt>
                <c:pt idx="8">
                  <c:v>1615.7357</c:v>
                </c:pt>
                <c:pt idx="9">
                  <c:v>1614.0187</c:v>
                </c:pt>
                <c:pt idx="10">
                  <c:v>1614.0187</c:v>
                </c:pt>
                <c:pt idx="11">
                  <c:v>1610.5846</c:v>
                </c:pt>
                <c:pt idx="12">
                  <c:v>1572.8097</c:v>
                </c:pt>
                <c:pt idx="13">
                  <c:v>1577.9608</c:v>
                </c:pt>
                <c:pt idx="14">
                  <c:v>1555.6393</c:v>
                </c:pt>
                <c:pt idx="15">
                  <c:v>1565.9415</c:v>
                </c:pt>
                <c:pt idx="16">
                  <c:v>1559.0734</c:v>
                </c:pt>
                <c:pt idx="17">
                  <c:v>1559.0734</c:v>
                </c:pt>
                <c:pt idx="18">
                  <c:v>1572.8097</c:v>
                </c:pt>
                <c:pt idx="19">
                  <c:v>1571.0927</c:v>
                </c:pt>
                <c:pt idx="20">
                  <c:v>1552.2052</c:v>
                </c:pt>
                <c:pt idx="21">
                  <c:v>1555.6393</c:v>
                </c:pt>
                <c:pt idx="22">
                  <c:v>1553.9222</c:v>
                </c:pt>
                <c:pt idx="23">
                  <c:v>1555.6393</c:v>
                </c:pt>
                <c:pt idx="24">
                  <c:v>1557.3563</c:v>
                </c:pt>
                <c:pt idx="25">
                  <c:v>1565.9415</c:v>
                </c:pt>
                <c:pt idx="26">
                  <c:v>1571.0927</c:v>
                </c:pt>
                <c:pt idx="27">
                  <c:v>1567.6586</c:v>
                </c:pt>
                <c:pt idx="28">
                  <c:v>1557.3563</c:v>
                </c:pt>
                <c:pt idx="29">
                  <c:v>1560.7904</c:v>
                </c:pt>
                <c:pt idx="30">
                  <c:v>1553.9222</c:v>
                </c:pt>
                <c:pt idx="31">
                  <c:v>1560.7904</c:v>
                </c:pt>
                <c:pt idx="32">
                  <c:v>1559.0734</c:v>
                </c:pt>
                <c:pt idx="33">
                  <c:v>1557.3563</c:v>
                </c:pt>
                <c:pt idx="34">
                  <c:v>1567.6586</c:v>
                </c:pt>
                <c:pt idx="35">
                  <c:v>1586.546</c:v>
                </c:pt>
                <c:pt idx="36">
                  <c:v>1581.3949</c:v>
                </c:pt>
                <c:pt idx="37">
                  <c:v>1571.0927</c:v>
                </c:pt>
                <c:pt idx="38">
                  <c:v>1572.8097</c:v>
                </c:pt>
                <c:pt idx="39">
                  <c:v>1574.5267</c:v>
                </c:pt>
                <c:pt idx="40">
                  <c:v>1571.0927</c:v>
                </c:pt>
                <c:pt idx="41">
                  <c:v>1569.3756</c:v>
                </c:pt>
                <c:pt idx="42">
                  <c:v>1557.3563</c:v>
                </c:pt>
                <c:pt idx="43">
                  <c:v>1567.6586</c:v>
                </c:pt>
                <c:pt idx="44">
                  <c:v>1564.2245</c:v>
                </c:pt>
                <c:pt idx="45">
                  <c:v>1565.9415</c:v>
                </c:pt>
                <c:pt idx="46">
                  <c:v>1571.0927</c:v>
                </c:pt>
                <c:pt idx="47">
                  <c:v>1557.3563</c:v>
                </c:pt>
                <c:pt idx="48">
                  <c:v>1569.3756</c:v>
                </c:pt>
                <c:pt idx="49">
                  <c:v>1576.2438</c:v>
                </c:pt>
                <c:pt idx="50">
                  <c:v>1583.1119</c:v>
                </c:pt>
                <c:pt idx="51">
                  <c:v>1584.829</c:v>
                </c:pt>
                <c:pt idx="52">
                  <c:v>1584.829</c:v>
                </c:pt>
                <c:pt idx="53">
                  <c:v>1581.3949</c:v>
                </c:pt>
                <c:pt idx="54">
                  <c:v>1576.2438</c:v>
                </c:pt>
                <c:pt idx="55">
                  <c:v>1586.546</c:v>
                </c:pt>
                <c:pt idx="56">
                  <c:v>1607.1505</c:v>
                </c:pt>
                <c:pt idx="57">
                  <c:v>1622.6039</c:v>
                </c:pt>
                <c:pt idx="58">
                  <c:v>1626.038</c:v>
                </c:pt>
                <c:pt idx="59">
                  <c:v>1651.7936</c:v>
                </c:pt>
                <c:pt idx="60">
                  <c:v>1653.5106</c:v>
                </c:pt>
                <c:pt idx="61">
                  <c:v>1651.7936</c:v>
                </c:pt>
                <c:pt idx="62">
                  <c:v>1639.7743</c:v>
                </c:pt>
                <c:pt idx="63">
                  <c:v>1648.3595</c:v>
                </c:pt>
                <c:pt idx="64">
                  <c:v>1639.7743</c:v>
                </c:pt>
                <c:pt idx="65">
                  <c:v>1624.3209</c:v>
                </c:pt>
                <c:pt idx="66">
                  <c:v>1629.472</c:v>
                </c:pt>
                <c:pt idx="67">
                  <c:v>1627.755</c:v>
                </c:pt>
                <c:pt idx="68">
                  <c:v>1634.6232</c:v>
                </c:pt>
                <c:pt idx="69">
                  <c:v>1656.9447</c:v>
                </c:pt>
                <c:pt idx="70">
                  <c:v>1631.1891</c:v>
                </c:pt>
                <c:pt idx="71">
                  <c:v>1617.4528</c:v>
                </c:pt>
                <c:pt idx="72">
                  <c:v>1614.0187</c:v>
                </c:pt>
                <c:pt idx="73">
                  <c:v>1588.2631</c:v>
                </c:pt>
                <c:pt idx="74">
                  <c:v>1588.2631</c:v>
                </c:pt>
                <c:pt idx="75">
                  <c:v>1579.6779</c:v>
                </c:pt>
                <c:pt idx="76">
                  <c:v>1564.2245</c:v>
                </c:pt>
                <c:pt idx="77">
                  <c:v>1572.8097</c:v>
                </c:pt>
                <c:pt idx="78">
                  <c:v>1569.3756</c:v>
                </c:pt>
                <c:pt idx="79">
                  <c:v>1559.0734</c:v>
                </c:pt>
                <c:pt idx="80">
                  <c:v>1565.9415</c:v>
                </c:pt>
                <c:pt idx="81">
                  <c:v>1559.0734</c:v>
                </c:pt>
                <c:pt idx="82">
                  <c:v>1555.6393</c:v>
                </c:pt>
                <c:pt idx="83">
                  <c:v>1559.0734</c:v>
                </c:pt>
                <c:pt idx="84">
                  <c:v>1562.5074</c:v>
                </c:pt>
                <c:pt idx="85">
                  <c:v>1572.8097</c:v>
                </c:pt>
                <c:pt idx="86">
                  <c:v>1572.8097</c:v>
                </c:pt>
                <c:pt idx="87">
                  <c:v>1574.5267</c:v>
                </c:pt>
                <c:pt idx="88">
                  <c:v>1567.6586</c:v>
                </c:pt>
                <c:pt idx="89">
                  <c:v>1571.0927</c:v>
                </c:pt>
                <c:pt idx="90">
                  <c:v>1571.0927</c:v>
                </c:pt>
                <c:pt idx="91">
                  <c:v>1569.3756</c:v>
                </c:pt>
                <c:pt idx="92">
                  <c:v>1571.0927</c:v>
                </c:pt>
                <c:pt idx="93">
                  <c:v>1572.8097</c:v>
                </c:pt>
                <c:pt idx="94">
                  <c:v>1569.3756</c:v>
                </c:pt>
                <c:pt idx="95">
                  <c:v>1571.0927</c:v>
                </c:pt>
                <c:pt idx="96">
                  <c:v>1574.5267</c:v>
                </c:pt>
                <c:pt idx="97">
                  <c:v>1576.2438</c:v>
                </c:pt>
                <c:pt idx="98">
                  <c:v>1583.1119</c:v>
                </c:pt>
                <c:pt idx="99">
                  <c:v>1583.1119</c:v>
                </c:pt>
                <c:pt idx="100">
                  <c:v>1591.6971</c:v>
                </c:pt>
                <c:pt idx="101">
                  <c:v>1589.9801</c:v>
                </c:pt>
                <c:pt idx="102">
                  <c:v>1601.9994</c:v>
                </c:pt>
                <c:pt idx="103">
                  <c:v>1589.9801</c:v>
                </c:pt>
                <c:pt idx="104">
                  <c:v>1598.5653</c:v>
                </c:pt>
                <c:pt idx="105">
                  <c:v>1596.8483</c:v>
                </c:pt>
                <c:pt idx="106">
                  <c:v>1596.8483</c:v>
                </c:pt>
                <c:pt idx="107">
                  <c:v>1598.5653</c:v>
                </c:pt>
                <c:pt idx="108">
                  <c:v>1601.9994</c:v>
                </c:pt>
                <c:pt idx="109">
                  <c:v>1615.7357</c:v>
                </c:pt>
                <c:pt idx="110">
                  <c:v>1614.0187</c:v>
                </c:pt>
                <c:pt idx="111">
                  <c:v>1622.6039</c:v>
                </c:pt>
                <c:pt idx="112">
                  <c:v>1624.3209</c:v>
                </c:pt>
                <c:pt idx="113">
                  <c:v>1612.3016</c:v>
                </c:pt>
                <c:pt idx="114">
                  <c:v>1641.4913</c:v>
                </c:pt>
                <c:pt idx="115">
                  <c:v>1643.2084</c:v>
                </c:pt>
                <c:pt idx="116">
                  <c:v>1643.2084</c:v>
                </c:pt>
                <c:pt idx="117">
                  <c:v>1632.9061</c:v>
                </c:pt>
                <c:pt idx="118">
                  <c:v>1631.1891</c:v>
                </c:pt>
                <c:pt idx="119">
                  <c:v>1619.1698</c:v>
                </c:pt>
                <c:pt idx="120">
                  <c:v>1627.755</c:v>
                </c:pt>
                <c:pt idx="121">
                  <c:v>1629.472</c:v>
                </c:pt>
                <c:pt idx="122">
                  <c:v>1619.1698</c:v>
                </c:pt>
                <c:pt idx="123">
                  <c:v>1614.0187</c:v>
                </c:pt>
                <c:pt idx="124">
                  <c:v>1622.6039</c:v>
                </c:pt>
                <c:pt idx="125">
                  <c:v>1622.6039</c:v>
                </c:pt>
                <c:pt idx="126">
                  <c:v>1617.4528</c:v>
                </c:pt>
                <c:pt idx="127">
                  <c:v>1610.5846</c:v>
                </c:pt>
                <c:pt idx="128">
                  <c:v>1614.0187</c:v>
                </c:pt>
                <c:pt idx="129">
                  <c:v>1620.8868</c:v>
                </c:pt>
                <c:pt idx="130">
                  <c:v>1620.8868</c:v>
                </c:pt>
                <c:pt idx="131">
                  <c:v>1627.755</c:v>
                </c:pt>
                <c:pt idx="132">
                  <c:v>1634.6232</c:v>
                </c:pt>
                <c:pt idx="133">
                  <c:v>1598.5653</c:v>
                </c:pt>
                <c:pt idx="134">
                  <c:v>1588.2631</c:v>
                </c:pt>
                <c:pt idx="135">
                  <c:v>1586.546</c:v>
                </c:pt>
                <c:pt idx="136">
                  <c:v>1572.8097</c:v>
                </c:pt>
                <c:pt idx="137">
                  <c:v>1579.6779</c:v>
                </c:pt>
                <c:pt idx="138">
                  <c:v>1577.9608</c:v>
                </c:pt>
                <c:pt idx="139">
                  <c:v>1569.3756</c:v>
                </c:pt>
                <c:pt idx="140">
                  <c:v>1565.9415</c:v>
                </c:pt>
                <c:pt idx="141">
                  <c:v>1564.2245</c:v>
                </c:pt>
                <c:pt idx="142">
                  <c:v>1559.0734</c:v>
                </c:pt>
                <c:pt idx="143">
                  <c:v>1574.5267</c:v>
                </c:pt>
                <c:pt idx="144">
                  <c:v>1581.3949</c:v>
                </c:pt>
                <c:pt idx="145">
                  <c:v>1579.6779</c:v>
                </c:pt>
                <c:pt idx="146">
                  <c:v>1579.6779</c:v>
                </c:pt>
                <c:pt idx="147">
                  <c:v>1576.2438</c:v>
                </c:pt>
                <c:pt idx="148">
                  <c:v>1571.0927</c:v>
                </c:pt>
                <c:pt idx="149">
                  <c:v>1565.9415</c:v>
                </c:pt>
                <c:pt idx="150">
                  <c:v>1565.9415</c:v>
                </c:pt>
                <c:pt idx="151">
                  <c:v>1559.0734</c:v>
                </c:pt>
                <c:pt idx="152">
                  <c:v>1562.5074</c:v>
                </c:pt>
                <c:pt idx="153">
                  <c:v>1553.9222</c:v>
                </c:pt>
                <c:pt idx="154">
                  <c:v>1529.8837</c:v>
                </c:pt>
                <c:pt idx="155">
                  <c:v>1531.6007</c:v>
                </c:pt>
                <c:pt idx="156">
                  <c:v>1540.1859</c:v>
                </c:pt>
                <c:pt idx="157">
                  <c:v>1533.3177</c:v>
                </c:pt>
                <c:pt idx="158">
                  <c:v>1545.337</c:v>
                </c:pt>
                <c:pt idx="159">
                  <c:v>1543.62</c:v>
                </c:pt>
                <c:pt idx="160">
                  <c:v>1540.1859</c:v>
                </c:pt>
                <c:pt idx="161">
                  <c:v>1543.62</c:v>
                </c:pt>
                <c:pt idx="162">
                  <c:v>1535.0348</c:v>
                </c:pt>
                <c:pt idx="163">
                  <c:v>1529.8837</c:v>
                </c:pt>
                <c:pt idx="164">
                  <c:v>1500.694</c:v>
                </c:pt>
                <c:pt idx="165">
                  <c:v>1481.8065</c:v>
                </c:pt>
                <c:pt idx="166">
                  <c:v>1471.5043</c:v>
                </c:pt>
                <c:pt idx="167">
                  <c:v>1483.5236</c:v>
                </c:pt>
                <c:pt idx="168">
                  <c:v>1488.6747</c:v>
                </c:pt>
                <c:pt idx="169">
                  <c:v>1493.8258</c:v>
                </c:pt>
                <c:pt idx="170">
                  <c:v>1528.1666</c:v>
                </c:pt>
                <c:pt idx="171">
                  <c:v>1521.2983</c:v>
                </c:pt>
                <c:pt idx="172">
                  <c:v>1517.8644</c:v>
                </c:pt>
                <c:pt idx="173">
                  <c:v>1505.8451</c:v>
                </c:pt>
                <c:pt idx="174">
                  <c:v>1498.9769</c:v>
                </c:pt>
                <c:pt idx="175">
                  <c:v>1492.1086</c:v>
                </c:pt>
                <c:pt idx="176">
                  <c:v>1490.3917</c:v>
                </c:pt>
                <c:pt idx="177">
                  <c:v>1509.2792</c:v>
                </c:pt>
                <c:pt idx="178">
                  <c:v>1512.7133</c:v>
                </c:pt>
                <c:pt idx="179">
                  <c:v>1562.5074</c:v>
                </c:pt>
                <c:pt idx="180">
                  <c:v>1562.5074</c:v>
                </c:pt>
                <c:pt idx="181">
                  <c:v>1579.6779</c:v>
                </c:pt>
                <c:pt idx="182">
                  <c:v>1577.9608</c:v>
                </c:pt>
                <c:pt idx="183">
                  <c:v>1574.5267</c:v>
                </c:pt>
                <c:pt idx="184">
                  <c:v>1550.4882</c:v>
                </c:pt>
                <c:pt idx="185">
                  <c:v>1552.2052</c:v>
                </c:pt>
                <c:pt idx="186">
                  <c:v>1567.6586</c:v>
                </c:pt>
                <c:pt idx="187">
                  <c:v>1567.6586</c:v>
                </c:pt>
                <c:pt idx="188">
                  <c:v>1571.0927</c:v>
                </c:pt>
                <c:pt idx="189">
                  <c:v>1564.2245</c:v>
                </c:pt>
                <c:pt idx="190">
                  <c:v>1565.9415</c:v>
                </c:pt>
                <c:pt idx="191">
                  <c:v>1559.0734</c:v>
                </c:pt>
                <c:pt idx="192">
                  <c:v>1552.2052</c:v>
                </c:pt>
                <c:pt idx="193">
                  <c:v>1548.7711</c:v>
                </c:pt>
                <c:pt idx="194">
                  <c:v>1567.6586</c:v>
                </c:pt>
                <c:pt idx="195">
                  <c:v>1565.9415</c:v>
                </c:pt>
                <c:pt idx="196">
                  <c:v>1571.0927</c:v>
                </c:pt>
                <c:pt idx="197">
                  <c:v>1588.2631</c:v>
                </c:pt>
                <c:pt idx="198">
                  <c:v>1588.2631</c:v>
                </c:pt>
                <c:pt idx="199">
                  <c:v>1596.8483</c:v>
                </c:pt>
                <c:pt idx="200">
                  <c:v>1607.1505</c:v>
                </c:pt>
                <c:pt idx="201">
                  <c:v>1619.1698</c:v>
                </c:pt>
                <c:pt idx="202">
                  <c:v>1619.1698</c:v>
                </c:pt>
                <c:pt idx="203">
                  <c:v>1612.3016</c:v>
                </c:pt>
                <c:pt idx="204">
                  <c:v>1614.0187</c:v>
                </c:pt>
                <c:pt idx="205">
                  <c:v>1603.7164</c:v>
                </c:pt>
                <c:pt idx="206">
                  <c:v>1608.8676</c:v>
                </c:pt>
                <c:pt idx="207">
                  <c:v>1614.0187</c:v>
                </c:pt>
                <c:pt idx="208">
                  <c:v>1626.038</c:v>
                </c:pt>
                <c:pt idx="209">
                  <c:v>1646.6425</c:v>
                </c:pt>
                <c:pt idx="210">
                  <c:v>1759.9672</c:v>
                </c:pt>
                <c:pt idx="211">
                  <c:v>1775.4205</c:v>
                </c:pt>
                <c:pt idx="212">
                  <c:v>1871.5748</c:v>
                </c:pt>
                <c:pt idx="213">
                  <c:v>1871.5748</c:v>
                </c:pt>
                <c:pt idx="214">
                  <c:v>1856.1215</c:v>
                </c:pt>
                <c:pt idx="215">
                  <c:v>1897.3304</c:v>
                </c:pt>
                <c:pt idx="216">
                  <c:v>1904.1986</c:v>
                </c:pt>
                <c:pt idx="217">
                  <c:v>1883.5941</c:v>
                </c:pt>
                <c:pt idx="218">
                  <c:v>1869.8578</c:v>
                </c:pt>
                <c:pt idx="219">
                  <c:v>1880.16</c:v>
                </c:pt>
                <c:pt idx="220">
                  <c:v>1888.7452</c:v>
                </c:pt>
                <c:pt idx="221">
                  <c:v>1844.1022</c:v>
                </c:pt>
                <c:pt idx="222">
                  <c:v>1818.3466</c:v>
                </c:pt>
                <c:pt idx="223">
                  <c:v>1844.1022</c:v>
                </c:pt>
                <c:pt idx="224">
                  <c:v>1832.0829</c:v>
                </c:pt>
                <c:pt idx="225">
                  <c:v>1895.6134</c:v>
                </c:pt>
                <c:pt idx="226">
                  <c:v>1914.5009</c:v>
                </c:pt>
                <c:pt idx="227">
                  <c:v>1890.4623</c:v>
                </c:pt>
                <c:pt idx="228">
                  <c:v>1917.9349</c:v>
                </c:pt>
                <c:pt idx="229">
                  <c:v>1888.7452</c:v>
                </c:pt>
                <c:pt idx="230">
                  <c:v>1897.3304</c:v>
                </c:pt>
                <c:pt idx="231">
                  <c:v>1842.3851</c:v>
                </c:pt>
                <c:pt idx="232">
                  <c:v>1823.4977</c:v>
                </c:pt>
                <c:pt idx="233">
                  <c:v>1720.4752</c:v>
                </c:pt>
                <c:pt idx="234">
                  <c:v>1754.816</c:v>
                </c:pt>
                <c:pt idx="235">
                  <c:v>1770.2694</c:v>
                </c:pt>
                <c:pt idx="236">
                  <c:v>1775.4205</c:v>
                </c:pt>
                <c:pt idx="237">
                  <c:v>1789.1569</c:v>
                </c:pt>
                <c:pt idx="238">
                  <c:v>1792.5909</c:v>
                </c:pt>
                <c:pt idx="239">
                  <c:v>1796.025</c:v>
                </c:pt>
                <c:pt idx="240">
                  <c:v>1828.6488</c:v>
                </c:pt>
                <c:pt idx="241">
                  <c:v>1871.5748</c:v>
                </c:pt>
                <c:pt idx="242">
                  <c:v>1876.726</c:v>
                </c:pt>
                <c:pt idx="243">
                  <c:v>1907.6327</c:v>
                </c:pt>
                <c:pt idx="244">
                  <c:v>1948.8417</c:v>
                </c:pt>
                <c:pt idx="245">
                  <c:v>2003.787</c:v>
                </c:pt>
                <c:pt idx="246">
                  <c:v>1962.578</c:v>
                </c:pt>
                <c:pt idx="247">
                  <c:v>1936.8224</c:v>
                </c:pt>
                <c:pt idx="248">
                  <c:v>1924.8031</c:v>
                </c:pt>
                <c:pt idx="249">
                  <c:v>2012.3722</c:v>
                </c:pt>
                <c:pt idx="250">
                  <c:v>1998.6359</c:v>
                </c:pt>
                <c:pt idx="251">
                  <c:v>2008.9381</c:v>
                </c:pt>
                <c:pt idx="252">
                  <c:v>1964.295</c:v>
                </c:pt>
                <c:pt idx="253">
                  <c:v>1972.8802</c:v>
                </c:pt>
                <c:pt idx="254">
                  <c:v>1953.9928</c:v>
                </c:pt>
                <c:pt idx="255">
                  <c:v>1981.4655</c:v>
                </c:pt>
                <c:pt idx="256">
                  <c:v>1962.578</c:v>
                </c:pt>
                <c:pt idx="257">
                  <c:v>1943.6906</c:v>
                </c:pt>
                <c:pt idx="258">
                  <c:v>1938.5394</c:v>
                </c:pt>
                <c:pt idx="259">
                  <c:v>1931.6713</c:v>
                </c:pt>
                <c:pt idx="260">
                  <c:v>1911.0668</c:v>
                </c:pt>
                <c:pt idx="261">
                  <c:v>1938.5394</c:v>
                </c:pt>
                <c:pt idx="262">
                  <c:v>1967.7291</c:v>
                </c:pt>
                <c:pt idx="263">
                  <c:v>1964.295</c:v>
                </c:pt>
                <c:pt idx="264">
                  <c:v>1938.5394</c:v>
                </c:pt>
                <c:pt idx="265">
                  <c:v>1897.3304</c:v>
                </c:pt>
                <c:pt idx="266">
                  <c:v>1876.726</c:v>
                </c:pt>
                <c:pt idx="267">
                  <c:v>1868.1407</c:v>
                </c:pt>
                <c:pt idx="268">
                  <c:v>1907.6327</c:v>
                </c:pt>
                <c:pt idx="269">
                  <c:v>1940.2565</c:v>
                </c:pt>
                <c:pt idx="270">
                  <c:v>1969.4462</c:v>
                </c:pt>
                <c:pt idx="271">
                  <c:v>1979.7484</c:v>
                </c:pt>
                <c:pt idx="272">
                  <c:v>1983.1825</c:v>
                </c:pt>
                <c:pt idx="273">
                  <c:v>1950.5587</c:v>
                </c:pt>
                <c:pt idx="274">
                  <c:v>1990.0507</c:v>
                </c:pt>
                <c:pt idx="275">
                  <c:v>1976.3143</c:v>
                </c:pt>
                <c:pt idx="276">
                  <c:v>2007.2211</c:v>
                </c:pt>
                <c:pt idx="277">
                  <c:v>1996.9188</c:v>
                </c:pt>
                <c:pt idx="278">
                  <c:v>1971.1632</c:v>
                </c:pt>
                <c:pt idx="279">
                  <c:v>1921.369</c:v>
                </c:pt>
                <c:pt idx="280">
                  <c:v>1955.71</c:v>
                </c:pt>
                <c:pt idx="281">
                  <c:v>1935.1053</c:v>
                </c:pt>
                <c:pt idx="282">
                  <c:v>1919.652</c:v>
                </c:pt>
                <c:pt idx="283">
                  <c:v>1984.8997</c:v>
                </c:pt>
                <c:pt idx="284">
                  <c:v>1984.8997</c:v>
                </c:pt>
                <c:pt idx="285">
                  <c:v>1981.4655</c:v>
                </c:pt>
                <c:pt idx="286">
                  <c:v>1957.4269</c:v>
                </c:pt>
                <c:pt idx="287">
                  <c:v>1981.4655</c:v>
                </c:pt>
                <c:pt idx="288">
                  <c:v>1955.71</c:v>
                </c:pt>
                <c:pt idx="289">
                  <c:v>1936.8224</c:v>
                </c:pt>
                <c:pt idx="290">
                  <c:v>2046.713</c:v>
                </c:pt>
                <c:pt idx="291">
                  <c:v>2082.771</c:v>
                </c:pt>
                <c:pt idx="292">
                  <c:v>2117.1118</c:v>
                </c:pt>
                <c:pt idx="293">
                  <c:v>2111.9607</c:v>
                </c:pt>
                <c:pt idx="294">
                  <c:v>2214.9832</c:v>
                </c:pt>
                <c:pt idx="295">
                  <c:v>2223.5684</c:v>
                </c:pt>
                <c:pt idx="296">
                  <c:v>2214.9832</c:v>
                </c:pt>
                <c:pt idx="297">
                  <c:v>2249.324</c:v>
                </c:pt>
                <c:pt idx="298">
                  <c:v>2263.0603</c:v>
                </c:pt>
                <c:pt idx="299">
                  <c:v>2446.7837</c:v>
                </c:pt>
                <c:pt idx="300">
                  <c:v>2481.1245</c:v>
                </c:pt>
                <c:pt idx="301">
                  <c:v>2592.7322</c:v>
                </c:pt>
                <c:pt idx="302">
                  <c:v>2463.9541</c:v>
                </c:pt>
                <c:pt idx="303">
                  <c:v>2500.012</c:v>
                </c:pt>
                <c:pt idx="304">
                  <c:v>2391.8384</c:v>
                </c:pt>
                <c:pt idx="305">
                  <c:v>2352.3464</c:v>
                </c:pt>
                <c:pt idx="306">
                  <c:v>2372.9509</c:v>
                </c:pt>
                <c:pt idx="307">
                  <c:v>2297.4009</c:v>
                </c:pt>
                <c:pt idx="308">
                  <c:v>2232.1536</c:v>
                </c:pt>
                <c:pt idx="309">
                  <c:v>2283.6648</c:v>
                </c:pt>
                <c:pt idx="310">
                  <c:v>2283.6648</c:v>
                </c:pt>
                <c:pt idx="311">
                  <c:v>2245.8899</c:v>
                </c:pt>
                <c:pt idx="312">
                  <c:v>2202.9639</c:v>
                </c:pt>
                <c:pt idx="313">
                  <c:v>2247.6067</c:v>
                </c:pt>
                <c:pt idx="314">
                  <c:v>2318.0056</c:v>
                </c:pt>
                <c:pt idx="315">
                  <c:v>2235.5876</c:v>
                </c:pt>
                <c:pt idx="316">
                  <c:v>2254.4751</c:v>
                </c:pt>
                <c:pt idx="317">
                  <c:v>2232.1536</c:v>
                </c:pt>
                <c:pt idx="318">
                  <c:v>2184.0764</c:v>
                </c:pt>
                <c:pt idx="319">
                  <c:v>2189.2273</c:v>
                </c:pt>
                <c:pt idx="320">
                  <c:v>2280.2307</c:v>
                </c:pt>
                <c:pt idx="321">
                  <c:v>2276.7964</c:v>
                </c:pt>
                <c:pt idx="322">
                  <c:v>2324.8738</c:v>
                </c:pt>
                <c:pt idx="323">
                  <c:v>2321.4397</c:v>
                </c:pt>
                <c:pt idx="324">
                  <c:v>2275.0796</c:v>
                </c:pt>
                <c:pt idx="325">
                  <c:v>2345.4783</c:v>
                </c:pt>
                <c:pt idx="326">
                  <c:v>2281.9478</c:v>
                </c:pt>
                <c:pt idx="327">
                  <c:v>2268.2112</c:v>
                </c:pt>
                <c:pt idx="328">
                  <c:v>2283.6648</c:v>
                </c:pt>
                <c:pt idx="329">
                  <c:v>2352.3464</c:v>
                </c:pt>
                <c:pt idx="330">
                  <c:v>2288.8159</c:v>
                </c:pt>
                <c:pt idx="331">
                  <c:v>2275.0796</c:v>
                </c:pt>
                <c:pt idx="332">
                  <c:v>2283.6648</c:v>
                </c:pt>
                <c:pt idx="333">
                  <c:v>2225.2854</c:v>
                </c:pt>
                <c:pt idx="334">
                  <c:v>2245.8899</c:v>
                </c:pt>
                <c:pt idx="335">
                  <c:v>2312.8545</c:v>
                </c:pt>
                <c:pt idx="336">
                  <c:v>2300.8352</c:v>
                </c:pt>
                <c:pt idx="337">
                  <c:v>2326.5908</c:v>
                </c:pt>
                <c:pt idx="338">
                  <c:v>2438.1985</c:v>
                </c:pt>
                <c:pt idx="339">
                  <c:v>2438.1985</c:v>
                </c:pt>
                <c:pt idx="340">
                  <c:v>2443.3496</c:v>
                </c:pt>
                <c:pt idx="341">
                  <c:v>2527.4846</c:v>
                </c:pt>
                <c:pt idx="342">
                  <c:v>2541.2209</c:v>
                </c:pt>
                <c:pt idx="343">
                  <c:v>2479.4075</c:v>
                </c:pt>
                <c:pt idx="344">
                  <c:v>2515.4653</c:v>
                </c:pt>
                <c:pt idx="345">
                  <c:v>2513.7483</c:v>
                </c:pt>
                <c:pt idx="346">
                  <c:v>2438.1985</c:v>
                </c:pt>
                <c:pt idx="347">
                  <c:v>2412.4429</c:v>
                </c:pt>
                <c:pt idx="348">
                  <c:v>2359.2146</c:v>
                </c:pt>
                <c:pt idx="349">
                  <c:v>2343.7612</c:v>
                </c:pt>
                <c:pt idx="350">
                  <c:v>2412.4429</c:v>
                </c:pt>
                <c:pt idx="351">
                  <c:v>2409.0088</c:v>
                </c:pt>
                <c:pt idx="352">
                  <c:v>2412.4429</c:v>
                </c:pt>
                <c:pt idx="353">
                  <c:v>2498.2949</c:v>
                </c:pt>
                <c:pt idx="354">
                  <c:v>2403.8577</c:v>
                </c:pt>
                <c:pt idx="355">
                  <c:v>2218.417</c:v>
                </c:pt>
                <c:pt idx="356">
                  <c:v>2153.1697</c:v>
                </c:pt>
                <c:pt idx="357">
                  <c:v>2007.2211</c:v>
                </c:pt>
                <c:pt idx="358">
                  <c:v>2012.3722</c:v>
                </c:pt>
                <c:pt idx="359">
                  <c:v>2050.1472</c:v>
                </c:pt>
                <c:pt idx="360">
                  <c:v>2060.4495</c:v>
                </c:pt>
                <c:pt idx="361">
                  <c:v>2139.4333</c:v>
                </c:pt>
                <c:pt idx="362">
                  <c:v>2165.189</c:v>
                </c:pt>
                <c:pt idx="363">
                  <c:v>2168.623</c:v>
                </c:pt>
                <c:pt idx="364">
                  <c:v>2108.5266</c:v>
                </c:pt>
                <c:pt idx="365">
                  <c:v>2069.0347</c:v>
                </c:pt>
                <c:pt idx="366">
                  <c:v>2067.3174</c:v>
                </c:pt>
                <c:pt idx="367">
                  <c:v>2051.8643</c:v>
                </c:pt>
                <c:pt idx="368">
                  <c:v>2036.4108</c:v>
                </c:pt>
                <c:pt idx="369">
                  <c:v>2077.6199</c:v>
                </c:pt>
                <c:pt idx="370">
                  <c:v>2069.0347</c:v>
                </c:pt>
                <c:pt idx="371">
                  <c:v>2079.3369</c:v>
                </c:pt>
                <c:pt idx="372">
                  <c:v>2075.9026</c:v>
                </c:pt>
                <c:pt idx="373">
                  <c:v>2065.6006</c:v>
                </c:pt>
                <c:pt idx="374">
                  <c:v>2063.8833</c:v>
                </c:pt>
                <c:pt idx="375">
                  <c:v>2046.713</c:v>
                </c:pt>
                <c:pt idx="376">
                  <c:v>2010.6552</c:v>
                </c:pt>
                <c:pt idx="377">
                  <c:v>1998.6359</c:v>
                </c:pt>
                <c:pt idx="378">
                  <c:v>2031.2596</c:v>
                </c:pt>
                <c:pt idx="379">
                  <c:v>2029.5426</c:v>
                </c:pt>
                <c:pt idx="380">
                  <c:v>2043.2791</c:v>
                </c:pt>
                <c:pt idx="381">
                  <c:v>2002.0699</c:v>
                </c:pt>
                <c:pt idx="382">
                  <c:v>1947.1246</c:v>
                </c:pt>
                <c:pt idx="383">
                  <c:v>1876.726</c:v>
                </c:pt>
                <c:pt idx="384">
                  <c:v>1878.443</c:v>
                </c:pt>
                <c:pt idx="385">
                  <c:v>1869.8578</c:v>
                </c:pt>
                <c:pt idx="386">
                  <c:v>1897.3304</c:v>
                </c:pt>
                <c:pt idx="387">
                  <c:v>1871.5748</c:v>
                </c:pt>
                <c:pt idx="388">
                  <c:v>1838.951</c:v>
                </c:pt>
                <c:pt idx="389">
                  <c:v>1813.1954</c:v>
                </c:pt>
                <c:pt idx="390">
                  <c:v>1866.4237</c:v>
                </c:pt>
                <c:pt idx="391">
                  <c:v>1892.1793</c:v>
                </c:pt>
                <c:pt idx="392">
                  <c:v>1960.861</c:v>
                </c:pt>
                <c:pt idx="393">
                  <c:v>2031.2596</c:v>
                </c:pt>
                <c:pt idx="394">
                  <c:v>1978.0314</c:v>
                </c:pt>
                <c:pt idx="395">
                  <c:v>1986.6166</c:v>
                </c:pt>
                <c:pt idx="396">
                  <c:v>1905.9156</c:v>
                </c:pt>
                <c:pt idx="397">
                  <c:v>1924.8031</c:v>
                </c:pt>
                <c:pt idx="398">
                  <c:v>1974.5973</c:v>
                </c:pt>
                <c:pt idx="399">
                  <c:v>1969.4462</c:v>
                </c:pt>
                <c:pt idx="400">
                  <c:v>1948.8417</c:v>
                </c:pt>
                <c:pt idx="401">
                  <c:v>1986.6166</c:v>
                </c:pt>
                <c:pt idx="402">
                  <c:v>2036.4108</c:v>
                </c:pt>
                <c:pt idx="403">
                  <c:v>2005.504</c:v>
                </c:pt>
                <c:pt idx="404">
                  <c:v>1960.861</c:v>
                </c:pt>
                <c:pt idx="405">
                  <c:v>1862.9896</c:v>
                </c:pt>
                <c:pt idx="406">
                  <c:v>1868.1407</c:v>
                </c:pt>
                <c:pt idx="407">
                  <c:v>1845.8192</c:v>
                </c:pt>
                <c:pt idx="408">
                  <c:v>1833.7999</c:v>
                </c:pt>
                <c:pt idx="409">
                  <c:v>1856.1215</c:v>
                </c:pt>
                <c:pt idx="410">
                  <c:v>1890.4623</c:v>
                </c:pt>
                <c:pt idx="411">
                  <c:v>1883.5941</c:v>
                </c:pt>
                <c:pt idx="412">
                  <c:v>1890.4623</c:v>
                </c:pt>
                <c:pt idx="413">
                  <c:v>1890.4623</c:v>
                </c:pt>
                <c:pt idx="414">
                  <c:v>1919.652</c:v>
                </c:pt>
                <c:pt idx="415">
                  <c:v>1909.3497</c:v>
                </c:pt>
                <c:pt idx="416">
                  <c:v>1871.5748</c:v>
                </c:pt>
                <c:pt idx="417">
                  <c:v>1857.8385</c:v>
                </c:pt>
                <c:pt idx="418">
                  <c:v>1881.8771</c:v>
                </c:pt>
                <c:pt idx="419">
                  <c:v>1880.16</c:v>
                </c:pt>
                <c:pt idx="420">
                  <c:v>1864.7067</c:v>
                </c:pt>
                <c:pt idx="421">
                  <c:v>1828.6488</c:v>
                </c:pt>
                <c:pt idx="422">
                  <c:v>1821.7806</c:v>
                </c:pt>
                <c:pt idx="423">
                  <c:v>1818.3466</c:v>
                </c:pt>
                <c:pt idx="424">
                  <c:v>1818.3466</c:v>
                </c:pt>
                <c:pt idx="425">
                  <c:v>1782.2887</c:v>
                </c:pt>
                <c:pt idx="426">
                  <c:v>1730.7775</c:v>
                </c:pt>
                <c:pt idx="427">
                  <c:v>1747.9479</c:v>
                </c:pt>
                <c:pt idx="428">
                  <c:v>1749.6649</c:v>
                </c:pt>
                <c:pt idx="429">
                  <c:v>1763.4012</c:v>
                </c:pt>
                <c:pt idx="430">
                  <c:v>1761.6842</c:v>
                </c:pt>
                <c:pt idx="431">
                  <c:v>1741.0797</c:v>
                </c:pt>
                <c:pt idx="432">
                  <c:v>1780.5717</c:v>
                </c:pt>
                <c:pt idx="433">
                  <c:v>1737.6456</c:v>
                </c:pt>
                <c:pt idx="434">
                  <c:v>1723.9093</c:v>
                </c:pt>
                <c:pt idx="435">
                  <c:v>1727.3434</c:v>
                </c:pt>
                <c:pt idx="436">
                  <c:v>1708.4559</c:v>
                </c:pt>
                <c:pt idx="437">
                  <c:v>1729.0604</c:v>
                </c:pt>
                <c:pt idx="438">
                  <c:v>1746.2308</c:v>
                </c:pt>
                <c:pt idx="439">
                  <c:v>1694.7196</c:v>
                </c:pt>
                <c:pt idx="440">
                  <c:v>1701.5878</c:v>
                </c:pt>
                <c:pt idx="441">
                  <c:v>1693.0026</c:v>
                </c:pt>
                <c:pt idx="442">
                  <c:v>1691.2855</c:v>
                </c:pt>
                <c:pt idx="443">
                  <c:v>1624.3209</c:v>
                </c:pt>
                <c:pt idx="444">
                  <c:v>1607.1505</c:v>
                </c:pt>
                <c:pt idx="445">
                  <c:v>1560.7904</c:v>
                </c:pt>
                <c:pt idx="446">
                  <c:v>1531.6007</c:v>
                </c:pt>
                <c:pt idx="447">
                  <c:v>1560.7904</c:v>
                </c:pt>
                <c:pt idx="448">
                  <c:v>1478.3724</c:v>
                </c:pt>
                <c:pt idx="449">
                  <c:v>1488.6747</c:v>
                </c:pt>
                <c:pt idx="450">
                  <c:v>1478.3724</c:v>
                </c:pt>
                <c:pt idx="451">
                  <c:v>1476.6554</c:v>
                </c:pt>
                <c:pt idx="452">
                  <c:v>1486.9576</c:v>
                </c:pt>
                <c:pt idx="453">
                  <c:v>1550.4882</c:v>
                </c:pt>
                <c:pt idx="454">
                  <c:v>1541.903</c:v>
                </c:pt>
                <c:pt idx="455">
                  <c:v>1507.5621</c:v>
                </c:pt>
                <c:pt idx="456">
                  <c:v>1524.7325</c:v>
                </c:pt>
                <c:pt idx="457">
                  <c:v>1524.7325</c:v>
                </c:pt>
                <c:pt idx="458">
                  <c:v>1498.9769</c:v>
                </c:pt>
                <c:pt idx="459">
                  <c:v>1497.2599</c:v>
                </c:pt>
                <c:pt idx="460">
                  <c:v>1493.8258</c:v>
                </c:pt>
                <c:pt idx="461">
                  <c:v>1498.9769</c:v>
                </c:pt>
                <c:pt idx="462">
                  <c:v>1564.2245</c:v>
                </c:pt>
                <c:pt idx="463">
                  <c:v>1617.4528</c:v>
                </c:pt>
                <c:pt idx="464">
                  <c:v>1614.0187</c:v>
                </c:pt>
                <c:pt idx="465">
                  <c:v>1610.5846</c:v>
                </c:pt>
                <c:pt idx="466">
                  <c:v>1588.2631</c:v>
                </c:pt>
                <c:pt idx="467">
                  <c:v>1588.2631</c:v>
                </c:pt>
                <c:pt idx="468">
                  <c:v>1612.3016</c:v>
                </c:pt>
                <c:pt idx="469">
                  <c:v>1617.4528</c:v>
                </c:pt>
                <c:pt idx="470">
                  <c:v>1571.0927</c:v>
                </c:pt>
                <c:pt idx="471">
                  <c:v>1535.0348</c:v>
                </c:pt>
                <c:pt idx="472">
                  <c:v>1529.8837</c:v>
                </c:pt>
                <c:pt idx="473">
                  <c:v>1535.0348</c:v>
                </c:pt>
                <c:pt idx="474">
                  <c:v>1574.5267</c:v>
                </c:pt>
                <c:pt idx="475">
                  <c:v>1553.9222</c:v>
                </c:pt>
                <c:pt idx="476">
                  <c:v>1595.1312</c:v>
                </c:pt>
                <c:pt idx="477">
                  <c:v>1584.829</c:v>
                </c:pt>
                <c:pt idx="478">
                  <c:v>1553.9222</c:v>
                </c:pt>
                <c:pt idx="479">
                  <c:v>1545.337</c:v>
                </c:pt>
                <c:pt idx="480">
                  <c:v>1509.2792</c:v>
                </c:pt>
                <c:pt idx="481">
                  <c:v>1507.5621</c:v>
                </c:pt>
                <c:pt idx="482">
                  <c:v>1512.7133</c:v>
                </c:pt>
                <c:pt idx="483">
                  <c:v>1545.337</c:v>
                </c:pt>
                <c:pt idx="484">
                  <c:v>1584.829</c:v>
                </c:pt>
                <c:pt idx="485">
                  <c:v>1595.1312</c:v>
                </c:pt>
                <c:pt idx="486">
                  <c:v>1607.1505</c:v>
                </c:pt>
                <c:pt idx="487">
                  <c:v>1722.1923</c:v>
                </c:pt>
                <c:pt idx="488">
                  <c:v>1790.8739</c:v>
                </c:pt>
                <c:pt idx="489">
                  <c:v>1766.8353</c:v>
                </c:pt>
                <c:pt idx="490">
                  <c:v>1763.4012</c:v>
                </c:pt>
                <c:pt idx="491">
                  <c:v>1737.6456</c:v>
                </c:pt>
                <c:pt idx="492">
                  <c:v>1739.3627</c:v>
                </c:pt>
                <c:pt idx="493">
                  <c:v>1749.6649</c:v>
                </c:pt>
                <c:pt idx="494">
                  <c:v>1790.8739</c:v>
                </c:pt>
                <c:pt idx="495">
                  <c:v>1725.6263</c:v>
                </c:pt>
                <c:pt idx="496">
                  <c:v>1711.89</c:v>
                </c:pt>
                <c:pt idx="497">
                  <c:v>1718.7582</c:v>
                </c:pt>
                <c:pt idx="498">
                  <c:v>1696.4366</c:v>
                </c:pt>
                <c:pt idx="499">
                  <c:v>1701.5878</c:v>
                </c:pt>
                <c:pt idx="500">
                  <c:v>1696.4366</c:v>
                </c:pt>
                <c:pt idx="501">
                  <c:v>1710.173</c:v>
                </c:pt>
                <c:pt idx="502">
                  <c:v>1689.5685</c:v>
                </c:pt>
                <c:pt idx="503">
                  <c:v>1663.8129</c:v>
                </c:pt>
                <c:pt idx="504">
                  <c:v>1730.7775</c:v>
                </c:pt>
                <c:pt idx="505">
                  <c:v>1758.2501</c:v>
                </c:pt>
                <c:pt idx="506">
                  <c:v>1756.5331</c:v>
                </c:pt>
                <c:pt idx="507">
                  <c:v>1832.0829</c:v>
                </c:pt>
                <c:pt idx="508">
                  <c:v>1811.4784</c:v>
                </c:pt>
                <c:pt idx="509">
                  <c:v>1838.951</c:v>
                </c:pt>
                <c:pt idx="510">
                  <c:v>1844.1022</c:v>
                </c:pt>
                <c:pt idx="511">
                  <c:v>1897.3304</c:v>
                </c:pt>
                <c:pt idx="512">
                  <c:v>1794.308</c:v>
                </c:pt>
                <c:pt idx="513">
                  <c:v>1813.1954</c:v>
                </c:pt>
                <c:pt idx="514">
                  <c:v>1794.308</c:v>
                </c:pt>
                <c:pt idx="515">
                  <c:v>1693.0026</c:v>
                </c:pt>
                <c:pt idx="516">
                  <c:v>1768.5524</c:v>
                </c:pt>
                <c:pt idx="517">
                  <c:v>1735.9286</c:v>
                </c:pt>
                <c:pt idx="518">
                  <c:v>1780.5717</c:v>
                </c:pt>
                <c:pt idx="519">
                  <c:v>1773.7035</c:v>
                </c:pt>
                <c:pt idx="520">
                  <c:v>1732.4945</c:v>
                </c:pt>
                <c:pt idx="521">
                  <c:v>1847.5363</c:v>
                </c:pt>
                <c:pt idx="522">
                  <c:v>1914.5009</c:v>
                </c:pt>
                <c:pt idx="523">
                  <c:v>1861.2726</c:v>
                </c:pt>
                <c:pt idx="524">
                  <c:v>1895.6134</c:v>
                </c:pt>
                <c:pt idx="525">
                  <c:v>1938.5394</c:v>
                </c:pt>
                <c:pt idx="526">
                  <c:v>1919.652</c:v>
                </c:pt>
                <c:pt idx="527">
                  <c:v>1845.8192</c:v>
                </c:pt>
                <c:pt idx="528">
                  <c:v>1871.5748</c:v>
                </c:pt>
                <c:pt idx="529">
                  <c:v>1873.2919</c:v>
                </c:pt>
                <c:pt idx="530">
                  <c:v>1859.5555</c:v>
                </c:pt>
                <c:pt idx="531">
                  <c:v>1904.1986</c:v>
                </c:pt>
                <c:pt idx="532">
                  <c:v>1875.0089</c:v>
                </c:pt>
                <c:pt idx="533">
                  <c:v>1861.2726</c:v>
                </c:pt>
                <c:pt idx="534">
                  <c:v>1856.1215</c:v>
                </c:pt>
                <c:pt idx="535">
                  <c:v>1869.8578</c:v>
                </c:pt>
                <c:pt idx="536">
                  <c:v>1811.4784</c:v>
                </c:pt>
                <c:pt idx="537">
                  <c:v>1813.1954</c:v>
                </c:pt>
                <c:pt idx="538">
                  <c:v>1809.7614</c:v>
                </c:pt>
                <c:pt idx="539">
                  <c:v>1792.5909</c:v>
                </c:pt>
                <c:pt idx="540">
                  <c:v>1823.4977</c:v>
                </c:pt>
                <c:pt idx="541">
                  <c:v>1814.9125</c:v>
                </c:pt>
                <c:pt idx="542">
                  <c:v>1862.9896</c:v>
                </c:pt>
                <c:pt idx="543">
                  <c:v>1814.9125</c:v>
                </c:pt>
                <c:pt idx="544">
                  <c:v>1821.7806</c:v>
                </c:pt>
                <c:pt idx="545">
                  <c:v>1811.4784</c:v>
                </c:pt>
                <c:pt idx="546">
                  <c:v>1771.9865</c:v>
                </c:pt>
                <c:pt idx="547">
                  <c:v>1775.4205</c:v>
                </c:pt>
                <c:pt idx="548">
                  <c:v>1747.9479</c:v>
                </c:pt>
                <c:pt idx="549">
                  <c:v>1765.1183</c:v>
                </c:pt>
                <c:pt idx="550">
                  <c:v>1751.382</c:v>
                </c:pt>
                <c:pt idx="551">
                  <c:v>1778.8546</c:v>
                </c:pt>
                <c:pt idx="552">
                  <c:v>1818.3466</c:v>
                </c:pt>
                <c:pt idx="553">
                  <c:v>1818.3466</c:v>
                </c:pt>
                <c:pt idx="554">
                  <c:v>1794.308</c:v>
                </c:pt>
                <c:pt idx="555">
                  <c:v>1759.9672</c:v>
                </c:pt>
                <c:pt idx="556">
                  <c:v>1765.1183</c:v>
                </c:pt>
                <c:pt idx="557">
                  <c:v>1746.2308</c:v>
                </c:pt>
                <c:pt idx="558">
                  <c:v>1756.5331</c:v>
                </c:pt>
                <c:pt idx="559">
                  <c:v>1758.2501</c:v>
                </c:pt>
                <c:pt idx="560">
                  <c:v>1784.0057</c:v>
                </c:pt>
                <c:pt idx="561">
                  <c:v>1746.2308</c:v>
                </c:pt>
                <c:pt idx="562">
                  <c:v>1766.8353</c:v>
                </c:pt>
                <c:pt idx="563">
                  <c:v>1737.6456</c:v>
                </c:pt>
                <c:pt idx="564">
                  <c:v>1706.7389</c:v>
                </c:pt>
                <c:pt idx="565">
                  <c:v>1667.2469</c:v>
                </c:pt>
                <c:pt idx="566">
                  <c:v>1622.6039</c:v>
                </c:pt>
                <c:pt idx="567">
                  <c:v>1617.4528</c:v>
                </c:pt>
                <c:pt idx="568">
                  <c:v>1603.7164</c:v>
                </c:pt>
                <c:pt idx="569">
                  <c:v>1596.8483</c:v>
                </c:pt>
                <c:pt idx="570">
                  <c:v>1593.4142</c:v>
                </c:pt>
                <c:pt idx="571">
                  <c:v>1610.5846</c:v>
                </c:pt>
                <c:pt idx="572">
                  <c:v>1577.9608</c:v>
                </c:pt>
                <c:pt idx="573">
                  <c:v>1593.4142</c:v>
                </c:pt>
                <c:pt idx="574">
                  <c:v>1674.1151</c:v>
                </c:pt>
                <c:pt idx="575">
                  <c:v>1672.3981</c:v>
                </c:pt>
                <c:pt idx="576">
                  <c:v>1658.6617</c:v>
                </c:pt>
                <c:pt idx="577">
                  <c:v>1706.7389</c:v>
                </c:pt>
                <c:pt idx="578">
                  <c:v>1734.2115</c:v>
                </c:pt>
                <c:pt idx="579">
                  <c:v>1751.382</c:v>
                </c:pt>
                <c:pt idx="580">
                  <c:v>1735.9286</c:v>
                </c:pt>
                <c:pt idx="581">
                  <c:v>1758.2501</c:v>
                </c:pt>
                <c:pt idx="582">
                  <c:v>1799.4591</c:v>
                </c:pt>
                <c:pt idx="583">
                  <c:v>1759.9672</c:v>
                </c:pt>
                <c:pt idx="584">
                  <c:v>1790.8739</c:v>
                </c:pt>
                <c:pt idx="585">
                  <c:v>1775.4205</c:v>
                </c:pt>
                <c:pt idx="586">
                  <c:v>1765.1183</c:v>
                </c:pt>
                <c:pt idx="587">
                  <c:v>1777.1376</c:v>
                </c:pt>
                <c:pt idx="588">
                  <c:v>1806.3273</c:v>
                </c:pt>
                <c:pt idx="589">
                  <c:v>1888.7452</c:v>
                </c:pt>
                <c:pt idx="590">
                  <c:v>1878.443</c:v>
                </c:pt>
                <c:pt idx="591">
                  <c:v>1888.7452</c:v>
                </c:pt>
                <c:pt idx="592">
                  <c:v>1880.16</c:v>
                </c:pt>
                <c:pt idx="593">
                  <c:v>1905.9156</c:v>
                </c:pt>
                <c:pt idx="594">
                  <c:v>1923.0861</c:v>
                </c:pt>
                <c:pt idx="595">
                  <c:v>1924.8031</c:v>
                </c:pt>
                <c:pt idx="596">
                  <c:v>1921.369</c:v>
                </c:pt>
                <c:pt idx="597">
                  <c:v>1953.9928</c:v>
                </c:pt>
                <c:pt idx="598">
                  <c:v>1931.6713</c:v>
                </c:pt>
                <c:pt idx="599">
                  <c:v>1880.16</c:v>
                </c:pt>
                <c:pt idx="600">
                  <c:v>1950.5587</c:v>
                </c:pt>
                <c:pt idx="601">
                  <c:v>1935.1053</c:v>
                </c:pt>
                <c:pt idx="602">
                  <c:v>1959.1439</c:v>
                </c:pt>
                <c:pt idx="603">
                  <c:v>1950.5587</c:v>
                </c:pt>
                <c:pt idx="604">
                  <c:v>1981.4655</c:v>
                </c:pt>
                <c:pt idx="605">
                  <c:v>2154.8867</c:v>
                </c:pt>
                <c:pt idx="606">
                  <c:v>2094.7903</c:v>
                </c:pt>
                <c:pt idx="607">
                  <c:v>2129.1311</c:v>
                </c:pt>
                <c:pt idx="608">
                  <c:v>2122.2627</c:v>
                </c:pt>
                <c:pt idx="609">
                  <c:v>2190.9446</c:v>
                </c:pt>
                <c:pt idx="610">
                  <c:v>2230.4363</c:v>
                </c:pt>
                <c:pt idx="611">
                  <c:v>2242.4558</c:v>
                </c:pt>
                <c:pt idx="612">
                  <c:v>2245.8899</c:v>
                </c:pt>
                <c:pt idx="613">
                  <c:v>2187.5105</c:v>
                </c:pt>
                <c:pt idx="614">
                  <c:v>2111.9607</c:v>
                </c:pt>
                <c:pt idx="615">
                  <c:v>2115.3948</c:v>
                </c:pt>
                <c:pt idx="616">
                  <c:v>2122.2627</c:v>
                </c:pt>
                <c:pt idx="617">
                  <c:v>2123.98</c:v>
                </c:pt>
                <c:pt idx="618">
                  <c:v>2134.282</c:v>
                </c:pt>
                <c:pt idx="619">
                  <c:v>2146.3015</c:v>
                </c:pt>
                <c:pt idx="620">
                  <c:v>2216.7002</c:v>
                </c:pt>
                <c:pt idx="621">
                  <c:v>2196.0957</c:v>
                </c:pt>
                <c:pt idx="622">
                  <c:v>2189.2273</c:v>
                </c:pt>
                <c:pt idx="623">
                  <c:v>2178.9253</c:v>
                </c:pt>
                <c:pt idx="624">
                  <c:v>2161.7549</c:v>
                </c:pt>
                <c:pt idx="625">
                  <c:v>2079.3369</c:v>
                </c:pt>
                <c:pt idx="626">
                  <c:v>2077.6199</c:v>
                </c:pt>
                <c:pt idx="627">
                  <c:v>2125.697</c:v>
                </c:pt>
                <c:pt idx="628">
                  <c:v>2098.2244</c:v>
                </c:pt>
                <c:pt idx="629">
                  <c:v>2201.2466</c:v>
                </c:pt>
                <c:pt idx="630">
                  <c:v>2263.0603</c:v>
                </c:pt>
                <c:pt idx="631">
                  <c:v>2293.967</c:v>
                </c:pt>
                <c:pt idx="632">
                  <c:v>2307.7034</c:v>
                </c:pt>
                <c:pt idx="633">
                  <c:v>2379.8191</c:v>
                </c:pt>
                <c:pt idx="634">
                  <c:v>2396.9895</c:v>
                </c:pt>
                <c:pt idx="635">
                  <c:v>2371.2339</c:v>
                </c:pt>
                <c:pt idx="636">
                  <c:v>2357.4976</c:v>
                </c:pt>
                <c:pt idx="637">
                  <c:v>2324.8738</c:v>
                </c:pt>
                <c:pt idx="638">
                  <c:v>2304.2693</c:v>
                </c:pt>
                <c:pt idx="639">
                  <c:v>2350.6294</c:v>
                </c:pt>
                <c:pt idx="640">
                  <c:v>2503.446</c:v>
                </c:pt>
                <c:pt idx="641">
                  <c:v>2463.9541</c:v>
                </c:pt>
                <c:pt idx="642">
                  <c:v>2462.2371</c:v>
                </c:pt>
                <c:pt idx="643">
                  <c:v>2529.2017</c:v>
                </c:pt>
                <c:pt idx="644">
                  <c:v>2429.6133</c:v>
                </c:pt>
                <c:pt idx="645">
                  <c:v>2415.877</c:v>
                </c:pt>
                <c:pt idx="646">
                  <c:v>2479.4075</c:v>
                </c:pt>
                <c:pt idx="647">
                  <c:v>2426.1792</c:v>
                </c:pt>
                <c:pt idx="648">
                  <c:v>2367.7998</c:v>
                </c:pt>
                <c:pt idx="649">
                  <c:v>2421.0281</c:v>
                </c:pt>
                <c:pt idx="650">
                  <c:v>2378.1021</c:v>
                </c:pt>
                <c:pt idx="651">
                  <c:v>2209.8318</c:v>
                </c:pt>
                <c:pt idx="652">
                  <c:v>2223.5684</c:v>
                </c:pt>
                <c:pt idx="653">
                  <c:v>2163.4717</c:v>
                </c:pt>
                <c:pt idx="654">
                  <c:v>2087.9221</c:v>
                </c:pt>
                <c:pt idx="655">
                  <c:v>2177.2083</c:v>
                </c:pt>
                <c:pt idx="656">
                  <c:v>2111.9607</c:v>
                </c:pt>
                <c:pt idx="657">
                  <c:v>2144.5845</c:v>
                </c:pt>
                <c:pt idx="658">
                  <c:v>2218.417</c:v>
                </c:pt>
                <c:pt idx="659">
                  <c:v>2206.3979</c:v>
                </c:pt>
                <c:pt idx="660">
                  <c:v>2135.9993</c:v>
                </c:pt>
                <c:pt idx="661">
                  <c:v>2125.697</c:v>
                </c:pt>
                <c:pt idx="662">
                  <c:v>2156.6038</c:v>
                </c:pt>
                <c:pt idx="663">
                  <c:v>2129.1311</c:v>
                </c:pt>
                <c:pt idx="664">
                  <c:v>2110.2437</c:v>
                </c:pt>
                <c:pt idx="665">
                  <c:v>2120.5459</c:v>
                </c:pt>
                <c:pt idx="666">
                  <c:v>2123.98</c:v>
                </c:pt>
                <c:pt idx="667">
                  <c:v>2144.5845</c:v>
                </c:pt>
                <c:pt idx="668">
                  <c:v>2129.1311</c:v>
                </c:pt>
                <c:pt idx="669">
                  <c:v>2098.2244</c:v>
                </c:pt>
                <c:pt idx="670">
                  <c:v>2091.3562</c:v>
                </c:pt>
                <c:pt idx="671">
                  <c:v>2043.2791</c:v>
                </c:pt>
                <c:pt idx="672">
                  <c:v>2034.6937</c:v>
                </c:pt>
                <c:pt idx="673">
                  <c:v>2055.2981</c:v>
                </c:pt>
                <c:pt idx="674">
                  <c:v>2046.713</c:v>
                </c:pt>
                <c:pt idx="675">
                  <c:v>2118.8289</c:v>
                </c:pt>
                <c:pt idx="676">
                  <c:v>2172.0569</c:v>
                </c:pt>
                <c:pt idx="677">
                  <c:v>2158.3208</c:v>
                </c:pt>
                <c:pt idx="678">
                  <c:v>2161.7549</c:v>
                </c:pt>
                <c:pt idx="679">
                  <c:v>2144.5845</c:v>
                </c:pt>
                <c:pt idx="680">
                  <c:v>2175.4912</c:v>
                </c:pt>
                <c:pt idx="681">
                  <c:v>2197.8127</c:v>
                </c:pt>
                <c:pt idx="682">
                  <c:v>2244.1729</c:v>
                </c:pt>
                <c:pt idx="683">
                  <c:v>2369.5168</c:v>
                </c:pt>
                <c:pt idx="684">
                  <c:v>2342.0442</c:v>
                </c:pt>
                <c:pt idx="685">
                  <c:v>2350.6294</c:v>
                </c:pt>
                <c:pt idx="686">
                  <c:v>2305.9861</c:v>
                </c:pt>
                <c:pt idx="687">
                  <c:v>2295.6841</c:v>
                </c:pt>
                <c:pt idx="688">
                  <c:v>2354.0635</c:v>
                </c:pt>
                <c:pt idx="689">
                  <c:v>2366.0828</c:v>
                </c:pt>
                <c:pt idx="690">
                  <c:v>2391.8384</c:v>
                </c:pt>
                <c:pt idx="691">
                  <c:v>2434.7644</c:v>
                </c:pt>
                <c:pt idx="692">
                  <c:v>2405.5747</c:v>
                </c:pt>
                <c:pt idx="693">
                  <c:v>2402.1406</c:v>
                </c:pt>
                <c:pt idx="694">
                  <c:v>2390.1213</c:v>
                </c:pt>
                <c:pt idx="695">
                  <c:v>2333.459</c:v>
                </c:pt>
                <c:pt idx="696">
                  <c:v>2333.459</c:v>
                </c:pt>
                <c:pt idx="697">
                  <c:v>2328.3079</c:v>
                </c:pt>
                <c:pt idx="698">
                  <c:v>2324.8738</c:v>
                </c:pt>
                <c:pt idx="699">
                  <c:v>2424.4622</c:v>
                </c:pt>
                <c:pt idx="700">
                  <c:v>2403.8577</c:v>
                </c:pt>
                <c:pt idx="701">
                  <c:v>2360.9316</c:v>
                </c:pt>
                <c:pt idx="702">
                  <c:v>2350.6294</c:v>
                </c:pt>
                <c:pt idx="703">
                  <c:v>2347.1953</c:v>
                </c:pt>
                <c:pt idx="704">
                  <c:v>2402.1406</c:v>
                </c:pt>
                <c:pt idx="705">
                  <c:v>2378.1021</c:v>
                </c:pt>
                <c:pt idx="706">
                  <c:v>2362.6487</c:v>
                </c:pt>
                <c:pt idx="707">
                  <c:v>2383.2532</c:v>
                </c:pt>
                <c:pt idx="708">
                  <c:v>2438.1985</c:v>
                </c:pt>
                <c:pt idx="709">
                  <c:v>2443.3496</c:v>
                </c:pt>
                <c:pt idx="710">
                  <c:v>2453.6519</c:v>
                </c:pt>
                <c:pt idx="711">
                  <c:v>2467.3882</c:v>
                </c:pt>
                <c:pt idx="712">
                  <c:v>2426.1792</c:v>
                </c:pt>
                <c:pt idx="713">
                  <c:v>2421.0281</c:v>
                </c:pt>
                <c:pt idx="714">
                  <c:v>2359.2146</c:v>
                </c:pt>
                <c:pt idx="715">
                  <c:v>2292.25</c:v>
                </c:pt>
                <c:pt idx="716">
                  <c:v>2295.6841</c:v>
                </c:pt>
                <c:pt idx="717">
                  <c:v>2324.8738</c:v>
                </c:pt>
                <c:pt idx="718">
                  <c:v>2469.1052</c:v>
                </c:pt>
                <c:pt idx="719">
                  <c:v>2493.1438</c:v>
                </c:pt>
                <c:pt idx="720">
                  <c:v>2596.1663</c:v>
                </c:pt>
                <c:pt idx="721">
                  <c:v>2556.6743</c:v>
                </c:pt>
                <c:pt idx="722">
                  <c:v>2570.4106</c:v>
                </c:pt>
                <c:pt idx="723">
                  <c:v>2565.2595</c:v>
                </c:pt>
                <c:pt idx="724">
                  <c:v>2558.3914</c:v>
                </c:pt>
                <c:pt idx="725">
                  <c:v>2561.8254</c:v>
                </c:pt>
                <c:pt idx="726">
                  <c:v>2573.8447</c:v>
                </c:pt>
                <c:pt idx="727">
                  <c:v>2481.1245</c:v>
                </c:pt>
                <c:pt idx="728">
                  <c:v>2457.0859</c:v>
                </c:pt>
                <c:pt idx="729">
                  <c:v>2515.4653</c:v>
                </c:pt>
                <c:pt idx="730">
                  <c:v>2446.7837</c:v>
                </c:pt>
                <c:pt idx="731">
                  <c:v>2457.0859</c:v>
                </c:pt>
                <c:pt idx="732">
                  <c:v>2450.2178</c:v>
                </c:pt>
                <c:pt idx="733">
                  <c:v>2426.1792</c:v>
                </c:pt>
                <c:pt idx="734">
                  <c:v>2431.3301</c:v>
                </c:pt>
                <c:pt idx="735">
                  <c:v>2481.1245</c:v>
                </c:pt>
                <c:pt idx="736">
                  <c:v>2455.3689</c:v>
                </c:pt>
                <c:pt idx="737">
                  <c:v>2479.4075</c:v>
                </c:pt>
                <c:pt idx="738">
                  <c:v>2503.446</c:v>
                </c:pt>
                <c:pt idx="739">
                  <c:v>2542.938</c:v>
                </c:pt>
                <c:pt idx="740">
                  <c:v>2522.3335</c:v>
                </c:pt>
                <c:pt idx="741">
                  <c:v>2498.2949</c:v>
                </c:pt>
                <c:pt idx="742">
                  <c:v>2500.012</c:v>
                </c:pt>
                <c:pt idx="743">
                  <c:v>2773.2839</c:v>
                </c:pt>
                <c:pt idx="744">
                  <c:v>2729.8335</c:v>
                </c:pt>
                <c:pt idx="745">
                  <c:v>2690.1611</c:v>
                </c:pt>
                <c:pt idx="746">
                  <c:v>2796.3928</c:v>
                </c:pt>
                <c:pt idx="747">
                  <c:v>2879.8384</c:v>
                </c:pt>
                <c:pt idx="748">
                  <c:v>2976.8679</c:v>
                </c:pt>
                <c:pt idx="749">
                  <c:v>2984.6301</c:v>
                </c:pt>
                <c:pt idx="750">
                  <c:v>2945.8184</c:v>
                </c:pt>
                <c:pt idx="751">
                  <c:v>3056.4321</c:v>
                </c:pt>
                <c:pt idx="752">
                  <c:v>3048.6697</c:v>
                </c:pt>
                <c:pt idx="753">
                  <c:v>3085.541</c:v>
                </c:pt>
                <c:pt idx="754">
                  <c:v>3025.3826</c:v>
                </c:pt>
                <c:pt idx="755">
                  <c:v>3143.7588</c:v>
                </c:pt>
                <c:pt idx="756">
                  <c:v>3153.4617</c:v>
                </c:pt>
                <c:pt idx="757">
                  <c:v>3151.521</c:v>
                </c:pt>
                <c:pt idx="758">
                  <c:v>3262.1348</c:v>
                </c:pt>
                <c:pt idx="759">
                  <c:v>3341.6992</c:v>
                </c:pt>
                <c:pt idx="760">
                  <c:v>3333.9368</c:v>
                </c:pt>
                <c:pt idx="761">
                  <c:v>3258.2537</c:v>
                </c:pt>
                <c:pt idx="762">
                  <c:v>3240.7883</c:v>
                </c:pt>
                <c:pt idx="763">
                  <c:v>3203.917</c:v>
                </c:pt>
                <c:pt idx="764">
                  <c:v>3277.6597</c:v>
                </c:pt>
                <c:pt idx="765">
                  <c:v>3186.4519</c:v>
                </c:pt>
                <c:pt idx="766">
                  <c:v>3192.2734</c:v>
                </c:pt>
                <c:pt idx="767">
                  <c:v>3273.7783</c:v>
                </c:pt>
                <c:pt idx="768">
                  <c:v>3275.719</c:v>
                </c:pt>
                <c:pt idx="769">
                  <c:v>3233.0259</c:v>
                </c:pt>
                <c:pt idx="770">
                  <c:v>3281.5408</c:v>
                </c:pt>
                <c:pt idx="771">
                  <c:v>3188.3923</c:v>
                </c:pt>
                <c:pt idx="772">
                  <c:v>3155.4023</c:v>
                </c:pt>
                <c:pt idx="773">
                  <c:v>3271.8379</c:v>
                </c:pt>
                <c:pt idx="774">
                  <c:v>3283.4814</c:v>
                </c:pt>
                <c:pt idx="775">
                  <c:v>3328.115</c:v>
                </c:pt>
                <c:pt idx="776">
                  <c:v>3291.2437</c:v>
                </c:pt>
                <c:pt idx="777">
                  <c:v>3277.6597</c:v>
                </c:pt>
                <c:pt idx="778">
                  <c:v>3231.0854</c:v>
                </c:pt>
                <c:pt idx="779">
                  <c:v>3159.2834</c:v>
                </c:pt>
                <c:pt idx="780">
                  <c:v>3168.9863</c:v>
                </c:pt>
                <c:pt idx="781">
                  <c:v>3168.9863</c:v>
                </c:pt>
                <c:pt idx="782">
                  <c:v>3167.0459</c:v>
                </c:pt>
                <c:pt idx="783">
                  <c:v>3170.927</c:v>
                </c:pt>
                <c:pt idx="784">
                  <c:v>3192.2734</c:v>
                </c:pt>
                <c:pt idx="785">
                  <c:v>3184.5112</c:v>
                </c:pt>
                <c:pt idx="786">
                  <c:v>3075.8379</c:v>
                </c:pt>
                <c:pt idx="787">
                  <c:v>3077.7786</c:v>
                </c:pt>
                <c:pt idx="788">
                  <c:v>3025.3826</c:v>
                </c:pt>
                <c:pt idx="789">
                  <c:v>3066.135</c:v>
                </c:pt>
                <c:pt idx="790">
                  <c:v>3031.2043</c:v>
                </c:pt>
                <c:pt idx="791">
                  <c:v>3002.0955</c:v>
                </c:pt>
                <c:pt idx="792">
                  <c:v>3005.9768</c:v>
                </c:pt>
                <c:pt idx="793">
                  <c:v>2967.1648</c:v>
                </c:pt>
                <c:pt idx="794">
                  <c:v>2980.749</c:v>
                </c:pt>
                <c:pt idx="795">
                  <c:v>2998.2144</c:v>
                </c:pt>
                <c:pt idx="796">
                  <c:v>2971.0461</c:v>
                </c:pt>
                <c:pt idx="797">
                  <c:v>2994.3333</c:v>
                </c:pt>
                <c:pt idx="798">
                  <c:v>3027.3232</c:v>
                </c:pt>
                <c:pt idx="799">
                  <c:v>2990.4519</c:v>
                </c:pt>
                <c:pt idx="800">
                  <c:v>2974.9272</c:v>
                </c:pt>
                <c:pt idx="801">
                  <c:v>3038.9668</c:v>
                </c:pt>
                <c:pt idx="802">
                  <c:v>3027.3232</c:v>
                </c:pt>
                <c:pt idx="803">
                  <c:v>3128.2339</c:v>
                </c:pt>
                <c:pt idx="804">
                  <c:v>3130.1746</c:v>
                </c:pt>
                <c:pt idx="805">
                  <c:v>3201.9766</c:v>
                </c:pt>
                <c:pt idx="806">
                  <c:v>3194.2141</c:v>
                </c:pt>
                <c:pt idx="807">
                  <c:v>3211.6794</c:v>
                </c:pt>
                <c:pt idx="808">
                  <c:v>3219.4419</c:v>
                </c:pt>
                <c:pt idx="809">
                  <c:v>3151.521</c:v>
                </c:pt>
                <c:pt idx="810">
                  <c:v>3182.5706</c:v>
                </c:pt>
                <c:pt idx="811">
                  <c:v>3163.1648</c:v>
                </c:pt>
                <c:pt idx="812">
                  <c:v>3196.1548</c:v>
                </c:pt>
                <c:pt idx="813">
                  <c:v>3227.2041</c:v>
                </c:pt>
                <c:pt idx="814">
                  <c:v>3215.5605</c:v>
                </c:pt>
                <c:pt idx="815">
                  <c:v>3192.2734</c:v>
                </c:pt>
                <c:pt idx="816">
                  <c:v>3273.7783</c:v>
                </c:pt>
                <c:pt idx="817">
                  <c:v>3333.9368</c:v>
                </c:pt>
                <c:pt idx="818">
                  <c:v>3312.5901</c:v>
                </c:pt>
                <c:pt idx="819">
                  <c:v>3328.115</c:v>
                </c:pt>
                <c:pt idx="820">
                  <c:v>3233.0259</c:v>
                </c:pt>
                <c:pt idx="821">
                  <c:v>3258.2537</c:v>
                </c:pt>
                <c:pt idx="822">
                  <c:v>3238.8477</c:v>
                </c:pt>
                <c:pt idx="823">
                  <c:v>3297.0654</c:v>
                </c:pt>
                <c:pt idx="824">
                  <c:v>3252.4319</c:v>
                </c:pt>
                <c:pt idx="825">
                  <c:v>3205.8577</c:v>
                </c:pt>
                <c:pt idx="826">
                  <c:v>3168.9863</c:v>
                </c:pt>
                <c:pt idx="827">
                  <c:v>3180.6299</c:v>
                </c:pt>
                <c:pt idx="828">
                  <c:v>3192.2734</c:v>
                </c:pt>
                <c:pt idx="829">
                  <c:v>3104.947</c:v>
                </c:pt>
                <c:pt idx="830">
                  <c:v>3122.4121</c:v>
                </c:pt>
                <c:pt idx="831">
                  <c:v>3015.6797</c:v>
                </c:pt>
                <c:pt idx="832">
                  <c:v>2714.8879</c:v>
                </c:pt>
                <c:pt idx="833">
                  <c:v>2833.2642</c:v>
                </c:pt>
                <c:pt idx="834">
                  <c:v>2839.0857</c:v>
                </c:pt>
                <c:pt idx="835">
                  <c:v>2866.2542</c:v>
                </c:pt>
                <c:pt idx="836">
                  <c:v>2837.1453</c:v>
                </c:pt>
                <c:pt idx="837">
                  <c:v>2813.8582</c:v>
                </c:pt>
                <c:pt idx="838">
                  <c:v>2870.1353</c:v>
                </c:pt>
                <c:pt idx="839">
                  <c:v>2866.2542</c:v>
                </c:pt>
                <c:pt idx="840">
                  <c:v>2842.967</c:v>
                </c:pt>
                <c:pt idx="841">
                  <c:v>2916.7095</c:v>
                </c:pt>
                <c:pt idx="842">
                  <c:v>2982.6897</c:v>
                </c:pt>
                <c:pt idx="843">
                  <c:v>2949.6997</c:v>
                </c:pt>
                <c:pt idx="844">
                  <c:v>2957.4619</c:v>
                </c:pt>
                <c:pt idx="845">
                  <c:v>3025.3826</c:v>
                </c:pt>
                <c:pt idx="846">
                  <c:v>3023.4421</c:v>
                </c:pt>
                <c:pt idx="847">
                  <c:v>2955.5212</c:v>
                </c:pt>
                <c:pt idx="848">
                  <c:v>2918.6501</c:v>
                </c:pt>
                <c:pt idx="849">
                  <c:v>2908.947</c:v>
                </c:pt>
                <c:pt idx="850">
                  <c:v>2932.2341</c:v>
                </c:pt>
                <c:pt idx="851">
                  <c:v>2813.8582</c:v>
                </c:pt>
                <c:pt idx="852">
                  <c:v>2870.1353</c:v>
                </c:pt>
                <c:pt idx="853">
                  <c:v>2856.5513</c:v>
                </c:pt>
                <c:pt idx="854">
                  <c:v>2850.7295</c:v>
                </c:pt>
                <c:pt idx="855">
                  <c:v>2986.5708</c:v>
                </c:pt>
                <c:pt idx="856">
                  <c:v>2916.7095</c:v>
                </c:pt>
                <c:pt idx="857">
                  <c:v>2804.1553</c:v>
                </c:pt>
                <c:pt idx="858">
                  <c:v>2864.3135</c:v>
                </c:pt>
                <c:pt idx="859">
                  <c:v>2850.7295</c:v>
                </c:pt>
                <c:pt idx="860">
                  <c:v>2848.7888</c:v>
                </c:pt>
                <c:pt idx="861">
                  <c:v>2817.7393</c:v>
                </c:pt>
                <c:pt idx="862">
                  <c:v>2668.3137</c:v>
                </c:pt>
                <c:pt idx="863">
                  <c:v>2602.3335</c:v>
                </c:pt>
                <c:pt idx="864">
                  <c:v>2466.4922</c:v>
                </c:pt>
                <c:pt idx="865">
                  <c:v>2373.3438</c:v>
                </c:pt>
                <c:pt idx="866">
                  <c:v>2429.6211</c:v>
                </c:pt>
                <c:pt idx="867">
                  <c:v>2357.8191</c:v>
                </c:pt>
                <c:pt idx="868">
                  <c:v>2447.0862</c:v>
                </c:pt>
                <c:pt idx="869">
                  <c:v>2497.5417</c:v>
                </c:pt>
                <c:pt idx="870">
                  <c:v>2534.4128</c:v>
                </c:pt>
                <c:pt idx="871">
                  <c:v>2551.8782</c:v>
                </c:pt>
                <c:pt idx="872">
                  <c:v>2511.1257</c:v>
                </c:pt>
                <c:pt idx="873">
                  <c:v>2483.9575</c:v>
                </c:pt>
                <c:pt idx="874">
                  <c:v>2501.4229</c:v>
                </c:pt>
                <c:pt idx="875">
                  <c:v>2516.9475</c:v>
                </c:pt>
                <c:pt idx="876">
                  <c:v>2447.0862</c:v>
                </c:pt>
                <c:pt idx="877">
                  <c:v>2499.4824</c:v>
                </c:pt>
                <c:pt idx="878">
                  <c:v>2480.0764</c:v>
                </c:pt>
                <c:pt idx="879">
                  <c:v>2472.314</c:v>
                </c:pt>
                <c:pt idx="880">
                  <c:v>2482.0168</c:v>
                </c:pt>
                <c:pt idx="881">
                  <c:v>2443.2051</c:v>
                </c:pt>
                <c:pt idx="882">
                  <c:v>2495.6011</c:v>
                </c:pt>
                <c:pt idx="883">
                  <c:v>2497.5417</c:v>
                </c:pt>
                <c:pt idx="884">
                  <c:v>2460.6704</c:v>
                </c:pt>
                <c:pt idx="885">
                  <c:v>2501.4229</c:v>
                </c:pt>
                <c:pt idx="886">
                  <c:v>2520.8289</c:v>
                </c:pt>
                <c:pt idx="887">
                  <c:v>2610.0959</c:v>
                </c:pt>
                <c:pt idx="888">
                  <c:v>2567.4031</c:v>
                </c:pt>
                <c:pt idx="889">
                  <c:v>2567.4031</c:v>
                </c:pt>
                <c:pt idx="890">
                  <c:v>2569.3435</c:v>
                </c:pt>
                <c:pt idx="891">
                  <c:v>2619.7991</c:v>
                </c:pt>
                <c:pt idx="892">
                  <c:v>2623.6802</c:v>
                </c:pt>
                <c:pt idx="893">
                  <c:v>2720.7097</c:v>
                </c:pt>
                <c:pt idx="894">
                  <c:v>2703.2444</c:v>
                </c:pt>
                <c:pt idx="895">
                  <c:v>2672.1948</c:v>
                </c:pt>
                <c:pt idx="896">
                  <c:v>2656.6702</c:v>
                </c:pt>
                <c:pt idx="897">
                  <c:v>2707.1255</c:v>
                </c:pt>
                <c:pt idx="898">
                  <c:v>2716.8286</c:v>
                </c:pt>
                <c:pt idx="899">
                  <c:v>2676.0762</c:v>
                </c:pt>
                <c:pt idx="900">
                  <c:v>2645.0266</c:v>
                </c:pt>
                <c:pt idx="901">
                  <c:v>2580.9871</c:v>
                </c:pt>
                <c:pt idx="902">
                  <c:v>2567.4031</c:v>
                </c:pt>
                <c:pt idx="903">
                  <c:v>2561.5813</c:v>
                </c:pt>
                <c:pt idx="904">
                  <c:v>2592.6306</c:v>
                </c:pt>
                <c:pt idx="905">
                  <c:v>2621.7395</c:v>
                </c:pt>
                <c:pt idx="906">
                  <c:v>2600.3931</c:v>
                </c:pt>
                <c:pt idx="907">
                  <c:v>2507.2446</c:v>
                </c:pt>
                <c:pt idx="908">
                  <c:v>2515.0071</c:v>
                </c:pt>
                <c:pt idx="909">
                  <c:v>2530.5317</c:v>
                </c:pt>
                <c:pt idx="910">
                  <c:v>2522.7693</c:v>
                </c:pt>
                <c:pt idx="911">
                  <c:v>2536.3535</c:v>
                </c:pt>
                <c:pt idx="912">
                  <c:v>2522.7693</c:v>
                </c:pt>
                <c:pt idx="913">
                  <c:v>2584.8684</c:v>
                </c:pt>
                <c:pt idx="914">
                  <c:v>2629.502</c:v>
                </c:pt>
                <c:pt idx="915">
                  <c:v>2627.5613</c:v>
                </c:pt>
                <c:pt idx="916">
                  <c:v>2633.3831</c:v>
                </c:pt>
                <c:pt idx="917">
                  <c:v>2637.2644</c:v>
                </c:pt>
                <c:pt idx="918">
                  <c:v>2643.0862</c:v>
                </c:pt>
                <c:pt idx="919">
                  <c:v>2652.7891</c:v>
                </c:pt>
                <c:pt idx="920">
                  <c:v>2617.8584</c:v>
                </c:pt>
                <c:pt idx="921">
                  <c:v>2538.2942</c:v>
                </c:pt>
                <c:pt idx="922">
                  <c:v>2520.8289</c:v>
                </c:pt>
                <c:pt idx="923">
                  <c:v>2487.8386</c:v>
                </c:pt>
                <c:pt idx="924">
                  <c:v>2501.4229</c:v>
                </c:pt>
                <c:pt idx="925">
                  <c:v>2493.6604</c:v>
                </c:pt>
                <c:pt idx="926">
                  <c:v>2476.1953</c:v>
                </c:pt>
                <c:pt idx="927">
                  <c:v>2483.9575</c:v>
                </c:pt>
                <c:pt idx="928">
                  <c:v>2452.9082</c:v>
                </c:pt>
                <c:pt idx="929">
                  <c:v>2445.1458</c:v>
                </c:pt>
                <c:pt idx="930">
                  <c:v>2483.9575</c:v>
                </c:pt>
                <c:pt idx="931">
                  <c:v>2483.9575</c:v>
                </c:pt>
                <c:pt idx="932">
                  <c:v>2483.9575</c:v>
                </c:pt>
                <c:pt idx="933">
                  <c:v>2546.0564</c:v>
                </c:pt>
                <c:pt idx="934">
                  <c:v>2606.2148</c:v>
                </c:pt>
                <c:pt idx="935">
                  <c:v>2765.3433</c:v>
                </c:pt>
                <c:pt idx="936">
                  <c:v>3042.8479</c:v>
                </c:pt>
                <c:pt idx="937">
                  <c:v>3004.0361</c:v>
                </c:pt>
                <c:pt idx="938">
                  <c:v>3058.3728</c:v>
                </c:pt>
                <c:pt idx="939">
                  <c:v>3013.739</c:v>
                </c:pt>
                <c:pt idx="940">
                  <c:v>2883.7195</c:v>
                </c:pt>
                <c:pt idx="941">
                  <c:v>2889.5413</c:v>
                </c:pt>
                <c:pt idx="942">
                  <c:v>2848.7888</c:v>
                </c:pt>
                <c:pt idx="943">
                  <c:v>2769.2246</c:v>
                </c:pt>
                <c:pt idx="944">
                  <c:v>2745.9375</c:v>
                </c:pt>
                <c:pt idx="945">
                  <c:v>2743.9968</c:v>
                </c:pt>
                <c:pt idx="946">
                  <c:v>2858.4917</c:v>
                </c:pt>
                <c:pt idx="947">
                  <c:v>2811.9175</c:v>
                </c:pt>
                <c:pt idx="948">
                  <c:v>2796.3928</c:v>
                </c:pt>
                <c:pt idx="949">
                  <c:v>2718.769</c:v>
                </c:pt>
                <c:pt idx="950">
                  <c:v>2619.7991</c:v>
                </c:pt>
                <c:pt idx="951">
                  <c:v>2569.3435</c:v>
                </c:pt>
                <c:pt idx="952">
                  <c:v>2588.7495</c:v>
                </c:pt>
                <c:pt idx="953">
                  <c:v>2627.5613</c:v>
                </c:pt>
                <c:pt idx="954">
                  <c:v>2594.5713</c:v>
                </c:pt>
                <c:pt idx="955">
                  <c:v>2588.7495</c:v>
                </c:pt>
                <c:pt idx="956">
                  <c:v>2637.2644</c:v>
                </c:pt>
                <c:pt idx="957">
                  <c:v>2724.5908</c:v>
                </c:pt>
                <c:pt idx="958">
                  <c:v>2670.2544</c:v>
                </c:pt>
                <c:pt idx="959">
                  <c:v>2697.4226</c:v>
                </c:pt>
                <c:pt idx="960">
                  <c:v>2658.6108</c:v>
                </c:pt>
                <c:pt idx="961">
                  <c:v>2707.1255</c:v>
                </c:pt>
                <c:pt idx="962">
                  <c:v>2742.0562</c:v>
                </c:pt>
                <c:pt idx="963">
                  <c:v>2790.571</c:v>
                </c:pt>
                <c:pt idx="964">
                  <c:v>2751.7593</c:v>
                </c:pt>
                <c:pt idx="965">
                  <c:v>2808.0364</c:v>
                </c:pt>
                <c:pt idx="966">
                  <c:v>2947.759</c:v>
                </c:pt>
                <c:pt idx="967">
                  <c:v>2939.9966</c:v>
                </c:pt>
                <c:pt idx="968">
                  <c:v>2930.2937</c:v>
                </c:pt>
                <c:pt idx="969">
                  <c:v>2831.3235</c:v>
                </c:pt>
                <c:pt idx="970">
                  <c:v>2804.1553</c:v>
                </c:pt>
                <c:pt idx="971">
                  <c:v>2806.0957</c:v>
                </c:pt>
                <c:pt idx="972">
                  <c:v>2833.2642</c:v>
                </c:pt>
                <c:pt idx="973">
                  <c:v>2788.6304</c:v>
                </c:pt>
                <c:pt idx="974">
                  <c:v>2806.0957</c:v>
                </c:pt>
                <c:pt idx="975">
                  <c:v>2936.1155</c:v>
                </c:pt>
                <c:pt idx="976">
                  <c:v>2926.4126</c:v>
                </c:pt>
                <c:pt idx="977">
                  <c:v>2938.0559</c:v>
                </c:pt>
                <c:pt idx="978">
                  <c:v>2972.9868</c:v>
                </c:pt>
                <c:pt idx="979">
                  <c:v>2891.4817</c:v>
                </c:pt>
                <c:pt idx="980">
                  <c:v>2903.1255</c:v>
                </c:pt>
                <c:pt idx="981">
                  <c:v>2899.2441</c:v>
                </c:pt>
                <c:pt idx="982">
                  <c:v>2994.3333</c:v>
                </c:pt>
                <c:pt idx="983">
                  <c:v>2951.6401</c:v>
                </c:pt>
                <c:pt idx="984">
                  <c:v>2976.8679</c:v>
                </c:pt>
                <c:pt idx="985">
                  <c:v>2912.8284</c:v>
                </c:pt>
                <c:pt idx="986">
                  <c:v>2969.1055</c:v>
                </c:pt>
                <c:pt idx="987">
                  <c:v>2978.8083</c:v>
                </c:pt>
                <c:pt idx="988">
                  <c:v>2996.2737</c:v>
                </c:pt>
                <c:pt idx="989">
                  <c:v>3021.5015</c:v>
                </c:pt>
                <c:pt idx="990">
                  <c:v>3118.531</c:v>
                </c:pt>
                <c:pt idx="991">
                  <c:v>3077.7786</c:v>
                </c:pt>
                <c:pt idx="992">
                  <c:v>3021.5015</c:v>
                </c:pt>
                <c:pt idx="993">
                  <c:v>3033.145</c:v>
                </c:pt>
                <c:pt idx="994">
                  <c:v>2934.1748</c:v>
                </c:pt>
                <c:pt idx="995">
                  <c:v>2947.759</c:v>
                </c:pt>
                <c:pt idx="996">
                  <c:v>2971.0461</c:v>
                </c:pt>
                <c:pt idx="997">
                  <c:v>2872.0759</c:v>
                </c:pt>
                <c:pt idx="998">
                  <c:v>2943.8777</c:v>
                </c:pt>
                <c:pt idx="999">
                  <c:v>2945.8184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684302352"/>
        <c:axId val="1920424928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close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Sheet1!$C$2:$C$1001</c:f>
              <c:numCache>
                <c:formatCode>General</c:formatCode>
                <c:ptCount val="1000"/>
                <c:pt idx="0">
                  <c:v>8.92</c:v>
                </c:pt>
                <c:pt idx="1">
                  <c:v>8.93</c:v>
                </c:pt>
                <c:pt idx="2">
                  <c:v>8.9</c:v>
                </c:pt>
                <c:pt idx="3">
                  <c:v>8.94</c:v>
                </c:pt>
                <c:pt idx="4">
                  <c:v>8.96</c:v>
                </c:pt>
                <c:pt idx="5">
                  <c:v>8.93</c:v>
                </c:pt>
                <c:pt idx="6">
                  <c:v>8.93</c:v>
                </c:pt>
                <c:pt idx="7">
                  <c:v>8.9</c:v>
                </c:pt>
                <c:pt idx="8">
                  <c:v>8.89</c:v>
                </c:pt>
                <c:pt idx="9">
                  <c:v>8.88</c:v>
                </c:pt>
                <c:pt idx="10">
                  <c:v>8.88</c:v>
                </c:pt>
                <c:pt idx="11">
                  <c:v>8.86</c:v>
                </c:pt>
                <c:pt idx="12">
                  <c:v>8.65</c:v>
                </c:pt>
                <c:pt idx="13">
                  <c:v>8.68</c:v>
                </c:pt>
                <c:pt idx="14">
                  <c:v>8.56</c:v>
                </c:pt>
                <c:pt idx="15">
                  <c:v>8.61</c:v>
                </c:pt>
                <c:pt idx="16">
                  <c:v>8.58</c:v>
                </c:pt>
                <c:pt idx="17">
                  <c:v>8.58</c:v>
                </c:pt>
                <c:pt idx="18">
                  <c:v>8.65</c:v>
                </c:pt>
                <c:pt idx="19">
                  <c:v>8.64</c:v>
                </c:pt>
                <c:pt idx="20">
                  <c:v>8.54</c:v>
                </c:pt>
                <c:pt idx="21">
                  <c:v>8.56</c:v>
                </c:pt>
                <c:pt idx="22">
                  <c:v>8.55</c:v>
                </c:pt>
                <c:pt idx="23">
                  <c:v>8.56</c:v>
                </c:pt>
                <c:pt idx="24">
                  <c:v>8.57</c:v>
                </c:pt>
                <c:pt idx="25">
                  <c:v>8.61</c:v>
                </c:pt>
                <c:pt idx="26">
                  <c:v>8.64</c:v>
                </c:pt>
                <c:pt idx="27">
                  <c:v>8.62</c:v>
                </c:pt>
                <c:pt idx="28">
                  <c:v>8.57</c:v>
                </c:pt>
                <c:pt idx="29">
                  <c:v>8.59</c:v>
                </c:pt>
                <c:pt idx="30">
                  <c:v>8.55</c:v>
                </c:pt>
                <c:pt idx="31">
                  <c:v>8.59</c:v>
                </c:pt>
                <c:pt idx="32">
                  <c:v>8.58</c:v>
                </c:pt>
                <c:pt idx="33">
                  <c:v>8.57</c:v>
                </c:pt>
                <c:pt idx="34">
                  <c:v>8.62</c:v>
                </c:pt>
                <c:pt idx="35">
                  <c:v>8.73</c:v>
                </c:pt>
                <c:pt idx="36">
                  <c:v>8.7</c:v>
                </c:pt>
                <c:pt idx="37">
                  <c:v>8.64</c:v>
                </c:pt>
                <c:pt idx="38">
                  <c:v>8.65</c:v>
                </c:pt>
                <c:pt idx="39">
                  <c:v>8.66</c:v>
                </c:pt>
                <c:pt idx="40">
                  <c:v>8.64</c:v>
                </c:pt>
                <c:pt idx="41">
                  <c:v>8.63</c:v>
                </c:pt>
                <c:pt idx="42">
                  <c:v>8.57</c:v>
                </c:pt>
                <c:pt idx="43">
                  <c:v>8.62</c:v>
                </c:pt>
                <c:pt idx="44">
                  <c:v>8.6</c:v>
                </c:pt>
                <c:pt idx="45">
                  <c:v>8.61</c:v>
                </c:pt>
                <c:pt idx="46">
                  <c:v>8.64</c:v>
                </c:pt>
                <c:pt idx="47">
                  <c:v>8.57</c:v>
                </c:pt>
                <c:pt idx="48">
                  <c:v>8.63</c:v>
                </c:pt>
                <c:pt idx="49">
                  <c:v>8.67</c:v>
                </c:pt>
                <c:pt idx="50">
                  <c:v>8.71</c:v>
                </c:pt>
                <c:pt idx="51">
                  <c:v>8.72</c:v>
                </c:pt>
                <c:pt idx="52">
                  <c:v>8.72</c:v>
                </c:pt>
                <c:pt idx="53">
                  <c:v>8.7</c:v>
                </c:pt>
                <c:pt idx="54">
                  <c:v>8.67</c:v>
                </c:pt>
                <c:pt idx="55">
                  <c:v>8.73</c:v>
                </c:pt>
                <c:pt idx="56">
                  <c:v>8.84</c:v>
                </c:pt>
                <c:pt idx="57">
                  <c:v>8.93</c:v>
                </c:pt>
                <c:pt idx="58">
                  <c:v>8.94</c:v>
                </c:pt>
                <c:pt idx="59">
                  <c:v>9.09</c:v>
                </c:pt>
                <c:pt idx="60">
                  <c:v>9.1</c:v>
                </c:pt>
                <c:pt idx="61">
                  <c:v>9.09</c:v>
                </c:pt>
                <c:pt idx="62">
                  <c:v>9.02</c:v>
                </c:pt>
                <c:pt idx="63">
                  <c:v>9.07</c:v>
                </c:pt>
                <c:pt idx="64">
                  <c:v>9.02</c:v>
                </c:pt>
                <c:pt idx="65">
                  <c:v>8.93</c:v>
                </c:pt>
                <c:pt idx="66">
                  <c:v>8.96</c:v>
                </c:pt>
                <c:pt idx="67">
                  <c:v>8.95</c:v>
                </c:pt>
                <c:pt idx="68">
                  <c:v>8.99</c:v>
                </c:pt>
                <c:pt idx="69">
                  <c:v>9.11</c:v>
                </c:pt>
                <c:pt idx="70">
                  <c:v>8.97</c:v>
                </c:pt>
                <c:pt idx="71">
                  <c:v>8.9</c:v>
                </c:pt>
                <c:pt idx="72">
                  <c:v>8.88</c:v>
                </c:pt>
                <c:pt idx="73">
                  <c:v>8.74</c:v>
                </c:pt>
                <c:pt idx="74">
                  <c:v>8.74</c:v>
                </c:pt>
                <c:pt idx="75">
                  <c:v>8.69</c:v>
                </c:pt>
                <c:pt idx="76">
                  <c:v>8.6</c:v>
                </c:pt>
                <c:pt idx="77">
                  <c:v>8.65</c:v>
                </c:pt>
                <c:pt idx="78">
                  <c:v>8.63</c:v>
                </c:pt>
                <c:pt idx="79">
                  <c:v>8.58</c:v>
                </c:pt>
                <c:pt idx="80">
                  <c:v>8.61</c:v>
                </c:pt>
                <c:pt idx="81">
                  <c:v>8.58</c:v>
                </c:pt>
                <c:pt idx="82">
                  <c:v>8.56</c:v>
                </c:pt>
                <c:pt idx="83">
                  <c:v>8.58</c:v>
                </c:pt>
                <c:pt idx="84">
                  <c:v>8.59</c:v>
                </c:pt>
                <c:pt idx="85">
                  <c:v>8.65</c:v>
                </c:pt>
                <c:pt idx="86">
                  <c:v>8.65</c:v>
                </c:pt>
                <c:pt idx="87">
                  <c:v>8.66</c:v>
                </c:pt>
                <c:pt idx="88">
                  <c:v>8.62</c:v>
                </c:pt>
                <c:pt idx="89">
                  <c:v>8.64</c:v>
                </c:pt>
                <c:pt idx="90">
                  <c:v>8.64</c:v>
                </c:pt>
                <c:pt idx="91">
                  <c:v>8.63</c:v>
                </c:pt>
                <c:pt idx="92">
                  <c:v>8.64</c:v>
                </c:pt>
                <c:pt idx="93">
                  <c:v>8.65</c:v>
                </c:pt>
                <c:pt idx="94">
                  <c:v>8.63</c:v>
                </c:pt>
                <c:pt idx="95">
                  <c:v>8.64</c:v>
                </c:pt>
                <c:pt idx="96">
                  <c:v>8.66</c:v>
                </c:pt>
                <c:pt idx="97">
                  <c:v>8.67</c:v>
                </c:pt>
                <c:pt idx="98">
                  <c:v>8.71</c:v>
                </c:pt>
                <c:pt idx="99">
                  <c:v>8.71</c:v>
                </c:pt>
                <c:pt idx="100">
                  <c:v>8.76</c:v>
                </c:pt>
                <c:pt idx="101">
                  <c:v>8.75</c:v>
                </c:pt>
                <c:pt idx="102">
                  <c:v>8.81</c:v>
                </c:pt>
                <c:pt idx="103">
                  <c:v>8.75</c:v>
                </c:pt>
                <c:pt idx="104">
                  <c:v>8.79</c:v>
                </c:pt>
                <c:pt idx="105">
                  <c:v>8.78</c:v>
                </c:pt>
                <c:pt idx="106">
                  <c:v>8.78</c:v>
                </c:pt>
                <c:pt idx="107">
                  <c:v>8.79</c:v>
                </c:pt>
                <c:pt idx="108">
                  <c:v>8.81</c:v>
                </c:pt>
                <c:pt idx="109">
                  <c:v>8.89</c:v>
                </c:pt>
                <c:pt idx="110">
                  <c:v>8.88</c:v>
                </c:pt>
                <c:pt idx="111">
                  <c:v>8.93</c:v>
                </c:pt>
                <c:pt idx="112">
                  <c:v>8.93</c:v>
                </c:pt>
                <c:pt idx="113">
                  <c:v>8.87</c:v>
                </c:pt>
                <c:pt idx="114">
                  <c:v>9.03</c:v>
                </c:pt>
                <c:pt idx="115">
                  <c:v>9.04</c:v>
                </c:pt>
                <c:pt idx="116">
                  <c:v>9.04</c:v>
                </c:pt>
                <c:pt idx="117">
                  <c:v>8.98</c:v>
                </c:pt>
                <c:pt idx="118">
                  <c:v>8.97</c:v>
                </c:pt>
                <c:pt idx="119">
                  <c:v>8.91</c:v>
                </c:pt>
                <c:pt idx="120">
                  <c:v>8.95</c:v>
                </c:pt>
                <c:pt idx="121">
                  <c:v>8.96</c:v>
                </c:pt>
                <c:pt idx="122">
                  <c:v>8.91</c:v>
                </c:pt>
                <c:pt idx="123">
                  <c:v>8.88</c:v>
                </c:pt>
                <c:pt idx="124">
                  <c:v>8.93</c:v>
                </c:pt>
                <c:pt idx="125">
                  <c:v>8.93</c:v>
                </c:pt>
                <c:pt idx="126">
                  <c:v>8.9</c:v>
                </c:pt>
                <c:pt idx="127">
                  <c:v>8.86</c:v>
                </c:pt>
                <c:pt idx="128">
                  <c:v>8.88</c:v>
                </c:pt>
                <c:pt idx="129">
                  <c:v>8.92</c:v>
                </c:pt>
                <c:pt idx="130">
                  <c:v>8.92</c:v>
                </c:pt>
                <c:pt idx="131">
                  <c:v>8.95</c:v>
                </c:pt>
                <c:pt idx="132">
                  <c:v>8.99</c:v>
                </c:pt>
                <c:pt idx="133">
                  <c:v>8.79</c:v>
                </c:pt>
                <c:pt idx="134">
                  <c:v>8.74</c:v>
                </c:pt>
                <c:pt idx="135">
                  <c:v>8.73</c:v>
                </c:pt>
                <c:pt idx="136">
                  <c:v>8.65</c:v>
                </c:pt>
                <c:pt idx="137">
                  <c:v>8.69</c:v>
                </c:pt>
                <c:pt idx="138">
                  <c:v>8.68</c:v>
                </c:pt>
                <c:pt idx="139">
                  <c:v>8.63</c:v>
                </c:pt>
                <c:pt idx="140">
                  <c:v>8.61</c:v>
                </c:pt>
                <c:pt idx="141">
                  <c:v>8.6</c:v>
                </c:pt>
                <c:pt idx="142">
                  <c:v>8.58</c:v>
                </c:pt>
                <c:pt idx="143">
                  <c:v>8.66</c:v>
                </c:pt>
                <c:pt idx="144">
                  <c:v>8.7</c:v>
                </c:pt>
                <c:pt idx="145">
                  <c:v>8.69</c:v>
                </c:pt>
                <c:pt idx="146">
                  <c:v>8.69</c:v>
                </c:pt>
                <c:pt idx="147">
                  <c:v>8.67</c:v>
                </c:pt>
                <c:pt idx="148">
                  <c:v>8.64</c:v>
                </c:pt>
                <c:pt idx="149">
                  <c:v>8.61</c:v>
                </c:pt>
                <c:pt idx="150">
                  <c:v>8.61</c:v>
                </c:pt>
                <c:pt idx="151">
                  <c:v>8.58</c:v>
                </c:pt>
                <c:pt idx="152">
                  <c:v>8.59</c:v>
                </c:pt>
                <c:pt idx="153">
                  <c:v>8.55</c:v>
                </c:pt>
                <c:pt idx="154">
                  <c:v>8.42</c:v>
                </c:pt>
                <c:pt idx="155">
                  <c:v>8.42</c:v>
                </c:pt>
                <c:pt idx="156">
                  <c:v>8.47</c:v>
                </c:pt>
                <c:pt idx="157">
                  <c:v>8.43</c:v>
                </c:pt>
                <c:pt idx="158">
                  <c:v>8.5</c:v>
                </c:pt>
                <c:pt idx="159">
                  <c:v>8.49</c:v>
                </c:pt>
                <c:pt idx="160">
                  <c:v>8.47</c:v>
                </c:pt>
                <c:pt idx="161">
                  <c:v>8.49</c:v>
                </c:pt>
                <c:pt idx="162">
                  <c:v>8.44</c:v>
                </c:pt>
                <c:pt idx="163">
                  <c:v>8.42</c:v>
                </c:pt>
                <c:pt idx="164">
                  <c:v>8.25</c:v>
                </c:pt>
                <c:pt idx="165">
                  <c:v>8.15</c:v>
                </c:pt>
                <c:pt idx="166">
                  <c:v>8.09</c:v>
                </c:pt>
                <c:pt idx="167">
                  <c:v>8.16</c:v>
                </c:pt>
                <c:pt idx="168">
                  <c:v>8.19</c:v>
                </c:pt>
                <c:pt idx="169">
                  <c:v>8.22</c:v>
                </c:pt>
                <c:pt idx="170">
                  <c:v>8.41</c:v>
                </c:pt>
                <c:pt idx="171">
                  <c:v>8.37</c:v>
                </c:pt>
                <c:pt idx="172">
                  <c:v>8.35</c:v>
                </c:pt>
                <c:pt idx="173">
                  <c:v>8.28</c:v>
                </c:pt>
                <c:pt idx="174">
                  <c:v>8.25</c:v>
                </c:pt>
                <c:pt idx="175">
                  <c:v>8.21</c:v>
                </c:pt>
                <c:pt idx="176">
                  <c:v>8.2</c:v>
                </c:pt>
                <c:pt idx="177">
                  <c:v>8.3</c:v>
                </c:pt>
                <c:pt idx="178">
                  <c:v>8.32</c:v>
                </c:pt>
                <c:pt idx="179">
                  <c:v>8.59</c:v>
                </c:pt>
                <c:pt idx="180">
                  <c:v>8.59</c:v>
                </c:pt>
                <c:pt idx="181">
                  <c:v>8.69</c:v>
                </c:pt>
                <c:pt idx="182">
                  <c:v>8.68</c:v>
                </c:pt>
                <c:pt idx="183">
                  <c:v>8.66</c:v>
                </c:pt>
                <c:pt idx="184">
                  <c:v>8.53</c:v>
                </c:pt>
                <c:pt idx="185">
                  <c:v>8.54</c:v>
                </c:pt>
                <c:pt idx="186">
                  <c:v>8.62</c:v>
                </c:pt>
                <c:pt idx="187">
                  <c:v>8.62</c:v>
                </c:pt>
                <c:pt idx="188">
                  <c:v>8.64</c:v>
                </c:pt>
                <c:pt idx="189">
                  <c:v>8.6</c:v>
                </c:pt>
                <c:pt idx="190">
                  <c:v>8.61</c:v>
                </c:pt>
                <c:pt idx="191">
                  <c:v>8.58</c:v>
                </c:pt>
                <c:pt idx="192">
                  <c:v>8.54</c:v>
                </c:pt>
                <c:pt idx="193">
                  <c:v>8.52</c:v>
                </c:pt>
                <c:pt idx="194">
                  <c:v>8.62</c:v>
                </c:pt>
                <c:pt idx="195">
                  <c:v>8.61</c:v>
                </c:pt>
                <c:pt idx="196">
                  <c:v>8.64</c:v>
                </c:pt>
                <c:pt idx="197">
                  <c:v>8.74</c:v>
                </c:pt>
                <c:pt idx="198">
                  <c:v>8.74</c:v>
                </c:pt>
                <c:pt idx="199">
                  <c:v>8.78</c:v>
                </c:pt>
                <c:pt idx="200">
                  <c:v>8.84</c:v>
                </c:pt>
                <c:pt idx="201">
                  <c:v>8.91</c:v>
                </c:pt>
                <c:pt idx="202">
                  <c:v>8.91</c:v>
                </c:pt>
                <c:pt idx="203">
                  <c:v>8.87</c:v>
                </c:pt>
                <c:pt idx="204">
                  <c:v>8.88</c:v>
                </c:pt>
                <c:pt idx="205">
                  <c:v>8.82</c:v>
                </c:pt>
                <c:pt idx="206">
                  <c:v>8.85</c:v>
                </c:pt>
                <c:pt idx="207">
                  <c:v>8.88</c:v>
                </c:pt>
                <c:pt idx="208">
                  <c:v>8.94</c:v>
                </c:pt>
                <c:pt idx="209">
                  <c:v>9.06</c:v>
                </c:pt>
                <c:pt idx="210">
                  <c:v>9.68</c:v>
                </c:pt>
                <c:pt idx="211">
                  <c:v>9.77</c:v>
                </c:pt>
                <c:pt idx="212">
                  <c:v>10.29</c:v>
                </c:pt>
                <c:pt idx="213">
                  <c:v>10.29</c:v>
                </c:pt>
                <c:pt idx="214">
                  <c:v>10.21</c:v>
                </c:pt>
                <c:pt idx="215">
                  <c:v>10.44</c:v>
                </c:pt>
                <c:pt idx="216">
                  <c:v>10.47</c:v>
                </c:pt>
                <c:pt idx="217">
                  <c:v>10.36</c:v>
                </c:pt>
                <c:pt idx="218">
                  <c:v>10.43</c:v>
                </c:pt>
                <c:pt idx="219">
                  <c:v>10.49</c:v>
                </c:pt>
                <c:pt idx="220">
                  <c:v>10.54</c:v>
                </c:pt>
                <c:pt idx="221">
                  <c:v>10.29</c:v>
                </c:pt>
                <c:pt idx="222">
                  <c:v>10.15</c:v>
                </c:pt>
                <c:pt idx="223">
                  <c:v>10.29</c:v>
                </c:pt>
                <c:pt idx="224">
                  <c:v>10.22</c:v>
                </c:pt>
                <c:pt idx="225">
                  <c:v>10.58</c:v>
                </c:pt>
                <c:pt idx="226">
                  <c:v>10.68</c:v>
                </c:pt>
                <c:pt idx="227">
                  <c:v>10.55</c:v>
                </c:pt>
                <c:pt idx="228">
                  <c:v>10.7</c:v>
                </c:pt>
                <c:pt idx="229">
                  <c:v>10.54</c:v>
                </c:pt>
                <c:pt idx="230">
                  <c:v>10.59</c:v>
                </c:pt>
                <c:pt idx="231">
                  <c:v>10.28</c:v>
                </c:pt>
                <c:pt idx="232">
                  <c:v>10.18</c:v>
                </c:pt>
                <c:pt idx="233">
                  <c:v>9.6</c:v>
                </c:pt>
                <c:pt idx="234">
                  <c:v>9.79</c:v>
                </c:pt>
                <c:pt idx="235">
                  <c:v>9.88</c:v>
                </c:pt>
                <c:pt idx="236">
                  <c:v>9.91</c:v>
                </c:pt>
                <c:pt idx="237">
                  <c:v>9.98</c:v>
                </c:pt>
                <c:pt idx="238">
                  <c:v>10</c:v>
                </c:pt>
                <c:pt idx="239">
                  <c:v>10.02</c:v>
                </c:pt>
                <c:pt idx="240">
                  <c:v>10.2</c:v>
                </c:pt>
                <c:pt idx="241">
                  <c:v>10.44</c:v>
                </c:pt>
                <c:pt idx="242">
                  <c:v>10.47</c:v>
                </c:pt>
                <c:pt idx="243">
                  <c:v>10.65</c:v>
                </c:pt>
                <c:pt idx="244">
                  <c:v>10.88</c:v>
                </c:pt>
                <c:pt idx="245">
                  <c:v>11.18</c:v>
                </c:pt>
                <c:pt idx="246">
                  <c:v>10.95</c:v>
                </c:pt>
                <c:pt idx="247">
                  <c:v>10.81</c:v>
                </c:pt>
                <c:pt idx="248">
                  <c:v>10.74</c:v>
                </c:pt>
                <c:pt idx="249">
                  <c:v>11.23</c:v>
                </c:pt>
                <c:pt idx="250">
                  <c:v>11.15</c:v>
                </c:pt>
                <c:pt idx="251">
                  <c:v>11.21</c:v>
                </c:pt>
                <c:pt idx="252">
                  <c:v>10.96</c:v>
                </c:pt>
                <c:pt idx="253">
                  <c:v>11.01</c:v>
                </c:pt>
                <c:pt idx="254">
                  <c:v>10.9</c:v>
                </c:pt>
                <c:pt idx="255">
                  <c:v>11.06</c:v>
                </c:pt>
                <c:pt idx="256">
                  <c:v>10.95</c:v>
                </c:pt>
                <c:pt idx="257">
                  <c:v>10.85</c:v>
                </c:pt>
                <c:pt idx="258">
                  <c:v>10.82</c:v>
                </c:pt>
                <c:pt idx="259">
                  <c:v>10.78</c:v>
                </c:pt>
                <c:pt idx="260">
                  <c:v>10.66</c:v>
                </c:pt>
                <c:pt idx="261">
                  <c:v>10.82</c:v>
                </c:pt>
                <c:pt idx="262">
                  <c:v>10.98</c:v>
                </c:pt>
                <c:pt idx="263">
                  <c:v>10.96</c:v>
                </c:pt>
                <c:pt idx="264">
                  <c:v>10.82</c:v>
                </c:pt>
                <c:pt idx="265">
                  <c:v>10.59</c:v>
                </c:pt>
                <c:pt idx="266">
                  <c:v>10.47</c:v>
                </c:pt>
                <c:pt idx="267">
                  <c:v>10.42</c:v>
                </c:pt>
                <c:pt idx="268">
                  <c:v>10.65</c:v>
                </c:pt>
                <c:pt idx="269">
                  <c:v>10.83</c:v>
                </c:pt>
                <c:pt idx="270">
                  <c:v>10.99</c:v>
                </c:pt>
                <c:pt idx="271">
                  <c:v>11.05</c:v>
                </c:pt>
                <c:pt idx="272">
                  <c:v>11.07</c:v>
                </c:pt>
                <c:pt idx="273">
                  <c:v>10.88</c:v>
                </c:pt>
                <c:pt idx="274">
                  <c:v>11.11</c:v>
                </c:pt>
                <c:pt idx="275">
                  <c:v>11.03</c:v>
                </c:pt>
                <c:pt idx="276">
                  <c:v>11.2</c:v>
                </c:pt>
                <c:pt idx="277">
                  <c:v>11.14</c:v>
                </c:pt>
                <c:pt idx="278">
                  <c:v>11</c:v>
                </c:pt>
                <c:pt idx="279">
                  <c:v>10.72</c:v>
                </c:pt>
                <c:pt idx="280">
                  <c:v>10.91</c:v>
                </c:pt>
                <c:pt idx="281">
                  <c:v>10.8</c:v>
                </c:pt>
                <c:pt idx="282">
                  <c:v>10.71</c:v>
                </c:pt>
                <c:pt idx="283">
                  <c:v>11.08</c:v>
                </c:pt>
                <c:pt idx="284">
                  <c:v>11.08</c:v>
                </c:pt>
                <c:pt idx="285">
                  <c:v>11.06</c:v>
                </c:pt>
                <c:pt idx="286">
                  <c:v>10.92</c:v>
                </c:pt>
                <c:pt idx="287">
                  <c:v>11.06</c:v>
                </c:pt>
                <c:pt idx="288">
                  <c:v>10.91</c:v>
                </c:pt>
                <c:pt idx="289">
                  <c:v>10.81</c:v>
                </c:pt>
                <c:pt idx="290">
                  <c:v>11.42</c:v>
                </c:pt>
                <c:pt idx="291">
                  <c:v>11.62</c:v>
                </c:pt>
                <c:pt idx="292">
                  <c:v>11.81</c:v>
                </c:pt>
                <c:pt idx="293">
                  <c:v>11.79</c:v>
                </c:pt>
                <c:pt idx="294">
                  <c:v>12.36</c:v>
                </c:pt>
                <c:pt idx="295">
                  <c:v>12.41</c:v>
                </c:pt>
                <c:pt idx="296">
                  <c:v>12.36</c:v>
                </c:pt>
                <c:pt idx="297">
                  <c:v>12.55</c:v>
                </c:pt>
                <c:pt idx="298">
                  <c:v>12.63</c:v>
                </c:pt>
                <c:pt idx="299">
                  <c:v>13.65</c:v>
                </c:pt>
                <c:pt idx="300">
                  <c:v>13.85</c:v>
                </c:pt>
                <c:pt idx="301">
                  <c:v>14.47</c:v>
                </c:pt>
                <c:pt idx="302">
                  <c:v>13.75</c:v>
                </c:pt>
                <c:pt idx="303">
                  <c:v>13.95</c:v>
                </c:pt>
                <c:pt idx="304">
                  <c:v>13.35</c:v>
                </c:pt>
                <c:pt idx="305">
                  <c:v>13.13</c:v>
                </c:pt>
                <c:pt idx="306">
                  <c:v>13.24</c:v>
                </c:pt>
                <c:pt idx="307">
                  <c:v>12.82</c:v>
                </c:pt>
                <c:pt idx="308">
                  <c:v>12.46</c:v>
                </c:pt>
                <c:pt idx="309">
                  <c:v>12.74</c:v>
                </c:pt>
                <c:pt idx="310">
                  <c:v>12.74</c:v>
                </c:pt>
                <c:pt idx="311">
                  <c:v>12.53</c:v>
                </c:pt>
                <c:pt idx="312">
                  <c:v>12.29</c:v>
                </c:pt>
                <c:pt idx="313">
                  <c:v>12.54</c:v>
                </c:pt>
                <c:pt idx="314">
                  <c:v>12.94</c:v>
                </c:pt>
                <c:pt idx="315">
                  <c:v>12.48</c:v>
                </c:pt>
                <c:pt idx="316">
                  <c:v>12.58</c:v>
                </c:pt>
                <c:pt idx="317">
                  <c:v>12.46</c:v>
                </c:pt>
                <c:pt idx="318">
                  <c:v>12.19</c:v>
                </c:pt>
                <c:pt idx="319">
                  <c:v>12.22</c:v>
                </c:pt>
                <c:pt idx="320">
                  <c:v>12.72</c:v>
                </c:pt>
                <c:pt idx="321">
                  <c:v>12.71</c:v>
                </c:pt>
                <c:pt idx="322">
                  <c:v>12.97</c:v>
                </c:pt>
                <c:pt idx="323">
                  <c:v>12.95</c:v>
                </c:pt>
                <c:pt idx="324">
                  <c:v>12.7</c:v>
                </c:pt>
                <c:pt idx="325">
                  <c:v>13.09</c:v>
                </c:pt>
                <c:pt idx="326">
                  <c:v>12.73</c:v>
                </c:pt>
                <c:pt idx="327">
                  <c:v>12.66</c:v>
                </c:pt>
                <c:pt idx="328">
                  <c:v>12.74</c:v>
                </c:pt>
                <c:pt idx="329">
                  <c:v>13.13</c:v>
                </c:pt>
                <c:pt idx="330">
                  <c:v>12.77</c:v>
                </c:pt>
                <c:pt idx="331">
                  <c:v>12.7</c:v>
                </c:pt>
                <c:pt idx="332">
                  <c:v>12.74</c:v>
                </c:pt>
                <c:pt idx="333">
                  <c:v>12.42</c:v>
                </c:pt>
                <c:pt idx="334">
                  <c:v>12.53</c:v>
                </c:pt>
                <c:pt idx="335">
                  <c:v>12.91</c:v>
                </c:pt>
                <c:pt idx="336">
                  <c:v>12.84</c:v>
                </c:pt>
                <c:pt idx="337">
                  <c:v>12.98</c:v>
                </c:pt>
                <c:pt idx="338">
                  <c:v>13.61</c:v>
                </c:pt>
                <c:pt idx="339">
                  <c:v>13.61</c:v>
                </c:pt>
                <c:pt idx="340">
                  <c:v>13.63</c:v>
                </c:pt>
                <c:pt idx="341">
                  <c:v>14.1</c:v>
                </c:pt>
                <c:pt idx="342">
                  <c:v>14.18</c:v>
                </c:pt>
                <c:pt idx="343">
                  <c:v>13.84</c:v>
                </c:pt>
                <c:pt idx="344">
                  <c:v>14.04</c:v>
                </c:pt>
                <c:pt idx="345">
                  <c:v>14.03</c:v>
                </c:pt>
                <c:pt idx="346">
                  <c:v>13.61</c:v>
                </c:pt>
                <c:pt idx="347">
                  <c:v>13.46</c:v>
                </c:pt>
                <c:pt idx="348">
                  <c:v>13.17</c:v>
                </c:pt>
                <c:pt idx="349">
                  <c:v>13.08</c:v>
                </c:pt>
                <c:pt idx="350">
                  <c:v>13.46</c:v>
                </c:pt>
                <c:pt idx="351">
                  <c:v>13.44</c:v>
                </c:pt>
                <c:pt idx="352">
                  <c:v>13.46</c:v>
                </c:pt>
                <c:pt idx="353">
                  <c:v>13.94</c:v>
                </c:pt>
                <c:pt idx="354">
                  <c:v>13.41</c:v>
                </c:pt>
                <c:pt idx="355">
                  <c:v>12.38</c:v>
                </c:pt>
                <c:pt idx="356">
                  <c:v>12.02</c:v>
                </c:pt>
                <c:pt idx="357">
                  <c:v>11.2</c:v>
                </c:pt>
                <c:pt idx="358">
                  <c:v>11.23</c:v>
                </c:pt>
                <c:pt idx="359">
                  <c:v>11.44</c:v>
                </c:pt>
                <c:pt idx="360">
                  <c:v>11.5</c:v>
                </c:pt>
                <c:pt idx="361">
                  <c:v>11.94</c:v>
                </c:pt>
                <c:pt idx="362">
                  <c:v>12.08</c:v>
                </c:pt>
                <c:pt idx="363">
                  <c:v>12.1</c:v>
                </c:pt>
                <c:pt idx="364">
                  <c:v>11.77</c:v>
                </c:pt>
                <c:pt idx="365">
                  <c:v>11.55</c:v>
                </c:pt>
                <c:pt idx="366">
                  <c:v>11.54</c:v>
                </c:pt>
                <c:pt idx="367">
                  <c:v>11.45</c:v>
                </c:pt>
                <c:pt idx="368">
                  <c:v>11.36</c:v>
                </c:pt>
                <c:pt idx="369">
                  <c:v>11.59</c:v>
                </c:pt>
                <c:pt idx="370">
                  <c:v>11.55</c:v>
                </c:pt>
                <c:pt idx="371">
                  <c:v>11.6</c:v>
                </c:pt>
                <c:pt idx="372">
                  <c:v>11.58</c:v>
                </c:pt>
                <c:pt idx="373">
                  <c:v>11.53</c:v>
                </c:pt>
                <c:pt idx="374">
                  <c:v>11.52</c:v>
                </c:pt>
                <c:pt idx="375">
                  <c:v>11.42</c:v>
                </c:pt>
                <c:pt idx="376">
                  <c:v>11.22</c:v>
                </c:pt>
                <c:pt idx="377">
                  <c:v>11.15</c:v>
                </c:pt>
                <c:pt idx="378">
                  <c:v>11.33</c:v>
                </c:pt>
                <c:pt idx="379">
                  <c:v>11.33</c:v>
                </c:pt>
                <c:pt idx="380">
                  <c:v>11.4</c:v>
                </c:pt>
                <c:pt idx="381">
                  <c:v>11.17</c:v>
                </c:pt>
                <c:pt idx="382">
                  <c:v>10.87</c:v>
                </c:pt>
                <c:pt idx="383">
                  <c:v>10.47</c:v>
                </c:pt>
                <c:pt idx="384">
                  <c:v>10.48</c:v>
                </c:pt>
                <c:pt idx="385">
                  <c:v>10.43</c:v>
                </c:pt>
                <c:pt idx="386">
                  <c:v>10.59</c:v>
                </c:pt>
                <c:pt idx="387">
                  <c:v>10.44</c:v>
                </c:pt>
                <c:pt idx="388">
                  <c:v>10.26</c:v>
                </c:pt>
                <c:pt idx="389">
                  <c:v>10.12</c:v>
                </c:pt>
                <c:pt idx="390">
                  <c:v>10.42</c:v>
                </c:pt>
                <c:pt idx="391">
                  <c:v>10.56</c:v>
                </c:pt>
                <c:pt idx="392">
                  <c:v>10.94</c:v>
                </c:pt>
                <c:pt idx="393">
                  <c:v>11.33</c:v>
                </c:pt>
                <c:pt idx="394">
                  <c:v>11.04</c:v>
                </c:pt>
                <c:pt idx="395">
                  <c:v>11.09</c:v>
                </c:pt>
                <c:pt idx="396">
                  <c:v>10.64</c:v>
                </c:pt>
                <c:pt idx="397">
                  <c:v>10.74</c:v>
                </c:pt>
                <c:pt idx="398">
                  <c:v>11.02</c:v>
                </c:pt>
                <c:pt idx="399">
                  <c:v>10.99</c:v>
                </c:pt>
                <c:pt idx="400">
                  <c:v>10.88</c:v>
                </c:pt>
                <c:pt idx="401">
                  <c:v>11.09</c:v>
                </c:pt>
                <c:pt idx="402">
                  <c:v>11.36</c:v>
                </c:pt>
                <c:pt idx="403">
                  <c:v>11.19</c:v>
                </c:pt>
                <c:pt idx="404">
                  <c:v>10.94</c:v>
                </c:pt>
                <c:pt idx="405">
                  <c:v>10.4</c:v>
                </c:pt>
                <c:pt idx="406">
                  <c:v>10.42</c:v>
                </c:pt>
                <c:pt idx="407">
                  <c:v>10.3</c:v>
                </c:pt>
                <c:pt idx="408">
                  <c:v>10.23</c:v>
                </c:pt>
                <c:pt idx="409">
                  <c:v>10.36</c:v>
                </c:pt>
                <c:pt idx="410">
                  <c:v>10.55</c:v>
                </c:pt>
                <c:pt idx="411">
                  <c:v>10.51</c:v>
                </c:pt>
                <c:pt idx="412">
                  <c:v>10.55</c:v>
                </c:pt>
                <c:pt idx="413">
                  <c:v>10.55</c:v>
                </c:pt>
                <c:pt idx="414">
                  <c:v>10.71</c:v>
                </c:pt>
                <c:pt idx="415">
                  <c:v>10.65</c:v>
                </c:pt>
                <c:pt idx="416">
                  <c:v>10.44</c:v>
                </c:pt>
                <c:pt idx="417">
                  <c:v>10.37</c:v>
                </c:pt>
                <c:pt idx="418">
                  <c:v>10.5</c:v>
                </c:pt>
                <c:pt idx="419">
                  <c:v>10.49</c:v>
                </c:pt>
                <c:pt idx="420">
                  <c:v>10.41</c:v>
                </c:pt>
                <c:pt idx="421">
                  <c:v>10.2</c:v>
                </c:pt>
                <c:pt idx="422">
                  <c:v>10.17</c:v>
                </c:pt>
                <c:pt idx="423">
                  <c:v>10.15</c:v>
                </c:pt>
                <c:pt idx="424">
                  <c:v>10.15</c:v>
                </c:pt>
                <c:pt idx="425">
                  <c:v>9.95</c:v>
                </c:pt>
                <c:pt idx="426">
                  <c:v>9.66</c:v>
                </c:pt>
                <c:pt idx="427">
                  <c:v>9.75</c:v>
                </c:pt>
                <c:pt idx="428">
                  <c:v>9.76</c:v>
                </c:pt>
                <c:pt idx="429">
                  <c:v>9.84</c:v>
                </c:pt>
                <c:pt idx="430">
                  <c:v>9.83</c:v>
                </c:pt>
                <c:pt idx="431">
                  <c:v>9.72</c:v>
                </c:pt>
                <c:pt idx="432">
                  <c:v>9.94</c:v>
                </c:pt>
                <c:pt idx="433">
                  <c:v>9.7</c:v>
                </c:pt>
                <c:pt idx="434">
                  <c:v>9.62</c:v>
                </c:pt>
                <c:pt idx="435">
                  <c:v>9.64</c:v>
                </c:pt>
                <c:pt idx="436">
                  <c:v>9.53</c:v>
                </c:pt>
                <c:pt idx="437">
                  <c:v>9.65</c:v>
                </c:pt>
                <c:pt idx="438">
                  <c:v>9.74</c:v>
                </c:pt>
                <c:pt idx="439">
                  <c:v>9.46</c:v>
                </c:pt>
                <c:pt idx="440">
                  <c:v>9.5</c:v>
                </c:pt>
                <c:pt idx="441">
                  <c:v>9.45</c:v>
                </c:pt>
                <c:pt idx="442">
                  <c:v>9.44</c:v>
                </c:pt>
                <c:pt idx="443">
                  <c:v>9.06</c:v>
                </c:pt>
                <c:pt idx="444">
                  <c:v>8.97</c:v>
                </c:pt>
                <c:pt idx="445">
                  <c:v>8.71</c:v>
                </c:pt>
                <c:pt idx="446">
                  <c:v>8.55</c:v>
                </c:pt>
                <c:pt idx="447">
                  <c:v>8.71</c:v>
                </c:pt>
                <c:pt idx="448">
                  <c:v>8.25</c:v>
                </c:pt>
                <c:pt idx="449">
                  <c:v>8.31</c:v>
                </c:pt>
                <c:pt idx="450">
                  <c:v>8.25</c:v>
                </c:pt>
                <c:pt idx="451">
                  <c:v>8.24</c:v>
                </c:pt>
                <c:pt idx="452">
                  <c:v>8.3</c:v>
                </c:pt>
                <c:pt idx="453">
                  <c:v>8.65</c:v>
                </c:pt>
                <c:pt idx="454">
                  <c:v>8.6</c:v>
                </c:pt>
                <c:pt idx="455">
                  <c:v>8.41</c:v>
                </c:pt>
                <c:pt idx="456">
                  <c:v>8.64</c:v>
                </c:pt>
                <c:pt idx="457">
                  <c:v>8.64</c:v>
                </c:pt>
                <c:pt idx="458">
                  <c:v>8.49</c:v>
                </c:pt>
                <c:pt idx="459">
                  <c:v>8.48</c:v>
                </c:pt>
                <c:pt idx="460">
                  <c:v>8.46</c:v>
                </c:pt>
                <c:pt idx="461">
                  <c:v>8.49</c:v>
                </c:pt>
                <c:pt idx="462">
                  <c:v>8.86</c:v>
                </c:pt>
                <c:pt idx="463">
                  <c:v>9.16</c:v>
                </c:pt>
                <c:pt idx="464">
                  <c:v>9.14</c:v>
                </c:pt>
                <c:pt idx="465">
                  <c:v>9.13</c:v>
                </c:pt>
                <c:pt idx="466">
                  <c:v>9</c:v>
                </c:pt>
                <c:pt idx="467">
                  <c:v>9</c:v>
                </c:pt>
                <c:pt idx="468">
                  <c:v>9.13</c:v>
                </c:pt>
                <c:pt idx="469">
                  <c:v>9.16</c:v>
                </c:pt>
                <c:pt idx="470">
                  <c:v>8.9</c:v>
                </c:pt>
                <c:pt idx="471">
                  <c:v>8.7</c:v>
                </c:pt>
                <c:pt idx="472">
                  <c:v>8.67</c:v>
                </c:pt>
                <c:pt idx="473">
                  <c:v>8.7</c:v>
                </c:pt>
                <c:pt idx="474">
                  <c:v>8.92</c:v>
                </c:pt>
                <c:pt idx="475">
                  <c:v>8.8</c:v>
                </c:pt>
                <c:pt idx="476">
                  <c:v>9.04</c:v>
                </c:pt>
                <c:pt idx="477">
                  <c:v>8.98</c:v>
                </c:pt>
                <c:pt idx="478">
                  <c:v>8.8</c:v>
                </c:pt>
                <c:pt idx="479">
                  <c:v>8.76</c:v>
                </c:pt>
                <c:pt idx="480">
                  <c:v>8.55</c:v>
                </c:pt>
                <c:pt idx="481">
                  <c:v>8.54</c:v>
                </c:pt>
                <c:pt idx="482">
                  <c:v>8.57</c:v>
                </c:pt>
                <c:pt idx="483">
                  <c:v>8.76</c:v>
                </c:pt>
                <c:pt idx="484">
                  <c:v>8.98</c:v>
                </c:pt>
                <c:pt idx="485">
                  <c:v>9.04</c:v>
                </c:pt>
                <c:pt idx="486">
                  <c:v>9.11</c:v>
                </c:pt>
                <c:pt idx="487">
                  <c:v>9.76</c:v>
                </c:pt>
                <c:pt idx="488">
                  <c:v>10.15</c:v>
                </c:pt>
                <c:pt idx="489">
                  <c:v>10.01</c:v>
                </c:pt>
                <c:pt idx="490">
                  <c:v>9.99</c:v>
                </c:pt>
                <c:pt idx="491">
                  <c:v>9.85</c:v>
                </c:pt>
                <c:pt idx="492">
                  <c:v>9.85</c:v>
                </c:pt>
                <c:pt idx="493">
                  <c:v>9.91</c:v>
                </c:pt>
                <c:pt idx="494">
                  <c:v>10.15</c:v>
                </c:pt>
                <c:pt idx="495">
                  <c:v>9.78</c:v>
                </c:pt>
                <c:pt idx="496">
                  <c:v>9.7</c:v>
                </c:pt>
                <c:pt idx="497">
                  <c:v>9.74</c:v>
                </c:pt>
                <c:pt idx="498">
                  <c:v>9.61</c:v>
                </c:pt>
                <c:pt idx="499">
                  <c:v>9.64</c:v>
                </c:pt>
                <c:pt idx="500">
                  <c:v>9.61</c:v>
                </c:pt>
                <c:pt idx="501">
                  <c:v>9.69</c:v>
                </c:pt>
                <c:pt idx="502">
                  <c:v>9.57</c:v>
                </c:pt>
                <c:pt idx="503">
                  <c:v>9.43</c:v>
                </c:pt>
                <c:pt idx="504">
                  <c:v>9.81</c:v>
                </c:pt>
                <c:pt idx="505">
                  <c:v>9.96</c:v>
                </c:pt>
                <c:pt idx="506">
                  <c:v>9.95</c:v>
                </c:pt>
                <c:pt idx="507">
                  <c:v>10.38</c:v>
                </c:pt>
                <c:pt idx="508">
                  <c:v>10.26</c:v>
                </c:pt>
                <c:pt idx="509">
                  <c:v>10.42</c:v>
                </c:pt>
                <c:pt idx="510">
                  <c:v>10.45</c:v>
                </c:pt>
                <c:pt idx="511">
                  <c:v>10.75</c:v>
                </c:pt>
                <c:pt idx="512">
                  <c:v>10.17</c:v>
                </c:pt>
                <c:pt idx="513">
                  <c:v>10.27</c:v>
                </c:pt>
                <c:pt idx="514">
                  <c:v>10.17</c:v>
                </c:pt>
                <c:pt idx="515">
                  <c:v>9.59</c:v>
                </c:pt>
                <c:pt idx="516">
                  <c:v>10.02</c:v>
                </c:pt>
                <c:pt idx="517">
                  <c:v>9.84</c:v>
                </c:pt>
                <c:pt idx="518">
                  <c:v>10.09</c:v>
                </c:pt>
                <c:pt idx="519">
                  <c:v>10.05</c:v>
                </c:pt>
                <c:pt idx="520">
                  <c:v>9.82</c:v>
                </c:pt>
                <c:pt idx="521">
                  <c:v>10.47</c:v>
                </c:pt>
                <c:pt idx="522">
                  <c:v>10.85</c:v>
                </c:pt>
                <c:pt idx="523">
                  <c:v>10.55</c:v>
                </c:pt>
                <c:pt idx="524">
                  <c:v>10.74</c:v>
                </c:pt>
                <c:pt idx="525">
                  <c:v>10.98</c:v>
                </c:pt>
                <c:pt idx="526">
                  <c:v>10.88</c:v>
                </c:pt>
                <c:pt idx="527">
                  <c:v>10.46</c:v>
                </c:pt>
                <c:pt idx="528">
                  <c:v>10.6</c:v>
                </c:pt>
                <c:pt idx="529">
                  <c:v>10.61</c:v>
                </c:pt>
                <c:pt idx="530">
                  <c:v>10.54</c:v>
                </c:pt>
                <c:pt idx="531">
                  <c:v>10.79</c:v>
                </c:pt>
                <c:pt idx="532">
                  <c:v>10.62</c:v>
                </c:pt>
                <c:pt idx="533">
                  <c:v>10.55</c:v>
                </c:pt>
                <c:pt idx="534">
                  <c:v>10.52</c:v>
                </c:pt>
                <c:pt idx="535">
                  <c:v>10.59</c:v>
                </c:pt>
                <c:pt idx="536">
                  <c:v>10.26</c:v>
                </c:pt>
                <c:pt idx="537">
                  <c:v>10.27</c:v>
                </c:pt>
                <c:pt idx="538">
                  <c:v>10.25</c:v>
                </c:pt>
                <c:pt idx="539">
                  <c:v>10.16</c:v>
                </c:pt>
                <c:pt idx="540">
                  <c:v>10.33</c:v>
                </c:pt>
                <c:pt idx="541">
                  <c:v>10.28</c:v>
                </c:pt>
                <c:pt idx="542">
                  <c:v>10.56</c:v>
                </c:pt>
                <c:pt idx="543">
                  <c:v>10.28</c:v>
                </c:pt>
                <c:pt idx="544">
                  <c:v>10.32</c:v>
                </c:pt>
                <c:pt idx="545">
                  <c:v>10.26</c:v>
                </c:pt>
                <c:pt idx="546">
                  <c:v>10.04</c:v>
                </c:pt>
                <c:pt idx="547">
                  <c:v>10.06</c:v>
                </c:pt>
                <c:pt idx="548">
                  <c:v>9.9</c:v>
                </c:pt>
                <c:pt idx="549">
                  <c:v>10</c:v>
                </c:pt>
                <c:pt idx="550">
                  <c:v>9.92</c:v>
                </c:pt>
                <c:pt idx="551">
                  <c:v>10.08</c:v>
                </c:pt>
                <c:pt idx="552">
                  <c:v>10.3</c:v>
                </c:pt>
                <c:pt idx="553">
                  <c:v>10.3</c:v>
                </c:pt>
                <c:pt idx="554">
                  <c:v>10.17</c:v>
                </c:pt>
                <c:pt idx="555">
                  <c:v>9.97</c:v>
                </c:pt>
                <c:pt idx="556">
                  <c:v>10</c:v>
                </c:pt>
                <c:pt idx="557">
                  <c:v>9.89</c:v>
                </c:pt>
                <c:pt idx="558">
                  <c:v>9.95</c:v>
                </c:pt>
                <c:pt idx="559">
                  <c:v>9.96</c:v>
                </c:pt>
                <c:pt idx="560">
                  <c:v>10.11</c:v>
                </c:pt>
                <c:pt idx="561">
                  <c:v>9.89</c:v>
                </c:pt>
                <c:pt idx="562">
                  <c:v>10.01</c:v>
                </c:pt>
                <c:pt idx="563">
                  <c:v>9.85</c:v>
                </c:pt>
                <c:pt idx="564">
                  <c:v>9.67</c:v>
                </c:pt>
                <c:pt idx="565">
                  <c:v>9.45</c:v>
                </c:pt>
                <c:pt idx="566">
                  <c:v>9.19</c:v>
                </c:pt>
                <c:pt idx="567">
                  <c:v>9.16</c:v>
                </c:pt>
                <c:pt idx="568">
                  <c:v>9.09</c:v>
                </c:pt>
                <c:pt idx="569">
                  <c:v>9.05</c:v>
                </c:pt>
                <c:pt idx="570">
                  <c:v>9.03</c:v>
                </c:pt>
                <c:pt idx="571">
                  <c:v>9.13</c:v>
                </c:pt>
                <c:pt idx="572">
                  <c:v>8.94</c:v>
                </c:pt>
                <c:pt idx="573">
                  <c:v>9.03</c:v>
                </c:pt>
                <c:pt idx="574">
                  <c:v>9.49</c:v>
                </c:pt>
                <c:pt idx="575">
                  <c:v>9.48</c:v>
                </c:pt>
                <c:pt idx="576">
                  <c:v>9.4</c:v>
                </c:pt>
                <c:pt idx="577">
                  <c:v>9.67</c:v>
                </c:pt>
                <c:pt idx="578">
                  <c:v>9.83</c:v>
                </c:pt>
                <c:pt idx="579">
                  <c:v>9.92</c:v>
                </c:pt>
                <c:pt idx="580">
                  <c:v>9.84</c:v>
                </c:pt>
                <c:pt idx="581">
                  <c:v>9.96</c:v>
                </c:pt>
                <c:pt idx="582">
                  <c:v>10.2</c:v>
                </c:pt>
                <c:pt idx="583">
                  <c:v>9.97</c:v>
                </c:pt>
                <c:pt idx="584">
                  <c:v>10.15</c:v>
                </c:pt>
                <c:pt idx="585">
                  <c:v>10.06</c:v>
                </c:pt>
                <c:pt idx="586">
                  <c:v>10</c:v>
                </c:pt>
                <c:pt idx="587">
                  <c:v>10.07</c:v>
                </c:pt>
                <c:pt idx="588">
                  <c:v>10.23</c:v>
                </c:pt>
                <c:pt idx="589">
                  <c:v>10.7</c:v>
                </c:pt>
                <c:pt idx="590">
                  <c:v>10.64</c:v>
                </c:pt>
                <c:pt idx="591">
                  <c:v>10.7</c:v>
                </c:pt>
                <c:pt idx="592">
                  <c:v>10.65</c:v>
                </c:pt>
                <c:pt idx="593">
                  <c:v>10.8</c:v>
                </c:pt>
                <c:pt idx="594">
                  <c:v>10.9</c:v>
                </c:pt>
                <c:pt idx="595">
                  <c:v>10.91</c:v>
                </c:pt>
                <c:pt idx="596">
                  <c:v>10.89</c:v>
                </c:pt>
                <c:pt idx="597">
                  <c:v>11.07</c:v>
                </c:pt>
                <c:pt idx="598">
                  <c:v>10.94</c:v>
                </c:pt>
                <c:pt idx="599">
                  <c:v>10.65</c:v>
                </c:pt>
                <c:pt idx="600">
                  <c:v>11.05</c:v>
                </c:pt>
                <c:pt idx="601">
                  <c:v>10.96</c:v>
                </c:pt>
                <c:pt idx="602">
                  <c:v>11.1</c:v>
                </c:pt>
                <c:pt idx="603">
                  <c:v>11.05</c:v>
                </c:pt>
                <c:pt idx="604">
                  <c:v>11.23</c:v>
                </c:pt>
                <c:pt idx="605">
                  <c:v>12.21</c:v>
                </c:pt>
                <c:pt idx="606">
                  <c:v>11.87</c:v>
                </c:pt>
                <c:pt idx="607">
                  <c:v>12.06</c:v>
                </c:pt>
                <c:pt idx="608">
                  <c:v>12.02</c:v>
                </c:pt>
                <c:pt idx="609">
                  <c:v>12.41</c:v>
                </c:pt>
                <c:pt idx="610">
                  <c:v>12.64</c:v>
                </c:pt>
                <c:pt idx="611">
                  <c:v>12.71</c:v>
                </c:pt>
                <c:pt idx="612">
                  <c:v>12.72</c:v>
                </c:pt>
                <c:pt idx="613">
                  <c:v>12.39</c:v>
                </c:pt>
                <c:pt idx="614">
                  <c:v>11.97</c:v>
                </c:pt>
                <c:pt idx="615">
                  <c:v>11.99</c:v>
                </c:pt>
                <c:pt idx="616">
                  <c:v>12.02</c:v>
                </c:pt>
                <c:pt idx="617">
                  <c:v>12.03</c:v>
                </c:pt>
                <c:pt idx="618">
                  <c:v>12.09</c:v>
                </c:pt>
                <c:pt idx="619">
                  <c:v>12.16</c:v>
                </c:pt>
                <c:pt idx="620">
                  <c:v>12.56</c:v>
                </c:pt>
                <c:pt idx="621">
                  <c:v>12.44</c:v>
                </c:pt>
                <c:pt idx="622">
                  <c:v>12.4</c:v>
                </c:pt>
                <c:pt idx="623">
                  <c:v>12.35</c:v>
                </c:pt>
                <c:pt idx="624">
                  <c:v>12.25</c:v>
                </c:pt>
                <c:pt idx="625">
                  <c:v>11.78</c:v>
                </c:pt>
                <c:pt idx="626">
                  <c:v>11.77</c:v>
                </c:pt>
                <c:pt idx="627">
                  <c:v>12.04</c:v>
                </c:pt>
                <c:pt idx="628">
                  <c:v>11.89</c:v>
                </c:pt>
                <c:pt idx="629">
                  <c:v>12.47</c:v>
                </c:pt>
                <c:pt idx="630">
                  <c:v>12.82</c:v>
                </c:pt>
                <c:pt idx="631">
                  <c:v>13</c:v>
                </c:pt>
                <c:pt idx="632">
                  <c:v>13.07</c:v>
                </c:pt>
                <c:pt idx="633">
                  <c:v>13.48</c:v>
                </c:pt>
                <c:pt idx="634">
                  <c:v>13.58</c:v>
                </c:pt>
                <c:pt idx="635">
                  <c:v>13.43</c:v>
                </c:pt>
                <c:pt idx="636">
                  <c:v>13.36</c:v>
                </c:pt>
                <c:pt idx="637">
                  <c:v>13.17</c:v>
                </c:pt>
                <c:pt idx="638">
                  <c:v>13.06</c:v>
                </c:pt>
                <c:pt idx="639">
                  <c:v>13.32</c:v>
                </c:pt>
                <c:pt idx="640">
                  <c:v>14.18</c:v>
                </c:pt>
                <c:pt idx="641">
                  <c:v>13.96</c:v>
                </c:pt>
                <c:pt idx="642">
                  <c:v>13.95</c:v>
                </c:pt>
                <c:pt idx="643">
                  <c:v>14.33</c:v>
                </c:pt>
                <c:pt idx="644">
                  <c:v>13.77</c:v>
                </c:pt>
                <c:pt idx="645">
                  <c:v>13.69</c:v>
                </c:pt>
                <c:pt idx="646">
                  <c:v>14.05</c:v>
                </c:pt>
                <c:pt idx="647">
                  <c:v>13.75</c:v>
                </c:pt>
                <c:pt idx="648">
                  <c:v>13.42</c:v>
                </c:pt>
                <c:pt idx="649">
                  <c:v>13.72</c:v>
                </c:pt>
                <c:pt idx="650">
                  <c:v>13.47</c:v>
                </c:pt>
                <c:pt idx="651">
                  <c:v>12.52</c:v>
                </c:pt>
                <c:pt idx="652">
                  <c:v>12.6</c:v>
                </c:pt>
                <c:pt idx="653">
                  <c:v>12.26</c:v>
                </c:pt>
                <c:pt idx="654">
                  <c:v>11.83</c:v>
                </c:pt>
                <c:pt idx="655">
                  <c:v>12.34</c:v>
                </c:pt>
                <c:pt idx="656">
                  <c:v>11.97</c:v>
                </c:pt>
                <c:pt idx="657">
                  <c:v>12.15</c:v>
                </c:pt>
                <c:pt idx="658">
                  <c:v>12.57</c:v>
                </c:pt>
                <c:pt idx="659">
                  <c:v>12.5</c:v>
                </c:pt>
                <c:pt idx="660">
                  <c:v>12.1</c:v>
                </c:pt>
                <c:pt idx="661">
                  <c:v>12.04</c:v>
                </c:pt>
                <c:pt idx="662">
                  <c:v>12.22</c:v>
                </c:pt>
                <c:pt idx="663">
                  <c:v>12.06</c:v>
                </c:pt>
                <c:pt idx="664">
                  <c:v>11.96</c:v>
                </c:pt>
                <c:pt idx="665">
                  <c:v>12.01</c:v>
                </c:pt>
                <c:pt idx="666">
                  <c:v>12.03</c:v>
                </c:pt>
                <c:pt idx="667">
                  <c:v>12.15</c:v>
                </c:pt>
                <c:pt idx="668">
                  <c:v>12.06</c:v>
                </c:pt>
                <c:pt idx="669">
                  <c:v>11.89</c:v>
                </c:pt>
                <c:pt idx="670">
                  <c:v>11.85</c:v>
                </c:pt>
                <c:pt idx="671">
                  <c:v>11.58</c:v>
                </c:pt>
                <c:pt idx="672">
                  <c:v>11.53</c:v>
                </c:pt>
                <c:pt idx="673">
                  <c:v>11.64</c:v>
                </c:pt>
                <c:pt idx="674">
                  <c:v>11.6</c:v>
                </c:pt>
                <c:pt idx="675">
                  <c:v>12</c:v>
                </c:pt>
                <c:pt idx="676">
                  <c:v>12.31</c:v>
                </c:pt>
                <c:pt idx="677">
                  <c:v>12.23</c:v>
                </c:pt>
                <c:pt idx="678">
                  <c:v>12.25</c:v>
                </c:pt>
                <c:pt idx="679">
                  <c:v>12.15</c:v>
                </c:pt>
                <c:pt idx="680">
                  <c:v>12.33</c:v>
                </c:pt>
                <c:pt idx="681">
                  <c:v>12.45</c:v>
                </c:pt>
                <c:pt idx="682">
                  <c:v>12.71</c:v>
                </c:pt>
                <c:pt idx="683">
                  <c:v>13.43</c:v>
                </c:pt>
                <c:pt idx="684">
                  <c:v>13.27</c:v>
                </c:pt>
                <c:pt idx="685">
                  <c:v>13.32</c:v>
                </c:pt>
                <c:pt idx="686">
                  <c:v>13.07</c:v>
                </c:pt>
                <c:pt idx="687">
                  <c:v>13.14</c:v>
                </c:pt>
                <c:pt idx="688">
                  <c:v>13.48</c:v>
                </c:pt>
                <c:pt idx="689">
                  <c:v>13.55</c:v>
                </c:pt>
                <c:pt idx="690">
                  <c:v>13.69</c:v>
                </c:pt>
                <c:pt idx="691">
                  <c:v>13.94</c:v>
                </c:pt>
                <c:pt idx="692">
                  <c:v>13.77</c:v>
                </c:pt>
                <c:pt idx="693">
                  <c:v>13.75</c:v>
                </c:pt>
                <c:pt idx="694">
                  <c:v>13.68</c:v>
                </c:pt>
                <c:pt idx="695">
                  <c:v>13.36</c:v>
                </c:pt>
                <c:pt idx="696">
                  <c:v>13.36</c:v>
                </c:pt>
                <c:pt idx="697">
                  <c:v>13.33</c:v>
                </c:pt>
                <c:pt idx="698">
                  <c:v>13.31</c:v>
                </c:pt>
                <c:pt idx="699">
                  <c:v>13.88</c:v>
                </c:pt>
                <c:pt idx="700">
                  <c:v>13.76</c:v>
                </c:pt>
                <c:pt idx="701">
                  <c:v>13.52</c:v>
                </c:pt>
                <c:pt idx="702">
                  <c:v>13.46</c:v>
                </c:pt>
                <c:pt idx="703">
                  <c:v>13.44</c:v>
                </c:pt>
                <c:pt idx="704">
                  <c:v>13.75</c:v>
                </c:pt>
                <c:pt idx="705">
                  <c:v>13.62</c:v>
                </c:pt>
                <c:pt idx="706">
                  <c:v>13.53</c:v>
                </c:pt>
                <c:pt idx="707">
                  <c:v>13.65</c:v>
                </c:pt>
                <c:pt idx="708">
                  <c:v>13.96</c:v>
                </c:pt>
                <c:pt idx="709">
                  <c:v>13.99</c:v>
                </c:pt>
                <c:pt idx="710">
                  <c:v>14.05</c:v>
                </c:pt>
                <c:pt idx="711">
                  <c:v>14.13</c:v>
                </c:pt>
                <c:pt idx="712">
                  <c:v>13.89</c:v>
                </c:pt>
                <c:pt idx="713">
                  <c:v>13.86</c:v>
                </c:pt>
                <c:pt idx="714">
                  <c:v>13.51</c:v>
                </c:pt>
                <c:pt idx="715">
                  <c:v>13.12</c:v>
                </c:pt>
                <c:pt idx="716">
                  <c:v>13.14</c:v>
                </c:pt>
                <c:pt idx="717">
                  <c:v>13.31</c:v>
                </c:pt>
                <c:pt idx="718">
                  <c:v>14.14</c:v>
                </c:pt>
                <c:pt idx="719">
                  <c:v>14.27</c:v>
                </c:pt>
                <c:pt idx="720">
                  <c:v>14.86</c:v>
                </c:pt>
                <c:pt idx="721">
                  <c:v>14.64</c:v>
                </c:pt>
                <c:pt idx="722">
                  <c:v>14.72</c:v>
                </c:pt>
                <c:pt idx="723">
                  <c:v>14.69</c:v>
                </c:pt>
                <c:pt idx="724">
                  <c:v>14.65</c:v>
                </c:pt>
                <c:pt idx="725">
                  <c:v>14.67</c:v>
                </c:pt>
                <c:pt idx="726">
                  <c:v>14.74</c:v>
                </c:pt>
                <c:pt idx="727">
                  <c:v>14.21</c:v>
                </c:pt>
                <c:pt idx="728">
                  <c:v>14.07</c:v>
                </c:pt>
                <c:pt idx="729">
                  <c:v>14.4</c:v>
                </c:pt>
                <c:pt idx="730">
                  <c:v>14.01</c:v>
                </c:pt>
                <c:pt idx="731">
                  <c:v>14.07</c:v>
                </c:pt>
                <c:pt idx="732">
                  <c:v>14.03</c:v>
                </c:pt>
                <c:pt idx="733">
                  <c:v>13.89</c:v>
                </c:pt>
                <c:pt idx="734">
                  <c:v>13.92</c:v>
                </c:pt>
                <c:pt idx="735">
                  <c:v>14.21</c:v>
                </c:pt>
                <c:pt idx="736">
                  <c:v>14.06</c:v>
                </c:pt>
                <c:pt idx="737">
                  <c:v>14.2</c:v>
                </c:pt>
                <c:pt idx="738">
                  <c:v>14.33</c:v>
                </c:pt>
                <c:pt idx="739">
                  <c:v>14.56</c:v>
                </c:pt>
                <c:pt idx="740">
                  <c:v>14.44</c:v>
                </c:pt>
                <c:pt idx="741">
                  <c:v>14.3</c:v>
                </c:pt>
                <c:pt idx="742">
                  <c:v>14.31</c:v>
                </c:pt>
                <c:pt idx="743">
                  <c:v>14.43</c:v>
                </c:pt>
                <c:pt idx="744">
                  <c:v>14.21</c:v>
                </c:pt>
                <c:pt idx="745">
                  <c:v>14</c:v>
                </c:pt>
                <c:pt idx="746">
                  <c:v>14.17</c:v>
                </c:pt>
                <c:pt idx="747">
                  <c:v>14.59</c:v>
                </c:pt>
                <c:pt idx="748">
                  <c:v>15.08</c:v>
                </c:pt>
                <c:pt idx="749">
                  <c:v>15.12</c:v>
                </c:pt>
                <c:pt idx="750">
                  <c:v>14.92</c:v>
                </c:pt>
                <c:pt idx="751">
                  <c:v>15.48</c:v>
                </c:pt>
                <c:pt idx="752">
                  <c:v>15.44</c:v>
                </c:pt>
                <c:pt idx="753">
                  <c:v>15.63</c:v>
                </c:pt>
                <c:pt idx="754">
                  <c:v>15.33</c:v>
                </c:pt>
                <c:pt idx="755">
                  <c:v>15.93</c:v>
                </c:pt>
                <c:pt idx="756">
                  <c:v>15.98</c:v>
                </c:pt>
                <c:pt idx="757">
                  <c:v>15.97</c:v>
                </c:pt>
                <c:pt idx="758">
                  <c:v>16.53</c:v>
                </c:pt>
                <c:pt idx="759">
                  <c:v>16.93</c:v>
                </c:pt>
                <c:pt idx="760">
                  <c:v>16.89</c:v>
                </c:pt>
                <c:pt idx="761">
                  <c:v>16.51</c:v>
                </c:pt>
                <c:pt idx="762">
                  <c:v>16.42</c:v>
                </c:pt>
                <c:pt idx="763">
                  <c:v>16.23</c:v>
                </c:pt>
                <c:pt idx="764">
                  <c:v>16.6</c:v>
                </c:pt>
                <c:pt idx="765">
                  <c:v>16.14</c:v>
                </c:pt>
                <c:pt idx="766">
                  <c:v>16.17</c:v>
                </c:pt>
                <c:pt idx="767">
                  <c:v>16.58</c:v>
                </c:pt>
                <c:pt idx="768">
                  <c:v>16.59</c:v>
                </c:pt>
                <c:pt idx="769">
                  <c:v>16.38</c:v>
                </c:pt>
                <c:pt idx="770">
                  <c:v>16.62</c:v>
                </c:pt>
                <c:pt idx="771">
                  <c:v>16.15</c:v>
                </c:pt>
                <c:pt idx="772">
                  <c:v>15.98</c:v>
                </c:pt>
                <c:pt idx="773">
                  <c:v>16.57</c:v>
                </c:pt>
                <c:pt idx="774">
                  <c:v>16.63</c:v>
                </c:pt>
                <c:pt idx="775">
                  <c:v>16.86</c:v>
                </c:pt>
                <c:pt idx="776">
                  <c:v>16.67</c:v>
                </c:pt>
                <c:pt idx="777">
                  <c:v>16.6</c:v>
                </c:pt>
                <c:pt idx="778">
                  <c:v>16.37</c:v>
                </c:pt>
                <c:pt idx="779">
                  <c:v>16</c:v>
                </c:pt>
                <c:pt idx="780">
                  <c:v>16.05</c:v>
                </c:pt>
                <c:pt idx="781">
                  <c:v>16.05</c:v>
                </c:pt>
                <c:pt idx="782">
                  <c:v>16.04</c:v>
                </c:pt>
                <c:pt idx="783">
                  <c:v>16.06</c:v>
                </c:pt>
                <c:pt idx="784">
                  <c:v>16.17</c:v>
                </c:pt>
                <c:pt idx="785">
                  <c:v>16.13</c:v>
                </c:pt>
                <c:pt idx="786">
                  <c:v>15.58</c:v>
                </c:pt>
                <c:pt idx="787">
                  <c:v>15.59</c:v>
                </c:pt>
                <c:pt idx="788">
                  <c:v>15.33</c:v>
                </c:pt>
                <c:pt idx="789">
                  <c:v>15.53</c:v>
                </c:pt>
                <c:pt idx="790">
                  <c:v>15.36</c:v>
                </c:pt>
                <c:pt idx="791">
                  <c:v>15.21</c:v>
                </c:pt>
                <c:pt idx="792">
                  <c:v>15.23</c:v>
                </c:pt>
                <c:pt idx="793">
                  <c:v>15.03</c:v>
                </c:pt>
                <c:pt idx="794">
                  <c:v>15.1</c:v>
                </c:pt>
                <c:pt idx="795">
                  <c:v>15.19</c:v>
                </c:pt>
                <c:pt idx="796">
                  <c:v>15.05</c:v>
                </c:pt>
                <c:pt idx="797">
                  <c:v>15.17</c:v>
                </c:pt>
                <c:pt idx="798">
                  <c:v>15.34</c:v>
                </c:pt>
                <c:pt idx="799">
                  <c:v>15.15</c:v>
                </c:pt>
                <c:pt idx="800">
                  <c:v>15.07</c:v>
                </c:pt>
                <c:pt idx="801">
                  <c:v>15.39</c:v>
                </c:pt>
                <c:pt idx="802">
                  <c:v>15.34</c:v>
                </c:pt>
                <c:pt idx="803">
                  <c:v>15.85</c:v>
                </c:pt>
                <c:pt idx="804">
                  <c:v>15.86</c:v>
                </c:pt>
                <c:pt idx="805">
                  <c:v>16.22</c:v>
                </c:pt>
                <c:pt idx="806">
                  <c:v>16.18</c:v>
                </c:pt>
                <c:pt idx="807">
                  <c:v>16.27</c:v>
                </c:pt>
                <c:pt idx="808">
                  <c:v>16.31</c:v>
                </c:pt>
                <c:pt idx="809">
                  <c:v>15.97</c:v>
                </c:pt>
                <c:pt idx="810">
                  <c:v>16.12</c:v>
                </c:pt>
                <c:pt idx="811">
                  <c:v>16.02</c:v>
                </c:pt>
                <c:pt idx="812">
                  <c:v>16.19</c:v>
                </c:pt>
                <c:pt idx="813">
                  <c:v>16.35</c:v>
                </c:pt>
                <c:pt idx="814">
                  <c:v>16.29</c:v>
                </c:pt>
                <c:pt idx="815">
                  <c:v>16.17</c:v>
                </c:pt>
                <c:pt idx="816">
                  <c:v>16.58</c:v>
                </c:pt>
                <c:pt idx="817">
                  <c:v>16.89</c:v>
                </c:pt>
                <c:pt idx="818">
                  <c:v>16.78</c:v>
                </c:pt>
                <c:pt idx="819">
                  <c:v>16.86</c:v>
                </c:pt>
                <c:pt idx="820">
                  <c:v>16.38</c:v>
                </c:pt>
                <c:pt idx="821">
                  <c:v>16.51</c:v>
                </c:pt>
                <c:pt idx="822">
                  <c:v>16.41</c:v>
                </c:pt>
                <c:pt idx="823">
                  <c:v>16.7</c:v>
                </c:pt>
                <c:pt idx="824">
                  <c:v>16.48</c:v>
                </c:pt>
                <c:pt idx="825">
                  <c:v>16.24</c:v>
                </c:pt>
                <c:pt idx="826">
                  <c:v>16.05</c:v>
                </c:pt>
                <c:pt idx="827">
                  <c:v>16.11</c:v>
                </c:pt>
                <c:pt idx="828">
                  <c:v>16.17</c:v>
                </c:pt>
                <c:pt idx="829">
                  <c:v>15.73</c:v>
                </c:pt>
                <c:pt idx="830">
                  <c:v>15.82</c:v>
                </c:pt>
                <c:pt idx="831">
                  <c:v>15.28</c:v>
                </c:pt>
                <c:pt idx="832">
                  <c:v>13.75</c:v>
                </c:pt>
                <c:pt idx="833">
                  <c:v>14.35</c:v>
                </c:pt>
                <c:pt idx="834">
                  <c:v>14.38</c:v>
                </c:pt>
                <c:pt idx="835">
                  <c:v>14.52</c:v>
                </c:pt>
                <c:pt idx="836">
                  <c:v>14.37</c:v>
                </c:pt>
                <c:pt idx="837">
                  <c:v>14.25</c:v>
                </c:pt>
                <c:pt idx="838">
                  <c:v>14.54</c:v>
                </c:pt>
                <c:pt idx="839">
                  <c:v>14.52</c:v>
                </c:pt>
                <c:pt idx="840">
                  <c:v>14.4</c:v>
                </c:pt>
                <c:pt idx="841">
                  <c:v>14.78</c:v>
                </c:pt>
                <c:pt idx="842">
                  <c:v>15.11</c:v>
                </c:pt>
                <c:pt idx="843">
                  <c:v>14.94</c:v>
                </c:pt>
                <c:pt idx="844">
                  <c:v>14.98</c:v>
                </c:pt>
                <c:pt idx="845">
                  <c:v>15.33</c:v>
                </c:pt>
                <c:pt idx="846">
                  <c:v>15.32</c:v>
                </c:pt>
                <c:pt idx="847">
                  <c:v>14.97</c:v>
                </c:pt>
                <c:pt idx="848">
                  <c:v>14.79</c:v>
                </c:pt>
                <c:pt idx="849">
                  <c:v>14.74</c:v>
                </c:pt>
                <c:pt idx="850">
                  <c:v>14.85</c:v>
                </c:pt>
                <c:pt idx="851">
                  <c:v>14.25</c:v>
                </c:pt>
                <c:pt idx="852">
                  <c:v>14.54</c:v>
                </c:pt>
                <c:pt idx="853">
                  <c:v>14.47</c:v>
                </c:pt>
                <c:pt idx="854">
                  <c:v>14.44</c:v>
                </c:pt>
                <c:pt idx="855">
                  <c:v>15.13</c:v>
                </c:pt>
                <c:pt idx="856">
                  <c:v>14.78</c:v>
                </c:pt>
                <c:pt idx="857">
                  <c:v>14.21</c:v>
                </c:pt>
                <c:pt idx="858">
                  <c:v>14.51</c:v>
                </c:pt>
                <c:pt idx="859">
                  <c:v>14.44</c:v>
                </c:pt>
                <c:pt idx="860">
                  <c:v>14.43</c:v>
                </c:pt>
                <c:pt idx="861">
                  <c:v>14.27</c:v>
                </c:pt>
                <c:pt idx="862">
                  <c:v>13.52</c:v>
                </c:pt>
                <c:pt idx="863">
                  <c:v>13.18</c:v>
                </c:pt>
                <c:pt idx="864">
                  <c:v>12.49</c:v>
                </c:pt>
                <c:pt idx="865">
                  <c:v>12.02</c:v>
                </c:pt>
                <c:pt idx="866">
                  <c:v>12.31</c:v>
                </c:pt>
                <c:pt idx="867">
                  <c:v>11.94</c:v>
                </c:pt>
                <c:pt idx="868">
                  <c:v>12.4</c:v>
                </c:pt>
                <c:pt idx="869">
                  <c:v>12.65</c:v>
                </c:pt>
                <c:pt idx="870">
                  <c:v>12.84</c:v>
                </c:pt>
                <c:pt idx="871">
                  <c:v>12.93</c:v>
                </c:pt>
                <c:pt idx="872">
                  <c:v>12.72</c:v>
                </c:pt>
                <c:pt idx="873">
                  <c:v>12.58</c:v>
                </c:pt>
                <c:pt idx="874">
                  <c:v>12.67</c:v>
                </c:pt>
                <c:pt idx="875">
                  <c:v>12.75</c:v>
                </c:pt>
                <c:pt idx="876">
                  <c:v>12.4</c:v>
                </c:pt>
                <c:pt idx="877">
                  <c:v>12.66</c:v>
                </c:pt>
                <c:pt idx="878">
                  <c:v>12.56</c:v>
                </c:pt>
                <c:pt idx="879">
                  <c:v>12.52</c:v>
                </c:pt>
                <c:pt idx="880">
                  <c:v>12.57</c:v>
                </c:pt>
                <c:pt idx="881">
                  <c:v>12.38</c:v>
                </c:pt>
                <c:pt idx="882">
                  <c:v>12.64</c:v>
                </c:pt>
                <c:pt idx="883">
                  <c:v>12.65</c:v>
                </c:pt>
                <c:pt idx="884">
                  <c:v>12.47</c:v>
                </c:pt>
                <c:pt idx="885">
                  <c:v>12.67</c:v>
                </c:pt>
                <c:pt idx="886">
                  <c:v>12.77</c:v>
                </c:pt>
                <c:pt idx="887">
                  <c:v>13.22</c:v>
                </c:pt>
                <c:pt idx="888">
                  <c:v>13.01</c:v>
                </c:pt>
                <c:pt idx="889">
                  <c:v>13.01</c:v>
                </c:pt>
                <c:pt idx="890">
                  <c:v>13.02</c:v>
                </c:pt>
                <c:pt idx="891">
                  <c:v>13.27</c:v>
                </c:pt>
                <c:pt idx="892">
                  <c:v>13.29</c:v>
                </c:pt>
                <c:pt idx="893">
                  <c:v>13.78</c:v>
                </c:pt>
                <c:pt idx="894">
                  <c:v>13.69</c:v>
                </c:pt>
                <c:pt idx="895">
                  <c:v>13.54</c:v>
                </c:pt>
                <c:pt idx="896">
                  <c:v>13.46</c:v>
                </c:pt>
                <c:pt idx="897">
                  <c:v>13.71</c:v>
                </c:pt>
                <c:pt idx="898">
                  <c:v>13.76</c:v>
                </c:pt>
                <c:pt idx="899">
                  <c:v>13.56</c:v>
                </c:pt>
                <c:pt idx="900">
                  <c:v>13.4</c:v>
                </c:pt>
                <c:pt idx="901">
                  <c:v>13.07</c:v>
                </c:pt>
                <c:pt idx="902">
                  <c:v>13.01</c:v>
                </c:pt>
                <c:pt idx="903">
                  <c:v>12.98</c:v>
                </c:pt>
                <c:pt idx="904">
                  <c:v>13.13</c:v>
                </c:pt>
                <c:pt idx="905">
                  <c:v>13.28</c:v>
                </c:pt>
                <c:pt idx="906">
                  <c:v>13.17</c:v>
                </c:pt>
                <c:pt idx="907">
                  <c:v>12.7</c:v>
                </c:pt>
                <c:pt idx="908">
                  <c:v>12.74</c:v>
                </c:pt>
                <c:pt idx="909">
                  <c:v>12.82</c:v>
                </c:pt>
                <c:pt idx="910">
                  <c:v>12.78</c:v>
                </c:pt>
                <c:pt idx="911">
                  <c:v>13.07</c:v>
                </c:pt>
                <c:pt idx="912">
                  <c:v>13</c:v>
                </c:pt>
                <c:pt idx="913">
                  <c:v>13.32</c:v>
                </c:pt>
                <c:pt idx="914">
                  <c:v>13.55</c:v>
                </c:pt>
                <c:pt idx="915">
                  <c:v>13.54</c:v>
                </c:pt>
                <c:pt idx="916">
                  <c:v>13.57</c:v>
                </c:pt>
                <c:pt idx="917">
                  <c:v>13.59</c:v>
                </c:pt>
                <c:pt idx="918">
                  <c:v>13.62</c:v>
                </c:pt>
                <c:pt idx="919">
                  <c:v>13.67</c:v>
                </c:pt>
                <c:pt idx="920">
                  <c:v>13.49</c:v>
                </c:pt>
                <c:pt idx="921">
                  <c:v>13.08</c:v>
                </c:pt>
                <c:pt idx="922">
                  <c:v>12.99</c:v>
                </c:pt>
                <c:pt idx="923">
                  <c:v>12.82</c:v>
                </c:pt>
                <c:pt idx="924">
                  <c:v>12.89</c:v>
                </c:pt>
                <c:pt idx="925">
                  <c:v>12.85</c:v>
                </c:pt>
                <c:pt idx="926">
                  <c:v>12.76</c:v>
                </c:pt>
                <c:pt idx="927">
                  <c:v>12.8</c:v>
                </c:pt>
                <c:pt idx="928">
                  <c:v>12.64</c:v>
                </c:pt>
                <c:pt idx="929">
                  <c:v>12.6</c:v>
                </c:pt>
                <c:pt idx="930">
                  <c:v>12.8</c:v>
                </c:pt>
                <c:pt idx="931">
                  <c:v>12.8</c:v>
                </c:pt>
                <c:pt idx="932">
                  <c:v>12.8</c:v>
                </c:pt>
                <c:pt idx="933">
                  <c:v>13.12</c:v>
                </c:pt>
                <c:pt idx="934">
                  <c:v>13.43</c:v>
                </c:pt>
                <c:pt idx="935">
                  <c:v>14.25</c:v>
                </c:pt>
                <c:pt idx="936">
                  <c:v>15.68</c:v>
                </c:pt>
                <c:pt idx="937">
                  <c:v>15.48</c:v>
                </c:pt>
                <c:pt idx="938">
                  <c:v>15.76</c:v>
                </c:pt>
                <c:pt idx="939">
                  <c:v>15.53</c:v>
                </c:pt>
                <c:pt idx="940">
                  <c:v>14.86</c:v>
                </c:pt>
                <c:pt idx="941">
                  <c:v>14.89</c:v>
                </c:pt>
                <c:pt idx="942">
                  <c:v>14.68</c:v>
                </c:pt>
                <c:pt idx="943">
                  <c:v>14.27</c:v>
                </c:pt>
                <c:pt idx="944">
                  <c:v>14.15</c:v>
                </c:pt>
                <c:pt idx="945">
                  <c:v>14.14</c:v>
                </c:pt>
                <c:pt idx="946">
                  <c:v>14.73</c:v>
                </c:pt>
                <c:pt idx="947">
                  <c:v>14.49</c:v>
                </c:pt>
                <c:pt idx="948">
                  <c:v>14.41</c:v>
                </c:pt>
                <c:pt idx="949">
                  <c:v>14.01</c:v>
                </c:pt>
                <c:pt idx="950">
                  <c:v>13.5</c:v>
                </c:pt>
                <c:pt idx="951">
                  <c:v>13.24</c:v>
                </c:pt>
                <c:pt idx="952">
                  <c:v>13.34</c:v>
                </c:pt>
                <c:pt idx="953">
                  <c:v>13.54</c:v>
                </c:pt>
                <c:pt idx="954">
                  <c:v>13.37</c:v>
                </c:pt>
                <c:pt idx="955">
                  <c:v>13.34</c:v>
                </c:pt>
                <c:pt idx="956">
                  <c:v>13.59</c:v>
                </c:pt>
                <c:pt idx="957">
                  <c:v>14.04</c:v>
                </c:pt>
                <c:pt idx="958">
                  <c:v>13.76</c:v>
                </c:pt>
                <c:pt idx="959">
                  <c:v>13.9</c:v>
                </c:pt>
                <c:pt idx="960">
                  <c:v>13.7</c:v>
                </c:pt>
                <c:pt idx="961">
                  <c:v>13.95</c:v>
                </c:pt>
                <c:pt idx="962">
                  <c:v>14.13</c:v>
                </c:pt>
                <c:pt idx="963">
                  <c:v>14.38</c:v>
                </c:pt>
                <c:pt idx="964">
                  <c:v>14.18</c:v>
                </c:pt>
                <c:pt idx="965">
                  <c:v>14.47</c:v>
                </c:pt>
                <c:pt idx="966">
                  <c:v>15.19</c:v>
                </c:pt>
                <c:pt idx="967">
                  <c:v>15.15</c:v>
                </c:pt>
                <c:pt idx="968">
                  <c:v>15.1</c:v>
                </c:pt>
                <c:pt idx="969">
                  <c:v>14.59</c:v>
                </c:pt>
                <c:pt idx="970">
                  <c:v>14.45</c:v>
                </c:pt>
                <c:pt idx="971">
                  <c:v>14.46</c:v>
                </c:pt>
                <c:pt idx="972">
                  <c:v>14.6</c:v>
                </c:pt>
                <c:pt idx="973">
                  <c:v>14.37</c:v>
                </c:pt>
                <c:pt idx="974">
                  <c:v>14.46</c:v>
                </c:pt>
                <c:pt idx="975">
                  <c:v>15.13</c:v>
                </c:pt>
                <c:pt idx="976">
                  <c:v>15.08</c:v>
                </c:pt>
                <c:pt idx="977">
                  <c:v>15.14</c:v>
                </c:pt>
                <c:pt idx="978">
                  <c:v>15.32</c:v>
                </c:pt>
                <c:pt idx="979">
                  <c:v>14.9</c:v>
                </c:pt>
                <c:pt idx="980">
                  <c:v>14.96</c:v>
                </c:pt>
                <c:pt idx="981">
                  <c:v>14.94</c:v>
                </c:pt>
                <c:pt idx="982">
                  <c:v>15.43</c:v>
                </c:pt>
                <c:pt idx="983">
                  <c:v>15.21</c:v>
                </c:pt>
                <c:pt idx="984">
                  <c:v>15.34</c:v>
                </c:pt>
                <c:pt idx="985">
                  <c:v>15.01</c:v>
                </c:pt>
                <c:pt idx="986">
                  <c:v>15.3</c:v>
                </c:pt>
                <c:pt idx="987">
                  <c:v>15.35</c:v>
                </c:pt>
                <c:pt idx="988">
                  <c:v>15.44</c:v>
                </c:pt>
                <c:pt idx="989">
                  <c:v>15.57</c:v>
                </c:pt>
                <c:pt idx="990">
                  <c:v>16.07</c:v>
                </c:pt>
                <c:pt idx="991">
                  <c:v>15.86</c:v>
                </c:pt>
                <c:pt idx="992">
                  <c:v>15.57</c:v>
                </c:pt>
                <c:pt idx="993">
                  <c:v>15.63</c:v>
                </c:pt>
                <c:pt idx="994">
                  <c:v>15.12</c:v>
                </c:pt>
                <c:pt idx="995">
                  <c:v>15.19</c:v>
                </c:pt>
                <c:pt idx="996">
                  <c:v>15.31</c:v>
                </c:pt>
                <c:pt idx="997">
                  <c:v>14.8</c:v>
                </c:pt>
                <c:pt idx="998">
                  <c:v>15.17</c:v>
                </c:pt>
                <c:pt idx="999">
                  <c:v>15.18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67421696"/>
        <c:axId val="1867226384"/>
      </c:lineChart>
      <c:catAx>
        <c:axId val="168430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20424928"/>
        <c:crosses val="autoZero"/>
        <c:auto val="1"/>
        <c:lblAlgn val="ctr"/>
        <c:lblOffset val="100"/>
        <c:noMultiLvlLbl val="0"/>
      </c:catAx>
      <c:valAx>
        <c:axId val="1920424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84302352"/>
        <c:crosses val="autoZero"/>
        <c:crossBetween val="between"/>
      </c:valAx>
      <c:catAx>
        <c:axId val="1867421696"/>
        <c:scaling>
          <c:orientation val="minMax"/>
        </c:scaling>
        <c:delete val="1"/>
        <c:axPos val="b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67226384"/>
        <c:crosses val="autoZero"/>
        <c:auto val="1"/>
        <c:lblAlgn val="ctr"/>
        <c:lblOffset val="100"/>
        <c:noMultiLvlLbl val="0"/>
      </c:catAx>
      <c:valAx>
        <c:axId val="186722638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6742169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A51FE-6F96-4E8E-A49A-EB293A893A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7D9D8-DF95-4665-85C1-82527CDBBC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42149-9384-4D46-B20C-A31CB36F18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96EAE-40E0-41EF-BE24-BFC6198EB1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正文字号不做硬性规定，整洁美观即可。</a:t>
            </a:r>
            <a:endParaRPr lang="en-US" altLang="zh-CN" dirty="0"/>
          </a:p>
          <a:p>
            <a:r>
              <a:rPr lang="zh-CN" altLang="en-US" dirty="0"/>
              <a:t>自制图表颜色整体偏深红，要与模板协调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正文字号不做硬性规定，整洁美观即可。</a:t>
            </a:r>
            <a:endParaRPr lang="en-US" altLang="zh-CN" dirty="0"/>
          </a:p>
          <a:p>
            <a:r>
              <a:rPr lang="zh-CN" altLang="en-US" dirty="0"/>
              <a:t>自制图表颜色整体偏深红，要与模板协调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正文字号不做硬性规定，整洁美观即可。</a:t>
            </a:r>
            <a:endParaRPr lang="en-US" altLang="zh-CN" dirty="0"/>
          </a:p>
          <a:p>
            <a:r>
              <a:rPr lang="zh-CN" altLang="en-US" dirty="0"/>
              <a:t>自制图表颜色整体偏深红，要与模板协调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正文字号不做硬性规定，整洁美观即可。</a:t>
            </a:r>
            <a:endParaRPr lang="en-US" altLang="zh-CN" dirty="0"/>
          </a:p>
          <a:p>
            <a:r>
              <a:rPr lang="zh-CN" altLang="en-US" dirty="0"/>
              <a:t>自制图表颜色整体偏深红，要与模板协调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正文字号不做硬性规定，整洁美观即可。</a:t>
            </a:r>
            <a:endParaRPr lang="en-US" altLang="zh-CN" dirty="0"/>
          </a:p>
          <a:p>
            <a:r>
              <a:rPr lang="zh-CN" altLang="en-US" dirty="0"/>
              <a:t>自制图表颜色整体偏深红，要与模板协调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正文字号不做硬性规定，整洁美观即可。</a:t>
            </a:r>
            <a:endParaRPr lang="en-US" altLang="zh-CN" dirty="0"/>
          </a:p>
          <a:p>
            <a:r>
              <a:rPr lang="zh-CN" altLang="en-US" dirty="0"/>
              <a:t>自制图表颜色整体偏深红，要与模板协调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正文字号不做硬性规定，整洁美观即可。</a:t>
            </a:r>
            <a:endParaRPr lang="en-US" altLang="zh-CN" dirty="0"/>
          </a:p>
          <a:p>
            <a:r>
              <a:rPr lang="zh-CN" altLang="en-US" dirty="0"/>
              <a:t>自制图表颜色整体偏深红，要与模板协调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正文字号不做硬性规定，整洁美观即可。</a:t>
            </a:r>
            <a:endParaRPr lang="en-US" altLang="zh-CN" dirty="0"/>
          </a:p>
          <a:p>
            <a:r>
              <a:rPr lang="zh-CN" altLang="en-US" dirty="0"/>
              <a:t>自制图表颜色整体偏深红，要与模板协调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北大汇丰名片汇总-29"/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575050"/>
              </a:clrFrom>
              <a:clrTo>
                <a:srgbClr val="57505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2000"/>
                    </a14:imgEffect>
                  </a14:imgLayer>
                </a14:imgProps>
              </a:ext>
            </a:extLst>
          </a:blip>
          <a:srcRect l="3397" t="17515" r="3304" b="43865"/>
          <a:stretch>
            <a:fillRect/>
          </a:stretch>
        </p:blipFill>
        <p:spPr>
          <a:xfrm>
            <a:off x="-8022" y="-16042"/>
            <a:ext cx="12192000" cy="4448329"/>
          </a:xfrm>
          <a:prstGeom prst="rect">
            <a:avLst/>
          </a:prstGeom>
        </p:spPr>
      </p:pic>
      <p:pic>
        <p:nvPicPr>
          <p:cNvPr id="3" name="图片 2" descr="北大汇丰名片汇总-29"/>
          <p:cNvPicPr>
            <a:picLocks noChangeAspect="1"/>
          </p:cNvPicPr>
          <p:nvPr userDrawn="1"/>
        </p:nvPicPr>
        <p:blipFill rotWithShape="1">
          <a:blip r:embed="rId4" cstate="print"/>
          <a:srcRect l="3397" t="14689" r="3304" b="43865"/>
          <a:stretch>
            <a:fillRect/>
          </a:stretch>
        </p:blipFill>
        <p:spPr>
          <a:xfrm flipV="1">
            <a:off x="-2" y="2156337"/>
            <a:ext cx="12192000" cy="4773851"/>
          </a:xfrm>
          <a:prstGeom prst="rect">
            <a:avLst/>
          </a:prstGeom>
        </p:spPr>
      </p:pic>
      <p:sp>
        <p:nvSpPr>
          <p:cNvPr id="7" name="椭圆 6"/>
          <p:cNvSpPr/>
          <p:nvPr userDrawn="1"/>
        </p:nvSpPr>
        <p:spPr>
          <a:xfrm>
            <a:off x="10686197" y="607909"/>
            <a:ext cx="1009934" cy="1009934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197" y="384696"/>
            <a:ext cx="10515600" cy="780501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9C030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燕尾形 5"/>
          <p:cNvSpPr/>
          <p:nvPr userDrawn="1"/>
        </p:nvSpPr>
        <p:spPr>
          <a:xfrm>
            <a:off x="11511889" y="6353267"/>
            <a:ext cx="447775" cy="383232"/>
          </a:xfrm>
          <a:prstGeom prst="chevron">
            <a:avLst>
              <a:gd name="adj" fmla="val 16728"/>
            </a:avLst>
          </a:prstGeom>
          <a:solidFill>
            <a:srgbClr val="97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6899" y="6353269"/>
            <a:ext cx="2743200" cy="36512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fld id="{1827CD8D-0C45-4313-8514-3276C2338651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6" b="29673"/>
          <a:stretch>
            <a:fillRect/>
          </a:stretch>
        </p:blipFill>
        <p:spPr>
          <a:xfrm>
            <a:off x="10682285" y="6353267"/>
            <a:ext cx="900337" cy="383939"/>
          </a:xfrm>
          <a:prstGeom prst="rect">
            <a:avLst/>
          </a:prstGeom>
        </p:spPr>
      </p:pic>
      <p:sp>
        <p:nvSpPr>
          <p:cNvPr id="9" name="矩形: 圆角 7"/>
          <p:cNvSpPr/>
          <p:nvPr userDrawn="1"/>
        </p:nvSpPr>
        <p:spPr>
          <a:xfrm>
            <a:off x="3716989" y="2051915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4408364" y="2564872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圆角 18"/>
          <p:cNvSpPr/>
          <p:nvPr userDrawn="1"/>
        </p:nvSpPr>
        <p:spPr>
          <a:xfrm>
            <a:off x="3716990" y="2938634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408365" y="3451591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: 圆角 20"/>
          <p:cNvSpPr/>
          <p:nvPr userDrawn="1"/>
        </p:nvSpPr>
        <p:spPr>
          <a:xfrm>
            <a:off x="3716990" y="3966208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4408365" y="4459895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: 圆角 22"/>
          <p:cNvSpPr/>
          <p:nvPr userDrawn="1"/>
        </p:nvSpPr>
        <p:spPr>
          <a:xfrm>
            <a:off x="3716989" y="4974512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4408364" y="5487469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261" y="-16162"/>
            <a:ext cx="10338100" cy="1072212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燕尾形 5"/>
          <p:cNvSpPr/>
          <p:nvPr userDrawn="1"/>
        </p:nvSpPr>
        <p:spPr>
          <a:xfrm>
            <a:off x="11511889" y="6353267"/>
            <a:ext cx="447775" cy="383232"/>
          </a:xfrm>
          <a:prstGeom prst="chevron">
            <a:avLst>
              <a:gd name="adj" fmla="val 16728"/>
            </a:avLst>
          </a:prstGeom>
          <a:solidFill>
            <a:srgbClr val="97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6899" y="6353269"/>
            <a:ext cx="2743200" cy="36512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fld id="{1827CD8D-0C45-4313-8514-3276C2338651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6" b="29673"/>
          <a:stretch>
            <a:fillRect/>
          </a:stretch>
        </p:blipFill>
        <p:spPr>
          <a:xfrm>
            <a:off x="10682285" y="6353267"/>
            <a:ext cx="900337" cy="383939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63532" y="328132"/>
            <a:ext cx="132857" cy="351135"/>
          </a:xfrm>
          <a:prstGeom prst="rect">
            <a:avLst/>
          </a:prstGeom>
          <a:solidFill>
            <a:srgbClr val="9C03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37919" y="6353269"/>
            <a:ext cx="2743200" cy="36512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fld id="{1827CD8D-0C45-4313-8514-3276C233865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燕尾形 4"/>
          <p:cNvSpPr/>
          <p:nvPr userDrawn="1"/>
        </p:nvSpPr>
        <p:spPr>
          <a:xfrm>
            <a:off x="11511889" y="6353267"/>
            <a:ext cx="447775" cy="383232"/>
          </a:xfrm>
          <a:prstGeom prst="chevron">
            <a:avLst>
              <a:gd name="adj" fmla="val 16728"/>
            </a:avLst>
          </a:prstGeom>
          <a:solidFill>
            <a:srgbClr val="97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 txBox="1"/>
          <p:nvPr userDrawn="1"/>
        </p:nvSpPr>
        <p:spPr>
          <a:xfrm>
            <a:off x="9216899" y="63532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27CD8D-0C45-4313-8514-3276C2338651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6" b="29673"/>
          <a:stretch>
            <a:fillRect/>
          </a:stretch>
        </p:blipFill>
        <p:spPr>
          <a:xfrm>
            <a:off x="10682285" y="6353267"/>
            <a:ext cx="900337" cy="3839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无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04CE4-2EA5-4F49-9ABB-DE1FE6D9DE3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7CD8D-0C45-4313-8514-3276C23386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jpeg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" y="3070497"/>
            <a:ext cx="1219200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多因子</a:t>
            </a:r>
            <a:r>
              <a:rPr lang="en-US" altLang="zh-CN" sz="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Ⅰ</a:t>
            </a:r>
            <a:r>
              <a:rPr lang="zh-CN" altLang="en-US" sz="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组进度汇报</a:t>
            </a:r>
            <a:endParaRPr lang="zh-CN" altLang="en-US" sz="3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0" y="4998087"/>
            <a:ext cx="1219199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汪子杰 叶梦婕 江一帆 徐凯浩</a:t>
            </a:r>
            <a:endParaRPr lang="en-US" altLang="zh-CN" sz="2000" dirty="0">
              <a:solidFill>
                <a:srgbClr val="97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2020-10-12</a:t>
            </a:r>
            <a:endParaRPr lang="en-US" altLang="zh-CN" sz="2000" dirty="0">
              <a:solidFill>
                <a:srgbClr val="97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" y="2513482"/>
            <a:ext cx="12192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北京大学量化交易协会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级培训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35281" y="1261588"/>
                <a:ext cx="11531600" cy="2554545"/>
              </a:xfrm>
              <a:prstGeom prst="rect">
                <a:avLst/>
              </a:prstGeom>
              <a:noFill/>
              <a:ln w="19050">
                <a:solidFill>
                  <a:srgbClr val="972022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Earning Yield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：描述了由盈利收益导致的收益差异。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定义：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/>
                      <m:t>0.68 ∗ </m:t>
                    </m:r>
                    <m:r>
                      <m:rPr>
                        <m:sty m:val="p"/>
                      </m:rPr>
                      <a:rPr lang="en-US" altLang="zh-CN" sz="2000"/>
                      <m:t>epfwd</m:t>
                    </m:r>
                    <m:r>
                      <a:rPr lang="en-US" altLang="zh-CN" sz="2000"/>
                      <m:t> + 0.21 ∗ </m:t>
                    </m:r>
                    <m:r>
                      <m:rPr>
                        <m:sty m:val="p"/>
                      </m:rPr>
                      <a:rPr lang="en-US" altLang="zh-CN" sz="2000"/>
                      <m:t>cetop</m:t>
                    </m:r>
                    <m:r>
                      <a:rPr lang="en-US" altLang="zh-CN" sz="2000"/>
                      <m:t> + 0.11 ∗ </m:t>
                    </m:r>
                    <m:r>
                      <m:rPr>
                        <m:sty m:val="p"/>
                      </m:rPr>
                      <a:rPr lang="en-US" altLang="zh-CN" sz="2000"/>
                      <m:t>etop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计算方式：</a:t>
                </a:r>
                <a:r>
                  <a: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盈利预期因子的核心是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EP</a:t>
                </a:r>
                <a:r>
                  <a: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因子，包含预期盈利、现金流量、过去盈利三方面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/>
                      <m:t>epfwd</m:t>
                    </m:r>
                  </m:oMath>
                </a14:m>
                <a:r>
                  <a: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是预期盈利市值比，预期盈利采用的是分析师对未来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个月预期盈利加权平均值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。</m:t>
                    </m:r>
                    <m:r>
                      <m:rPr>
                        <m:sty m:val="p"/>
                      </m:rPr>
                      <a:rPr lang="en-US" altLang="zh-CN" sz="2000"/>
                      <m:t>cetop</m:t>
                    </m:r>
                  </m:oMath>
                </a14:m>
                <a:r>
                  <a: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是现金流量市值比，现金流量是过去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月的历史数据值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/>
                      <m:t>etop</m:t>
                    </m:r>
                  </m:oMath>
                </a14:m>
                <a:r>
                  <a: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是盈利市值比，盈利是过去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月的历史数据（就是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pe_ttm</a:t>
                </a:r>
                <a:r>
                  <a: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的倒数值）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参数：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start_date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end_date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security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需要获取数据：分析师盈利预期、现金流量、市值、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pe_ttm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" y="1261588"/>
                <a:ext cx="11531600" cy="2554545"/>
              </a:xfrm>
              <a:prstGeom prst="rect">
                <a:avLst/>
              </a:prstGeom>
              <a:blipFill rotWithShape="1">
                <a:blip r:embed="rId1"/>
                <a:stretch>
                  <a:fillRect l="-422" t="-1659" b="-3081"/>
                </a:stretch>
              </a:blipFill>
              <a:ln w="19050">
                <a:solidFill>
                  <a:srgbClr val="972022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Barra</a:t>
            </a:r>
            <a:r>
              <a:rPr lang="zh-CN" altLang="en-US" dirty="0"/>
              <a:t>风格因子构建</a:t>
            </a:r>
            <a:endParaRPr lang="zh-CN" altLang="en-US" dirty="0"/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14960" y="855995"/>
            <a:ext cx="1780058" cy="40011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盈利预期因子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35281" y="1261588"/>
                <a:ext cx="11531600" cy="5231047"/>
              </a:xfrm>
              <a:prstGeom prst="rect">
                <a:avLst/>
              </a:prstGeom>
              <a:noFill/>
              <a:ln w="19050">
                <a:solidFill>
                  <a:srgbClr val="972022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Leverage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：描述了高杠杆股票与低杠杆股票之间的收益差异。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定义：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smtClean="0"/>
                      <m:t>0.38 ∗ </m:t>
                    </m:r>
                    <m:r>
                      <m:rPr>
                        <m:sty m:val="p"/>
                      </m:rPr>
                      <a:rPr lang="en-US" altLang="zh-CN" sz="2000" smtClean="0"/>
                      <m:t>mlev</m:t>
                    </m:r>
                    <m:r>
                      <a:rPr lang="en-US" altLang="zh-CN" sz="2000" smtClean="0"/>
                      <m:t> + 0.35 ∗ </m:t>
                    </m:r>
                    <m:r>
                      <m:rPr>
                        <m:sty m:val="p"/>
                      </m:rPr>
                      <a:rPr lang="en-US" altLang="zh-CN" sz="2000" smtClean="0"/>
                      <m:t>dtoa</m:t>
                    </m:r>
                    <m:r>
                      <a:rPr lang="en-US" altLang="zh-CN" sz="2000" smtClean="0"/>
                      <m:t> + 0.27 ∗ </m:t>
                    </m:r>
                    <m:r>
                      <m:rPr>
                        <m:sty m:val="p"/>
                      </m:rPr>
                      <a:rPr lang="en-US" altLang="zh-CN" sz="2000" smtClean="0"/>
                      <m:t>blev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计算方式：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1430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/>
                        <m:t>𝑚𝑙𝑒𝑣</m:t>
                      </m:r>
                      <m:r>
                        <a:rPr lang="en-US" altLang="zh-CN" sz="2000"/>
                        <m:t>=</m:t>
                      </m:r>
                      <m:f>
                        <m:fPr>
                          <m:ctrlPr>
                            <a:rPr lang="zh-CN" altLang="zh-CN" sz="2000"/>
                          </m:ctrlPr>
                        </m:fPr>
                        <m:num>
                          <m:r>
                            <a:rPr lang="en-US" altLang="zh-CN" sz="2000"/>
                            <m:t>𝑚𝑒</m:t>
                          </m:r>
                          <m:r>
                            <a:rPr lang="en-US" altLang="zh-CN" sz="2000"/>
                            <m:t>+</m:t>
                          </m:r>
                          <m:r>
                            <a:rPr lang="en-US" altLang="zh-CN" sz="2000"/>
                            <m:t>𝑝𝑒</m:t>
                          </m:r>
                          <m:r>
                            <a:rPr lang="en-US" altLang="zh-CN" sz="2000"/>
                            <m:t>+</m:t>
                          </m:r>
                          <m:r>
                            <a:rPr lang="en-US" altLang="zh-CN" sz="2000"/>
                            <m:t>𝑙𝑑</m:t>
                          </m:r>
                        </m:num>
                        <m:den>
                          <m:r>
                            <a:rPr lang="en-US" altLang="zh-CN" sz="2000"/>
                            <m:t>𝑚𝑒</m:t>
                          </m:r>
                        </m:den>
                      </m:f>
                    </m:oMath>
                  </m:oMathPara>
                </a14:m>
                <a:endParaRPr lang="zh-CN" altLang="zh-CN" sz="2000" dirty="0"/>
              </a:p>
              <a:p>
                <a:pPr lvl="1"/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mlev</a:t>
                </a:r>
                <a:r>
                  <a: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是市场杠杆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</a:t>
                </a:r>
                <a:r>
                  <a: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是普通股市值，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</a:t>
                </a:r>
                <a:r>
                  <a: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是优先股账面价值，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</a:t>
                </a:r>
                <a:r>
                  <a: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是长期负债账面价值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smtClean="0"/>
                        <m:t>𝑑𝑡𝑜𝑎</m:t>
                      </m:r>
                      <m:r>
                        <a:rPr lang="en-US" altLang="zh-CN" sz="2000" smtClean="0"/>
                        <m:t>=</m:t>
                      </m:r>
                      <m:f>
                        <m:fPr>
                          <m:ctrlPr>
                            <a:rPr lang="zh-CN" altLang="zh-CN" sz="2000"/>
                          </m:ctrlPr>
                        </m:fPr>
                        <m:num>
                          <m:r>
                            <a:rPr lang="en-US" altLang="zh-CN" sz="2000" smtClean="0"/>
                            <m:t>𝑡𝑑</m:t>
                          </m:r>
                        </m:num>
                        <m:den>
                          <m:r>
                            <a:rPr lang="en-US" altLang="zh-CN" sz="2000" smtClean="0"/>
                            <m:t>𝑡𝑎</m:t>
                          </m:r>
                        </m:den>
                      </m:f>
                    </m:oMath>
                  </m:oMathPara>
                </a14:m>
                <a:endPara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dtoa</a:t>
                </a:r>
                <a:r>
                  <a: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是资产负债比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td</a:t>
                </a:r>
                <a:r>
                  <a: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是总负债账面价值，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</a:t>
                </a:r>
                <a:r>
                  <a: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是总资产账面价值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smtClean="0"/>
                        <m:t>𝑏𝑙𝑒𝑣</m:t>
                      </m:r>
                      <m:r>
                        <a:rPr lang="en-US" altLang="zh-CN" sz="2000" smtClean="0"/>
                        <m:t>=</m:t>
                      </m:r>
                      <m:f>
                        <m:fPr>
                          <m:ctrlPr>
                            <a:rPr lang="zh-CN" altLang="zh-CN" sz="2000"/>
                          </m:ctrlPr>
                        </m:fPr>
                        <m:num>
                          <m:r>
                            <a:rPr lang="en-US" altLang="zh-CN" sz="2000" smtClean="0"/>
                            <m:t>𝑏𝑒</m:t>
                          </m:r>
                          <m:r>
                            <a:rPr lang="en-US" altLang="zh-CN" sz="2000" smtClean="0"/>
                            <m:t>+</m:t>
                          </m:r>
                          <m:r>
                            <a:rPr lang="en-US" altLang="zh-CN" sz="2000" smtClean="0"/>
                            <m:t>𝑝𝑒</m:t>
                          </m:r>
                          <m:r>
                            <a:rPr lang="en-US" altLang="zh-CN" sz="2000" smtClean="0"/>
                            <m:t>+</m:t>
                          </m:r>
                          <m:r>
                            <a:rPr lang="en-US" altLang="zh-CN" sz="2000" smtClean="0"/>
                            <m:t>𝑙𝑑</m:t>
                          </m:r>
                        </m:num>
                        <m:den>
                          <m:r>
                            <a:rPr lang="en-US" altLang="zh-CN" sz="2000" smtClean="0"/>
                            <m:t>𝑏𝑒</m:t>
                          </m:r>
                        </m:den>
                      </m:f>
                    </m:oMath>
                  </m:oMathPara>
                </a14:m>
                <a:endPara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blev</a:t>
                </a:r>
                <a:r>
                  <a: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是账面杠杆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</a:t>
                </a:r>
                <a:r>
                  <a: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是普通股账面价值，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</a:t>
                </a:r>
                <a:r>
                  <a: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是优先股账面价值，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</a:t>
                </a:r>
                <a:r>
                  <a: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是长期负债账面价值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参数：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start_date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end_date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security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需要获取数据：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me/pe/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/td/ta/be/pe</a:t>
                </a: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" y="1261588"/>
                <a:ext cx="11531600" cy="5231047"/>
              </a:xfrm>
              <a:prstGeom prst="rect">
                <a:avLst/>
              </a:prstGeom>
              <a:blipFill rotWithShape="1">
                <a:blip r:embed="rId1"/>
                <a:stretch>
                  <a:fillRect l="-422" t="-813" b="-1045"/>
                </a:stretch>
              </a:blipFill>
              <a:ln w="19050">
                <a:solidFill>
                  <a:srgbClr val="972022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Barra</a:t>
            </a:r>
            <a:r>
              <a:rPr lang="zh-CN" altLang="en-US" dirty="0"/>
              <a:t>风格因子构建</a:t>
            </a:r>
            <a:endParaRPr lang="zh-CN" altLang="en-US" dirty="0"/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14960" y="855995"/>
            <a:ext cx="1780058" cy="40011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杠杆因子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阅读文献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27CD8D-0C45-4313-8514-3276C233865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57504" y="3338226"/>
            <a:ext cx="10845456" cy="829945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1600" dirty="0"/>
              <a:t>广发证券：</a:t>
            </a:r>
            <a:r>
              <a:rPr lang="en-US" altLang="zh-CN" sz="1600" dirty="0"/>
              <a:t>ALPHA</a:t>
            </a:r>
            <a:r>
              <a:rPr lang="zh-CN" altLang="en-US" sz="1600" dirty="0"/>
              <a:t>因子何处寻觅，掘金海量技术指标</a:t>
            </a:r>
            <a:r>
              <a:rPr lang="en-US" altLang="zh-CN" sz="1600" dirty="0"/>
              <a:t>--</a:t>
            </a:r>
            <a:r>
              <a:rPr lang="zh-CN" altLang="zh-CN" sz="1600" dirty="0"/>
              <a:t>多因子</a:t>
            </a:r>
            <a:r>
              <a:rPr lang="en-US" altLang="zh-CN" sz="1600" dirty="0"/>
              <a:t>ALPHA</a:t>
            </a:r>
            <a:r>
              <a:rPr lang="zh-CN" altLang="en-US" sz="1600" dirty="0"/>
              <a:t>系列报告之（二十一）</a:t>
            </a:r>
            <a:endParaRPr lang="zh-CN" alt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华泰证券：栋梁反转因子分析</a:t>
            </a:r>
            <a:r>
              <a:rPr lang="en-US" altLang="zh-CN" sz="1600" dirty="0"/>
              <a:t>--</a:t>
            </a:r>
            <a:r>
              <a:rPr lang="zh-CN" altLang="en-US" sz="1600" dirty="0"/>
              <a:t>数量化选股策略之八</a:t>
            </a:r>
            <a:endParaRPr lang="zh-CN" alt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https://www.investopedia.com</a:t>
            </a:r>
            <a:endParaRPr lang="zh-CN" altLang="en-US" sz="1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357505" y="2969260"/>
            <a:ext cx="1782445" cy="36830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olidFill>
                  <a:schemeClr val="bg1"/>
                </a:solidFill>
              </a:rPr>
              <a:t>技术面因子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7504" y="4721891"/>
            <a:ext cx="10845456" cy="583565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天风证券：金融工程：基于基础数据的分析师一致预期指标构建</a:t>
            </a:r>
            <a:endParaRPr lang="zh-CN" alt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广发证券：一致预期指标构建及其再因子选股中的应用</a:t>
            </a:r>
            <a:r>
              <a:rPr lang="en-US" altLang="zh-CN" sz="1600" dirty="0"/>
              <a:t>--</a:t>
            </a:r>
            <a:r>
              <a:rPr lang="zh-CN" altLang="en-US" sz="1600" dirty="0"/>
              <a:t>多因子</a:t>
            </a:r>
            <a:r>
              <a:rPr lang="en-US" altLang="zh-CN" sz="1600" dirty="0">
                <a:sym typeface="+mn-ea"/>
              </a:rPr>
              <a:t>ALPHA</a:t>
            </a:r>
            <a:r>
              <a:rPr lang="zh-CN" altLang="en-US" sz="1600" dirty="0">
                <a:sym typeface="+mn-ea"/>
              </a:rPr>
              <a:t>系列报告之（二十二）</a:t>
            </a:r>
            <a:endParaRPr lang="zh-CN" altLang="en-US" sz="1600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7505" y="4352925"/>
            <a:ext cx="1782445" cy="36830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olidFill>
                  <a:schemeClr val="bg1"/>
                </a:solidFill>
              </a:rPr>
              <a:t>一致预期</a:t>
            </a:r>
            <a:r>
              <a:rPr lang="zh-CN" altLang="en-US" dirty="0">
                <a:solidFill>
                  <a:schemeClr val="bg1"/>
                </a:solidFill>
              </a:rPr>
              <a:t>因子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7504" y="1056671"/>
            <a:ext cx="10845456" cy="1076325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量化投资：策略与技术 丁鹏</a:t>
            </a:r>
            <a:endParaRPr lang="zh-CN" alt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金融经济学二十五讲 徐高</a:t>
            </a:r>
            <a:endParaRPr lang="zh-CN" alt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海通证券：量化多因子选股的理论与实践</a:t>
            </a:r>
            <a:endParaRPr lang="zh-CN" alt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因子投资：石川 </a:t>
            </a:r>
            <a:endParaRPr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357505" y="687705"/>
            <a:ext cx="1782445" cy="36830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olidFill>
                  <a:schemeClr val="bg1"/>
                </a:solidFill>
              </a:rPr>
              <a:t>多因子模型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7504" y="2570511"/>
            <a:ext cx="10845456" cy="337185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长江证券：基本面选股因子的单因素效果测试之一/二/三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57505" y="2201545"/>
            <a:ext cx="1782445" cy="36830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olidFill>
                  <a:schemeClr val="bg1"/>
                </a:solidFill>
              </a:rPr>
              <a:t>基本面</a:t>
            </a:r>
            <a:r>
              <a:rPr lang="zh-CN" altLang="en-US" dirty="0">
                <a:solidFill>
                  <a:schemeClr val="bg1"/>
                </a:solidFill>
              </a:rPr>
              <a:t>因子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7505" y="5797550"/>
            <a:ext cx="10845165" cy="583565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华泰证券-多因子系列之一：华泰多因子模型体系初探</a:t>
            </a:r>
            <a:endParaRPr lang="zh-CN" alt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https://github.com/quantopian/alphalens</a:t>
            </a:r>
            <a:endParaRPr lang="zh-CN" alt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57505" y="5428615"/>
            <a:ext cx="1782445" cy="36830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olidFill>
                  <a:schemeClr val="bg1"/>
                </a:solidFill>
              </a:rPr>
              <a:t>因子有效性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因子解析式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27CD8D-0C45-4313-8514-3276C233865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7504" y="1056671"/>
            <a:ext cx="10845456" cy="2245360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中缀</a:t>
            </a:r>
            <a:r>
              <a:rPr lang="en-US" altLang="zh-CN" sz="2000" dirty="0"/>
              <a:t>-&gt;</a:t>
            </a:r>
            <a:r>
              <a:rPr lang="zh-CN" altLang="en-US" sz="2000" dirty="0"/>
              <a:t>前缀</a:t>
            </a:r>
            <a:endParaRPr lang="zh-CN" alt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逗号</a:t>
            </a:r>
            <a:endParaRPr lang="zh-CN" alt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“-”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？ ：</a:t>
            </a:r>
            <a:endParaRPr lang="zh-CN" alt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“+”</a:t>
            </a:r>
            <a:r>
              <a:rPr lang="zh-CN" altLang="en-US" sz="2000" dirty="0"/>
              <a:t>定义</a:t>
            </a:r>
            <a:endParaRPr lang="zh-CN" alt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...</a:t>
            </a:r>
            <a:endParaRPr lang="en-US" altLang="zh-CN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函数解析式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下周任务安排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27CD8D-0C45-4313-8514-3276C233865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14960" y="855995"/>
            <a:ext cx="1780058" cy="39878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框架设计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5281" y="1261588"/>
            <a:ext cx="11531600" cy="2553335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组内讨论具体模块设计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单因子构造（因子解析式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单因子测试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多因子复合？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多因子模型构建？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多因子模型检验？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回测与评价？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组讨论并进行分工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3"/>
          <p:cNvSpPr txBox="1"/>
          <p:nvPr/>
        </p:nvSpPr>
        <p:spPr>
          <a:xfrm>
            <a:off x="0" y="4531393"/>
            <a:ext cx="12192000" cy="78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b="1" dirty="0">
                <a:solidFill>
                  <a:srgbClr val="9C03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北京大学量化交易协会</a:t>
            </a:r>
            <a:endParaRPr lang="zh-CN" altLang="en-US" sz="4000" b="1" dirty="0">
              <a:solidFill>
                <a:srgbClr val="9C03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53000" y="1202512"/>
            <a:ext cx="2286000" cy="2286000"/>
          </a:xfrm>
          <a:prstGeom prst="ellipse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时间规划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27CD8D-0C45-4313-8514-3276C2338651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123315" y="1045845"/>
          <a:ext cx="10128885" cy="4740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455"/>
                <a:gridCol w="2658745"/>
                <a:gridCol w="5480685"/>
              </a:tblGrid>
              <a:tr h="551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时间（周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>
                    <a:solidFill>
                      <a:srgbClr val="97202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任务</a:t>
                      </a:r>
                      <a:endParaRPr lang="zh-CN" altLang="en-US"/>
                    </a:p>
                  </a:txBody>
                  <a:tcPr>
                    <a:solidFill>
                      <a:srgbClr val="97202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详情</a:t>
                      </a:r>
                      <a:endParaRPr lang="zh-CN" altLang="en-US"/>
                    </a:p>
                  </a:txBody>
                  <a:tcPr>
                    <a:solidFill>
                      <a:srgbClr val="972022"/>
                    </a:solidFill>
                  </a:tcPr>
                </a:tc>
              </a:tr>
              <a:tr h="7734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1(10.5)</a:t>
                      </a:r>
                      <a:endParaRPr lang="zh-CN" altLang="en-US"/>
                    </a:p>
                  </a:txBody>
                  <a:tcPr>
                    <a:solidFill>
                      <a:srgbClr val="E698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Step1</a:t>
                      </a:r>
                      <a:endParaRPr lang="en-US" altLang="zh-CN"/>
                    </a:p>
                  </a:txBody>
                  <a:tcPr>
                    <a:solidFill>
                      <a:srgbClr val="E698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获取数据，构造</a:t>
                      </a:r>
                      <a:r>
                        <a:rPr lang="en-US" altLang="zh-CN"/>
                        <a:t>Barra</a:t>
                      </a:r>
                      <a:r>
                        <a:rPr lang="zh-CN" altLang="en-US"/>
                        <a:t>风格因子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团队项目相关事宜（</a:t>
                      </a:r>
                      <a:r>
                        <a:rPr lang="en-US" altLang="zh-CN"/>
                        <a:t>Github</a:t>
                      </a:r>
                      <a:r>
                        <a:rPr lang="zh-CN" altLang="en-US"/>
                        <a:t>等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>
                    <a:solidFill>
                      <a:srgbClr val="E69888"/>
                    </a:solidFill>
                  </a:tcPr>
                </a:tc>
              </a:tr>
              <a:tr h="5702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2(10.12)</a:t>
                      </a:r>
                      <a:endParaRPr lang="en-US" altLang="zh-CN"/>
                    </a:p>
                  </a:txBody>
                  <a:tcPr>
                    <a:solidFill>
                      <a:srgbClr val="ECBFB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Step2-1</a:t>
                      </a:r>
                      <a:endParaRPr lang="en-US" altLang="zh-CN"/>
                    </a:p>
                  </a:txBody>
                  <a:tcPr>
                    <a:solidFill>
                      <a:srgbClr val="ECBFB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编写单因子解析式程序</a:t>
                      </a:r>
                      <a:r>
                        <a:rPr lang="en-US" altLang="zh-CN"/>
                        <a:t>Ⅰ</a:t>
                      </a:r>
                      <a:endParaRPr lang="en-US" altLang="zh-CN"/>
                    </a:p>
                  </a:txBody>
                  <a:tcPr>
                    <a:solidFill>
                      <a:srgbClr val="ECBFB6"/>
                    </a:solidFill>
                  </a:tcPr>
                </a:tc>
              </a:tr>
              <a:tr h="5695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3(10.19)</a:t>
                      </a:r>
                      <a:endParaRPr lang="en-US" altLang="zh-CN"/>
                    </a:p>
                  </a:txBody>
                  <a:tcPr>
                    <a:solidFill>
                      <a:srgbClr val="E698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Step2-1</a:t>
                      </a:r>
                      <a:endParaRPr lang="en-US" altLang="zh-CN"/>
                    </a:p>
                  </a:txBody>
                  <a:tcPr>
                    <a:solidFill>
                      <a:srgbClr val="E698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编写单因子解析式程序</a:t>
                      </a:r>
                      <a:r>
                        <a:rPr lang="en-US" altLang="zh-CN" sz="1800">
                          <a:sym typeface="+mn-ea"/>
                        </a:rPr>
                        <a:t>Ⅱ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编写</a:t>
                      </a:r>
                      <a:r>
                        <a:rPr lang="zh-CN" altLang="en-US" sz="1800">
                          <a:sym typeface="+mn-ea"/>
                        </a:rPr>
                        <a:t>有效性检测框架</a:t>
                      </a:r>
                      <a:endParaRPr lang="zh-CN" altLang="en-US"/>
                    </a:p>
                  </a:txBody>
                  <a:tcPr>
                    <a:solidFill>
                      <a:srgbClr val="E69888"/>
                    </a:solidFill>
                  </a:tcPr>
                </a:tc>
              </a:tr>
              <a:tr h="5702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4(10.26)</a:t>
                      </a:r>
                      <a:endParaRPr lang="en-US" altLang="zh-CN"/>
                    </a:p>
                  </a:txBody>
                  <a:tcPr>
                    <a:solidFill>
                      <a:srgbClr val="ECBFB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Step2-2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Step2-</a:t>
                      </a:r>
                      <a:r>
                        <a:rPr lang="en-US" altLang="zh-CN" sz="1800">
                          <a:sym typeface="+mn-ea"/>
                        </a:rPr>
                        <a:t>3</a:t>
                      </a:r>
                      <a:endParaRPr lang="zh-CN" altLang="en-US"/>
                    </a:p>
                  </a:txBody>
                  <a:tcPr>
                    <a:solidFill>
                      <a:srgbClr val="ECBFB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编写多因子模型框架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编写回测框架（</a:t>
                      </a:r>
                      <a:r>
                        <a:rPr lang="en-US" altLang="zh-CN"/>
                        <a:t>ML</a:t>
                      </a:r>
                      <a:r>
                        <a:rPr lang="zh-CN" altLang="en-US"/>
                        <a:t>组合作完成</a:t>
                      </a:r>
                      <a:r>
                        <a:rPr lang="zh-CN" altLang="en-US"/>
                        <a:t>）</a:t>
                      </a:r>
                      <a:endParaRPr lang="en-US" altLang="zh-CN"/>
                    </a:p>
                  </a:txBody>
                  <a:tcPr>
                    <a:solidFill>
                      <a:srgbClr val="ECBFB6"/>
                    </a:solidFill>
                  </a:tcPr>
                </a:tc>
              </a:tr>
              <a:tr h="568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5(11.2)</a:t>
                      </a:r>
                      <a:endParaRPr lang="en-US" altLang="zh-CN"/>
                    </a:p>
                  </a:txBody>
                  <a:tcPr>
                    <a:solidFill>
                      <a:srgbClr val="E698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Step3-1</a:t>
                      </a:r>
                      <a:endParaRPr lang="zh-CN" altLang="en-US"/>
                    </a:p>
                  </a:txBody>
                  <a:tcPr>
                    <a:solidFill>
                      <a:srgbClr val="E698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添加新因子（</a:t>
                      </a:r>
                      <a:r>
                        <a:rPr lang="en-US" altLang="zh-CN"/>
                        <a:t>ML</a:t>
                      </a:r>
                      <a:r>
                        <a:rPr lang="zh-CN" altLang="en-US"/>
                        <a:t>组合作完成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利用</a:t>
                      </a:r>
                      <a:r>
                        <a:rPr lang="en-US" altLang="zh-CN"/>
                        <a:t>Step2-1</a:t>
                      </a:r>
                      <a:r>
                        <a:rPr lang="zh-CN" altLang="en-US"/>
                        <a:t>框架进行测试</a:t>
                      </a:r>
                      <a:endParaRPr lang="zh-CN" altLang="en-US"/>
                    </a:p>
                  </a:txBody>
                  <a:tcPr>
                    <a:solidFill>
                      <a:srgbClr val="E69888"/>
                    </a:solidFill>
                  </a:tcPr>
                </a:tc>
              </a:tr>
              <a:tr h="5664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6(11.9)</a:t>
                      </a:r>
                      <a:endParaRPr lang="en-US" altLang="zh-CN"/>
                    </a:p>
                  </a:txBody>
                  <a:tcPr>
                    <a:solidFill>
                      <a:srgbClr val="ECBFB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Step3-2</a:t>
                      </a:r>
                      <a:endParaRPr lang="zh-CN" altLang="en-US"/>
                    </a:p>
                  </a:txBody>
                  <a:tcPr>
                    <a:solidFill>
                      <a:srgbClr val="ECBFB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在</a:t>
                      </a:r>
                      <a:r>
                        <a:rPr lang="en-US" altLang="zh-CN"/>
                        <a:t>Step2</a:t>
                      </a:r>
                      <a:r>
                        <a:rPr lang="zh-CN" altLang="en-US"/>
                        <a:t>原先多因子模型中添加</a:t>
                      </a:r>
                      <a:r>
                        <a:rPr lang="en-US" altLang="zh-CN"/>
                        <a:t>Step3-1</a:t>
                      </a:r>
                      <a:r>
                        <a:rPr lang="zh-CN" altLang="en-US"/>
                        <a:t>的新因子</a:t>
                      </a:r>
                      <a:endParaRPr lang="zh-CN" altLang="en-US"/>
                    </a:p>
                  </a:txBody>
                  <a:tcPr>
                    <a:solidFill>
                      <a:srgbClr val="ECBFB6"/>
                    </a:solidFill>
                  </a:tcPr>
                </a:tc>
              </a:tr>
              <a:tr h="5695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7(11.16)</a:t>
                      </a:r>
                      <a:endParaRPr lang="en-US" altLang="zh-CN" b="1"/>
                    </a:p>
                  </a:txBody>
                  <a:tcPr>
                    <a:solidFill>
                      <a:srgbClr val="E698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Final Pre</a:t>
                      </a:r>
                      <a:endParaRPr lang="en-US" altLang="zh-CN"/>
                    </a:p>
                  </a:txBody>
                  <a:tcPr>
                    <a:solidFill>
                      <a:srgbClr val="E698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整理项目资料，</a:t>
                      </a:r>
                      <a:r>
                        <a:rPr lang="zh-CN" altLang="en-US"/>
                        <a:t>准备</a:t>
                      </a:r>
                      <a:r>
                        <a:rPr lang="en-US" altLang="zh-CN"/>
                        <a:t>Final Pre</a:t>
                      </a:r>
                      <a:r>
                        <a:rPr lang="zh-CN" altLang="en-US"/>
                        <a:t>的总结文稿</a:t>
                      </a:r>
                      <a:endParaRPr lang="zh-CN" altLang="en-US"/>
                    </a:p>
                  </a:txBody>
                  <a:tcPr>
                    <a:solidFill>
                      <a:srgbClr val="E6988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GitHub</a:t>
            </a:r>
            <a:r>
              <a:rPr lang="zh-CN" altLang="en-US"/>
              <a:t>建立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27CD8D-0C45-4313-8514-3276C2338651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8080" y="1202055"/>
            <a:ext cx="9334500" cy="49606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48080" y="833755"/>
            <a:ext cx="4359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https://github.com/eveJiang/Barra_QTA2020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5281" y="1261588"/>
            <a:ext cx="11531600" cy="1631216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市值因子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：衡量股票市值差异所造成的收益差异（大盘股和小盘股）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定义：股票总市值的自然对数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计算方式：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Size=ln(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Market_Captial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参数：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start_date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end_date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security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获取总市值数据函数：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valuation.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market_cap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Barra</a:t>
            </a:r>
            <a:r>
              <a:rPr lang="zh-CN" altLang="en-US" dirty="0"/>
              <a:t>风格因子构建</a:t>
            </a:r>
            <a:endParaRPr lang="zh-CN" altLang="en-US" dirty="0"/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14960" y="855995"/>
            <a:ext cx="1499179" cy="40011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市值因子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15" name="图表 14"/>
          <p:cNvGraphicFramePr/>
          <p:nvPr/>
        </p:nvGraphicFramePr>
        <p:xfrm>
          <a:off x="615388" y="32514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3" name="图片 2" descr="表格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988" y="2984738"/>
            <a:ext cx="3400719" cy="37336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35281" y="1261588"/>
                <a:ext cx="11531600" cy="1997598"/>
              </a:xfrm>
              <a:prstGeom prst="rect">
                <a:avLst/>
              </a:prstGeom>
              <a:noFill/>
              <a:ln w="19050">
                <a:solidFill>
                  <a:srgbClr val="972022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动量因子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Momentum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：衡量过去两年里强势股票和弱势股票之间的差异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定义：滞后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个交易日的过去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504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个交易日股票超额对数收益率的指数加权之和。其中指数权重半衰期为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126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个交易日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计算方式：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𝑚𝑜𝑚𝑒𝑛𝑡𝑢𝑚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𝑓𝑡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参数：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start_date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end_date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security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获取股票收益率函数：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get_price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pct_change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" y="1261588"/>
                <a:ext cx="11531600" cy="1997598"/>
              </a:xfrm>
              <a:prstGeom prst="rect">
                <a:avLst/>
              </a:prstGeom>
              <a:blipFill rotWithShape="1">
                <a:blip r:embed="rId1"/>
                <a:stretch>
                  <a:fillRect l="-329" t="-1875" b="-3750"/>
                </a:stretch>
              </a:blipFill>
              <a:ln w="19050">
                <a:solidFill>
                  <a:srgbClr val="972022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Barra</a:t>
            </a:r>
            <a:r>
              <a:rPr lang="zh-CN" altLang="en-US" dirty="0"/>
              <a:t>风格因子构建</a:t>
            </a:r>
            <a:endParaRPr lang="zh-CN" altLang="en-US" dirty="0"/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14960" y="855995"/>
            <a:ext cx="1499179" cy="40011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动量因子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ele attr="{A81398E7-F4DB-4A40-9E1F-03B2F0502922}"/>
                  </a:ext>
                </a:extLst>
              </p:cNvPr>
              <p:cNvSpPr txBox="1"/>
              <p:nvPr/>
            </p:nvSpPr>
            <p:spPr>
              <a:xfrm>
                <a:off x="355602" y="3860636"/>
                <a:ext cx="11531600" cy="1985736"/>
              </a:xfrm>
              <a:prstGeom prst="rect">
                <a:avLst/>
              </a:prstGeom>
              <a:noFill/>
              <a:ln w="19050">
                <a:solidFill>
                  <a:srgbClr val="972022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动量因子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Non_linear_size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：描述无法由规模因子解释的但与规模有关的收益差异，通常代表中盘股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定义：首先对标准化后的市值因子</a:t>
                </a:r>
                <a:r>
                  <a:rPr lang="e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Size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暴露值求立方（有的地方取平方），将得到的结果与市值进行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WLS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回归，得到残差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计算方式：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𝑙𝑛𝑠𝑖𝑧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𝑆𝑖𝑧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𝑆𝑖𝑧𝑒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参数：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start_date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end_date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security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获取股票收益率函数：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valuation. 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market_cap+regression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2" y="3860636"/>
                <a:ext cx="11531600" cy="1985736"/>
              </a:xfrm>
              <a:prstGeom prst="rect">
                <a:avLst/>
              </a:prstGeom>
              <a:blipFill rotWithShape="1">
                <a:blip r:embed="rId2"/>
                <a:stretch>
                  <a:fillRect l="-330" t="-1887" b="-1887"/>
                </a:stretch>
              </a:blipFill>
              <a:ln w="19050">
                <a:solidFill>
                  <a:srgbClr val="972022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335281" y="3455043"/>
            <a:ext cx="2106977" cy="40011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非线性市值因子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35281" y="1261588"/>
                <a:ext cx="11531600" cy="3122714"/>
              </a:xfrm>
              <a:prstGeom prst="rect">
                <a:avLst/>
              </a:prstGeom>
              <a:noFill/>
              <a:ln w="19050">
                <a:solidFill>
                  <a:srgbClr val="972022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流动性因子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Liquidity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：解释了由股票相对的交易活跃度不同而产生的收益率差异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定义：流动性因子的核心就是换手率，月换手率、季度换手率、年度换手率的均值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计算方式：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0.35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•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𝑠h𝑎𝑟𝑒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𝑡𝑟𝑢𝑛𝑜𝑣𝑒𝑟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𝑚𝑜𝑛𝑡h𝑙𝑦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+0.35•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𝑎𝑣𝑒𝑟𝑎𝑔𝑒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𝑠h𝑎𝑟𝑒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𝑡𝑢𝑟𝑛𝑜𝑣𝑒𝑟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𝑞𝑢𝑎𝑟𝑡𝑒𝑟𝑙𝑦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+ 0.3•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𝑎𝑣𝑒𝑟𝑎𝑔𝑒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𝑠h𝑎𝑟𝑒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𝑡𝑢𝑟𝑛𝑜𝑣𝑒𝑟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𝑎𝑛𝑛𝑢𝑎𝑙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𝑠𝑡𝑚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  </m:t>
                        </m:r>
                      </m:e>
                    </m:nary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为</m:t>
                    </m:r>
                    <m:r>
                      <m:rPr>
                        <m:sty m:val="p"/>
                      </m:rPr>
                      <a:rPr lang="en-US" altLang="zh-CN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日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交易量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为</m:t>
                    </m:r>
                    <m:r>
                      <m:rPr>
                        <m:sty m:val="p"/>
                      </m:rPr>
                      <a:rPr lang="en-US" altLang="zh-CN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日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流通股本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exp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  </m:t>
                        </m:r>
                      </m:e>
                    </m:nary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𝑠𝑡𝑚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为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月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换手率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和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的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对数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exp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  </m:t>
                        </m:r>
                      </m:e>
                    </m:nary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参数：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start_date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end_date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security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获取股票收益率函数：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get_price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volume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，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valuation. 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circulating_cap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" y="1261588"/>
                <a:ext cx="11531600" cy="3122714"/>
              </a:xfrm>
              <a:prstGeom prst="rect">
                <a:avLst/>
              </a:prstGeom>
              <a:blipFill rotWithShape="1">
                <a:blip r:embed="rId1"/>
                <a:stretch>
                  <a:fillRect l="-329" t="-1205" b="-2410"/>
                </a:stretch>
              </a:blipFill>
              <a:ln w="19050">
                <a:solidFill>
                  <a:srgbClr val="972022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Barra</a:t>
            </a:r>
            <a:r>
              <a:rPr lang="zh-CN" altLang="en-US" dirty="0"/>
              <a:t>风格因子构建</a:t>
            </a:r>
            <a:endParaRPr lang="zh-CN" altLang="en-US" dirty="0"/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14960" y="855995"/>
            <a:ext cx="1780058" cy="40011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流动性因子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35281" y="1261588"/>
                <a:ext cx="11531600" cy="2275879"/>
              </a:xfrm>
              <a:prstGeom prst="rect">
                <a:avLst/>
              </a:prstGeom>
              <a:noFill/>
              <a:ln w="19050">
                <a:solidFill>
                  <a:srgbClr val="972022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Beta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：表征股票相对于市场的波动敏感度。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定义：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* Beta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计算方式：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/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/>
                          <m:t>t</m:t>
                        </m:r>
                      </m:sub>
                    </m:sSub>
                    <m:r>
                      <a:rPr lang="en-US" altLang="zh-CN" sz="2000"/>
                      <m:t>−</m:t>
                    </m:r>
                    <m:sSub>
                      <m:sSubPr>
                        <m:ctrlPr>
                          <a:rPr lang="zh-CN" altLang="zh-CN" sz="20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/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/>
                          <m:t>f</m:t>
                        </m:r>
                      </m:sub>
                    </m:sSub>
                    <m:r>
                      <a:rPr lang="en-US" altLang="zh-CN" sz="2000"/>
                      <m:t>=</m:t>
                    </m:r>
                    <m:r>
                      <m:rPr>
                        <m:sty m:val="p"/>
                      </m:rPr>
                      <a:rPr lang="en-US" altLang="zh-CN" sz="2000"/>
                      <m:t>α</m:t>
                    </m:r>
                    <m:r>
                      <a:rPr lang="en-US" altLang="zh-CN" sz="2000"/>
                      <m:t>+</m:t>
                    </m:r>
                    <m:r>
                      <m:rPr>
                        <m:sty m:val="p"/>
                      </m:rPr>
                      <a:rPr lang="en-US" altLang="zh-CN" sz="2000"/>
                      <m:t>β</m:t>
                    </m:r>
                    <m:sSub>
                      <m:sSubPr>
                        <m:ctrlPr>
                          <a:rPr lang="zh-CN" altLang="zh-CN" sz="20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/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/>
                          <m:t>t</m:t>
                        </m:r>
                      </m:sub>
                    </m:sSub>
                    <m:r>
                      <a:rPr lang="en-US" altLang="zh-CN" sz="2000"/>
                      <m:t>+</m:t>
                    </m:r>
                    <m:sSub>
                      <m:sSubPr>
                        <m:ctrlPr>
                          <a:rPr lang="zh-CN" altLang="zh-CN" sz="20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/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/>
                          <m:t>t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/>
                        </m:ctrlPr>
                      </m:sSubPr>
                      <m:e>
                        <m:r>
                          <a:rPr lang="en-US" altLang="zh-CN" sz="2000"/>
                          <m:t>𝑟</m:t>
                        </m:r>
                      </m:e>
                      <m:sub>
                        <m:r>
                          <a:rPr lang="en-US" altLang="zh-CN" sz="2000"/>
                          <m:t>𝑓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是无风险收益日序列，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/>
                        </m:ctrlPr>
                      </m:sSubPr>
                      <m:e>
                        <m:r>
                          <a:rPr lang="en-US" altLang="zh-CN" sz="2000"/>
                          <m:t>𝑟</m:t>
                        </m:r>
                      </m:e>
                      <m:sub>
                        <m:r>
                          <a:rPr lang="en-US" altLang="zh-CN" sz="2000"/>
                          <m:t>𝑡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是股票收益日序列，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/>
                        </m:ctrlPr>
                      </m:sSubPr>
                      <m:e>
                        <m:r>
                          <a:rPr lang="en-US" altLang="zh-CN" sz="2000"/>
                          <m:t>𝑅</m:t>
                        </m:r>
                      </m:e>
                      <m:sub>
                        <m:r>
                          <a:rPr lang="en-US" altLang="zh-CN" sz="2000"/>
                          <m:t>𝑡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是市值加权指数（如中证全指、万德全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指数）超额收益日序列，回归系数采取过去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252</a:t>
                </a:r>
                <a:r>
                  <a: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交易日的收益数据，采用指数加权移动平均，半衰期为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63</a:t>
                </a:r>
                <a:r>
                  <a: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个交易日（时间越近权重越大）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参数：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start_date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end_date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security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需要获取数据：股票收益率、指数收益率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" y="1261588"/>
                <a:ext cx="11531600" cy="2275879"/>
              </a:xfrm>
              <a:prstGeom prst="rect">
                <a:avLst/>
              </a:prstGeom>
              <a:blipFill rotWithShape="1">
                <a:blip r:embed="rId1"/>
                <a:stretch>
                  <a:fillRect l="-422" t="-1862" r="-317" b="-2660"/>
                </a:stretch>
              </a:blipFill>
              <a:ln w="19050">
                <a:solidFill>
                  <a:srgbClr val="972022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Barra</a:t>
            </a:r>
            <a:r>
              <a:rPr lang="zh-CN" altLang="en-US" dirty="0"/>
              <a:t>风格因子构建</a:t>
            </a:r>
            <a:endParaRPr lang="zh-CN" altLang="en-US" dirty="0"/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14960" y="855995"/>
            <a:ext cx="1780058" cy="40011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贝塔因子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35281" y="1261588"/>
                <a:ext cx="11531600" cy="5291128"/>
              </a:xfrm>
              <a:prstGeom prst="rect">
                <a:avLst/>
              </a:prstGeom>
              <a:noFill/>
              <a:ln w="19050">
                <a:solidFill>
                  <a:srgbClr val="972022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Residual Volatility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解释了剥离市场风险后的波动率高低产生的收益率差异。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/>
                      <m:t>0.74 ∗ </m:t>
                    </m:r>
                    <m:r>
                      <m:rPr>
                        <m:sty m:val="p"/>
                      </m:rPr>
                      <a:rPr lang="en-US" altLang="zh-CN"/>
                      <m:t>dastd</m:t>
                    </m:r>
                    <m:r>
                      <a:rPr lang="en-US" altLang="zh-CN"/>
                      <m:t> + 0.16 ∗ </m:t>
                    </m:r>
                    <m:r>
                      <m:rPr>
                        <m:sty m:val="p"/>
                      </m:rPr>
                      <a:rPr lang="en-US" altLang="zh-CN"/>
                      <m:t>crma</m:t>
                    </m:r>
                    <m:r>
                      <a:rPr lang="en-US" altLang="zh-CN"/>
                      <m:t> + 0.1 ∗ </m:t>
                    </m:r>
                    <m:r>
                      <m:rPr>
                        <m:sty m:val="p"/>
                      </m:rPr>
                      <a:rPr lang="en-US" altLang="zh-CN"/>
                      <m:t>hsigma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计算方式：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/>
                        <m:t>dastd</m:t>
                      </m:r>
                      <m:r>
                        <a:rPr lang="en-US" altLang="zh-CN"/>
                        <m:t>=</m:t>
                      </m:r>
                      <m:f>
                        <m:fPr>
                          <m:ctrlPr>
                            <a:rPr lang="zh-CN" altLang="zh-CN"/>
                          </m:ctrlPr>
                        </m:fPr>
                        <m:num>
                          <m:r>
                            <a:rPr lang="en-US" altLang="zh-CN"/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/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zh-CN"/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/>
                            <m:t>t</m:t>
                          </m:r>
                          <m:r>
                            <a:rPr lang="en-US" altLang="zh-CN"/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/>
                            <m:t>n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/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/>
                                <m:t>t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zh-CN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/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/>
                                        <m:t>r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/>
                                        <m:t>et</m:t>
                                      </m:r>
                                    </m:sub>
                                  </m:sSub>
                                  <m:r>
                                    <a:rPr lang="en-US" altLang="zh-CN"/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zh-CN" altLang="zh-CN"/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CN" altLang="zh-CN"/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/>
                                            <m:t>r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/>
                                            <m:t>e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/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dastd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是过去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252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个交易日日超额收益率波动率，按照指数加权权重，半衰期为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42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个交易日，其中股票日超额收益率为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/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/>
                          <m:t>et</m:t>
                        </m:r>
                      </m:sub>
                    </m:sSub>
                    <m:r>
                      <a:rPr lang="en-US" altLang="zh-CN"/>
                      <m:t>=</m:t>
                    </m:r>
                    <m:sSub>
                      <m:sSubPr>
                        <m:ctrlPr>
                          <a:rPr lang="zh-CN" altLang="zh-CN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/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/>
                          <m:t>t</m:t>
                        </m:r>
                      </m:sub>
                    </m:sSub>
                    <m:r>
                      <a:rPr lang="en-US" altLang="zh-CN"/>
                      <m:t>−</m:t>
                    </m:r>
                    <m:sSub>
                      <m:sSubPr>
                        <m:ctrlPr>
                          <a:rPr lang="zh-CN" altLang="zh-CN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/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/>
                          <m:t>f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/>
                        <m:t>Z</m:t>
                      </m:r>
                      <m:d>
                        <m:dPr>
                          <m:ctrlPr>
                            <a:rPr lang="zh-CN" altLang="zh-CN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/>
                            <m:t>T</m:t>
                          </m:r>
                        </m:e>
                      </m:d>
                      <m:r>
                        <a:rPr lang="en-US" altLang="zh-CN"/>
                        <m:t>=</m:t>
                      </m:r>
                      <m:nary>
                        <m:naryPr>
                          <m:chr m:val="∑"/>
                          <m:ctrlPr>
                            <a:rPr lang="zh-CN" altLang="zh-CN"/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/>
                            <m:t>t</m:t>
                          </m:r>
                          <m:r>
                            <a:rPr lang="en-US" altLang="zh-CN"/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/>
                            <m:t>T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/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/>
                                <m:t>ln</m:t>
                              </m:r>
                              <m:d>
                                <m:dPr>
                                  <m:ctrlPr>
                                    <a:rPr lang="zh-CN" altLang="zh-CN"/>
                                  </m:ctrlPr>
                                </m:dPr>
                                <m:e>
                                  <m:r>
                                    <a:rPr lang="en-US" altLang="zh-CN"/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zh-CN" altLang="zh-CN"/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/>
                                        <m:t>r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/>
                                        <m:t>t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/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/>
                                <m:t>ln</m:t>
                              </m:r>
                              <m:d>
                                <m:dPr>
                                  <m:ctrlPr>
                                    <a:rPr lang="zh-CN" altLang="zh-CN"/>
                                  </m:ctrlPr>
                                </m:dPr>
                                <m:e>
                                  <m:r>
                                    <a:rPr lang="en-US" altLang="zh-CN"/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zh-CN" altLang="zh-CN"/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/>
                                        <m:t>r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/>
                                        <m:t>f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/>
                        <m:t>crma</m:t>
                      </m:r>
                      <m:r>
                        <a:rPr lang="en-US" altLang="zh-CN"/>
                        <m:t>=</m:t>
                      </m:r>
                      <m:r>
                        <m:rPr>
                          <m:sty m:val="p"/>
                        </m:rPr>
                        <a:rPr lang="en-US" altLang="zh-CN"/>
                        <m:t>ln</m:t>
                      </m:r>
                      <m:d>
                        <m:dPr>
                          <m:ctrlPr>
                            <a:rPr lang="zh-CN" altLang="zh-CN"/>
                          </m:ctrlPr>
                        </m:dPr>
                        <m:e>
                          <m:r>
                            <a:rPr lang="en-US" altLang="zh-CN"/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zh-CN"/>
                            <m:t>Zmax</m:t>
                          </m:r>
                        </m:e>
                      </m:d>
                      <m:r>
                        <a:rPr lang="en-US" altLang="zh-CN"/>
                        <m:t>−</m:t>
                      </m:r>
                      <m:r>
                        <m:rPr>
                          <m:sty m:val="p"/>
                        </m:rPr>
                        <a:rPr lang="en-US" altLang="zh-CN"/>
                        <m:t>ln</m:t>
                      </m:r>
                      <m:d>
                        <m:dPr>
                          <m:ctrlPr>
                            <a:rPr lang="zh-CN" altLang="zh-CN"/>
                          </m:ctrlPr>
                        </m:dPr>
                        <m:e>
                          <m:r>
                            <a:rPr lang="en-US" altLang="zh-CN"/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zh-CN"/>
                            <m:t>Zmin</m:t>
                          </m:r>
                        </m:e>
                      </m:d>
                    </m:oMath>
                  </m:oMathPara>
                </a14:m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/>
                      <m:t>𝑐𝑟𝑚𝑎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是过去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个月超额收益的离差，也是表征股票收益率的波动大小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/>
                      <m:t> </m:t>
                    </m:r>
                    <m:r>
                      <a:rPr lang="en-US" altLang="zh-CN"/>
                      <m:t>𝑍</m:t>
                    </m:r>
                    <m:d>
                      <m:dPr>
                        <m:ctrlPr>
                          <a:rPr lang="zh-CN" altLang="zh-CN"/>
                        </m:ctrlPr>
                      </m:dPr>
                      <m:e>
                        <m:r>
                          <a:rPr lang="en-US" altLang="zh-CN"/>
                          <m:t>𝑇</m:t>
                        </m:r>
                      </m:e>
                    </m:d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是过去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个月超额收益对数值得累计值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/>
                        <m:t>hsigma</m:t>
                      </m:r>
                      <m:r>
                        <a:rPr lang="en-US" altLang="zh-CN"/>
                        <m:t>=</m:t>
                      </m:r>
                      <m:r>
                        <m:rPr>
                          <m:sty m:val="p"/>
                        </m:rPr>
                        <a:rPr lang="en-US" altLang="zh-CN"/>
                        <m:t>std</m:t>
                      </m:r>
                      <m:d>
                        <m:dPr>
                          <m:ctrlPr>
                            <a:rPr lang="zh-CN" altLang="zh-CN"/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/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/>
                                <m:t>t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/>
                      <m:t>h𝑠𝑖𝑔𝑚𝑎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就是计算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beta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收益之时的残差收益率的波动率，表示股票不能被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beta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所解释部分收益的波动率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这三个因子加权平均为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residual volatility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因子，权重最大的为超额收益的波动率因子，考虑其可加性，因子相加之前应该都做过标准化处理，最后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residual volatility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因子要和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beta 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因子和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size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因子做回归，去除其共线性关系。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参数：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start_date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end_date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security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需要获取数据：股票收益率、指数收益率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" y="1261588"/>
                <a:ext cx="11531600" cy="5291128"/>
              </a:xfrm>
              <a:prstGeom prst="rect">
                <a:avLst/>
              </a:prstGeom>
              <a:blipFill rotWithShape="1">
                <a:blip r:embed="rId1"/>
                <a:stretch>
                  <a:fillRect l="-422" t="-804" r="-2216"/>
                </a:stretch>
              </a:blipFill>
              <a:ln w="19050">
                <a:solidFill>
                  <a:srgbClr val="972022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Barra</a:t>
            </a:r>
            <a:r>
              <a:rPr lang="zh-CN" altLang="en-US" dirty="0"/>
              <a:t>风格因子构建</a:t>
            </a:r>
            <a:endParaRPr lang="zh-CN" altLang="en-US" dirty="0"/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14960" y="855995"/>
            <a:ext cx="1780058" cy="40011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残差波动因子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30200" y="1270674"/>
                <a:ext cx="11531600" cy="1631216"/>
              </a:xfrm>
              <a:prstGeom prst="rect">
                <a:avLst/>
              </a:prstGeom>
              <a:noFill/>
              <a:ln w="19050">
                <a:solidFill>
                  <a:srgbClr val="972022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Book-To-Price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：描述了股票估值高低不同而产生的收益差异，即价值因子。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定义：</a:t>
                </a:r>
                <a14:m>
                  <m:oMath xmlns:m="http://schemas.openxmlformats.org/officeDocument/2006/math">
                    <m:r>
                      <a:rPr lang="en-US" altLang="zh-CN" sz="2000"/>
                      <m:t>1.0 ∗ </m:t>
                    </m:r>
                    <m:r>
                      <a:rPr lang="en-US" altLang="zh-CN" sz="2000"/>
                      <m:t>𝑏𝑡𝑜𝑝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计算方式：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btop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就是上个季报公司普通股权账面价值（就是净资产）除以公司当前的市值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参数：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start_date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end_date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security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需要获取数据：净资产、市值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" y="1270674"/>
                <a:ext cx="11531600" cy="1631216"/>
              </a:xfrm>
              <a:prstGeom prst="rect">
                <a:avLst/>
              </a:prstGeom>
              <a:blipFill rotWithShape="1">
                <a:blip r:embed="rId1"/>
                <a:stretch>
                  <a:fillRect l="-422" t="-2214" b="-4428"/>
                </a:stretch>
              </a:blipFill>
              <a:ln w="19050">
                <a:solidFill>
                  <a:srgbClr val="972022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Barra</a:t>
            </a:r>
            <a:r>
              <a:rPr lang="zh-CN" altLang="en-US" dirty="0"/>
              <a:t>风格因子构建</a:t>
            </a:r>
            <a:endParaRPr lang="zh-CN" altLang="en-US" dirty="0"/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14959" y="855995"/>
            <a:ext cx="2241809" cy="40011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账面市值比因子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ce7dc1a4-ca5c-4e66-99f6-bccc49514a6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1141</Words>
  <Application>WPS 演示</Application>
  <PresentationFormat>宽屏</PresentationFormat>
  <Paragraphs>202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黑体</vt:lpstr>
      <vt:lpstr>Times New Roman</vt:lpstr>
      <vt:lpstr>Calibri</vt:lpstr>
      <vt:lpstr>Arial Unicode MS</vt:lpstr>
      <vt:lpstr>Calibri Light</vt:lpstr>
      <vt:lpstr>Office 主题</vt:lpstr>
      <vt:lpstr>PowerPoint 演示文稿</vt:lpstr>
      <vt:lpstr>时间规划</vt:lpstr>
      <vt:lpstr>GitHub建立</vt:lpstr>
      <vt:lpstr>Barra风格因子构建</vt:lpstr>
      <vt:lpstr>Barra风格因子构建</vt:lpstr>
      <vt:lpstr>Barra风格因子构建</vt:lpstr>
      <vt:lpstr>Barra风格因子构建</vt:lpstr>
      <vt:lpstr>Barra风格因子构建</vt:lpstr>
      <vt:lpstr>Barra风格因子构建</vt:lpstr>
      <vt:lpstr>Barra风格因子构建</vt:lpstr>
      <vt:lpstr>Barra风格因子构建</vt:lpstr>
      <vt:lpstr>阅读文献</vt:lpstr>
      <vt:lpstr>因子解析式</vt:lpstr>
      <vt:lpstr>下周任务安排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renyanjia</dc:creator>
  <cp:lastModifiedBy>Lethe</cp:lastModifiedBy>
  <cp:revision>330</cp:revision>
  <dcterms:created xsi:type="dcterms:W3CDTF">2016-03-04T04:52:00Z</dcterms:created>
  <dcterms:modified xsi:type="dcterms:W3CDTF">2020-10-12T09:01:48Z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