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9" r:id="rId3"/>
    <p:sldId id="310" r:id="rId4"/>
    <p:sldId id="327" r:id="rId5"/>
    <p:sldId id="328" r:id="rId6"/>
    <p:sldId id="329" r:id="rId7"/>
    <p:sldId id="333" r:id="rId8"/>
    <p:sldId id="334" r:id="rId9"/>
    <p:sldId id="330" r:id="rId10"/>
    <p:sldId id="332" r:id="rId11"/>
    <p:sldId id="311" r:id="rId12"/>
    <p:sldId id="30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972022"/>
    <a:srgbClr val="B23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414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>
        <p:guide orient="horz" pos="2160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>
            <a:fillRect/>
          </a:stretch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>
            <a:fillRect/>
          </a:stretch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/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" y="3070497"/>
            <a:ext cx="1219200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多因子</a:t>
            </a:r>
            <a:r>
              <a:rPr lang="en-US" altLang="zh-CN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3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组进度汇报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4998087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汪子杰 叶梦婕 江一帆 徐凯浩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2020-10-19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" y="2513482"/>
            <a:ext cx="12192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级培训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回测：组合优化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193802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参考国泰君安191的框架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输入：factor_exposure, factor_return_pred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输出：策略的weight、对应的pnl、pnl_cumsum、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年化收益率、年化波动率、最大回撤、夏普比等评价指标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下周任务安排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35281" y="1261588"/>
            <a:ext cx="11531600" cy="70675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数据库构建完成，组员可成功下载所需数据进行因子计算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完成单因子有效性框架编写并利用部分因子进行调试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/>
          <p:nvPr/>
        </p:nvSpPr>
        <p:spPr>
          <a:xfrm>
            <a:off x="0" y="4531393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时间规划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2</a:t>
            </a:fld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23315" y="1045845"/>
          <a:ext cx="10128885" cy="474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8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18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时间（周）</a:t>
                      </a:r>
                    </a:p>
                  </a:txBody>
                  <a:tcPr>
                    <a:solidFill>
                      <a:srgbClr val="9720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任务</a:t>
                      </a:r>
                    </a:p>
                  </a:txBody>
                  <a:tcPr>
                    <a:solidFill>
                      <a:srgbClr val="9720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详情</a:t>
                      </a:r>
                    </a:p>
                  </a:txBody>
                  <a:tcPr>
                    <a:solidFill>
                      <a:srgbClr val="9720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4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1(10.5)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Step1</a:t>
                      </a:r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获取数据，构造</a:t>
                      </a:r>
                      <a:r>
                        <a:rPr lang="en-US" altLang="zh-CN"/>
                        <a:t>Barra</a:t>
                      </a:r>
                      <a:r>
                        <a:rPr lang="zh-CN" altLang="en-US"/>
                        <a:t>风格因子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团队项目相关事宜（</a:t>
                      </a:r>
                      <a:r>
                        <a:rPr lang="en-US" altLang="zh-CN"/>
                        <a:t>Github</a:t>
                      </a:r>
                      <a:r>
                        <a:rPr lang="zh-CN" altLang="en-US"/>
                        <a:t>等）</a:t>
                      </a:r>
                    </a:p>
                  </a:txBody>
                  <a:tcPr>
                    <a:solidFill>
                      <a:srgbClr val="E69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2(10.12)</a:t>
                      </a:r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Step2-1</a:t>
                      </a:r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编写单因子解析式程序</a:t>
                      </a:r>
                      <a:r>
                        <a:rPr lang="en-US" altLang="zh-CN"/>
                        <a:t>Ⅰ</a:t>
                      </a:r>
                    </a:p>
                  </a:txBody>
                  <a:tcPr>
                    <a:solidFill>
                      <a:srgbClr val="ECBF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3(10.19)</a:t>
                      </a:r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Step2-1</a:t>
                      </a:r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编写单因子解析式程序</a:t>
                      </a:r>
                      <a:r>
                        <a:rPr lang="en-US" altLang="zh-CN" sz="1800">
                          <a:sym typeface="+mn-ea"/>
                        </a:rPr>
                        <a:t>Ⅱ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编写有效性检测框架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4(10.26)</a:t>
                      </a:r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Step2-2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Step2-3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编写多因子模型框架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编写回测框架（</a:t>
                      </a:r>
                      <a:r>
                        <a:rPr lang="en-US" altLang="zh-CN"/>
                        <a:t>ML</a:t>
                      </a:r>
                      <a:r>
                        <a:rPr lang="zh-CN" altLang="en-US"/>
                        <a:t>组合作完成）</a:t>
                      </a:r>
                      <a:endParaRPr lang="en-US" altLang="zh-CN"/>
                    </a:p>
                  </a:txBody>
                  <a:tcPr>
                    <a:solidFill>
                      <a:srgbClr val="ECBF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5(11.2)</a:t>
                      </a:r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Step3-1</a:t>
                      </a:r>
                      <a:endParaRPr lang="zh-CN" altLang="en-US"/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添加新因子（</a:t>
                      </a:r>
                      <a:r>
                        <a:rPr lang="en-US" altLang="zh-CN"/>
                        <a:t>ML</a:t>
                      </a:r>
                      <a:r>
                        <a:rPr lang="zh-CN" altLang="en-US"/>
                        <a:t>组合作完成）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/>
                        <a:t>利用</a:t>
                      </a:r>
                      <a:r>
                        <a:rPr lang="en-US" altLang="zh-CN"/>
                        <a:t>Step2-1</a:t>
                      </a:r>
                      <a:r>
                        <a:rPr lang="zh-CN" altLang="en-US"/>
                        <a:t>框架进行测试</a:t>
                      </a:r>
                    </a:p>
                  </a:txBody>
                  <a:tcPr>
                    <a:solidFill>
                      <a:srgbClr val="E69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4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6(11.9)</a:t>
                      </a:r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Step3-2</a:t>
                      </a:r>
                      <a:endParaRPr lang="zh-CN" altLang="en-US"/>
                    </a:p>
                  </a:txBody>
                  <a:tcPr>
                    <a:solidFill>
                      <a:srgbClr val="ECBFB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在</a:t>
                      </a:r>
                      <a:r>
                        <a:rPr lang="en-US" altLang="zh-CN"/>
                        <a:t>Step2</a:t>
                      </a:r>
                      <a:r>
                        <a:rPr lang="zh-CN" altLang="en-US"/>
                        <a:t>原先多因子模型中添加</a:t>
                      </a:r>
                      <a:r>
                        <a:rPr lang="en-US" altLang="zh-CN"/>
                        <a:t>Step3-1</a:t>
                      </a:r>
                      <a:r>
                        <a:rPr lang="zh-CN" altLang="en-US"/>
                        <a:t>的新因子</a:t>
                      </a:r>
                    </a:p>
                  </a:txBody>
                  <a:tcPr>
                    <a:solidFill>
                      <a:srgbClr val="ECBF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/>
                        <a:t>7(11.16)</a:t>
                      </a:r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Final Pre</a:t>
                      </a:r>
                    </a:p>
                  </a:txBody>
                  <a:tcPr>
                    <a:solidFill>
                      <a:srgbClr val="E698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整理项目资料，准备</a:t>
                      </a:r>
                      <a:r>
                        <a:rPr lang="en-US" altLang="zh-CN"/>
                        <a:t>Final Pre</a:t>
                      </a:r>
                      <a:r>
                        <a:rPr lang="zh-CN" altLang="en-US"/>
                        <a:t>的总结文稿</a:t>
                      </a:r>
                    </a:p>
                  </a:txBody>
                  <a:tcPr>
                    <a:solidFill>
                      <a:srgbClr val="E69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工作时长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8080" y="833755"/>
            <a:ext cx="4359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https://github.com/eveJiang/Barra_QTA2020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" y="1694180"/>
            <a:ext cx="10758805" cy="36760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框架设计与分工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3784600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数据获取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叶文轩、江一帆、汪子杰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单因子计算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不影响proj的进行，各组可先人工计算部分因子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单因子有效性分析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叶梦婕、叶文轩、汪子杰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因子合成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多因子模型构建与检验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组、叶梦婕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回测：组合优化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徐凯浩、叶梦婕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数据获取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501586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获取data落地（joinquant）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封装接口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读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写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表格：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日行情表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分钟行情表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指数成分表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股票基本信息表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日频因子表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日频风格因子表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表格形式：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每个表一个df：datetime、stockcode为双索引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读取时提供：time_list, code_list, start_date, end_date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pd.DateFrame.pivot（）转化成每个factor一个df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放在云服务器上，每个人自行下载即可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有效性分析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532320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输入：依据因子表达式算出的数值，Return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输出：评价因子有效性的指标：IC、IC_IR、Factor_return，对应的图（包括cumsum），t检验结果，分层回测结果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M1：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极值处理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中性化：市值、行业、流通市值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标准化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M2：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IC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IC_IR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分层回测：控制size和industry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可考虑直接写成function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M3：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画图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做表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单独作为一个工具箱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有效性分析</a:t>
            </a:r>
            <a:r>
              <a:rPr lang="en-US" altLang="zh-CN" dirty="0"/>
              <a:t>——</a:t>
            </a:r>
            <a:r>
              <a:rPr lang="zh-CN" altLang="en-US" dirty="0"/>
              <a:t>代码示例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F4786D-7DCE-46E1-8573-490C72208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00" y="2422189"/>
            <a:ext cx="4644732" cy="37389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F9A5111-21A7-4B15-8515-B1BC85516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8" y="3299994"/>
            <a:ext cx="5173832" cy="19833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B4A9DCD-94D3-4AF1-9532-E995951BBF2C}"/>
              </a:ext>
            </a:extLst>
          </p:cNvPr>
          <p:cNvSpPr txBox="1"/>
          <p:nvPr/>
        </p:nvSpPr>
        <p:spPr>
          <a:xfrm>
            <a:off x="581025" y="1059023"/>
            <a:ext cx="10897801" cy="1015663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获得股价和因子数据之后，首先要进行一系列处理。对因子而言，首先对因子数据进行去极值和中心化等预处理，然后再进行行业中性和市值中性处理。对股价而言，要先计算出股价的未来收益率，为以后判断因子的有效性做准备。</a:t>
            </a:r>
          </a:p>
        </p:txBody>
      </p:sp>
    </p:spTree>
    <p:extLst>
      <p:ext uri="{BB962C8B-B14F-4D97-AF65-F5344CB8AC3E}">
        <p14:creationId xmlns:p14="http://schemas.microsoft.com/office/powerpoint/2010/main" val="93017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有效性分析</a:t>
            </a:r>
            <a:r>
              <a:rPr lang="en-US" altLang="zh-CN" dirty="0"/>
              <a:t>——</a:t>
            </a:r>
            <a:r>
              <a:rPr lang="zh-CN" altLang="en-US" dirty="0"/>
              <a:t>代码示例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4A9DCD-94D3-4AF1-9532-E995951BBF2C}"/>
              </a:ext>
            </a:extLst>
          </p:cNvPr>
          <p:cNvSpPr txBox="1"/>
          <p:nvPr/>
        </p:nvSpPr>
        <p:spPr>
          <a:xfrm>
            <a:off x="581025" y="1059023"/>
            <a:ext cx="10897801" cy="1015663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在对股价和因子的数据进行一系列处理之后，我们可以通过分组回测来判断因子的有效性。首先我们将股票按照因子暴露的大小分成不同的组，然后计算每一组调仓之间的收益，就可以通过组间收益的单调性来判断因子的有效性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ABE8F3-9D6D-4EC1-894A-C12C31C6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06" y="2436081"/>
            <a:ext cx="5050146" cy="35557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0CFFE3-1D32-4BC6-B007-767AE7F1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90185"/>
            <a:ext cx="5050146" cy="324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1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多因子模型构建与检验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8626" y="906623"/>
            <a:ext cx="11531600" cy="3169285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输入：经过筛选与合成后单因子表现情况优秀的因子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输出：factor_return $\lambda_i$, $\epsilon_i$及他们的检验结果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检验factor return是否稳定：数值大且方差小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检验残差项是否显著不为0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这里可以对比是否添加截距项的效果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难点：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搞清楚时间线: t-1 t t+1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副产物：每天的factor factor_return....图....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e7dc1a4-ca5c-4e66-99f6-bccc49514a6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</TotalTime>
  <Words>785</Words>
  <Application>Microsoft Office PowerPoint</Application>
  <PresentationFormat>宽屏</PresentationFormat>
  <Paragraphs>120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时间规划</vt:lpstr>
      <vt:lpstr>工作时长</vt:lpstr>
      <vt:lpstr>框架设计与分工</vt:lpstr>
      <vt:lpstr>数据获取</vt:lpstr>
      <vt:lpstr>有效性分析</vt:lpstr>
      <vt:lpstr>有效性分析——代码示例</vt:lpstr>
      <vt:lpstr>有效性分析——代码示例</vt:lpstr>
      <vt:lpstr>多因子模型构建与检验</vt:lpstr>
      <vt:lpstr>回测：组合优化</vt:lpstr>
      <vt:lpstr>下周任务安排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徐凯浩</cp:lastModifiedBy>
  <cp:revision>334</cp:revision>
  <dcterms:created xsi:type="dcterms:W3CDTF">2016-03-04T04:52:00Z</dcterms:created>
  <dcterms:modified xsi:type="dcterms:W3CDTF">2020-10-19T09:37:10Z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