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09" r:id="rId5"/>
    <p:sldId id="278" r:id="rId6"/>
    <p:sldId id="317" r:id="rId7"/>
    <p:sldId id="297" r:id="rId8"/>
    <p:sldId id="307" r:id="rId9"/>
    <p:sldId id="308" r:id="rId10"/>
    <p:sldId id="289" r:id="rId11"/>
    <p:sldId id="318" r:id="rId12"/>
    <p:sldId id="320" r:id="rId13"/>
    <p:sldId id="325" r:id="rId14"/>
    <p:sldId id="327" r:id="rId15"/>
    <p:sldId id="319" r:id="rId16"/>
    <p:sldId id="329" r:id="rId17"/>
    <p:sldId id="30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FB6"/>
    <a:srgbClr val="E69888"/>
    <a:srgbClr val="DF7C66"/>
    <a:srgbClr val="972022"/>
    <a:srgbClr val="B23E3E"/>
    <a:srgbClr val="9C0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414" autoAdjust="0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>
        <p:guide orient="horz" pos="2163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mac\Desktop\&#20013;&#20449;&#30740;&#31350;\&#39118;&#26684;&#22240;&#23376;&#25910;&#30410;2020&#24180;06&#26376;12&#2608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规模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1'!$B$2:$B$172</c:f>
              <c:numCache>
                <c:formatCode>0.0000_ </c:formatCode>
                <c:ptCount val="171"/>
                <c:pt idx="0">
                  <c:v>0</c:v>
                </c:pt>
                <c:pt idx="1">
                  <c:v>-0.00353586713521903</c:v>
                </c:pt>
                <c:pt idx="2">
                  <c:v>0.000664390799089087</c:v>
                </c:pt>
                <c:pt idx="3">
                  <c:v>0.00425552862558187</c:v>
                </c:pt>
                <c:pt idx="4">
                  <c:v>0.00250946821051046</c:v>
                </c:pt>
                <c:pt idx="5">
                  <c:v>0.00120621908864904</c:v>
                </c:pt>
                <c:pt idx="6">
                  <c:v>-0.00633283235369431</c:v>
                </c:pt>
                <c:pt idx="7">
                  <c:v>-0.0083577464870821</c:v>
                </c:pt>
                <c:pt idx="8">
                  <c:v>-0.0102070627531972</c:v>
                </c:pt>
                <c:pt idx="9">
                  <c:v>-0.0100137477979481</c:v>
                </c:pt>
                <c:pt idx="10">
                  <c:v>-0.0129929837682331</c:v>
                </c:pt>
                <c:pt idx="11">
                  <c:v>-0.0153824062891885</c:v>
                </c:pt>
                <c:pt idx="12">
                  <c:v>-0.015070088800032</c:v>
                </c:pt>
                <c:pt idx="13">
                  <c:v>-0.00833241270707963</c:v>
                </c:pt>
                <c:pt idx="14">
                  <c:v>-0.00665316392750548</c:v>
                </c:pt>
                <c:pt idx="15">
                  <c:v>0.000326573949668285</c:v>
                </c:pt>
                <c:pt idx="16">
                  <c:v>0.0111877118516654</c:v>
                </c:pt>
                <c:pt idx="17">
                  <c:v>0.00615018076728302</c:v>
                </c:pt>
                <c:pt idx="18">
                  <c:v>0.0042257076204939</c:v>
                </c:pt>
                <c:pt idx="19">
                  <c:v>0.00810013671631027</c:v>
                </c:pt>
                <c:pt idx="20">
                  <c:v>0.00681652541345712</c:v>
                </c:pt>
                <c:pt idx="21">
                  <c:v>0.017466300111707</c:v>
                </c:pt>
                <c:pt idx="22">
                  <c:v>0.0232143857720724</c:v>
                </c:pt>
                <c:pt idx="23">
                  <c:v>0.0225519157040162</c:v>
                </c:pt>
                <c:pt idx="24">
                  <c:v>0.0210666442007368</c:v>
                </c:pt>
                <c:pt idx="25">
                  <c:v>0.027007481843462</c:v>
                </c:pt>
                <c:pt idx="26">
                  <c:v>0.0270953884042688</c:v>
                </c:pt>
                <c:pt idx="27">
                  <c:v>0.0226617285334132</c:v>
                </c:pt>
                <c:pt idx="28">
                  <c:v>0.0294191583515573</c:v>
                </c:pt>
                <c:pt idx="29">
                  <c:v>0.0419982908143091</c:v>
                </c:pt>
                <c:pt idx="30">
                  <c:v>0.0374763932221243</c:v>
                </c:pt>
                <c:pt idx="31">
                  <c:v>0.0377975858132953</c:v>
                </c:pt>
                <c:pt idx="32">
                  <c:v>0.0397057327463048</c:v>
                </c:pt>
                <c:pt idx="33">
                  <c:v>0.0404067167831756</c:v>
                </c:pt>
                <c:pt idx="34">
                  <c:v>0.0355631960911402</c:v>
                </c:pt>
                <c:pt idx="35">
                  <c:v>0.031209643950777</c:v>
                </c:pt>
                <c:pt idx="36">
                  <c:v>0.031762317747462</c:v>
                </c:pt>
                <c:pt idx="37">
                  <c:v>0.031610381299551</c:v>
                </c:pt>
                <c:pt idx="38">
                  <c:v>0.0289834173355117</c:v>
                </c:pt>
                <c:pt idx="39">
                  <c:v>0.0303994597314765</c:v>
                </c:pt>
                <c:pt idx="40">
                  <c:v>0.0276149461486628</c:v>
                </c:pt>
                <c:pt idx="41">
                  <c:v>0.034610579730936</c:v>
                </c:pt>
                <c:pt idx="42">
                  <c:v>0.0355406606175561</c:v>
                </c:pt>
                <c:pt idx="43">
                  <c:v>0.0400963862571564</c:v>
                </c:pt>
                <c:pt idx="44">
                  <c:v>0.0416757901390727</c:v>
                </c:pt>
                <c:pt idx="45">
                  <c:v>0.0489363355816483</c:v>
                </c:pt>
                <c:pt idx="46">
                  <c:v>0.0502382600614184</c:v>
                </c:pt>
                <c:pt idx="47">
                  <c:v>0.0425759837885002</c:v>
                </c:pt>
                <c:pt idx="48">
                  <c:v>0.0483857149802054</c:v>
                </c:pt>
                <c:pt idx="49">
                  <c:v>0.0478027731117261</c:v>
                </c:pt>
                <c:pt idx="50">
                  <c:v>0.0512775576884943</c:v>
                </c:pt>
                <c:pt idx="51">
                  <c:v>0.0479096551704954</c:v>
                </c:pt>
                <c:pt idx="52">
                  <c:v>0.0527250768921619</c:v>
                </c:pt>
                <c:pt idx="53">
                  <c:v>0.0540938461234814</c:v>
                </c:pt>
                <c:pt idx="54">
                  <c:v>0.0553609490742675</c:v>
                </c:pt>
                <c:pt idx="55">
                  <c:v>0.0636487710169371</c:v>
                </c:pt>
                <c:pt idx="56">
                  <c:v>0.0742576805066597</c:v>
                </c:pt>
                <c:pt idx="57">
                  <c:v>0.0650825801749562</c:v>
                </c:pt>
                <c:pt idx="58">
                  <c:v>0.0675170570850536</c:v>
                </c:pt>
                <c:pt idx="59">
                  <c:v>0.069837300172773</c:v>
                </c:pt>
                <c:pt idx="60">
                  <c:v>0.0668882494841512</c:v>
                </c:pt>
                <c:pt idx="61">
                  <c:v>0.0611301627759941</c:v>
                </c:pt>
                <c:pt idx="62">
                  <c:v>0.0620706421030335</c:v>
                </c:pt>
                <c:pt idx="63">
                  <c:v>0.0617109521010744</c:v>
                </c:pt>
                <c:pt idx="64">
                  <c:v>0.0504416919706423</c:v>
                </c:pt>
                <c:pt idx="65">
                  <c:v>0.0473874150258657</c:v>
                </c:pt>
                <c:pt idx="66">
                  <c:v>0.0418257892979252</c:v>
                </c:pt>
                <c:pt idx="67">
                  <c:v>0.0509702241652072</c:v>
                </c:pt>
                <c:pt idx="68">
                  <c:v>0.047017177561252</c:v>
                </c:pt>
                <c:pt idx="69">
                  <c:v>0.0469865120968305</c:v>
                </c:pt>
                <c:pt idx="70">
                  <c:v>0.0474168220803002</c:v>
                </c:pt>
                <c:pt idx="71">
                  <c:v>0.0493278997839377</c:v>
                </c:pt>
                <c:pt idx="72">
                  <c:v>0.0423390881084365</c:v>
                </c:pt>
                <c:pt idx="73">
                  <c:v>0.0540394695656194</c:v>
                </c:pt>
                <c:pt idx="74">
                  <c:v>0.0533338492814281</c:v>
                </c:pt>
                <c:pt idx="75">
                  <c:v>0.0619096980888991</c:v>
                </c:pt>
                <c:pt idx="76">
                  <c:v>0.0684858340787757</c:v>
                </c:pt>
                <c:pt idx="77">
                  <c:v>0.0601724299857112</c:v>
                </c:pt>
                <c:pt idx="78">
                  <c:v>0.0597029437123811</c:v>
                </c:pt>
                <c:pt idx="79">
                  <c:v>0.0626633200908864</c:v>
                </c:pt>
                <c:pt idx="80">
                  <c:v>0.0632963996625342</c:v>
                </c:pt>
                <c:pt idx="81">
                  <c:v>0.0641310400864517</c:v>
                </c:pt>
                <c:pt idx="82">
                  <c:v>0.0670119379394583</c:v>
                </c:pt>
                <c:pt idx="83">
                  <c:v>0.0700316582836691</c:v>
                </c:pt>
                <c:pt idx="84">
                  <c:v>0.0691509865470676</c:v>
                </c:pt>
                <c:pt idx="85">
                  <c:v>0.0707377090765402</c:v>
                </c:pt>
                <c:pt idx="86">
                  <c:v>0.0758903681167127</c:v>
                </c:pt>
                <c:pt idx="87">
                  <c:v>0.0735737181206668</c:v>
                </c:pt>
                <c:pt idx="88">
                  <c:v>0.0794299442497881</c:v>
                </c:pt>
                <c:pt idx="89">
                  <c:v>0.0862641205191166</c:v>
                </c:pt>
                <c:pt idx="90">
                  <c:v>0.0906987904295669</c:v>
                </c:pt>
                <c:pt idx="91">
                  <c:v>0.0930392839832623</c:v>
                </c:pt>
                <c:pt idx="92">
                  <c:v>0.098359030065269</c:v>
                </c:pt>
                <c:pt idx="93">
                  <c:v>0.091464118956039</c:v>
                </c:pt>
                <c:pt idx="94">
                  <c:v>0.0924302632236038</c:v>
                </c:pt>
                <c:pt idx="95">
                  <c:v>0.0825744127629795</c:v>
                </c:pt>
                <c:pt idx="96">
                  <c:v>0.0727331002493108</c:v>
                </c:pt>
                <c:pt idx="97">
                  <c:v>0.075658953143303</c:v>
                </c:pt>
                <c:pt idx="98">
                  <c:v>0.0821690722829371</c:v>
                </c:pt>
                <c:pt idx="99">
                  <c:v>0.0807923551990679</c:v>
                </c:pt>
                <c:pt idx="100">
                  <c:v>0.0858024993082056</c:v>
                </c:pt>
                <c:pt idx="101">
                  <c:v>0.078379337490855</c:v>
                </c:pt>
                <c:pt idx="102">
                  <c:v>0.0816832432378014</c:v>
                </c:pt>
                <c:pt idx="103">
                  <c:v>0.07574397860756</c:v>
                </c:pt>
                <c:pt idx="104">
                  <c:v>0.0731489716339817</c:v>
                </c:pt>
                <c:pt idx="105">
                  <c:v>0.0795240103963208</c:v>
                </c:pt>
                <c:pt idx="106">
                  <c:v>0.0814461819774761</c:v>
                </c:pt>
                <c:pt idx="107">
                  <c:v>0.0982951326423736</c:v>
                </c:pt>
                <c:pt idx="108">
                  <c:v>0.0946304771797948</c:v>
                </c:pt>
                <c:pt idx="109">
                  <c:v>0.0892618352465802</c:v>
                </c:pt>
                <c:pt idx="110">
                  <c:v>0.0929388595546896</c:v>
                </c:pt>
                <c:pt idx="111">
                  <c:v>0.0806166910996899</c:v>
                </c:pt>
                <c:pt idx="112">
                  <c:v>0.0749886842449321</c:v>
                </c:pt>
                <c:pt idx="113">
                  <c:v>0.0694146399973825</c:v>
                </c:pt>
                <c:pt idx="114">
                  <c:v>0.0712085696660405</c:v>
                </c:pt>
                <c:pt idx="115">
                  <c:v>0.0694318769026001</c:v>
                </c:pt>
                <c:pt idx="116">
                  <c:v>0.0632032442074395</c:v>
                </c:pt>
                <c:pt idx="117">
                  <c:v>0.0644968068840062</c:v>
                </c:pt>
                <c:pt idx="118">
                  <c:v>0.0684973915810254</c:v>
                </c:pt>
                <c:pt idx="119">
                  <c:v>0.0771212255482661</c:v>
                </c:pt>
                <c:pt idx="120">
                  <c:v>0.0714511613070987</c:v>
                </c:pt>
                <c:pt idx="121">
                  <c:v>0.0693527792117028</c:v>
                </c:pt>
                <c:pt idx="122">
                  <c:v>0.0701169486763447</c:v>
                </c:pt>
                <c:pt idx="123">
                  <c:v>0.0665968282239899</c:v>
                </c:pt>
                <c:pt idx="124">
                  <c:v>0.0754335487333839</c:v>
                </c:pt>
                <c:pt idx="125">
                  <c:v>0.0745060674568687</c:v>
                </c:pt>
                <c:pt idx="126">
                  <c:v>0.0797314824639246</c:v>
                </c:pt>
                <c:pt idx="127">
                  <c:v>0.0815727515293325</c:v>
                </c:pt>
                <c:pt idx="128">
                  <c:v>0.0840474810009897</c:v>
                </c:pt>
                <c:pt idx="129">
                  <c:v>0.0834685296168114</c:v>
                </c:pt>
                <c:pt idx="130">
                  <c:v>0.0910123994447631</c:v>
                </c:pt>
                <c:pt idx="131">
                  <c:v>0.0917283519372691</c:v>
                </c:pt>
                <c:pt idx="132">
                  <c:v>0.0906678269206747</c:v>
                </c:pt>
                <c:pt idx="133">
                  <c:v>0.0901927109184553</c:v>
                </c:pt>
                <c:pt idx="134">
                  <c:v>0.0891387759962667</c:v>
                </c:pt>
                <c:pt idx="135">
                  <c:v>0.092798381260871</c:v>
                </c:pt>
                <c:pt idx="136">
                  <c:v>0.0914176736927008</c:v>
                </c:pt>
                <c:pt idx="137">
                  <c:v>0.0876947008620372</c:v>
                </c:pt>
                <c:pt idx="138">
                  <c:v>0.084488653049611</c:v>
                </c:pt>
                <c:pt idx="139">
                  <c:v>0.0871289627827234</c:v>
                </c:pt>
                <c:pt idx="140">
                  <c:v>0.0872163726027455</c:v>
                </c:pt>
                <c:pt idx="141">
                  <c:v>0.0820148011533393</c:v>
                </c:pt>
                <c:pt idx="142">
                  <c:v>0.0841259329288671</c:v>
                </c:pt>
                <c:pt idx="143">
                  <c:v>0.082135608512097</c:v>
                </c:pt>
                <c:pt idx="144">
                  <c:v>0.0896680036279298</c:v>
                </c:pt>
                <c:pt idx="145">
                  <c:v>0.0933402757825357</c:v>
                </c:pt>
                <c:pt idx="146">
                  <c:v>0.0951078947476485</c:v>
                </c:pt>
                <c:pt idx="147">
                  <c:v>0.0946818567349241</c:v>
                </c:pt>
                <c:pt idx="148">
                  <c:v>0.0947369452879103</c:v>
                </c:pt>
                <c:pt idx="149">
                  <c:v>0.0946801347002051</c:v>
                </c:pt>
                <c:pt idx="150">
                  <c:v>0.0916260564517424</c:v>
                </c:pt>
                <c:pt idx="151">
                  <c:v>0.0936715025375507</c:v>
                </c:pt>
                <c:pt idx="152">
                  <c:v>0.0958024542703746</c:v>
                </c:pt>
                <c:pt idx="153">
                  <c:v>0.0915598409051863</c:v>
                </c:pt>
                <c:pt idx="154">
                  <c:v>0.093871788421807</c:v>
                </c:pt>
                <c:pt idx="155">
                  <c:v>0.105266425926213</c:v>
                </c:pt>
                <c:pt idx="156">
                  <c:v>0.0936972005941286</c:v>
                </c:pt>
                <c:pt idx="157">
                  <c:v>0.0924949885478068</c:v>
                </c:pt>
                <c:pt idx="158">
                  <c:v>0.0827098243007978</c:v>
                </c:pt>
                <c:pt idx="159">
                  <c:v>0.080791560413813</c:v>
                </c:pt>
                <c:pt idx="160">
                  <c:v>0.0698230933863404</c:v>
                </c:pt>
                <c:pt idx="161">
                  <c:v>0.0764610570458442</c:v>
                </c:pt>
                <c:pt idx="162">
                  <c:v>0.0772315516764737</c:v>
                </c:pt>
                <c:pt idx="163">
                  <c:v>0.0826906666645473</c:v>
                </c:pt>
                <c:pt idx="164">
                  <c:v>0.0822139942078701</c:v>
                </c:pt>
                <c:pt idx="165">
                  <c:v>0.0970230953997961</c:v>
                </c:pt>
                <c:pt idx="166">
                  <c:v>0.0947218940421442</c:v>
                </c:pt>
                <c:pt idx="167">
                  <c:v>0.092259483741939</c:v>
                </c:pt>
                <c:pt idx="168">
                  <c:v>0.0893857223982011</c:v>
                </c:pt>
                <c:pt idx="169">
                  <c:v>0.0888070690584937</c:v>
                </c:pt>
                <c:pt idx="170">
                  <c:v>0.0897930332833548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'Sheet 1'!$C$1</c:f>
              <c:strCache>
                <c:ptCount val="1"/>
                <c:pt idx="0">
                  <c:v>贝塔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1'!$C$2:$C$172</c:f>
              <c:numCache>
                <c:formatCode>0.0000_ </c:formatCode>
                <c:ptCount val="171"/>
                <c:pt idx="0">
                  <c:v>0</c:v>
                </c:pt>
                <c:pt idx="1">
                  <c:v>0.00133484401860917</c:v>
                </c:pt>
                <c:pt idx="2">
                  <c:v>-0.00240796240204022</c:v>
                </c:pt>
                <c:pt idx="3">
                  <c:v>-0.00493814242428092</c:v>
                </c:pt>
                <c:pt idx="4">
                  <c:v>-0.000420184263389523</c:v>
                </c:pt>
                <c:pt idx="5">
                  <c:v>-0.00195649650115703</c:v>
                </c:pt>
                <c:pt idx="6">
                  <c:v>0.00283917931371769</c:v>
                </c:pt>
                <c:pt idx="7">
                  <c:v>0.000800842556609505</c:v>
                </c:pt>
                <c:pt idx="8">
                  <c:v>0.00476362082775839</c:v>
                </c:pt>
                <c:pt idx="9">
                  <c:v>0.00622549284312091</c:v>
                </c:pt>
                <c:pt idx="10">
                  <c:v>0.00676460976455218</c:v>
                </c:pt>
                <c:pt idx="11">
                  <c:v>0.00722610083072861</c:v>
                </c:pt>
                <c:pt idx="12">
                  <c:v>0.00717090211453431</c:v>
                </c:pt>
                <c:pt idx="13">
                  <c:v>0.00278838656188807</c:v>
                </c:pt>
                <c:pt idx="14">
                  <c:v>0.00910397818353759</c:v>
                </c:pt>
                <c:pt idx="15">
                  <c:v>0.00836229332559468</c:v>
                </c:pt>
                <c:pt idx="16">
                  <c:v>-0.00219739136117536</c:v>
                </c:pt>
                <c:pt idx="17">
                  <c:v>-0.00120670211460117</c:v>
                </c:pt>
                <c:pt idx="18">
                  <c:v>-0.00432707560812939</c:v>
                </c:pt>
                <c:pt idx="19">
                  <c:v>-0.0108954390372146</c:v>
                </c:pt>
                <c:pt idx="20">
                  <c:v>-0.00452525177017782</c:v>
                </c:pt>
                <c:pt idx="21">
                  <c:v>-0.0117128128288797</c:v>
                </c:pt>
                <c:pt idx="22">
                  <c:v>-0.0151862239726791</c:v>
                </c:pt>
                <c:pt idx="23">
                  <c:v>-0.00495599332016083</c:v>
                </c:pt>
                <c:pt idx="24">
                  <c:v>0.00208994542826457</c:v>
                </c:pt>
                <c:pt idx="25">
                  <c:v>-0.00125942469301243</c:v>
                </c:pt>
                <c:pt idx="26">
                  <c:v>0.00105514687338948</c:v>
                </c:pt>
                <c:pt idx="27">
                  <c:v>0.00724254692637616</c:v>
                </c:pt>
                <c:pt idx="28">
                  <c:v>0.00386430745083266</c:v>
                </c:pt>
                <c:pt idx="29">
                  <c:v>0.00178051334479679</c:v>
                </c:pt>
                <c:pt idx="30">
                  <c:v>0.00939207575034762</c:v>
                </c:pt>
                <c:pt idx="31">
                  <c:v>0.0120021732969084</c:v>
                </c:pt>
                <c:pt idx="32">
                  <c:v>0.0097731242658543</c:v>
                </c:pt>
                <c:pt idx="33">
                  <c:v>0.018879727581139</c:v>
                </c:pt>
                <c:pt idx="34">
                  <c:v>0.0185645343977292</c:v>
                </c:pt>
                <c:pt idx="35">
                  <c:v>0.0293979848509605</c:v>
                </c:pt>
                <c:pt idx="36">
                  <c:v>0.0304165856334613</c:v>
                </c:pt>
                <c:pt idx="37">
                  <c:v>0.0306513362662015</c:v>
                </c:pt>
                <c:pt idx="38">
                  <c:v>0.0309953846139766</c:v>
                </c:pt>
                <c:pt idx="39">
                  <c:v>0.0318747682744767</c:v>
                </c:pt>
                <c:pt idx="40">
                  <c:v>0.0322273234681023</c:v>
                </c:pt>
                <c:pt idx="41">
                  <c:v>0.0255547990682654</c:v>
                </c:pt>
                <c:pt idx="42">
                  <c:v>0.0261575718870868</c:v>
                </c:pt>
                <c:pt idx="43">
                  <c:v>0.017106302092059</c:v>
                </c:pt>
                <c:pt idx="44">
                  <c:v>0.0246794524346952</c:v>
                </c:pt>
                <c:pt idx="45">
                  <c:v>0.00982077395453818</c:v>
                </c:pt>
                <c:pt idx="46">
                  <c:v>0.00952687271808195</c:v>
                </c:pt>
                <c:pt idx="47">
                  <c:v>0.0142803264815337</c:v>
                </c:pt>
                <c:pt idx="48">
                  <c:v>0.00960108590206543</c:v>
                </c:pt>
                <c:pt idx="49">
                  <c:v>0.0141169226727074</c:v>
                </c:pt>
                <c:pt idx="50">
                  <c:v>0.0168942482065046</c:v>
                </c:pt>
                <c:pt idx="51">
                  <c:v>0.0173284662823145</c:v>
                </c:pt>
                <c:pt idx="52">
                  <c:v>0.0217084702224244</c:v>
                </c:pt>
                <c:pt idx="53">
                  <c:v>0.0207966271626199</c:v>
                </c:pt>
                <c:pt idx="54">
                  <c:v>0.0205429117267451</c:v>
                </c:pt>
                <c:pt idx="55">
                  <c:v>0.024722383981185</c:v>
                </c:pt>
                <c:pt idx="56">
                  <c:v>0.0170943754799866</c:v>
                </c:pt>
                <c:pt idx="57">
                  <c:v>0.00400817176552026</c:v>
                </c:pt>
                <c:pt idx="58">
                  <c:v>0.0182623462588931</c:v>
                </c:pt>
                <c:pt idx="59">
                  <c:v>0.0265052883243568</c:v>
                </c:pt>
                <c:pt idx="60">
                  <c:v>0.0380235434160288</c:v>
                </c:pt>
                <c:pt idx="61">
                  <c:v>0.0448202081676972</c:v>
                </c:pt>
                <c:pt idx="62">
                  <c:v>0.0458539211951199</c:v>
                </c:pt>
                <c:pt idx="63">
                  <c:v>0.0344170026179018</c:v>
                </c:pt>
                <c:pt idx="64">
                  <c:v>0.0566105475225223</c:v>
                </c:pt>
                <c:pt idx="65">
                  <c:v>0.0530670808358309</c:v>
                </c:pt>
                <c:pt idx="66">
                  <c:v>0.0587998151651832</c:v>
                </c:pt>
                <c:pt idx="67">
                  <c:v>0.0560417240426458</c:v>
                </c:pt>
                <c:pt idx="68">
                  <c:v>0.0633073934132478</c:v>
                </c:pt>
                <c:pt idx="69">
                  <c:v>0.0668011528755617</c:v>
                </c:pt>
                <c:pt idx="70">
                  <c:v>0.0757163344218335</c:v>
                </c:pt>
                <c:pt idx="71">
                  <c:v>0.0801814210103495</c:v>
                </c:pt>
                <c:pt idx="72">
                  <c:v>0.079424730331745</c:v>
                </c:pt>
                <c:pt idx="73">
                  <c:v>0.0755980403093521</c:v>
                </c:pt>
                <c:pt idx="74">
                  <c:v>0.0807856979587123</c:v>
                </c:pt>
                <c:pt idx="75">
                  <c:v>0.0778248828107486</c:v>
                </c:pt>
                <c:pt idx="76">
                  <c:v>0.069489805715915</c:v>
                </c:pt>
                <c:pt idx="77">
                  <c:v>0.0826405734814568</c:v>
                </c:pt>
                <c:pt idx="78">
                  <c:v>0.0778045061124313</c:v>
                </c:pt>
                <c:pt idx="79">
                  <c:v>0.0966303475432495</c:v>
                </c:pt>
                <c:pt idx="80">
                  <c:v>0.0994014224255086</c:v>
                </c:pt>
                <c:pt idx="81">
                  <c:v>0.102867483200416</c:v>
                </c:pt>
                <c:pt idx="82">
                  <c:v>0.0889421809553403</c:v>
                </c:pt>
                <c:pt idx="83">
                  <c:v>0.100543752052702</c:v>
                </c:pt>
                <c:pt idx="84">
                  <c:v>0.0938280123083488</c:v>
                </c:pt>
                <c:pt idx="85">
                  <c:v>0.101691268088834</c:v>
                </c:pt>
                <c:pt idx="86">
                  <c:v>0.103399895393466</c:v>
                </c:pt>
                <c:pt idx="87">
                  <c:v>0.100391515696227</c:v>
                </c:pt>
                <c:pt idx="88">
                  <c:v>0.0981442752116606</c:v>
                </c:pt>
                <c:pt idx="89">
                  <c:v>0.109831226945357</c:v>
                </c:pt>
                <c:pt idx="90">
                  <c:v>0.109053776441098</c:v>
                </c:pt>
                <c:pt idx="91">
                  <c:v>0.0904138723824268</c:v>
                </c:pt>
                <c:pt idx="92">
                  <c:v>0.10206221339459</c:v>
                </c:pt>
                <c:pt idx="93">
                  <c:v>0.10505040795718</c:v>
                </c:pt>
                <c:pt idx="94">
                  <c:v>0.119994105231187</c:v>
                </c:pt>
                <c:pt idx="95">
                  <c:v>0.11919573171741</c:v>
                </c:pt>
                <c:pt idx="96">
                  <c:v>0.126267148433683</c:v>
                </c:pt>
                <c:pt idx="97">
                  <c:v>0.11795460490217</c:v>
                </c:pt>
                <c:pt idx="98">
                  <c:v>0.125778497896351</c:v>
                </c:pt>
                <c:pt idx="99">
                  <c:v>0.125743299846089</c:v>
                </c:pt>
                <c:pt idx="100">
                  <c:v>0.124869698570382</c:v>
                </c:pt>
                <c:pt idx="101">
                  <c:v>0.119273854219211</c:v>
                </c:pt>
                <c:pt idx="102">
                  <c:v>0.122398101555804</c:v>
                </c:pt>
                <c:pt idx="103">
                  <c:v>0.124318044871121</c:v>
                </c:pt>
                <c:pt idx="104">
                  <c:v>0.128028129379292</c:v>
                </c:pt>
                <c:pt idx="105">
                  <c:v>0.132353984655906</c:v>
                </c:pt>
                <c:pt idx="106">
                  <c:v>0.137105203509898</c:v>
                </c:pt>
                <c:pt idx="107">
                  <c:v>0.143281521249941</c:v>
                </c:pt>
                <c:pt idx="108">
                  <c:v>0.14944439405847</c:v>
                </c:pt>
                <c:pt idx="109">
                  <c:v>0.160358074213851</c:v>
                </c:pt>
                <c:pt idx="110">
                  <c:v>0.165320885781603</c:v>
                </c:pt>
                <c:pt idx="111">
                  <c:v>0.172693185165789</c:v>
                </c:pt>
                <c:pt idx="112">
                  <c:v>0.179228890536951</c:v>
                </c:pt>
                <c:pt idx="113">
                  <c:v>0.18247221952555</c:v>
                </c:pt>
                <c:pt idx="114">
                  <c:v>0.181692434782522</c:v>
                </c:pt>
                <c:pt idx="115">
                  <c:v>0.188397943608012</c:v>
                </c:pt>
                <c:pt idx="116">
                  <c:v>0.182538741783009</c:v>
                </c:pt>
                <c:pt idx="117">
                  <c:v>0.184221649891472</c:v>
                </c:pt>
                <c:pt idx="118">
                  <c:v>0.182635048643372</c:v>
                </c:pt>
                <c:pt idx="119">
                  <c:v>0.180046023100294</c:v>
                </c:pt>
                <c:pt idx="120">
                  <c:v>0.180944747596314</c:v>
                </c:pt>
                <c:pt idx="121">
                  <c:v>0.173919377109874</c:v>
                </c:pt>
                <c:pt idx="122">
                  <c:v>0.177455103205387</c:v>
                </c:pt>
                <c:pt idx="123">
                  <c:v>0.17873568504129</c:v>
                </c:pt>
                <c:pt idx="124">
                  <c:v>0.169838063497921</c:v>
                </c:pt>
                <c:pt idx="125">
                  <c:v>0.190521001171043</c:v>
                </c:pt>
                <c:pt idx="126">
                  <c:v>0.18612226656117</c:v>
                </c:pt>
                <c:pt idx="127">
                  <c:v>0.189403780574262</c:v>
                </c:pt>
                <c:pt idx="128">
                  <c:v>0.185109206935141</c:v>
                </c:pt>
                <c:pt idx="129">
                  <c:v>0.187116978644773</c:v>
                </c:pt>
                <c:pt idx="130">
                  <c:v>0.189981167659594</c:v>
                </c:pt>
                <c:pt idx="131">
                  <c:v>0.182596260548072</c:v>
                </c:pt>
                <c:pt idx="132">
                  <c:v>0.170070905588932</c:v>
                </c:pt>
                <c:pt idx="133">
                  <c:v>0.175343503987685</c:v>
                </c:pt>
                <c:pt idx="134">
                  <c:v>0.187949202168185</c:v>
                </c:pt>
                <c:pt idx="135">
                  <c:v>0.18712810352742</c:v>
                </c:pt>
                <c:pt idx="136">
                  <c:v>0.203917509647909</c:v>
                </c:pt>
                <c:pt idx="137">
                  <c:v>0.209565494791536</c:v>
                </c:pt>
                <c:pt idx="138">
                  <c:v>0.206183778790166</c:v>
                </c:pt>
                <c:pt idx="139">
                  <c:v>0.203938148859401</c:v>
                </c:pt>
                <c:pt idx="140">
                  <c:v>0.200289811706891</c:v>
                </c:pt>
                <c:pt idx="141">
                  <c:v>0.209188511682762</c:v>
                </c:pt>
                <c:pt idx="142">
                  <c:v>0.207543831168497</c:v>
                </c:pt>
                <c:pt idx="143">
                  <c:v>0.214840682847283</c:v>
                </c:pt>
                <c:pt idx="144">
                  <c:v>0.21659515772313</c:v>
                </c:pt>
                <c:pt idx="145">
                  <c:v>0.215486756150029</c:v>
                </c:pt>
                <c:pt idx="146">
                  <c:v>0.211624328861123</c:v>
                </c:pt>
                <c:pt idx="147">
                  <c:v>0.210907703368939</c:v>
                </c:pt>
                <c:pt idx="148">
                  <c:v>0.214419349201886</c:v>
                </c:pt>
                <c:pt idx="149">
                  <c:v>0.218496100760559</c:v>
                </c:pt>
                <c:pt idx="150">
                  <c:v>0.220847842773509</c:v>
                </c:pt>
                <c:pt idx="151">
                  <c:v>0.21596094008295</c:v>
                </c:pt>
                <c:pt idx="152">
                  <c:v>0.219321108719143</c:v>
                </c:pt>
                <c:pt idx="153">
                  <c:v>0.22394560465926</c:v>
                </c:pt>
                <c:pt idx="154">
                  <c:v>0.231105020048663</c:v>
                </c:pt>
                <c:pt idx="155">
                  <c:v>0.227729483749324</c:v>
                </c:pt>
                <c:pt idx="156">
                  <c:v>0.247228380580277</c:v>
                </c:pt>
                <c:pt idx="157">
                  <c:v>0.239406985008731</c:v>
                </c:pt>
                <c:pt idx="158">
                  <c:v>0.245181827870296</c:v>
                </c:pt>
                <c:pt idx="159">
                  <c:v>0.247592415404083</c:v>
                </c:pt>
                <c:pt idx="160">
                  <c:v>0.237802589624357</c:v>
                </c:pt>
                <c:pt idx="161">
                  <c:v>0.230952570843668</c:v>
                </c:pt>
                <c:pt idx="162">
                  <c:v>0.231486820628941</c:v>
                </c:pt>
                <c:pt idx="163">
                  <c:v>0.233169572648488</c:v>
                </c:pt>
                <c:pt idx="164">
                  <c:v>0.2292169969164</c:v>
                </c:pt>
                <c:pt idx="165">
                  <c:v>0.244213069116235</c:v>
                </c:pt>
                <c:pt idx="166">
                  <c:v>0.25303434189547</c:v>
                </c:pt>
                <c:pt idx="167">
                  <c:v>0.246910058523623</c:v>
                </c:pt>
                <c:pt idx="168">
                  <c:v>0.254396678847917</c:v>
                </c:pt>
                <c:pt idx="169">
                  <c:v>0.273972371424896</c:v>
                </c:pt>
                <c:pt idx="170">
                  <c:v>0.274383048454391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'Sheet 1'!$D$1</c:f>
              <c:strCache>
                <c:ptCount val="1"/>
                <c:pt idx="0">
                  <c:v>动量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1'!$D$2:$D$172</c:f>
              <c:numCache>
                <c:formatCode>0.0000_ </c:formatCode>
                <c:ptCount val="171"/>
                <c:pt idx="0">
                  <c:v>0</c:v>
                </c:pt>
                <c:pt idx="1">
                  <c:v>-0.00393276956830779</c:v>
                </c:pt>
                <c:pt idx="2">
                  <c:v>-0.00494122099819183</c:v>
                </c:pt>
                <c:pt idx="3">
                  <c:v>-0.00386483550550554</c:v>
                </c:pt>
                <c:pt idx="4">
                  <c:v>-0.00153759831428379</c:v>
                </c:pt>
                <c:pt idx="5">
                  <c:v>-0.00146122204765597</c:v>
                </c:pt>
                <c:pt idx="6">
                  <c:v>-0.00277471003327368</c:v>
                </c:pt>
                <c:pt idx="7">
                  <c:v>-0.00345604183210191</c:v>
                </c:pt>
                <c:pt idx="8">
                  <c:v>-0.00679934375334945</c:v>
                </c:pt>
                <c:pt idx="9">
                  <c:v>-0.00643224753918314</c:v>
                </c:pt>
                <c:pt idx="10">
                  <c:v>-0.00464887928257596</c:v>
                </c:pt>
                <c:pt idx="11">
                  <c:v>-0.00412603026421055</c:v>
                </c:pt>
                <c:pt idx="12">
                  <c:v>0.00181784884789948</c:v>
                </c:pt>
                <c:pt idx="13">
                  <c:v>0.0045540148598644</c:v>
                </c:pt>
                <c:pt idx="14">
                  <c:v>0.00406396159595523</c:v>
                </c:pt>
                <c:pt idx="15">
                  <c:v>0.00208115190510538</c:v>
                </c:pt>
                <c:pt idx="16">
                  <c:v>0.0100217428644185</c:v>
                </c:pt>
                <c:pt idx="17">
                  <c:v>0.0155483951091222</c:v>
                </c:pt>
                <c:pt idx="18">
                  <c:v>0.0169477647242666</c:v>
                </c:pt>
                <c:pt idx="19">
                  <c:v>0.0192516935042855</c:v>
                </c:pt>
                <c:pt idx="20">
                  <c:v>0.0189952018730053</c:v>
                </c:pt>
                <c:pt idx="21">
                  <c:v>0.0201548110975356</c:v>
                </c:pt>
                <c:pt idx="22">
                  <c:v>0.0202580366356688</c:v>
                </c:pt>
                <c:pt idx="23">
                  <c:v>0.0226555774730504</c:v>
                </c:pt>
                <c:pt idx="24">
                  <c:v>0.0190285472266434</c:v>
                </c:pt>
                <c:pt idx="25">
                  <c:v>0.0227754892027365</c:v>
                </c:pt>
                <c:pt idx="26">
                  <c:v>0.0226954549481118</c:v>
                </c:pt>
                <c:pt idx="27">
                  <c:v>0.0175941203915568</c:v>
                </c:pt>
                <c:pt idx="28">
                  <c:v>0.0171196270913692</c:v>
                </c:pt>
                <c:pt idx="29">
                  <c:v>0.0200462066952785</c:v>
                </c:pt>
                <c:pt idx="30">
                  <c:v>0.0198175283865274</c:v>
                </c:pt>
                <c:pt idx="31">
                  <c:v>0.0174504047104218</c:v>
                </c:pt>
                <c:pt idx="32">
                  <c:v>0.0163806684668533</c:v>
                </c:pt>
                <c:pt idx="33">
                  <c:v>0.0147048774927205</c:v>
                </c:pt>
                <c:pt idx="34">
                  <c:v>0.0178331419767133</c:v>
                </c:pt>
                <c:pt idx="35">
                  <c:v>0.0240065823601945</c:v>
                </c:pt>
                <c:pt idx="36">
                  <c:v>0.0199935352720502</c:v>
                </c:pt>
                <c:pt idx="37">
                  <c:v>0.0194801195380023</c:v>
                </c:pt>
                <c:pt idx="38">
                  <c:v>0.0195836964592189</c:v>
                </c:pt>
                <c:pt idx="39">
                  <c:v>0.0265824095682299</c:v>
                </c:pt>
                <c:pt idx="40">
                  <c:v>0.0246969149718528</c:v>
                </c:pt>
                <c:pt idx="41">
                  <c:v>0.0304730311861676</c:v>
                </c:pt>
                <c:pt idx="42">
                  <c:v>0.0370056121104125</c:v>
                </c:pt>
                <c:pt idx="43">
                  <c:v>0.0426631680684388</c:v>
                </c:pt>
                <c:pt idx="44">
                  <c:v>0.0507732067623836</c:v>
                </c:pt>
                <c:pt idx="45">
                  <c:v>0.0541793612064569</c:v>
                </c:pt>
                <c:pt idx="46">
                  <c:v>0.0548857403122602</c:v>
                </c:pt>
                <c:pt idx="47">
                  <c:v>0.0560176353223105</c:v>
                </c:pt>
                <c:pt idx="48">
                  <c:v>0.0580006972881948</c:v>
                </c:pt>
                <c:pt idx="49">
                  <c:v>0.0617013918446112</c:v>
                </c:pt>
                <c:pt idx="50">
                  <c:v>0.0738754281738019</c:v>
                </c:pt>
                <c:pt idx="51">
                  <c:v>0.0716041600008994</c:v>
                </c:pt>
                <c:pt idx="52">
                  <c:v>0.0683384506723381</c:v>
                </c:pt>
                <c:pt idx="53">
                  <c:v>0.0696927891938639</c:v>
                </c:pt>
                <c:pt idx="54">
                  <c:v>0.0693817520962434</c:v>
                </c:pt>
                <c:pt idx="55">
                  <c:v>0.0685721925014202</c:v>
                </c:pt>
                <c:pt idx="56">
                  <c:v>0.0852988291483188</c:v>
                </c:pt>
                <c:pt idx="57">
                  <c:v>0.0835239211151826</c:v>
                </c:pt>
                <c:pt idx="58">
                  <c:v>0.0918910190592346</c:v>
                </c:pt>
                <c:pt idx="59">
                  <c:v>0.0920270673812922</c:v>
                </c:pt>
                <c:pt idx="60">
                  <c:v>0.0828087033733569</c:v>
                </c:pt>
                <c:pt idx="61">
                  <c:v>0.0813348315346965</c:v>
                </c:pt>
                <c:pt idx="62">
                  <c:v>0.0812583831894873</c:v>
                </c:pt>
                <c:pt idx="63">
                  <c:v>0.0793826462310434</c:v>
                </c:pt>
                <c:pt idx="64">
                  <c:v>0.077613243199548</c:v>
                </c:pt>
                <c:pt idx="65">
                  <c:v>0.0770004220921716</c:v>
                </c:pt>
                <c:pt idx="66">
                  <c:v>0.0837922786828964</c:v>
                </c:pt>
                <c:pt idx="67">
                  <c:v>0.0824790609919586</c:v>
                </c:pt>
                <c:pt idx="68">
                  <c:v>0.0909054705985339</c:v>
                </c:pt>
                <c:pt idx="69">
                  <c:v>0.096593164413334</c:v>
                </c:pt>
                <c:pt idx="70">
                  <c:v>0.0953378258231177</c:v>
                </c:pt>
                <c:pt idx="71">
                  <c:v>0.0971883262683109</c:v>
                </c:pt>
                <c:pt idx="72">
                  <c:v>0.100214203127677</c:v>
                </c:pt>
                <c:pt idx="73">
                  <c:v>0.103544756149871</c:v>
                </c:pt>
                <c:pt idx="74">
                  <c:v>0.111989491735722</c:v>
                </c:pt>
                <c:pt idx="75">
                  <c:v>0.116920288369105</c:v>
                </c:pt>
                <c:pt idx="76">
                  <c:v>0.129974007742825</c:v>
                </c:pt>
                <c:pt idx="77">
                  <c:v>0.13138343232005</c:v>
                </c:pt>
                <c:pt idx="78">
                  <c:v>0.127652059317501</c:v>
                </c:pt>
                <c:pt idx="79">
                  <c:v>0.141572929072442</c:v>
                </c:pt>
                <c:pt idx="80">
                  <c:v>0.140355963316904</c:v>
                </c:pt>
                <c:pt idx="81">
                  <c:v>0.126917344319454</c:v>
                </c:pt>
                <c:pt idx="82">
                  <c:v>0.123963050501065</c:v>
                </c:pt>
                <c:pt idx="83">
                  <c:v>0.125226579020073</c:v>
                </c:pt>
                <c:pt idx="84">
                  <c:v>0.122306026987518</c:v>
                </c:pt>
                <c:pt idx="85">
                  <c:v>0.129658627910686</c:v>
                </c:pt>
                <c:pt idx="86">
                  <c:v>0.133810723591831</c:v>
                </c:pt>
                <c:pt idx="87">
                  <c:v>0.127077962427886</c:v>
                </c:pt>
                <c:pt idx="88">
                  <c:v>0.116975311356045</c:v>
                </c:pt>
                <c:pt idx="89">
                  <c:v>0.120484321935523</c:v>
                </c:pt>
                <c:pt idx="90">
                  <c:v>0.127496747994612</c:v>
                </c:pt>
                <c:pt idx="91">
                  <c:v>0.138209138814482</c:v>
                </c:pt>
                <c:pt idx="92">
                  <c:v>0.140955558004626</c:v>
                </c:pt>
                <c:pt idx="93">
                  <c:v>0.128151969327392</c:v>
                </c:pt>
                <c:pt idx="94">
                  <c:v>0.129209740526478</c:v>
                </c:pt>
                <c:pt idx="95">
                  <c:v>0.123220505967133</c:v>
                </c:pt>
                <c:pt idx="96">
                  <c:v>0.106296310938927</c:v>
                </c:pt>
                <c:pt idx="97">
                  <c:v>0.108205357211718</c:v>
                </c:pt>
                <c:pt idx="98">
                  <c:v>0.10771435791643</c:v>
                </c:pt>
                <c:pt idx="99">
                  <c:v>0.103253072151309</c:v>
                </c:pt>
                <c:pt idx="100">
                  <c:v>0.106604951423721</c:v>
                </c:pt>
                <c:pt idx="101">
                  <c:v>0.103557955540057</c:v>
                </c:pt>
                <c:pt idx="102">
                  <c:v>0.116469959413272</c:v>
                </c:pt>
                <c:pt idx="103">
                  <c:v>0.111667624831273</c:v>
                </c:pt>
                <c:pt idx="104">
                  <c:v>0.109688022637287</c:v>
                </c:pt>
                <c:pt idx="105">
                  <c:v>0.113404754678026</c:v>
                </c:pt>
                <c:pt idx="106">
                  <c:v>0.120189493508855</c:v>
                </c:pt>
                <c:pt idx="107">
                  <c:v>0.134846925275486</c:v>
                </c:pt>
                <c:pt idx="108">
                  <c:v>0.122515054873063</c:v>
                </c:pt>
                <c:pt idx="109">
                  <c:v>0.122602882624283</c:v>
                </c:pt>
                <c:pt idx="110">
                  <c:v>0.113789591232996</c:v>
                </c:pt>
                <c:pt idx="111">
                  <c:v>0.107614141659063</c:v>
                </c:pt>
                <c:pt idx="112">
                  <c:v>0.115055786659509</c:v>
                </c:pt>
                <c:pt idx="113">
                  <c:v>0.114037244228254</c:v>
                </c:pt>
                <c:pt idx="114">
                  <c:v>0.123781214260286</c:v>
                </c:pt>
                <c:pt idx="115">
                  <c:v>0.119532479221367</c:v>
                </c:pt>
                <c:pt idx="116">
                  <c:v>0.120380141356189</c:v>
                </c:pt>
                <c:pt idx="117">
                  <c:v>0.11613983050145</c:v>
                </c:pt>
                <c:pt idx="118">
                  <c:v>0.128931021662713</c:v>
                </c:pt>
                <c:pt idx="119">
                  <c:v>0.135577171401497</c:v>
                </c:pt>
                <c:pt idx="120">
                  <c:v>0.143227285678483</c:v>
                </c:pt>
                <c:pt idx="121">
                  <c:v>0.145010248493071</c:v>
                </c:pt>
                <c:pt idx="122">
                  <c:v>0.153547875350473</c:v>
                </c:pt>
                <c:pt idx="123">
                  <c:v>0.154963138292777</c:v>
                </c:pt>
                <c:pt idx="124">
                  <c:v>0.156471724978119</c:v>
                </c:pt>
                <c:pt idx="125">
                  <c:v>0.160080780628334</c:v>
                </c:pt>
                <c:pt idx="126">
                  <c:v>0.164875709136111</c:v>
                </c:pt>
                <c:pt idx="127">
                  <c:v>0.164086718966405</c:v>
                </c:pt>
                <c:pt idx="128">
                  <c:v>0.166650905483573</c:v>
                </c:pt>
                <c:pt idx="129">
                  <c:v>0.172248501071844</c:v>
                </c:pt>
                <c:pt idx="130">
                  <c:v>0.174483594806796</c:v>
                </c:pt>
                <c:pt idx="131">
                  <c:v>0.174086829246634</c:v>
                </c:pt>
                <c:pt idx="132">
                  <c:v>0.182752440634819</c:v>
                </c:pt>
                <c:pt idx="133">
                  <c:v>0.186838296099821</c:v>
                </c:pt>
                <c:pt idx="134">
                  <c:v>0.187245801368585</c:v>
                </c:pt>
                <c:pt idx="135">
                  <c:v>0.189927331815983</c:v>
                </c:pt>
                <c:pt idx="136">
                  <c:v>0.190031800709642</c:v>
                </c:pt>
                <c:pt idx="137">
                  <c:v>0.184137403543541</c:v>
                </c:pt>
                <c:pt idx="138">
                  <c:v>0.190480408789349</c:v>
                </c:pt>
                <c:pt idx="139">
                  <c:v>0.196402294924363</c:v>
                </c:pt>
                <c:pt idx="140">
                  <c:v>0.19730951198692</c:v>
                </c:pt>
                <c:pt idx="141">
                  <c:v>0.207075565094275</c:v>
                </c:pt>
                <c:pt idx="142">
                  <c:v>0.206235435171191</c:v>
                </c:pt>
                <c:pt idx="143">
                  <c:v>0.213199370364762</c:v>
                </c:pt>
                <c:pt idx="144">
                  <c:v>0.220399389941304</c:v>
                </c:pt>
                <c:pt idx="145">
                  <c:v>0.224863838154177</c:v>
                </c:pt>
                <c:pt idx="146">
                  <c:v>0.23298100361784</c:v>
                </c:pt>
                <c:pt idx="147">
                  <c:v>0.222851899706691</c:v>
                </c:pt>
                <c:pt idx="148">
                  <c:v>0.224646953703278</c:v>
                </c:pt>
                <c:pt idx="149">
                  <c:v>0.22721577126929</c:v>
                </c:pt>
                <c:pt idx="150">
                  <c:v>0.215463007217877</c:v>
                </c:pt>
                <c:pt idx="151">
                  <c:v>0.212238652975292</c:v>
                </c:pt>
                <c:pt idx="152">
                  <c:v>0.211929039429651</c:v>
                </c:pt>
                <c:pt idx="153">
                  <c:v>0.21892309446035</c:v>
                </c:pt>
                <c:pt idx="154">
                  <c:v>0.232120826839354</c:v>
                </c:pt>
                <c:pt idx="155">
                  <c:v>0.250841634563467</c:v>
                </c:pt>
                <c:pt idx="156">
                  <c:v>0.265260963746852</c:v>
                </c:pt>
                <c:pt idx="157">
                  <c:v>0.267154495105036</c:v>
                </c:pt>
                <c:pt idx="158">
                  <c:v>0.257047852681759</c:v>
                </c:pt>
                <c:pt idx="159">
                  <c:v>0.251026245829624</c:v>
                </c:pt>
                <c:pt idx="160">
                  <c:v>0.258830779457057</c:v>
                </c:pt>
                <c:pt idx="161">
                  <c:v>0.258697839523814</c:v>
                </c:pt>
                <c:pt idx="162">
                  <c:v>0.266989570301376</c:v>
                </c:pt>
                <c:pt idx="163">
                  <c:v>0.277671309704581</c:v>
                </c:pt>
                <c:pt idx="164">
                  <c:v>0.282126567898348</c:v>
                </c:pt>
                <c:pt idx="165">
                  <c:v>0.29412719217094</c:v>
                </c:pt>
                <c:pt idx="166">
                  <c:v>0.296576944930594</c:v>
                </c:pt>
                <c:pt idx="167">
                  <c:v>0.302135888379686</c:v>
                </c:pt>
                <c:pt idx="168">
                  <c:v>0.306917536408874</c:v>
                </c:pt>
                <c:pt idx="169">
                  <c:v>0.300085432940358</c:v>
                </c:pt>
                <c:pt idx="170">
                  <c:v>0.30892974515104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'Sheet 1'!$E$1</c:f>
              <c:strCache>
                <c:ptCount val="1"/>
                <c:pt idx="0">
                  <c:v>残差波动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1'!$E$2:$E$172</c:f>
              <c:numCache>
                <c:formatCode>0.0000_ </c:formatCode>
                <c:ptCount val="171"/>
                <c:pt idx="0">
                  <c:v>0</c:v>
                </c:pt>
                <c:pt idx="1">
                  <c:v>0.00151184487594125</c:v>
                </c:pt>
                <c:pt idx="2">
                  <c:v>-0.00219276713191385</c:v>
                </c:pt>
                <c:pt idx="3">
                  <c:v>-0.00669263017852173</c:v>
                </c:pt>
                <c:pt idx="4">
                  <c:v>-0.00461985651288455</c:v>
                </c:pt>
                <c:pt idx="5">
                  <c:v>-0.00478195973479278</c:v>
                </c:pt>
                <c:pt idx="6">
                  <c:v>-0.00254858432961991</c:v>
                </c:pt>
                <c:pt idx="7">
                  <c:v>-0.00765364714618255</c:v>
                </c:pt>
                <c:pt idx="8">
                  <c:v>-0.00534028368006956</c:v>
                </c:pt>
                <c:pt idx="9">
                  <c:v>-0.00508986599497319</c:v>
                </c:pt>
                <c:pt idx="10">
                  <c:v>-0.00424936573744628</c:v>
                </c:pt>
                <c:pt idx="11">
                  <c:v>-0.00475162296594644</c:v>
                </c:pt>
                <c:pt idx="12">
                  <c:v>-0.0104886506132418</c:v>
                </c:pt>
                <c:pt idx="13">
                  <c:v>-0.0114082744418581</c:v>
                </c:pt>
                <c:pt idx="14">
                  <c:v>-0.00988944539791103</c:v>
                </c:pt>
                <c:pt idx="15">
                  <c:v>-0.0146327647113423</c:v>
                </c:pt>
                <c:pt idx="16">
                  <c:v>-0.0244722858203645</c:v>
                </c:pt>
                <c:pt idx="17">
                  <c:v>-0.0219574052200627</c:v>
                </c:pt>
                <c:pt idx="18">
                  <c:v>-0.0191503043004275</c:v>
                </c:pt>
                <c:pt idx="19">
                  <c:v>-0.0269600487390278</c:v>
                </c:pt>
                <c:pt idx="20">
                  <c:v>-0.0222734103851621</c:v>
                </c:pt>
                <c:pt idx="21">
                  <c:v>-0.0280638999048152</c:v>
                </c:pt>
                <c:pt idx="22">
                  <c:v>-0.0323069184667772</c:v>
                </c:pt>
                <c:pt idx="23">
                  <c:v>-0.0257892451092624</c:v>
                </c:pt>
                <c:pt idx="24">
                  <c:v>-0.0244495133377134</c:v>
                </c:pt>
                <c:pt idx="25">
                  <c:v>-0.0258302287531144</c:v>
                </c:pt>
                <c:pt idx="26">
                  <c:v>-0.028425313536819</c:v>
                </c:pt>
                <c:pt idx="27">
                  <c:v>-0.0293335283743769</c:v>
                </c:pt>
                <c:pt idx="28">
                  <c:v>-0.0295898268654325</c:v>
                </c:pt>
                <c:pt idx="29">
                  <c:v>-0.0337211669884996</c:v>
                </c:pt>
                <c:pt idx="30">
                  <c:v>-0.0360900398029328</c:v>
                </c:pt>
                <c:pt idx="31">
                  <c:v>-0.0378767924514566</c:v>
                </c:pt>
                <c:pt idx="32">
                  <c:v>-0.0359576136076163</c:v>
                </c:pt>
                <c:pt idx="33">
                  <c:v>-0.034161658692127</c:v>
                </c:pt>
                <c:pt idx="34">
                  <c:v>-0.0345845079778764</c:v>
                </c:pt>
                <c:pt idx="35">
                  <c:v>-0.0340018076937776</c:v>
                </c:pt>
                <c:pt idx="36">
                  <c:v>-0.0327929665105732</c:v>
                </c:pt>
                <c:pt idx="37">
                  <c:v>-0.035041333989739</c:v>
                </c:pt>
                <c:pt idx="38">
                  <c:v>-0.0377534206498416</c:v>
                </c:pt>
                <c:pt idx="39">
                  <c:v>-0.037945883390329</c:v>
                </c:pt>
                <c:pt idx="40">
                  <c:v>-0.0385157869496613</c:v>
                </c:pt>
                <c:pt idx="41">
                  <c:v>-0.0398415617600649</c:v>
                </c:pt>
                <c:pt idx="42">
                  <c:v>-0.0397888165042943</c:v>
                </c:pt>
                <c:pt idx="43">
                  <c:v>-0.0451885111118795</c:v>
                </c:pt>
                <c:pt idx="44">
                  <c:v>-0.0438923450788689</c:v>
                </c:pt>
                <c:pt idx="45">
                  <c:v>-0.0466332556505787</c:v>
                </c:pt>
                <c:pt idx="46">
                  <c:v>-0.0509376188673545</c:v>
                </c:pt>
                <c:pt idx="47">
                  <c:v>-0.049412977266647</c:v>
                </c:pt>
                <c:pt idx="48">
                  <c:v>-0.0479519439191783</c:v>
                </c:pt>
                <c:pt idx="49">
                  <c:v>-0.0480050759204087</c:v>
                </c:pt>
                <c:pt idx="50">
                  <c:v>-0.0484644157777587</c:v>
                </c:pt>
                <c:pt idx="51">
                  <c:v>-0.0515303745334029</c:v>
                </c:pt>
                <c:pt idx="52">
                  <c:v>-0.0482740573875663</c:v>
                </c:pt>
                <c:pt idx="53">
                  <c:v>-0.0498031351861929</c:v>
                </c:pt>
                <c:pt idx="54">
                  <c:v>-0.0557674667899398</c:v>
                </c:pt>
                <c:pt idx="55">
                  <c:v>-0.0549653794564452</c:v>
                </c:pt>
                <c:pt idx="56">
                  <c:v>-0.0595015965762563</c:v>
                </c:pt>
                <c:pt idx="57">
                  <c:v>-0.061417886204016</c:v>
                </c:pt>
                <c:pt idx="58">
                  <c:v>-0.0589793650822539</c:v>
                </c:pt>
                <c:pt idx="59">
                  <c:v>-0.0561315307658289</c:v>
                </c:pt>
                <c:pt idx="60">
                  <c:v>-0.0534139045457606</c:v>
                </c:pt>
                <c:pt idx="61">
                  <c:v>-0.0529568055371029</c:v>
                </c:pt>
                <c:pt idx="62">
                  <c:v>-0.0504185837108273</c:v>
                </c:pt>
                <c:pt idx="63">
                  <c:v>-0.0572870465750732</c:v>
                </c:pt>
                <c:pt idx="64">
                  <c:v>-0.0614693119752774</c:v>
                </c:pt>
                <c:pt idx="65">
                  <c:v>-0.0639068548585239</c:v>
                </c:pt>
                <c:pt idx="66">
                  <c:v>-0.0670533021692326</c:v>
                </c:pt>
                <c:pt idx="67">
                  <c:v>-0.0694293525244014</c:v>
                </c:pt>
                <c:pt idx="68">
                  <c:v>-0.0730381312823387</c:v>
                </c:pt>
                <c:pt idx="69">
                  <c:v>-0.0720435470837573</c:v>
                </c:pt>
                <c:pt idx="70">
                  <c:v>-0.0724424977750762</c:v>
                </c:pt>
                <c:pt idx="71">
                  <c:v>-0.0763247851970218</c:v>
                </c:pt>
                <c:pt idx="72">
                  <c:v>-0.0747495254405712</c:v>
                </c:pt>
                <c:pt idx="73">
                  <c:v>-0.0816968275042451</c:v>
                </c:pt>
                <c:pt idx="74">
                  <c:v>-0.0768159633055908</c:v>
                </c:pt>
                <c:pt idx="75">
                  <c:v>-0.0792485353721947</c:v>
                </c:pt>
                <c:pt idx="76">
                  <c:v>-0.0786558934548108</c:v>
                </c:pt>
                <c:pt idx="77">
                  <c:v>-0.0787855214329783</c:v>
                </c:pt>
                <c:pt idx="78">
                  <c:v>-0.0804935486307391</c:v>
                </c:pt>
                <c:pt idx="79">
                  <c:v>-0.0797630660816042</c:v>
                </c:pt>
                <c:pt idx="80">
                  <c:v>-0.0835619643575385</c:v>
                </c:pt>
                <c:pt idx="81">
                  <c:v>-0.0862389026802824</c:v>
                </c:pt>
                <c:pt idx="82">
                  <c:v>-0.0985416738707487</c:v>
                </c:pt>
                <c:pt idx="83">
                  <c:v>-0.102121082723489</c:v>
                </c:pt>
                <c:pt idx="84">
                  <c:v>-0.10874744293002</c:v>
                </c:pt>
                <c:pt idx="85">
                  <c:v>-0.107155007125216</c:v>
                </c:pt>
                <c:pt idx="86">
                  <c:v>-0.108591038516208</c:v>
                </c:pt>
                <c:pt idx="87">
                  <c:v>-0.105274696200067</c:v>
                </c:pt>
                <c:pt idx="88">
                  <c:v>-0.111356621173267</c:v>
                </c:pt>
                <c:pt idx="89">
                  <c:v>-0.106562399332432</c:v>
                </c:pt>
                <c:pt idx="90">
                  <c:v>-0.106061905208233</c:v>
                </c:pt>
                <c:pt idx="91">
                  <c:v>-0.107729426506533</c:v>
                </c:pt>
                <c:pt idx="92">
                  <c:v>-0.114174391717641</c:v>
                </c:pt>
                <c:pt idx="93">
                  <c:v>-0.113670542007837</c:v>
                </c:pt>
                <c:pt idx="94">
                  <c:v>-0.108272530880487</c:v>
                </c:pt>
                <c:pt idx="95">
                  <c:v>-0.103112356835931</c:v>
                </c:pt>
                <c:pt idx="96">
                  <c:v>-0.103049920193937</c:v>
                </c:pt>
                <c:pt idx="97">
                  <c:v>-0.106352771918458</c:v>
                </c:pt>
                <c:pt idx="98">
                  <c:v>-0.113486030299004</c:v>
                </c:pt>
                <c:pt idx="99">
                  <c:v>-0.114769501981047</c:v>
                </c:pt>
                <c:pt idx="100">
                  <c:v>-0.118386095272241</c:v>
                </c:pt>
                <c:pt idx="101">
                  <c:v>-0.120363536182085</c:v>
                </c:pt>
                <c:pt idx="102">
                  <c:v>-0.122656117767177</c:v>
                </c:pt>
                <c:pt idx="103">
                  <c:v>-0.126592242432074</c:v>
                </c:pt>
                <c:pt idx="104">
                  <c:v>-0.128264609423485</c:v>
                </c:pt>
                <c:pt idx="105">
                  <c:v>-0.130573343318949</c:v>
                </c:pt>
                <c:pt idx="106">
                  <c:v>-0.134054712197679</c:v>
                </c:pt>
                <c:pt idx="107">
                  <c:v>-0.139337768924593</c:v>
                </c:pt>
                <c:pt idx="108">
                  <c:v>-0.131733192952315</c:v>
                </c:pt>
                <c:pt idx="109">
                  <c:v>-0.122137378357178</c:v>
                </c:pt>
                <c:pt idx="110">
                  <c:v>-0.125771397943788</c:v>
                </c:pt>
                <c:pt idx="111">
                  <c:v>-0.116847815206649</c:v>
                </c:pt>
                <c:pt idx="112">
                  <c:v>-0.122118598452654</c:v>
                </c:pt>
                <c:pt idx="113">
                  <c:v>-0.124583634388132</c:v>
                </c:pt>
                <c:pt idx="114">
                  <c:v>-0.128828950673119</c:v>
                </c:pt>
                <c:pt idx="115">
                  <c:v>-0.129867282608102</c:v>
                </c:pt>
                <c:pt idx="116">
                  <c:v>-0.130173118642587</c:v>
                </c:pt>
                <c:pt idx="117">
                  <c:v>-0.12994152636148</c:v>
                </c:pt>
                <c:pt idx="118">
                  <c:v>-0.135442741652213</c:v>
                </c:pt>
                <c:pt idx="119">
                  <c:v>-0.140251113826924</c:v>
                </c:pt>
                <c:pt idx="120">
                  <c:v>-0.146139984566581</c:v>
                </c:pt>
                <c:pt idx="121">
                  <c:v>-0.15046955448743</c:v>
                </c:pt>
                <c:pt idx="122">
                  <c:v>-0.163104210156573</c:v>
                </c:pt>
                <c:pt idx="123">
                  <c:v>-0.163396828596232</c:v>
                </c:pt>
                <c:pt idx="124">
                  <c:v>-0.174911651412212</c:v>
                </c:pt>
                <c:pt idx="125">
                  <c:v>-0.175842593232955</c:v>
                </c:pt>
                <c:pt idx="126">
                  <c:v>-0.175874135737647</c:v>
                </c:pt>
                <c:pt idx="127">
                  <c:v>-0.175954612917844</c:v>
                </c:pt>
                <c:pt idx="128">
                  <c:v>-0.178292398222245</c:v>
                </c:pt>
                <c:pt idx="129">
                  <c:v>-0.177609485364642</c:v>
                </c:pt>
                <c:pt idx="130">
                  <c:v>-0.177837380814149</c:v>
                </c:pt>
                <c:pt idx="131">
                  <c:v>-0.179525934240532</c:v>
                </c:pt>
                <c:pt idx="132">
                  <c:v>-0.178678779686127</c:v>
                </c:pt>
                <c:pt idx="133">
                  <c:v>-0.178993089996124</c:v>
                </c:pt>
                <c:pt idx="134">
                  <c:v>-0.177773761186044</c:v>
                </c:pt>
                <c:pt idx="135">
                  <c:v>-0.175075199242161</c:v>
                </c:pt>
                <c:pt idx="136">
                  <c:v>-0.177640220253814</c:v>
                </c:pt>
                <c:pt idx="137">
                  <c:v>-0.176091725558142</c:v>
                </c:pt>
                <c:pt idx="138">
                  <c:v>-0.174959767097334</c:v>
                </c:pt>
                <c:pt idx="139">
                  <c:v>-0.181190725570882</c:v>
                </c:pt>
                <c:pt idx="140">
                  <c:v>-0.180909880118007</c:v>
                </c:pt>
                <c:pt idx="141">
                  <c:v>-0.176448782616292</c:v>
                </c:pt>
                <c:pt idx="142">
                  <c:v>-0.179483960983298</c:v>
                </c:pt>
                <c:pt idx="143">
                  <c:v>-0.179555235896531</c:v>
                </c:pt>
                <c:pt idx="144">
                  <c:v>-0.183543195827881</c:v>
                </c:pt>
                <c:pt idx="145">
                  <c:v>-0.188365581838069</c:v>
                </c:pt>
                <c:pt idx="146">
                  <c:v>-0.186986345155308</c:v>
                </c:pt>
                <c:pt idx="147">
                  <c:v>-0.187179171891522</c:v>
                </c:pt>
                <c:pt idx="148">
                  <c:v>-0.18913777602251</c:v>
                </c:pt>
                <c:pt idx="149">
                  <c:v>-0.190372187905514</c:v>
                </c:pt>
                <c:pt idx="150">
                  <c:v>-0.190366614220949</c:v>
                </c:pt>
                <c:pt idx="151">
                  <c:v>-0.194869457482569</c:v>
                </c:pt>
                <c:pt idx="152">
                  <c:v>-0.195312713278746</c:v>
                </c:pt>
                <c:pt idx="153">
                  <c:v>-0.193711393703238</c:v>
                </c:pt>
                <c:pt idx="154">
                  <c:v>-0.195623645253405</c:v>
                </c:pt>
                <c:pt idx="155">
                  <c:v>-0.195614579484837</c:v>
                </c:pt>
                <c:pt idx="156">
                  <c:v>-0.202475023068229</c:v>
                </c:pt>
                <c:pt idx="157">
                  <c:v>-0.201353973104356</c:v>
                </c:pt>
                <c:pt idx="158">
                  <c:v>-0.205102969841134</c:v>
                </c:pt>
                <c:pt idx="159">
                  <c:v>-0.211641993822993</c:v>
                </c:pt>
                <c:pt idx="160">
                  <c:v>-0.220351547072837</c:v>
                </c:pt>
                <c:pt idx="161">
                  <c:v>-0.22627358692309</c:v>
                </c:pt>
                <c:pt idx="162">
                  <c:v>-0.225682514737277</c:v>
                </c:pt>
                <c:pt idx="163">
                  <c:v>-0.22609346591271</c:v>
                </c:pt>
                <c:pt idx="164">
                  <c:v>-0.229996774087872</c:v>
                </c:pt>
                <c:pt idx="165">
                  <c:v>-0.23487672829721</c:v>
                </c:pt>
                <c:pt idx="166">
                  <c:v>-0.235768233455939</c:v>
                </c:pt>
                <c:pt idx="167">
                  <c:v>-0.242308884043701</c:v>
                </c:pt>
                <c:pt idx="168">
                  <c:v>-0.240437900509048</c:v>
                </c:pt>
                <c:pt idx="169">
                  <c:v>-0.237289007602051</c:v>
                </c:pt>
                <c:pt idx="170">
                  <c:v>-0.23517625128081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'Sheet 1'!$F$1</c:f>
              <c:strCache>
                <c:ptCount val="1"/>
                <c:pt idx="0">
                  <c:v>非线性规模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1'!$F$2:$F$172</c:f>
              <c:numCache>
                <c:formatCode>0.0000_ </c:formatCode>
                <c:ptCount val="171"/>
                <c:pt idx="0">
                  <c:v>0</c:v>
                </c:pt>
                <c:pt idx="1">
                  <c:v>-0.00392477584867057</c:v>
                </c:pt>
                <c:pt idx="2">
                  <c:v>-0.00926197838871146</c:v>
                </c:pt>
                <c:pt idx="3">
                  <c:v>-0.0135097392535543</c:v>
                </c:pt>
                <c:pt idx="4">
                  <c:v>-0.0175641575574382</c:v>
                </c:pt>
                <c:pt idx="5">
                  <c:v>-0.017734534106939</c:v>
                </c:pt>
                <c:pt idx="6">
                  <c:v>-0.0243713546977486</c:v>
                </c:pt>
                <c:pt idx="7">
                  <c:v>-0.0292975471688242</c:v>
                </c:pt>
                <c:pt idx="8">
                  <c:v>-0.0339051711643923</c:v>
                </c:pt>
                <c:pt idx="9">
                  <c:v>-0.0352901983169447</c:v>
                </c:pt>
                <c:pt idx="10">
                  <c:v>-0.0372150966057118</c:v>
                </c:pt>
                <c:pt idx="11">
                  <c:v>-0.0402812969491012</c:v>
                </c:pt>
                <c:pt idx="12">
                  <c:v>-0.0446298228878863</c:v>
                </c:pt>
                <c:pt idx="13">
                  <c:v>-0.0458131330389109</c:v>
                </c:pt>
                <c:pt idx="14">
                  <c:v>-0.0484827959773604</c:v>
                </c:pt>
                <c:pt idx="15">
                  <c:v>-0.0500395416283079</c:v>
                </c:pt>
                <c:pt idx="16">
                  <c:v>-0.0515144114100037</c:v>
                </c:pt>
                <c:pt idx="17">
                  <c:v>-0.0560641447494703</c:v>
                </c:pt>
                <c:pt idx="18">
                  <c:v>-0.0587147486162808</c:v>
                </c:pt>
                <c:pt idx="19">
                  <c:v>-0.065567028444764</c:v>
                </c:pt>
                <c:pt idx="20">
                  <c:v>-0.0702311332007601</c:v>
                </c:pt>
                <c:pt idx="21">
                  <c:v>-0.0717247562935874</c:v>
                </c:pt>
                <c:pt idx="22">
                  <c:v>-0.0740620066002141</c:v>
                </c:pt>
                <c:pt idx="23">
                  <c:v>-0.0783954823273483</c:v>
                </c:pt>
                <c:pt idx="24">
                  <c:v>-0.0777838763787166</c:v>
                </c:pt>
                <c:pt idx="25">
                  <c:v>-0.0815222911980178</c:v>
                </c:pt>
                <c:pt idx="26">
                  <c:v>-0.082886985276816</c:v>
                </c:pt>
                <c:pt idx="27">
                  <c:v>-0.0844637072809254</c:v>
                </c:pt>
                <c:pt idx="28">
                  <c:v>-0.0837513192716566</c:v>
                </c:pt>
                <c:pt idx="29">
                  <c:v>-0.0784827429788724</c:v>
                </c:pt>
                <c:pt idx="30">
                  <c:v>-0.0773825657125194</c:v>
                </c:pt>
                <c:pt idx="31">
                  <c:v>-0.0753332398838625</c:v>
                </c:pt>
                <c:pt idx="32">
                  <c:v>-0.076491053005894</c:v>
                </c:pt>
                <c:pt idx="33">
                  <c:v>-0.0792045076437069</c:v>
                </c:pt>
                <c:pt idx="34">
                  <c:v>-0.0872990924144826</c:v>
                </c:pt>
                <c:pt idx="35">
                  <c:v>-0.0910276209773723</c:v>
                </c:pt>
                <c:pt idx="36">
                  <c:v>-0.0911925447978212</c:v>
                </c:pt>
                <c:pt idx="37">
                  <c:v>-0.0906137571436696</c:v>
                </c:pt>
                <c:pt idx="38">
                  <c:v>-0.0980594161971939</c:v>
                </c:pt>
                <c:pt idx="39">
                  <c:v>-0.0986390361993941</c:v>
                </c:pt>
                <c:pt idx="40">
                  <c:v>-0.103940243933015</c:v>
                </c:pt>
                <c:pt idx="41">
                  <c:v>-0.107473986065882</c:v>
                </c:pt>
                <c:pt idx="42">
                  <c:v>-0.112775856280603</c:v>
                </c:pt>
                <c:pt idx="43">
                  <c:v>-0.117050116389436</c:v>
                </c:pt>
                <c:pt idx="44">
                  <c:v>-0.121088006639216</c:v>
                </c:pt>
                <c:pt idx="45">
                  <c:v>-0.122695576481201</c:v>
                </c:pt>
                <c:pt idx="46">
                  <c:v>-0.12255417923314</c:v>
                </c:pt>
                <c:pt idx="47">
                  <c:v>-0.119158742769868</c:v>
                </c:pt>
                <c:pt idx="48">
                  <c:v>-0.118904502907816</c:v>
                </c:pt>
                <c:pt idx="49">
                  <c:v>-0.118296532111886</c:v>
                </c:pt>
                <c:pt idx="50">
                  <c:v>-0.120308028571077</c:v>
                </c:pt>
                <c:pt idx="51">
                  <c:v>-0.124081300088242</c:v>
                </c:pt>
                <c:pt idx="52">
                  <c:v>-0.124584327083294</c:v>
                </c:pt>
                <c:pt idx="53">
                  <c:v>-0.128665261617863</c:v>
                </c:pt>
                <c:pt idx="54">
                  <c:v>-0.134947366046491</c:v>
                </c:pt>
                <c:pt idx="55">
                  <c:v>-0.135438298514799</c:v>
                </c:pt>
                <c:pt idx="56">
                  <c:v>-0.133353419533789</c:v>
                </c:pt>
                <c:pt idx="57">
                  <c:v>-0.125317184059876</c:v>
                </c:pt>
                <c:pt idx="58">
                  <c:v>-0.124721460670943</c:v>
                </c:pt>
                <c:pt idx="59">
                  <c:v>-0.12579145258052</c:v>
                </c:pt>
                <c:pt idx="60">
                  <c:v>-0.120307977610993</c:v>
                </c:pt>
                <c:pt idx="61">
                  <c:v>-0.125356389351625</c:v>
                </c:pt>
                <c:pt idx="62">
                  <c:v>-0.124203247570682</c:v>
                </c:pt>
                <c:pt idx="63">
                  <c:v>-0.133109184835013</c:v>
                </c:pt>
                <c:pt idx="64">
                  <c:v>-0.131614440620324</c:v>
                </c:pt>
                <c:pt idx="65">
                  <c:v>-0.132175748965459</c:v>
                </c:pt>
                <c:pt idx="66">
                  <c:v>-0.13516280829747</c:v>
                </c:pt>
                <c:pt idx="67">
                  <c:v>-0.128777577644314</c:v>
                </c:pt>
                <c:pt idx="68">
                  <c:v>-0.13355525544218</c:v>
                </c:pt>
                <c:pt idx="69">
                  <c:v>-0.135446061434352</c:v>
                </c:pt>
                <c:pt idx="70">
                  <c:v>-0.13915775618263</c:v>
                </c:pt>
                <c:pt idx="71">
                  <c:v>-0.143081631736473</c:v>
                </c:pt>
                <c:pt idx="72">
                  <c:v>-0.145155741152939</c:v>
                </c:pt>
                <c:pt idx="73">
                  <c:v>-0.147060051567529</c:v>
                </c:pt>
                <c:pt idx="74">
                  <c:v>-0.148393184367267</c:v>
                </c:pt>
                <c:pt idx="75">
                  <c:v>-0.151110647865068</c:v>
                </c:pt>
                <c:pt idx="76">
                  <c:v>-0.150035356106693</c:v>
                </c:pt>
                <c:pt idx="77">
                  <c:v>-0.150148232694074</c:v>
                </c:pt>
                <c:pt idx="78">
                  <c:v>-0.152049383583419</c:v>
                </c:pt>
                <c:pt idx="79">
                  <c:v>-0.153770458520496</c:v>
                </c:pt>
                <c:pt idx="80">
                  <c:v>-0.155002265685361</c:v>
                </c:pt>
                <c:pt idx="81">
                  <c:v>-0.156516595559229</c:v>
                </c:pt>
                <c:pt idx="82">
                  <c:v>-0.15732283505763</c:v>
                </c:pt>
                <c:pt idx="83">
                  <c:v>-0.1600744757855</c:v>
                </c:pt>
                <c:pt idx="84">
                  <c:v>-0.159897661278646</c:v>
                </c:pt>
                <c:pt idx="85">
                  <c:v>-0.162867428155284</c:v>
                </c:pt>
                <c:pt idx="86">
                  <c:v>-0.165390309063401</c:v>
                </c:pt>
                <c:pt idx="87">
                  <c:v>-0.166304210233859</c:v>
                </c:pt>
                <c:pt idx="88">
                  <c:v>-0.168528736833358</c:v>
                </c:pt>
                <c:pt idx="89">
                  <c:v>-0.172884940758222</c:v>
                </c:pt>
                <c:pt idx="90">
                  <c:v>-0.173224572735363</c:v>
                </c:pt>
                <c:pt idx="91">
                  <c:v>-0.178858736675042</c:v>
                </c:pt>
                <c:pt idx="92">
                  <c:v>-0.185658884336983</c:v>
                </c:pt>
                <c:pt idx="93">
                  <c:v>-0.18723902066676</c:v>
                </c:pt>
                <c:pt idx="94">
                  <c:v>-0.187196570916291</c:v>
                </c:pt>
                <c:pt idx="95">
                  <c:v>-0.189557143954969</c:v>
                </c:pt>
                <c:pt idx="96">
                  <c:v>-0.186705808314933</c:v>
                </c:pt>
                <c:pt idx="97">
                  <c:v>-0.189910280354527</c:v>
                </c:pt>
                <c:pt idx="98">
                  <c:v>-0.191904620251905</c:v>
                </c:pt>
                <c:pt idx="99">
                  <c:v>-0.193496358494275</c:v>
                </c:pt>
                <c:pt idx="100">
                  <c:v>-0.194873418886935</c:v>
                </c:pt>
                <c:pt idx="101">
                  <c:v>-0.196278167592226</c:v>
                </c:pt>
                <c:pt idx="102">
                  <c:v>-0.197590916358126</c:v>
                </c:pt>
                <c:pt idx="103">
                  <c:v>-0.197624465080485</c:v>
                </c:pt>
                <c:pt idx="104">
                  <c:v>-0.197947195296235</c:v>
                </c:pt>
                <c:pt idx="105">
                  <c:v>-0.198626391303736</c:v>
                </c:pt>
                <c:pt idx="106">
                  <c:v>-0.198183191448001</c:v>
                </c:pt>
                <c:pt idx="107">
                  <c:v>-0.197468068580859</c:v>
                </c:pt>
                <c:pt idx="108">
                  <c:v>-0.196848699712673</c:v>
                </c:pt>
                <c:pt idx="109">
                  <c:v>-0.195606004076399</c:v>
                </c:pt>
                <c:pt idx="110">
                  <c:v>-0.192627302198262</c:v>
                </c:pt>
                <c:pt idx="111">
                  <c:v>-0.184652286772644</c:v>
                </c:pt>
                <c:pt idx="112">
                  <c:v>-0.184326906632496</c:v>
                </c:pt>
                <c:pt idx="113">
                  <c:v>-0.182874408327938</c:v>
                </c:pt>
                <c:pt idx="114">
                  <c:v>-0.185574562383671</c:v>
                </c:pt>
                <c:pt idx="115">
                  <c:v>-0.184075350668233</c:v>
                </c:pt>
                <c:pt idx="116">
                  <c:v>-0.188698483516213</c:v>
                </c:pt>
                <c:pt idx="117">
                  <c:v>-0.190051201975131</c:v>
                </c:pt>
                <c:pt idx="118">
                  <c:v>-0.191349308210057</c:v>
                </c:pt>
                <c:pt idx="119">
                  <c:v>-0.193947474149818</c:v>
                </c:pt>
                <c:pt idx="120">
                  <c:v>-0.197021454399455</c:v>
                </c:pt>
                <c:pt idx="121">
                  <c:v>-0.197561444442534</c:v>
                </c:pt>
                <c:pt idx="122">
                  <c:v>-0.197621798169391</c:v>
                </c:pt>
                <c:pt idx="123">
                  <c:v>-0.197956266191293</c:v>
                </c:pt>
                <c:pt idx="124">
                  <c:v>-0.202207611248752</c:v>
                </c:pt>
                <c:pt idx="125">
                  <c:v>-0.2053990035333</c:v>
                </c:pt>
                <c:pt idx="126">
                  <c:v>-0.209246455946943</c:v>
                </c:pt>
                <c:pt idx="127">
                  <c:v>-0.208388254148949</c:v>
                </c:pt>
                <c:pt idx="128">
                  <c:v>-0.211346538019858</c:v>
                </c:pt>
                <c:pt idx="129">
                  <c:v>-0.213320035242636</c:v>
                </c:pt>
                <c:pt idx="130">
                  <c:v>-0.216063488383581</c:v>
                </c:pt>
                <c:pt idx="131">
                  <c:v>-0.214157054632132</c:v>
                </c:pt>
                <c:pt idx="132">
                  <c:v>-0.214478374952208</c:v>
                </c:pt>
                <c:pt idx="133">
                  <c:v>-0.212348464243109</c:v>
                </c:pt>
                <c:pt idx="134">
                  <c:v>-0.213147195622379</c:v>
                </c:pt>
                <c:pt idx="135">
                  <c:v>-0.213279080321315</c:v>
                </c:pt>
                <c:pt idx="136">
                  <c:v>-0.210997954054524</c:v>
                </c:pt>
                <c:pt idx="137">
                  <c:v>-0.209974947342945</c:v>
                </c:pt>
                <c:pt idx="138">
                  <c:v>-0.21173400452974</c:v>
                </c:pt>
                <c:pt idx="139">
                  <c:v>-0.212881914408665</c:v>
                </c:pt>
                <c:pt idx="140">
                  <c:v>-0.21324369703591</c:v>
                </c:pt>
                <c:pt idx="141">
                  <c:v>-0.216122160427646</c:v>
                </c:pt>
                <c:pt idx="142">
                  <c:v>-0.215062717255581</c:v>
                </c:pt>
                <c:pt idx="143">
                  <c:v>-0.219656123387546</c:v>
                </c:pt>
                <c:pt idx="144">
                  <c:v>-0.218777588515798</c:v>
                </c:pt>
                <c:pt idx="145">
                  <c:v>-0.217396332409506</c:v>
                </c:pt>
                <c:pt idx="146">
                  <c:v>-0.218186638388123</c:v>
                </c:pt>
                <c:pt idx="147">
                  <c:v>-0.21989242529982</c:v>
                </c:pt>
                <c:pt idx="148">
                  <c:v>-0.222575558687298</c:v>
                </c:pt>
                <c:pt idx="149">
                  <c:v>-0.22226020069712</c:v>
                </c:pt>
                <c:pt idx="150">
                  <c:v>-0.221356933197648</c:v>
                </c:pt>
                <c:pt idx="151">
                  <c:v>-0.222455921395361</c:v>
                </c:pt>
                <c:pt idx="152">
                  <c:v>-0.221879919559167</c:v>
                </c:pt>
                <c:pt idx="153">
                  <c:v>-0.219832835974232</c:v>
                </c:pt>
                <c:pt idx="154">
                  <c:v>-0.215667290712538</c:v>
                </c:pt>
                <c:pt idx="155">
                  <c:v>-0.213699840753133</c:v>
                </c:pt>
                <c:pt idx="156">
                  <c:v>-0.212151469542754</c:v>
                </c:pt>
                <c:pt idx="157">
                  <c:v>-0.212735964726381</c:v>
                </c:pt>
                <c:pt idx="158">
                  <c:v>-0.21176364631228</c:v>
                </c:pt>
                <c:pt idx="159">
                  <c:v>-0.215077869387401</c:v>
                </c:pt>
                <c:pt idx="160">
                  <c:v>-0.216966687936273</c:v>
                </c:pt>
                <c:pt idx="161">
                  <c:v>-0.222098708189034</c:v>
                </c:pt>
                <c:pt idx="162">
                  <c:v>-0.222265092865242</c:v>
                </c:pt>
                <c:pt idx="163">
                  <c:v>-0.221822912211198</c:v>
                </c:pt>
                <c:pt idx="164">
                  <c:v>-0.218456132302164</c:v>
                </c:pt>
                <c:pt idx="165">
                  <c:v>-0.218185449319482</c:v>
                </c:pt>
                <c:pt idx="166">
                  <c:v>-0.213908284485827</c:v>
                </c:pt>
                <c:pt idx="167">
                  <c:v>-0.208077380646216</c:v>
                </c:pt>
                <c:pt idx="168">
                  <c:v>-0.206386321198967</c:v>
                </c:pt>
                <c:pt idx="169">
                  <c:v>-0.208806534523317</c:v>
                </c:pt>
                <c:pt idx="170">
                  <c:v>-0.208645585589467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'Sheet 1'!$G$1</c:f>
              <c:strCache>
                <c:ptCount val="1"/>
                <c:pt idx="0">
                  <c:v>价值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1'!$G$2:$G$172</c:f>
              <c:numCache>
                <c:formatCode>0.0000_ </c:formatCode>
                <c:ptCount val="171"/>
                <c:pt idx="0">
                  <c:v>0</c:v>
                </c:pt>
                <c:pt idx="1">
                  <c:v>0.00699577018857211</c:v>
                </c:pt>
                <c:pt idx="2">
                  <c:v>0.010894990310969</c:v>
                </c:pt>
                <c:pt idx="3">
                  <c:v>0.0131804010348722</c:v>
                </c:pt>
                <c:pt idx="4">
                  <c:v>0.0147388895792209</c:v>
                </c:pt>
                <c:pt idx="5">
                  <c:v>0.0144846710866018</c:v>
                </c:pt>
                <c:pt idx="6">
                  <c:v>0.017654982291637</c:v>
                </c:pt>
                <c:pt idx="7">
                  <c:v>0.0157835498967707</c:v>
                </c:pt>
                <c:pt idx="8">
                  <c:v>0.014925642933072</c:v>
                </c:pt>
                <c:pt idx="9">
                  <c:v>0.0103037166193305</c:v>
                </c:pt>
                <c:pt idx="10">
                  <c:v>0.00627282148463126</c:v>
                </c:pt>
                <c:pt idx="11">
                  <c:v>0.0037925985267584</c:v>
                </c:pt>
                <c:pt idx="12">
                  <c:v>-0.00115098343614706</c:v>
                </c:pt>
                <c:pt idx="13">
                  <c:v>0.00602795838177927</c:v>
                </c:pt>
                <c:pt idx="14">
                  <c:v>0.00893402413108535</c:v>
                </c:pt>
                <c:pt idx="15">
                  <c:v>0.0160832954656134</c:v>
                </c:pt>
                <c:pt idx="16">
                  <c:v>0.0102702405536541</c:v>
                </c:pt>
                <c:pt idx="17">
                  <c:v>0.00825289952257302</c:v>
                </c:pt>
                <c:pt idx="18">
                  <c:v>0.00922549628943603</c:v>
                </c:pt>
                <c:pt idx="19">
                  <c:v>0.00333179661184912</c:v>
                </c:pt>
                <c:pt idx="20">
                  <c:v>0.00965556439648707</c:v>
                </c:pt>
                <c:pt idx="21">
                  <c:v>0.0155025244348697</c:v>
                </c:pt>
                <c:pt idx="22">
                  <c:v>0.0171217250749238</c:v>
                </c:pt>
                <c:pt idx="23">
                  <c:v>0.0155648594994879</c:v>
                </c:pt>
                <c:pt idx="24">
                  <c:v>0.0139712346109202</c:v>
                </c:pt>
                <c:pt idx="25">
                  <c:v>0.0144490776994128</c:v>
                </c:pt>
                <c:pt idx="26">
                  <c:v>0.0140861109622352</c:v>
                </c:pt>
                <c:pt idx="27">
                  <c:v>0.0122900067106966</c:v>
                </c:pt>
                <c:pt idx="28">
                  <c:v>0.0197581914365705</c:v>
                </c:pt>
                <c:pt idx="29">
                  <c:v>0.0253174662440654</c:v>
                </c:pt>
                <c:pt idx="30">
                  <c:v>0.0246407534993214</c:v>
                </c:pt>
                <c:pt idx="31">
                  <c:v>0.0312417225087673</c:v>
                </c:pt>
                <c:pt idx="32">
                  <c:v>0.0293086172952186</c:v>
                </c:pt>
                <c:pt idx="33">
                  <c:v>0.0307991836578299</c:v>
                </c:pt>
                <c:pt idx="34">
                  <c:v>0.028631839258622</c:v>
                </c:pt>
                <c:pt idx="35">
                  <c:v>0.0250378119110735</c:v>
                </c:pt>
                <c:pt idx="36">
                  <c:v>0.0221206465467896</c:v>
                </c:pt>
                <c:pt idx="37">
                  <c:v>0.0216486237606044</c:v>
                </c:pt>
                <c:pt idx="38">
                  <c:v>0.0209875250960896</c:v>
                </c:pt>
                <c:pt idx="39">
                  <c:v>0.0208153784624527</c:v>
                </c:pt>
                <c:pt idx="40">
                  <c:v>0.0187497774247376</c:v>
                </c:pt>
                <c:pt idx="41">
                  <c:v>0.0157384238990717</c:v>
                </c:pt>
                <c:pt idx="42">
                  <c:v>0.0124510723841709</c:v>
                </c:pt>
                <c:pt idx="43">
                  <c:v>0.00626412834080003</c:v>
                </c:pt>
                <c:pt idx="44">
                  <c:v>0.00641663145414872</c:v>
                </c:pt>
                <c:pt idx="45">
                  <c:v>0.0089224301635078</c:v>
                </c:pt>
                <c:pt idx="46">
                  <c:v>0.0105131355735142</c:v>
                </c:pt>
                <c:pt idx="47">
                  <c:v>0.0129537170493239</c:v>
                </c:pt>
                <c:pt idx="48">
                  <c:v>0.0141363203970462</c:v>
                </c:pt>
                <c:pt idx="49">
                  <c:v>0.0137274721421583</c:v>
                </c:pt>
                <c:pt idx="50">
                  <c:v>0.0143330447495622</c:v>
                </c:pt>
                <c:pt idx="51">
                  <c:v>0.0125547465190257</c:v>
                </c:pt>
                <c:pt idx="52">
                  <c:v>0.0157544483852328</c:v>
                </c:pt>
                <c:pt idx="53">
                  <c:v>0.015042319474043</c:v>
                </c:pt>
                <c:pt idx="54">
                  <c:v>0.0142435762563977</c:v>
                </c:pt>
                <c:pt idx="55">
                  <c:v>0.0179790817215775</c:v>
                </c:pt>
                <c:pt idx="56">
                  <c:v>0.0149521234430903</c:v>
                </c:pt>
                <c:pt idx="57">
                  <c:v>0.0173241298186344</c:v>
                </c:pt>
                <c:pt idx="58">
                  <c:v>0.0154273362026554</c:v>
                </c:pt>
                <c:pt idx="59">
                  <c:v>0.0156543932845052</c:v>
                </c:pt>
                <c:pt idx="60">
                  <c:v>0.0130177590295228</c:v>
                </c:pt>
                <c:pt idx="61">
                  <c:v>0.00920287732614122</c:v>
                </c:pt>
                <c:pt idx="62">
                  <c:v>0.0138154948871536</c:v>
                </c:pt>
                <c:pt idx="63">
                  <c:v>0.00838570315118825</c:v>
                </c:pt>
                <c:pt idx="64">
                  <c:v>0.0030396062431175</c:v>
                </c:pt>
                <c:pt idx="65">
                  <c:v>0.000731259424062713</c:v>
                </c:pt>
                <c:pt idx="66">
                  <c:v>-0.00233693532317769</c:v>
                </c:pt>
                <c:pt idx="67">
                  <c:v>0.000554122627389519</c:v>
                </c:pt>
                <c:pt idx="68">
                  <c:v>-0.000889694768609561</c:v>
                </c:pt>
                <c:pt idx="69">
                  <c:v>-0.0010219200979571</c:v>
                </c:pt>
                <c:pt idx="70">
                  <c:v>-0.00492959085158895</c:v>
                </c:pt>
                <c:pt idx="71">
                  <c:v>-0.00511358329280731</c:v>
                </c:pt>
                <c:pt idx="72">
                  <c:v>-0.00691482694590295</c:v>
                </c:pt>
                <c:pt idx="73">
                  <c:v>-0.00777820909783022</c:v>
                </c:pt>
                <c:pt idx="74">
                  <c:v>-0.0104033613141258</c:v>
                </c:pt>
                <c:pt idx="75">
                  <c:v>-0.00910566708471483</c:v>
                </c:pt>
                <c:pt idx="76">
                  <c:v>-0.00912697088354586</c:v>
                </c:pt>
                <c:pt idx="77">
                  <c:v>-0.00474356503552631</c:v>
                </c:pt>
                <c:pt idx="78">
                  <c:v>-0.00275021409664888</c:v>
                </c:pt>
                <c:pt idx="79">
                  <c:v>-0.006214721063038</c:v>
                </c:pt>
                <c:pt idx="80">
                  <c:v>-0.00459130443477374</c:v>
                </c:pt>
                <c:pt idx="81">
                  <c:v>9.61748991887834e-5</c:v>
                </c:pt>
                <c:pt idx="82">
                  <c:v>-0.00118388120255575</c:v>
                </c:pt>
                <c:pt idx="83">
                  <c:v>0.00449023264662407</c:v>
                </c:pt>
                <c:pt idx="84">
                  <c:v>0.00316448157532001</c:v>
                </c:pt>
                <c:pt idx="85">
                  <c:v>0.00553613350937754</c:v>
                </c:pt>
                <c:pt idx="86">
                  <c:v>0.00710435986720248</c:v>
                </c:pt>
                <c:pt idx="87">
                  <c:v>0.0133083077745266</c:v>
                </c:pt>
                <c:pt idx="88">
                  <c:v>0.0150583719424269</c:v>
                </c:pt>
                <c:pt idx="89">
                  <c:v>0.0187993525958352</c:v>
                </c:pt>
                <c:pt idx="90">
                  <c:v>0.0196405728274374</c:v>
                </c:pt>
                <c:pt idx="91">
                  <c:v>0.0120423174033588</c:v>
                </c:pt>
                <c:pt idx="92">
                  <c:v>0.0125641672006451</c:v>
                </c:pt>
                <c:pt idx="93">
                  <c:v>0.0185224032110312</c:v>
                </c:pt>
                <c:pt idx="94">
                  <c:v>0.0191705927435046</c:v>
                </c:pt>
                <c:pt idx="95">
                  <c:v>0.02732765315356</c:v>
                </c:pt>
                <c:pt idx="96">
                  <c:v>0.03277786258464</c:v>
                </c:pt>
                <c:pt idx="97">
                  <c:v>0.0299381240303809</c:v>
                </c:pt>
                <c:pt idx="98">
                  <c:v>0.0300452772882496</c:v>
                </c:pt>
                <c:pt idx="99">
                  <c:v>0.0292609262604449</c:v>
                </c:pt>
                <c:pt idx="100">
                  <c:v>0.0235885846186983</c:v>
                </c:pt>
                <c:pt idx="101">
                  <c:v>0.0240017701180941</c:v>
                </c:pt>
                <c:pt idx="102">
                  <c:v>0.0217986364561389</c:v>
                </c:pt>
                <c:pt idx="103">
                  <c:v>0.0292040570566474</c:v>
                </c:pt>
                <c:pt idx="104">
                  <c:v>0.0335333546135026</c:v>
                </c:pt>
                <c:pt idx="105">
                  <c:v>0.0313052701363665</c:v>
                </c:pt>
                <c:pt idx="106">
                  <c:v>0.0261264416277871</c:v>
                </c:pt>
                <c:pt idx="107">
                  <c:v>0.020684384350901</c:v>
                </c:pt>
                <c:pt idx="108">
                  <c:v>0.0264824687737517</c:v>
                </c:pt>
                <c:pt idx="109">
                  <c:v>0.0345954665105681</c:v>
                </c:pt>
                <c:pt idx="110">
                  <c:v>0.0356260237879114</c:v>
                </c:pt>
                <c:pt idx="111">
                  <c:v>0.0449655756167986</c:v>
                </c:pt>
                <c:pt idx="112">
                  <c:v>0.0387679237095666</c:v>
                </c:pt>
                <c:pt idx="113">
                  <c:v>0.0419708621861918</c:v>
                </c:pt>
                <c:pt idx="114">
                  <c:v>0.0335016321004449</c:v>
                </c:pt>
                <c:pt idx="115">
                  <c:v>0.036625464833687</c:v>
                </c:pt>
                <c:pt idx="116">
                  <c:v>0.0413557476408701</c:v>
                </c:pt>
                <c:pt idx="117">
                  <c:v>0.0462379366073193</c:v>
                </c:pt>
                <c:pt idx="118">
                  <c:v>0.0421919124175834</c:v>
                </c:pt>
                <c:pt idx="119">
                  <c:v>0.0420232169247376</c:v>
                </c:pt>
                <c:pt idx="120">
                  <c:v>0.0408459022170931</c:v>
                </c:pt>
                <c:pt idx="121">
                  <c:v>0.0401604403640727</c:v>
                </c:pt>
                <c:pt idx="122">
                  <c:v>0.0344836588763351</c:v>
                </c:pt>
                <c:pt idx="123">
                  <c:v>0.0283595535775898</c:v>
                </c:pt>
                <c:pt idx="124">
                  <c:v>0.0305175425870308</c:v>
                </c:pt>
                <c:pt idx="125">
                  <c:v>0.0313251002048056</c:v>
                </c:pt>
                <c:pt idx="126">
                  <c:v>0.0299187323500965</c:v>
                </c:pt>
                <c:pt idx="127">
                  <c:v>0.0297655296811821</c:v>
                </c:pt>
                <c:pt idx="128">
                  <c:v>0.029155927633719</c:v>
                </c:pt>
                <c:pt idx="129">
                  <c:v>0.0307302634434852</c:v>
                </c:pt>
                <c:pt idx="130">
                  <c:v>0.0289629622264433</c:v>
                </c:pt>
                <c:pt idx="131">
                  <c:v>0.0238402847112802</c:v>
                </c:pt>
                <c:pt idx="132">
                  <c:v>0.0228720998081857</c:v>
                </c:pt>
                <c:pt idx="133">
                  <c:v>0.0184007644892461</c:v>
                </c:pt>
                <c:pt idx="134">
                  <c:v>0.0197760254397952</c:v>
                </c:pt>
                <c:pt idx="135">
                  <c:v>0.0216467302968728</c:v>
                </c:pt>
                <c:pt idx="136">
                  <c:v>0.0194925375423023</c:v>
                </c:pt>
                <c:pt idx="137">
                  <c:v>0.0196069381958328</c:v>
                </c:pt>
                <c:pt idx="138">
                  <c:v>0.016920327691228</c:v>
                </c:pt>
                <c:pt idx="139">
                  <c:v>0.0145554754372703</c:v>
                </c:pt>
                <c:pt idx="140">
                  <c:v>0.0146213362619403</c:v>
                </c:pt>
                <c:pt idx="141">
                  <c:v>0.0156542720282073</c:v>
                </c:pt>
                <c:pt idx="142">
                  <c:v>0.0118423004759796</c:v>
                </c:pt>
                <c:pt idx="143">
                  <c:v>0.0141853545785064</c:v>
                </c:pt>
                <c:pt idx="144">
                  <c:v>0.0148179393581582</c:v>
                </c:pt>
                <c:pt idx="145">
                  <c:v>0.0105091994075306</c:v>
                </c:pt>
                <c:pt idx="146">
                  <c:v>0.00967816470496685</c:v>
                </c:pt>
                <c:pt idx="147">
                  <c:v>0.0113198350697949</c:v>
                </c:pt>
                <c:pt idx="148">
                  <c:v>0.0123767329460431</c:v>
                </c:pt>
                <c:pt idx="149">
                  <c:v>0.00912494683610876</c:v>
                </c:pt>
                <c:pt idx="150">
                  <c:v>0.00810945332194968</c:v>
                </c:pt>
                <c:pt idx="151">
                  <c:v>0.00418522641992669</c:v>
                </c:pt>
                <c:pt idx="152">
                  <c:v>0.00543824236720059</c:v>
                </c:pt>
                <c:pt idx="153">
                  <c:v>0.00370662781142284</c:v>
                </c:pt>
                <c:pt idx="154">
                  <c:v>-0.00276352430721472</c:v>
                </c:pt>
                <c:pt idx="155">
                  <c:v>-0.0017585427813579</c:v>
                </c:pt>
                <c:pt idx="156">
                  <c:v>-0.0042933310733646</c:v>
                </c:pt>
                <c:pt idx="157">
                  <c:v>0.00448558759766704</c:v>
                </c:pt>
                <c:pt idx="158">
                  <c:v>0.001281828309178</c:v>
                </c:pt>
                <c:pt idx="159">
                  <c:v>0.00569170533980845</c:v>
                </c:pt>
                <c:pt idx="160">
                  <c:v>0.00586186523563859</c:v>
                </c:pt>
                <c:pt idx="161">
                  <c:v>0.0027929616054243</c:v>
                </c:pt>
                <c:pt idx="162">
                  <c:v>-0.000742013924961427</c:v>
                </c:pt>
                <c:pt idx="163">
                  <c:v>-0.00443188971243469</c:v>
                </c:pt>
                <c:pt idx="164">
                  <c:v>-0.00916761972562385</c:v>
                </c:pt>
                <c:pt idx="165">
                  <c:v>-0.013655231370728</c:v>
                </c:pt>
                <c:pt idx="166">
                  <c:v>-0.0181747054400033</c:v>
                </c:pt>
                <c:pt idx="167">
                  <c:v>-0.0234565738197242</c:v>
                </c:pt>
                <c:pt idx="168">
                  <c:v>-0.0244101520026045</c:v>
                </c:pt>
                <c:pt idx="169">
                  <c:v>-0.0255763111308263</c:v>
                </c:pt>
                <c:pt idx="170">
                  <c:v>-0.0265828596611506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'Sheet 1'!$H$1</c:f>
              <c:strCache>
                <c:ptCount val="1"/>
                <c:pt idx="0">
                  <c:v>流动性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1'!$H$2:$H$172</c:f>
              <c:numCache>
                <c:formatCode>0.0000_ </c:formatCode>
                <c:ptCount val="171"/>
                <c:pt idx="0">
                  <c:v>0</c:v>
                </c:pt>
                <c:pt idx="1">
                  <c:v>4.19455054569973e-5</c:v>
                </c:pt>
                <c:pt idx="2">
                  <c:v>-0.00389758678332774</c:v>
                </c:pt>
                <c:pt idx="3">
                  <c:v>-0.00309705661136894</c:v>
                </c:pt>
                <c:pt idx="4">
                  <c:v>-0.00593526899087782</c:v>
                </c:pt>
                <c:pt idx="5">
                  <c:v>-0.00454642005326866</c:v>
                </c:pt>
                <c:pt idx="6">
                  <c:v>-0.00423535426805344</c:v>
                </c:pt>
                <c:pt idx="7">
                  <c:v>-0.00352822996617363</c:v>
                </c:pt>
                <c:pt idx="8">
                  <c:v>-0.00658436266749063</c:v>
                </c:pt>
                <c:pt idx="9">
                  <c:v>-0.00996368007990722</c:v>
                </c:pt>
                <c:pt idx="10">
                  <c:v>-0.0120812470418803</c:v>
                </c:pt>
                <c:pt idx="11">
                  <c:v>-0.0120217541329943</c:v>
                </c:pt>
                <c:pt idx="12">
                  <c:v>-0.00953192581791129</c:v>
                </c:pt>
                <c:pt idx="13">
                  <c:v>-0.0143696407806143</c:v>
                </c:pt>
                <c:pt idx="14">
                  <c:v>-0.016261715596012</c:v>
                </c:pt>
                <c:pt idx="15">
                  <c:v>-0.0206284951082405</c:v>
                </c:pt>
                <c:pt idx="16">
                  <c:v>-0.02603253448846</c:v>
                </c:pt>
                <c:pt idx="17">
                  <c:v>-0.0229952111613664</c:v>
                </c:pt>
                <c:pt idx="18">
                  <c:v>-0.0263598656750275</c:v>
                </c:pt>
                <c:pt idx="19">
                  <c:v>-0.0237074634715543</c:v>
                </c:pt>
                <c:pt idx="20">
                  <c:v>-0.0273960037912006</c:v>
                </c:pt>
                <c:pt idx="21">
                  <c:v>-0.0302832527501549</c:v>
                </c:pt>
                <c:pt idx="22">
                  <c:v>-0.0312970760176754</c:v>
                </c:pt>
                <c:pt idx="23">
                  <c:v>-0.0325410587205828</c:v>
                </c:pt>
                <c:pt idx="24">
                  <c:v>-0.0337142709025831</c:v>
                </c:pt>
                <c:pt idx="25">
                  <c:v>-0.035410499869436</c:v>
                </c:pt>
                <c:pt idx="26">
                  <c:v>-0.0371325892219361</c:v>
                </c:pt>
                <c:pt idx="27">
                  <c:v>-0.0363357247746662</c:v>
                </c:pt>
                <c:pt idx="28">
                  <c:v>-0.0384765680868498</c:v>
                </c:pt>
                <c:pt idx="29">
                  <c:v>-0.035110631571112</c:v>
                </c:pt>
                <c:pt idx="30">
                  <c:v>-0.037425065977035</c:v>
                </c:pt>
                <c:pt idx="31">
                  <c:v>-0.0375884411167232</c:v>
                </c:pt>
                <c:pt idx="32">
                  <c:v>-0.0405011498356753</c:v>
                </c:pt>
                <c:pt idx="33">
                  <c:v>-0.0424619720124524</c:v>
                </c:pt>
                <c:pt idx="34">
                  <c:v>-0.044976398742388</c:v>
                </c:pt>
                <c:pt idx="35">
                  <c:v>-0.0432452352189366</c:v>
                </c:pt>
                <c:pt idx="36">
                  <c:v>-0.0462278130510856</c:v>
                </c:pt>
                <c:pt idx="37">
                  <c:v>-0.0470911212622527</c:v>
                </c:pt>
                <c:pt idx="38">
                  <c:v>-0.0517057678635571</c:v>
                </c:pt>
                <c:pt idx="39">
                  <c:v>-0.0533972494164687</c:v>
                </c:pt>
                <c:pt idx="40">
                  <c:v>-0.0563018855285923</c:v>
                </c:pt>
                <c:pt idx="41">
                  <c:v>-0.0624222836319024</c:v>
                </c:pt>
                <c:pt idx="42">
                  <c:v>-0.0637941861045558</c:v>
                </c:pt>
                <c:pt idx="43">
                  <c:v>-0.0639870873545798</c:v>
                </c:pt>
                <c:pt idx="44">
                  <c:v>-0.0631051700820136</c:v>
                </c:pt>
                <c:pt idx="45">
                  <c:v>-0.0656835166342574</c:v>
                </c:pt>
                <c:pt idx="46">
                  <c:v>-0.0654073453430755</c:v>
                </c:pt>
                <c:pt idx="47">
                  <c:v>-0.0675478681547398</c:v>
                </c:pt>
                <c:pt idx="48">
                  <c:v>-0.0705210713467006</c:v>
                </c:pt>
                <c:pt idx="49">
                  <c:v>-0.0721300841097525</c:v>
                </c:pt>
                <c:pt idx="50">
                  <c:v>-0.0733368887524268</c:v>
                </c:pt>
                <c:pt idx="51">
                  <c:v>-0.0716374948429463</c:v>
                </c:pt>
                <c:pt idx="52">
                  <c:v>-0.070353870232064</c:v>
                </c:pt>
                <c:pt idx="53">
                  <c:v>-0.0702662333713313</c:v>
                </c:pt>
                <c:pt idx="54">
                  <c:v>-0.0702861444660897</c:v>
                </c:pt>
                <c:pt idx="55">
                  <c:v>-0.0731329702970536</c:v>
                </c:pt>
                <c:pt idx="56">
                  <c:v>-0.077486168599779</c:v>
                </c:pt>
                <c:pt idx="57">
                  <c:v>-0.0877774002103605</c:v>
                </c:pt>
                <c:pt idx="58">
                  <c:v>-0.0902687108403452</c:v>
                </c:pt>
                <c:pt idx="59">
                  <c:v>-0.0855239610595075</c:v>
                </c:pt>
                <c:pt idx="60">
                  <c:v>-0.089575408123358</c:v>
                </c:pt>
                <c:pt idx="61">
                  <c:v>-0.0886494821232422</c:v>
                </c:pt>
                <c:pt idx="62">
                  <c:v>-0.0929941470996426</c:v>
                </c:pt>
                <c:pt idx="63">
                  <c:v>-0.0985497832254676</c:v>
                </c:pt>
                <c:pt idx="64">
                  <c:v>-0.0962379929488283</c:v>
                </c:pt>
                <c:pt idx="65">
                  <c:v>-0.0963618864308013</c:v>
                </c:pt>
                <c:pt idx="66">
                  <c:v>-0.0989875669034819</c:v>
                </c:pt>
                <c:pt idx="67">
                  <c:v>-0.103398936050451</c:v>
                </c:pt>
                <c:pt idx="68">
                  <c:v>-0.108683228424165</c:v>
                </c:pt>
                <c:pt idx="69">
                  <c:v>-0.111121295905389</c:v>
                </c:pt>
                <c:pt idx="70">
                  <c:v>-0.112159156711854</c:v>
                </c:pt>
                <c:pt idx="71">
                  <c:v>-0.11274671428877</c:v>
                </c:pt>
                <c:pt idx="72">
                  <c:v>-0.111738700093161</c:v>
                </c:pt>
                <c:pt idx="73">
                  <c:v>-0.118528663843751</c:v>
                </c:pt>
                <c:pt idx="74">
                  <c:v>-0.11659965134351</c:v>
                </c:pt>
                <c:pt idx="75">
                  <c:v>-0.119070049314614</c:v>
                </c:pt>
                <c:pt idx="76">
                  <c:v>-0.119727596192422</c:v>
                </c:pt>
                <c:pt idx="77">
                  <c:v>-0.119175093359798</c:v>
                </c:pt>
                <c:pt idx="78">
                  <c:v>-0.121375089049066</c:v>
                </c:pt>
                <c:pt idx="79">
                  <c:v>-0.120076340819932</c:v>
                </c:pt>
                <c:pt idx="80">
                  <c:v>-0.123930199313664</c:v>
                </c:pt>
                <c:pt idx="81">
                  <c:v>-0.130064158595195</c:v>
                </c:pt>
                <c:pt idx="82">
                  <c:v>-0.132490387588489</c:v>
                </c:pt>
                <c:pt idx="83">
                  <c:v>-0.132049799530931</c:v>
                </c:pt>
                <c:pt idx="84">
                  <c:v>-0.132691862227403</c:v>
                </c:pt>
                <c:pt idx="85">
                  <c:v>-0.134629067522168</c:v>
                </c:pt>
                <c:pt idx="86">
                  <c:v>-0.138109462785843</c:v>
                </c:pt>
                <c:pt idx="87">
                  <c:v>-0.136793968404578</c:v>
                </c:pt>
                <c:pt idx="88">
                  <c:v>-0.141045688230396</c:v>
                </c:pt>
                <c:pt idx="89">
                  <c:v>-0.141748025055769</c:v>
                </c:pt>
                <c:pt idx="90">
                  <c:v>-0.143739374907005</c:v>
                </c:pt>
                <c:pt idx="91">
                  <c:v>-0.142181341757796</c:v>
                </c:pt>
                <c:pt idx="92">
                  <c:v>-0.146164622367459</c:v>
                </c:pt>
                <c:pt idx="93">
                  <c:v>-0.149857509475398</c:v>
                </c:pt>
                <c:pt idx="94">
                  <c:v>-0.152913381770043</c:v>
                </c:pt>
                <c:pt idx="95">
                  <c:v>-0.156435101569419</c:v>
                </c:pt>
                <c:pt idx="96">
                  <c:v>-0.157873347649557</c:v>
                </c:pt>
                <c:pt idx="97">
                  <c:v>-0.161270152371556</c:v>
                </c:pt>
                <c:pt idx="98">
                  <c:v>-0.165370716139982</c:v>
                </c:pt>
                <c:pt idx="99">
                  <c:v>-0.167248568744837</c:v>
                </c:pt>
                <c:pt idx="100">
                  <c:v>-0.167410381444494</c:v>
                </c:pt>
                <c:pt idx="101">
                  <c:v>-0.164587733371452</c:v>
                </c:pt>
                <c:pt idx="102">
                  <c:v>-0.170015229383424</c:v>
                </c:pt>
                <c:pt idx="103">
                  <c:v>-0.16882517089288</c:v>
                </c:pt>
                <c:pt idx="104">
                  <c:v>-0.167533353487474</c:v>
                </c:pt>
                <c:pt idx="105">
                  <c:v>-0.168988385782309</c:v>
                </c:pt>
                <c:pt idx="106">
                  <c:v>-0.171833468891699</c:v>
                </c:pt>
                <c:pt idx="107">
                  <c:v>-0.179200734202589</c:v>
                </c:pt>
                <c:pt idx="108">
                  <c:v>-0.176392368433936</c:v>
                </c:pt>
                <c:pt idx="109">
                  <c:v>-0.172152627315025</c:v>
                </c:pt>
                <c:pt idx="110">
                  <c:v>-0.172499388845572</c:v>
                </c:pt>
                <c:pt idx="111">
                  <c:v>-0.171991115084605</c:v>
                </c:pt>
                <c:pt idx="112">
                  <c:v>-0.177550617247944</c:v>
                </c:pt>
                <c:pt idx="113">
                  <c:v>-0.177364646821648</c:v>
                </c:pt>
                <c:pt idx="114">
                  <c:v>-0.182647016192247</c:v>
                </c:pt>
                <c:pt idx="115">
                  <c:v>-0.179601640289607</c:v>
                </c:pt>
                <c:pt idx="116">
                  <c:v>-0.181718245750023</c:v>
                </c:pt>
                <c:pt idx="117">
                  <c:v>-0.179727917494192</c:v>
                </c:pt>
                <c:pt idx="118">
                  <c:v>-0.185751624597101</c:v>
                </c:pt>
                <c:pt idx="119">
                  <c:v>-0.192654244280207</c:v>
                </c:pt>
                <c:pt idx="120">
                  <c:v>-0.194684715226074</c:v>
                </c:pt>
                <c:pt idx="121">
                  <c:v>-0.194814197435852</c:v>
                </c:pt>
                <c:pt idx="122">
                  <c:v>-0.197285276470558</c:v>
                </c:pt>
                <c:pt idx="123">
                  <c:v>-0.198170759311401</c:v>
                </c:pt>
                <c:pt idx="124">
                  <c:v>-0.199546607946698</c:v>
                </c:pt>
                <c:pt idx="125">
                  <c:v>-0.202603401680336</c:v>
                </c:pt>
                <c:pt idx="126">
                  <c:v>-0.206025445818225</c:v>
                </c:pt>
                <c:pt idx="127">
                  <c:v>-0.208517036886164</c:v>
                </c:pt>
                <c:pt idx="128">
                  <c:v>-0.212716475064779</c:v>
                </c:pt>
                <c:pt idx="129">
                  <c:v>-0.212698587129548</c:v>
                </c:pt>
                <c:pt idx="130">
                  <c:v>-0.21681912208658</c:v>
                </c:pt>
                <c:pt idx="131">
                  <c:v>-0.216803357467289</c:v>
                </c:pt>
                <c:pt idx="132">
                  <c:v>-0.215062679084673</c:v>
                </c:pt>
                <c:pt idx="133">
                  <c:v>-0.214581287304758</c:v>
                </c:pt>
                <c:pt idx="134">
                  <c:v>-0.217789357283483</c:v>
                </c:pt>
                <c:pt idx="135">
                  <c:v>-0.220474370414789</c:v>
                </c:pt>
                <c:pt idx="136">
                  <c:v>-0.218248934996806</c:v>
                </c:pt>
                <c:pt idx="137">
                  <c:v>-0.21938086270567</c:v>
                </c:pt>
                <c:pt idx="138">
                  <c:v>-0.221142453747168</c:v>
                </c:pt>
                <c:pt idx="139">
                  <c:v>-0.229013405655344</c:v>
                </c:pt>
                <c:pt idx="140">
                  <c:v>-0.231087023983615</c:v>
                </c:pt>
                <c:pt idx="141">
                  <c:v>-0.232223538856161</c:v>
                </c:pt>
                <c:pt idx="142">
                  <c:v>-0.236423978598898</c:v>
                </c:pt>
                <c:pt idx="143">
                  <c:v>-0.2389903865068</c:v>
                </c:pt>
                <c:pt idx="144">
                  <c:v>-0.239334023157284</c:v>
                </c:pt>
                <c:pt idx="145">
                  <c:v>-0.238575919241561</c:v>
                </c:pt>
                <c:pt idx="146">
                  <c:v>-0.239523499058009</c:v>
                </c:pt>
                <c:pt idx="147">
                  <c:v>-0.239349927995552</c:v>
                </c:pt>
                <c:pt idx="148">
                  <c:v>-0.238885682993417</c:v>
                </c:pt>
                <c:pt idx="149">
                  <c:v>-0.23804581138272</c:v>
                </c:pt>
                <c:pt idx="150">
                  <c:v>-0.236777330421372</c:v>
                </c:pt>
                <c:pt idx="151">
                  <c:v>-0.235047889588212</c:v>
                </c:pt>
                <c:pt idx="152">
                  <c:v>-0.233356127597346</c:v>
                </c:pt>
                <c:pt idx="153">
                  <c:v>-0.236165014179344</c:v>
                </c:pt>
                <c:pt idx="154">
                  <c:v>-0.238960359614403</c:v>
                </c:pt>
                <c:pt idx="155">
                  <c:v>-0.235865306131279</c:v>
                </c:pt>
                <c:pt idx="156">
                  <c:v>-0.22840096922562</c:v>
                </c:pt>
                <c:pt idx="157">
                  <c:v>-0.234279729968697</c:v>
                </c:pt>
                <c:pt idx="158">
                  <c:v>-0.234692975325707</c:v>
                </c:pt>
                <c:pt idx="159">
                  <c:v>-0.237918392395036</c:v>
                </c:pt>
                <c:pt idx="160">
                  <c:v>-0.239365532364583</c:v>
                </c:pt>
                <c:pt idx="161">
                  <c:v>-0.245414238507993</c:v>
                </c:pt>
                <c:pt idx="162">
                  <c:v>-0.248417769061588</c:v>
                </c:pt>
                <c:pt idx="163">
                  <c:v>-0.248444851355465</c:v>
                </c:pt>
                <c:pt idx="164">
                  <c:v>-0.252495397011605</c:v>
                </c:pt>
                <c:pt idx="165">
                  <c:v>-0.256525991510422</c:v>
                </c:pt>
                <c:pt idx="166">
                  <c:v>-0.255803443121053</c:v>
                </c:pt>
                <c:pt idx="167">
                  <c:v>-0.261873122017192</c:v>
                </c:pt>
                <c:pt idx="168">
                  <c:v>-0.268385792724782</c:v>
                </c:pt>
                <c:pt idx="169">
                  <c:v>-0.27068009569184</c:v>
                </c:pt>
                <c:pt idx="170">
                  <c:v>-0.272035672669294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'Sheet 1'!$I$1</c:f>
              <c:strCache>
                <c:ptCount val="1"/>
                <c:pt idx="0">
                  <c:v>盈利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1'!$I$2:$I$172</c:f>
              <c:numCache>
                <c:formatCode>0.0000_ </c:formatCode>
                <c:ptCount val="171"/>
                <c:pt idx="0">
                  <c:v>0</c:v>
                </c:pt>
                <c:pt idx="1">
                  <c:v>0.000122576821974807</c:v>
                </c:pt>
                <c:pt idx="2">
                  <c:v>0.00218392700211933</c:v>
                </c:pt>
                <c:pt idx="3">
                  <c:v>0.00942610459297533</c:v>
                </c:pt>
                <c:pt idx="4">
                  <c:v>0.010220513105804</c:v>
                </c:pt>
                <c:pt idx="5">
                  <c:v>0.00944000579842896</c:v>
                </c:pt>
                <c:pt idx="6">
                  <c:v>0.0114182542668502</c:v>
                </c:pt>
                <c:pt idx="7">
                  <c:v>0.0120095452308249</c:v>
                </c:pt>
                <c:pt idx="8">
                  <c:v>0.0169148466159232</c:v>
                </c:pt>
                <c:pt idx="9">
                  <c:v>0.0174593119938478</c:v>
                </c:pt>
                <c:pt idx="10">
                  <c:v>0.0188972016460069</c:v>
                </c:pt>
                <c:pt idx="11">
                  <c:v>0.0219798815680197</c:v>
                </c:pt>
                <c:pt idx="12">
                  <c:v>0.0276035436949349</c:v>
                </c:pt>
                <c:pt idx="13">
                  <c:v>0.024585760027471</c:v>
                </c:pt>
                <c:pt idx="14">
                  <c:v>0.0268005626223113</c:v>
                </c:pt>
                <c:pt idx="15">
                  <c:v>0.0246214520688817</c:v>
                </c:pt>
                <c:pt idx="16">
                  <c:v>0.0319762950210689</c:v>
                </c:pt>
                <c:pt idx="17">
                  <c:v>0.0334834930104388</c:v>
                </c:pt>
                <c:pt idx="18">
                  <c:v>0.0314894652810114</c:v>
                </c:pt>
                <c:pt idx="19">
                  <c:v>0.0341104131144423</c:v>
                </c:pt>
                <c:pt idx="20">
                  <c:v>0.0327424697992267</c:v>
                </c:pt>
                <c:pt idx="21">
                  <c:v>0.0349848411712694</c:v>
                </c:pt>
                <c:pt idx="22">
                  <c:v>0.0380516969027171</c:v>
                </c:pt>
                <c:pt idx="23">
                  <c:v>0.0432068515636022</c:v>
                </c:pt>
                <c:pt idx="24">
                  <c:v>0.0439047423984871</c:v>
                </c:pt>
                <c:pt idx="25">
                  <c:v>0.0487517791318968</c:v>
                </c:pt>
                <c:pt idx="26">
                  <c:v>0.0544327983334152</c:v>
                </c:pt>
                <c:pt idx="27">
                  <c:v>0.0590563823997152</c:v>
                </c:pt>
                <c:pt idx="28">
                  <c:v>0.0595491248696942</c:v>
                </c:pt>
                <c:pt idx="29">
                  <c:v>0.0648181130604359</c:v>
                </c:pt>
                <c:pt idx="30">
                  <c:v>0.0640307674742309</c:v>
                </c:pt>
                <c:pt idx="31">
                  <c:v>0.0619537278921973</c:v>
                </c:pt>
                <c:pt idx="32">
                  <c:v>0.060218728054438</c:v>
                </c:pt>
                <c:pt idx="33">
                  <c:v>0.0588416191092529</c:v>
                </c:pt>
                <c:pt idx="34">
                  <c:v>0.0612337586721798</c:v>
                </c:pt>
                <c:pt idx="35">
                  <c:v>0.064417341397063</c:v>
                </c:pt>
                <c:pt idx="36">
                  <c:v>0.0659033146629151</c:v>
                </c:pt>
                <c:pt idx="37">
                  <c:v>0.0646892281284235</c:v>
                </c:pt>
                <c:pt idx="38">
                  <c:v>0.0660673165379875</c:v>
                </c:pt>
                <c:pt idx="39">
                  <c:v>0.0644642119126717</c:v>
                </c:pt>
                <c:pt idx="40">
                  <c:v>0.0681483728225665</c:v>
                </c:pt>
                <c:pt idx="41">
                  <c:v>0.0677081440207659</c:v>
                </c:pt>
                <c:pt idx="42">
                  <c:v>0.0715236969320472</c:v>
                </c:pt>
                <c:pt idx="43">
                  <c:v>0.0693561242892851</c:v>
                </c:pt>
                <c:pt idx="44">
                  <c:v>0.0690882452745585</c:v>
                </c:pt>
                <c:pt idx="45">
                  <c:v>0.0747177841877482</c:v>
                </c:pt>
                <c:pt idx="46">
                  <c:v>0.078507331870469</c:v>
                </c:pt>
                <c:pt idx="47">
                  <c:v>0.0824751240983614</c:v>
                </c:pt>
                <c:pt idx="48">
                  <c:v>0.079451535531917</c:v>
                </c:pt>
                <c:pt idx="49">
                  <c:v>0.0750421486436401</c:v>
                </c:pt>
                <c:pt idx="50">
                  <c:v>0.0767753423131408</c:v>
                </c:pt>
                <c:pt idx="51">
                  <c:v>0.0814901513553723</c:v>
                </c:pt>
                <c:pt idx="52">
                  <c:v>0.0873955218151743</c:v>
                </c:pt>
                <c:pt idx="53">
                  <c:v>0.0910122254856758</c:v>
                </c:pt>
                <c:pt idx="54">
                  <c:v>0.096253950420214</c:v>
                </c:pt>
                <c:pt idx="55">
                  <c:v>0.0984114049263627</c:v>
                </c:pt>
                <c:pt idx="56">
                  <c:v>0.110359935816508</c:v>
                </c:pt>
                <c:pt idx="57">
                  <c:v>0.107320505087675</c:v>
                </c:pt>
                <c:pt idx="58">
                  <c:v>0.107165974363571</c:v>
                </c:pt>
                <c:pt idx="59">
                  <c:v>0.107105472219861</c:v>
                </c:pt>
                <c:pt idx="60">
                  <c:v>0.101789829175392</c:v>
                </c:pt>
                <c:pt idx="61">
                  <c:v>0.102110886815765</c:v>
                </c:pt>
                <c:pt idx="62">
                  <c:v>0.0987907362043363</c:v>
                </c:pt>
                <c:pt idx="63">
                  <c:v>0.0953765570125142</c:v>
                </c:pt>
                <c:pt idx="64">
                  <c:v>0.0922041887054763</c:v>
                </c:pt>
                <c:pt idx="65">
                  <c:v>0.0895781368741804</c:v>
                </c:pt>
                <c:pt idx="66">
                  <c:v>0.0954763365764177</c:v>
                </c:pt>
                <c:pt idx="67">
                  <c:v>0.0883841787819746</c:v>
                </c:pt>
                <c:pt idx="68">
                  <c:v>0.090460616307922</c:v>
                </c:pt>
                <c:pt idx="69">
                  <c:v>0.0909704949115793</c:v>
                </c:pt>
                <c:pt idx="70">
                  <c:v>0.0938716594165485</c:v>
                </c:pt>
                <c:pt idx="71">
                  <c:v>0.0959848942510502</c:v>
                </c:pt>
                <c:pt idx="72">
                  <c:v>0.0925361013272255</c:v>
                </c:pt>
                <c:pt idx="73">
                  <c:v>0.098763499905868</c:v>
                </c:pt>
                <c:pt idx="74">
                  <c:v>0.104697301790399</c:v>
                </c:pt>
                <c:pt idx="75">
                  <c:v>0.114112156021882</c:v>
                </c:pt>
                <c:pt idx="76">
                  <c:v>0.121515738559319</c:v>
                </c:pt>
                <c:pt idx="77">
                  <c:v>0.109939547907818</c:v>
                </c:pt>
                <c:pt idx="78">
                  <c:v>0.106715025369071</c:v>
                </c:pt>
                <c:pt idx="79">
                  <c:v>0.109888831421987</c:v>
                </c:pt>
                <c:pt idx="80">
                  <c:v>0.111267737549518</c:v>
                </c:pt>
                <c:pt idx="81">
                  <c:v>0.11654532525779</c:v>
                </c:pt>
                <c:pt idx="82">
                  <c:v>0.116022453025765</c:v>
                </c:pt>
                <c:pt idx="83">
                  <c:v>0.114196389958485</c:v>
                </c:pt>
                <c:pt idx="84">
                  <c:v>0.112152751010369</c:v>
                </c:pt>
                <c:pt idx="85">
                  <c:v>0.109982383749058</c:v>
                </c:pt>
                <c:pt idx="86">
                  <c:v>0.109892704349944</c:v>
                </c:pt>
                <c:pt idx="87">
                  <c:v>0.107633897745339</c:v>
                </c:pt>
                <c:pt idx="88">
                  <c:v>0.105345617350243</c:v>
                </c:pt>
                <c:pt idx="89">
                  <c:v>0.110518375412216</c:v>
                </c:pt>
                <c:pt idx="90">
                  <c:v>0.108982233801149</c:v>
                </c:pt>
                <c:pt idx="91">
                  <c:v>0.116711528681237</c:v>
                </c:pt>
                <c:pt idx="92">
                  <c:v>0.117117835666239</c:v>
                </c:pt>
                <c:pt idx="93">
                  <c:v>0.117203390531867</c:v>
                </c:pt>
                <c:pt idx="94">
                  <c:v>0.115423164600346</c:v>
                </c:pt>
                <c:pt idx="95">
                  <c:v>0.110969692829098</c:v>
                </c:pt>
                <c:pt idx="96">
                  <c:v>0.109539180610473</c:v>
                </c:pt>
                <c:pt idx="97">
                  <c:v>0.10932492951698</c:v>
                </c:pt>
                <c:pt idx="98">
                  <c:v>0.105575629732919</c:v>
                </c:pt>
                <c:pt idx="99">
                  <c:v>0.106337787808531</c:v>
                </c:pt>
                <c:pt idx="100">
                  <c:v>0.110516784905839</c:v>
                </c:pt>
                <c:pt idx="101">
                  <c:v>0.110394711294922</c:v>
                </c:pt>
                <c:pt idx="102">
                  <c:v>0.109476117481918</c:v>
                </c:pt>
                <c:pt idx="103">
                  <c:v>0.104117045526035</c:v>
                </c:pt>
                <c:pt idx="104">
                  <c:v>0.102588667742706</c:v>
                </c:pt>
                <c:pt idx="105">
                  <c:v>0.107143311894176</c:v>
                </c:pt>
                <c:pt idx="106">
                  <c:v>0.11055066179308</c:v>
                </c:pt>
                <c:pt idx="107">
                  <c:v>0.117938806534156</c:v>
                </c:pt>
                <c:pt idx="108">
                  <c:v>0.114420264963446</c:v>
                </c:pt>
                <c:pt idx="109">
                  <c:v>0.110826088973664</c:v>
                </c:pt>
                <c:pt idx="110">
                  <c:v>0.107686869695015</c:v>
                </c:pt>
                <c:pt idx="111">
                  <c:v>0.0994412173689083</c:v>
                </c:pt>
                <c:pt idx="112">
                  <c:v>0.102921011688218</c:v>
                </c:pt>
                <c:pt idx="113">
                  <c:v>0.0992731718335556</c:v>
                </c:pt>
                <c:pt idx="114">
                  <c:v>0.103417627086155</c:v>
                </c:pt>
                <c:pt idx="115">
                  <c:v>0.107260101788993</c:v>
                </c:pt>
                <c:pt idx="116">
                  <c:v>0.106427601996321</c:v>
                </c:pt>
                <c:pt idx="117">
                  <c:v>0.103373092907597</c:v>
                </c:pt>
                <c:pt idx="118">
                  <c:v>0.100971661911936</c:v>
                </c:pt>
                <c:pt idx="119">
                  <c:v>0.103327696081513</c:v>
                </c:pt>
                <c:pt idx="120">
                  <c:v>0.0983116253624592</c:v>
                </c:pt>
                <c:pt idx="121">
                  <c:v>0.095417433924996</c:v>
                </c:pt>
                <c:pt idx="122">
                  <c:v>0.093919662157036</c:v>
                </c:pt>
                <c:pt idx="123">
                  <c:v>0.094014975722807</c:v>
                </c:pt>
                <c:pt idx="124">
                  <c:v>0.0935221703514462</c:v>
                </c:pt>
                <c:pt idx="125">
                  <c:v>0.0908117857385187</c:v>
                </c:pt>
                <c:pt idx="126">
                  <c:v>0.0914239689472769</c:v>
                </c:pt>
                <c:pt idx="127">
                  <c:v>0.0950266995250308</c:v>
                </c:pt>
                <c:pt idx="128">
                  <c:v>0.0945093356568985</c:v>
                </c:pt>
                <c:pt idx="129">
                  <c:v>0.092972978383949</c:v>
                </c:pt>
                <c:pt idx="130">
                  <c:v>0.0929856125758484</c:v>
                </c:pt>
                <c:pt idx="131">
                  <c:v>0.0927474499712284</c:v>
                </c:pt>
                <c:pt idx="132">
                  <c:v>0.0876129269636865</c:v>
                </c:pt>
                <c:pt idx="133">
                  <c:v>0.0895045422570722</c:v>
                </c:pt>
                <c:pt idx="134">
                  <c:v>0.086954403408112</c:v>
                </c:pt>
                <c:pt idx="135">
                  <c:v>0.0830054276793921</c:v>
                </c:pt>
                <c:pt idx="136">
                  <c:v>0.0862101722264106</c:v>
                </c:pt>
                <c:pt idx="137">
                  <c:v>0.0898501404223933</c:v>
                </c:pt>
                <c:pt idx="138">
                  <c:v>0.0876557268612796</c:v>
                </c:pt>
                <c:pt idx="139">
                  <c:v>0.0851511645566385</c:v>
                </c:pt>
                <c:pt idx="140">
                  <c:v>0.0856114049838723</c:v>
                </c:pt>
                <c:pt idx="141">
                  <c:v>0.0885192460212607</c:v>
                </c:pt>
                <c:pt idx="142">
                  <c:v>0.088182031711588</c:v>
                </c:pt>
                <c:pt idx="143">
                  <c:v>0.089249522082038</c:v>
                </c:pt>
                <c:pt idx="144">
                  <c:v>0.0842467145687051</c:v>
                </c:pt>
                <c:pt idx="145">
                  <c:v>0.0843849089052748</c:v>
                </c:pt>
                <c:pt idx="146">
                  <c:v>0.0794335547225355</c:v>
                </c:pt>
                <c:pt idx="147">
                  <c:v>0.0810662858988409</c:v>
                </c:pt>
                <c:pt idx="148">
                  <c:v>0.0807104797377889</c:v>
                </c:pt>
                <c:pt idx="149">
                  <c:v>0.0843611681264715</c:v>
                </c:pt>
                <c:pt idx="150">
                  <c:v>0.0875052757411034</c:v>
                </c:pt>
                <c:pt idx="151">
                  <c:v>0.086743225496432</c:v>
                </c:pt>
                <c:pt idx="152">
                  <c:v>0.089418205617124</c:v>
                </c:pt>
                <c:pt idx="153">
                  <c:v>0.0875442206825623</c:v>
                </c:pt>
                <c:pt idx="154">
                  <c:v>0.0863381046517793</c:v>
                </c:pt>
                <c:pt idx="155">
                  <c:v>0.0786142462482897</c:v>
                </c:pt>
                <c:pt idx="156">
                  <c:v>0.0648904496499012</c:v>
                </c:pt>
                <c:pt idx="157">
                  <c:v>0.0659642301585655</c:v>
                </c:pt>
                <c:pt idx="158">
                  <c:v>0.0683034696591096</c:v>
                </c:pt>
                <c:pt idx="159">
                  <c:v>0.0619844417385069</c:v>
                </c:pt>
                <c:pt idx="160">
                  <c:v>0.0628677029465694</c:v>
                </c:pt>
                <c:pt idx="161">
                  <c:v>0.064712555555287</c:v>
                </c:pt>
                <c:pt idx="162">
                  <c:v>0.0627627564834183</c:v>
                </c:pt>
                <c:pt idx="163">
                  <c:v>0.0648749489521587</c:v>
                </c:pt>
                <c:pt idx="164">
                  <c:v>0.0628299261736363</c:v>
                </c:pt>
                <c:pt idx="165">
                  <c:v>0.0664364128624952</c:v>
                </c:pt>
                <c:pt idx="166">
                  <c:v>0.0647915596912594</c:v>
                </c:pt>
                <c:pt idx="167">
                  <c:v>0.0593566376544226</c:v>
                </c:pt>
                <c:pt idx="168">
                  <c:v>0.057148529563825</c:v>
                </c:pt>
                <c:pt idx="169">
                  <c:v>0.0584103402755403</c:v>
                </c:pt>
                <c:pt idx="170">
                  <c:v>0.0578281340683293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'Sheet 1'!$J$1</c:f>
              <c:strCache>
                <c:ptCount val="1"/>
                <c:pt idx="0">
                  <c:v>成长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1'!$J$2:$J$172</c:f>
              <c:numCache>
                <c:formatCode>0.0000_ </c:formatCode>
                <c:ptCount val="171"/>
                <c:pt idx="0">
                  <c:v>0</c:v>
                </c:pt>
                <c:pt idx="1">
                  <c:v>-0.00119453983456297</c:v>
                </c:pt>
                <c:pt idx="2">
                  <c:v>-0.00187160447648271</c:v>
                </c:pt>
                <c:pt idx="3">
                  <c:v>-0.00184984690222312</c:v>
                </c:pt>
                <c:pt idx="4">
                  <c:v>-0.000887760811524085</c:v>
                </c:pt>
                <c:pt idx="5">
                  <c:v>-0.000227275570644503</c:v>
                </c:pt>
                <c:pt idx="6">
                  <c:v>-0.00128516711264137</c:v>
                </c:pt>
                <c:pt idx="7">
                  <c:v>-0.00228532202324139</c:v>
                </c:pt>
                <c:pt idx="8">
                  <c:v>-0.00101179655360573</c:v>
                </c:pt>
                <c:pt idx="9">
                  <c:v>-0.000696852661008163</c:v>
                </c:pt>
                <c:pt idx="10">
                  <c:v>-0.000118931542765321</c:v>
                </c:pt>
                <c:pt idx="11">
                  <c:v>-0.00111016335129965</c:v>
                </c:pt>
                <c:pt idx="12">
                  <c:v>-0.000165858737566693</c:v>
                </c:pt>
                <c:pt idx="13">
                  <c:v>0.0016368020611941</c:v>
                </c:pt>
                <c:pt idx="14">
                  <c:v>0.00212092427026156</c:v>
                </c:pt>
                <c:pt idx="15">
                  <c:v>0.00290143216897776</c:v>
                </c:pt>
                <c:pt idx="16">
                  <c:v>0.00544499708806367</c:v>
                </c:pt>
                <c:pt idx="17">
                  <c:v>0.00886755691115204</c:v>
                </c:pt>
                <c:pt idx="18">
                  <c:v>0.00922920607684152</c:v>
                </c:pt>
                <c:pt idx="19">
                  <c:v>0.0082616829042621</c:v>
                </c:pt>
                <c:pt idx="20">
                  <c:v>0.0105260240792266</c:v>
                </c:pt>
                <c:pt idx="21">
                  <c:v>0.0124899757270358</c:v>
                </c:pt>
                <c:pt idx="22">
                  <c:v>0.0118449695253873</c:v>
                </c:pt>
                <c:pt idx="23">
                  <c:v>0.0121545688034832</c:v>
                </c:pt>
                <c:pt idx="24">
                  <c:v>0.0133338330270492</c:v>
                </c:pt>
                <c:pt idx="25">
                  <c:v>0.0141607133162931</c:v>
                </c:pt>
                <c:pt idx="26">
                  <c:v>0.0141901271895271</c:v>
                </c:pt>
                <c:pt idx="27">
                  <c:v>0.0130659920172729</c:v>
                </c:pt>
                <c:pt idx="28">
                  <c:v>0.00918808583343633</c:v>
                </c:pt>
                <c:pt idx="29">
                  <c:v>0.00384356379930595</c:v>
                </c:pt>
                <c:pt idx="30">
                  <c:v>0.00733921908542978</c:v>
                </c:pt>
                <c:pt idx="31">
                  <c:v>0.00552461150131278</c:v>
                </c:pt>
                <c:pt idx="32">
                  <c:v>0.00835551880038898</c:v>
                </c:pt>
                <c:pt idx="33">
                  <c:v>0.010195860056059</c:v>
                </c:pt>
                <c:pt idx="34">
                  <c:v>0.00971875612105166</c:v>
                </c:pt>
                <c:pt idx="35">
                  <c:v>0.0100598682818831</c:v>
                </c:pt>
                <c:pt idx="36">
                  <c:v>0.0118247931433071</c:v>
                </c:pt>
                <c:pt idx="37">
                  <c:v>0.0139801615122159</c:v>
                </c:pt>
                <c:pt idx="38">
                  <c:v>0.0154923175466273</c:v>
                </c:pt>
                <c:pt idx="39">
                  <c:v>0.0157435606618879</c:v>
                </c:pt>
                <c:pt idx="40">
                  <c:v>0.0164341440346054</c:v>
                </c:pt>
                <c:pt idx="41">
                  <c:v>0.0176919500498247</c:v>
                </c:pt>
                <c:pt idx="42">
                  <c:v>0.0154415159686494</c:v>
                </c:pt>
                <c:pt idx="43">
                  <c:v>0.0144667526003006</c:v>
                </c:pt>
                <c:pt idx="44">
                  <c:v>0.0143413668344867</c:v>
                </c:pt>
                <c:pt idx="45">
                  <c:v>0.0125460756858258</c:v>
                </c:pt>
                <c:pt idx="46">
                  <c:v>0.0109115020884636</c:v>
                </c:pt>
                <c:pt idx="47">
                  <c:v>0.0108912239922667</c:v>
                </c:pt>
                <c:pt idx="48">
                  <c:v>0.0123967316221341</c:v>
                </c:pt>
                <c:pt idx="49">
                  <c:v>0.0120063990755039</c:v>
                </c:pt>
                <c:pt idx="50">
                  <c:v>0.0115142322044703</c:v>
                </c:pt>
                <c:pt idx="51">
                  <c:v>0.0100793788988351</c:v>
                </c:pt>
                <c:pt idx="52">
                  <c:v>0.00863180208186054</c:v>
                </c:pt>
                <c:pt idx="53">
                  <c:v>0.00692597312230347</c:v>
                </c:pt>
                <c:pt idx="54">
                  <c:v>0.00587203918412449</c:v>
                </c:pt>
                <c:pt idx="55">
                  <c:v>0.00795901867958482</c:v>
                </c:pt>
                <c:pt idx="56">
                  <c:v>0.00669959448523438</c:v>
                </c:pt>
                <c:pt idx="57">
                  <c:v>0.00877719778847252</c:v>
                </c:pt>
                <c:pt idx="58">
                  <c:v>0.00970228768086612</c:v>
                </c:pt>
                <c:pt idx="59">
                  <c:v>0.00990006615763561</c:v>
                </c:pt>
                <c:pt idx="60">
                  <c:v>0.0132128302149959</c:v>
                </c:pt>
                <c:pt idx="61">
                  <c:v>0.0162256670820951</c:v>
                </c:pt>
                <c:pt idx="62">
                  <c:v>0.0169227046778608</c:v>
                </c:pt>
                <c:pt idx="63">
                  <c:v>0.0175919558262618</c:v>
                </c:pt>
                <c:pt idx="64">
                  <c:v>0.0219531242725417</c:v>
                </c:pt>
                <c:pt idx="65">
                  <c:v>0.0188595356434331</c:v>
                </c:pt>
                <c:pt idx="66">
                  <c:v>0.0192401036348491</c:v>
                </c:pt>
                <c:pt idx="67">
                  <c:v>0.0195659124444698</c:v>
                </c:pt>
                <c:pt idx="68">
                  <c:v>0.0176840071019757</c:v>
                </c:pt>
                <c:pt idx="69">
                  <c:v>0.0185988146218334</c:v>
                </c:pt>
                <c:pt idx="70">
                  <c:v>0.0201561779577981</c:v>
                </c:pt>
                <c:pt idx="71">
                  <c:v>0.0206255146329766</c:v>
                </c:pt>
                <c:pt idx="72">
                  <c:v>0.0185186084173592</c:v>
                </c:pt>
                <c:pt idx="73">
                  <c:v>0.0174521359025985</c:v>
                </c:pt>
                <c:pt idx="74">
                  <c:v>0.0165775239523569</c:v>
                </c:pt>
                <c:pt idx="75">
                  <c:v>0.0150186256579019</c:v>
                </c:pt>
                <c:pt idx="76">
                  <c:v>0.0154075342068969</c:v>
                </c:pt>
                <c:pt idx="77">
                  <c:v>0.0177728312661651</c:v>
                </c:pt>
                <c:pt idx="78">
                  <c:v>0.0164892268522272</c:v>
                </c:pt>
                <c:pt idx="79">
                  <c:v>0.0171075377215817</c:v>
                </c:pt>
                <c:pt idx="80">
                  <c:v>0.0172987880013997</c:v>
                </c:pt>
                <c:pt idx="81">
                  <c:v>0.015817627032402</c:v>
                </c:pt>
                <c:pt idx="82">
                  <c:v>0.0158904913269897</c:v>
                </c:pt>
                <c:pt idx="83">
                  <c:v>0.0137698814458167</c:v>
                </c:pt>
                <c:pt idx="84">
                  <c:v>0.012985656358468</c:v>
                </c:pt>
                <c:pt idx="85">
                  <c:v>0.012349776687119</c:v>
                </c:pt>
                <c:pt idx="86">
                  <c:v>0.0113135502520028</c:v>
                </c:pt>
                <c:pt idx="87">
                  <c:v>0.0104172639481424</c:v>
                </c:pt>
                <c:pt idx="88">
                  <c:v>0.0103013653354054</c:v>
                </c:pt>
                <c:pt idx="89">
                  <c:v>0.0112819356551503</c:v>
                </c:pt>
                <c:pt idx="90">
                  <c:v>0.0116323222940877</c:v>
                </c:pt>
                <c:pt idx="91">
                  <c:v>0.0065336987607163</c:v>
                </c:pt>
                <c:pt idx="92">
                  <c:v>0.00802586334780542</c:v>
                </c:pt>
                <c:pt idx="93">
                  <c:v>0.00434944358263301</c:v>
                </c:pt>
                <c:pt idx="94">
                  <c:v>0.00697830041203384</c:v>
                </c:pt>
                <c:pt idx="95">
                  <c:v>0.00750351512429281</c:v>
                </c:pt>
                <c:pt idx="96">
                  <c:v>0.00740854187940521</c:v>
                </c:pt>
                <c:pt idx="97">
                  <c:v>0.00768624915851213</c:v>
                </c:pt>
                <c:pt idx="98">
                  <c:v>0.0105475412383012</c:v>
                </c:pt>
                <c:pt idx="99">
                  <c:v>0.0117439581606562</c:v>
                </c:pt>
                <c:pt idx="100">
                  <c:v>0.0102546785557893</c:v>
                </c:pt>
                <c:pt idx="101">
                  <c:v>0.00559213118139912</c:v>
                </c:pt>
                <c:pt idx="102">
                  <c:v>0.00603019538902738</c:v>
                </c:pt>
                <c:pt idx="103">
                  <c:v>0.00538132405093994</c:v>
                </c:pt>
                <c:pt idx="104">
                  <c:v>0.00660080233759763</c:v>
                </c:pt>
                <c:pt idx="105">
                  <c:v>0.00505359191983801</c:v>
                </c:pt>
                <c:pt idx="106">
                  <c:v>0.0053503474790022</c:v>
                </c:pt>
                <c:pt idx="107">
                  <c:v>0.00694438337744629</c:v>
                </c:pt>
                <c:pt idx="108">
                  <c:v>0.00888752061826059</c:v>
                </c:pt>
                <c:pt idx="109">
                  <c:v>0.0104088679101364</c:v>
                </c:pt>
                <c:pt idx="110">
                  <c:v>0.0087749970648543</c:v>
                </c:pt>
                <c:pt idx="111">
                  <c:v>0.010126343080588</c:v>
                </c:pt>
                <c:pt idx="112">
                  <c:v>0.00864384133459573</c:v>
                </c:pt>
                <c:pt idx="113">
                  <c:v>0.00618204531868782</c:v>
                </c:pt>
                <c:pt idx="114">
                  <c:v>0.00769217631750085</c:v>
                </c:pt>
                <c:pt idx="115">
                  <c:v>0.00563066233819476</c:v>
                </c:pt>
                <c:pt idx="116">
                  <c:v>0.00347327818042542</c:v>
                </c:pt>
                <c:pt idx="117">
                  <c:v>0.00482789754137292</c:v>
                </c:pt>
                <c:pt idx="118">
                  <c:v>0.00647549979242457</c:v>
                </c:pt>
                <c:pt idx="119">
                  <c:v>0.00861043287059227</c:v>
                </c:pt>
                <c:pt idx="120">
                  <c:v>0.00659492141229845</c:v>
                </c:pt>
                <c:pt idx="121">
                  <c:v>0.00541470477472972</c:v>
                </c:pt>
                <c:pt idx="122">
                  <c:v>0.00342526911729091</c:v>
                </c:pt>
                <c:pt idx="123">
                  <c:v>0.00244644643100744</c:v>
                </c:pt>
                <c:pt idx="124">
                  <c:v>0.00369195428483082</c:v>
                </c:pt>
                <c:pt idx="125">
                  <c:v>0.00631260925772104</c:v>
                </c:pt>
                <c:pt idx="126">
                  <c:v>0.00848642486872442</c:v>
                </c:pt>
                <c:pt idx="127">
                  <c:v>0.00868758765156219</c:v>
                </c:pt>
                <c:pt idx="128">
                  <c:v>0.00903098375665334</c:v>
                </c:pt>
                <c:pt idx="129">
                  <c:v>0.0105908622053248</c:v>
                </c:pt>
                <c:pt idx="130">
                  <c:v>0.0134043486502124</c:v>
                </c:pt>
                <c:pt idx="131">
                  <c:v>0.0161688366310113</c:v>
                </c:pt>
                <c:pt idx="132">
                  <c:v>0.0161014464052553</c:v>
                </c:pt>
                <c:pt idx="133">
                  <c:v>0.017676369296477</c:v>
                </c:pt>
                <c:pt idx="134">
                  <c:v>0.0179359344758401</c:v>
                </c:pt>
                <c:pt idx="135">
                  <c:v>0.0195097292650386</c:v>
                </c:pt>
                <c:pt idx="136">
                  <c:v>0.0194938896030301</c:v>
                </c:pt>
                <c:pt idx="137">
                  <c:v>0.0189585866997308</c:v>
                </c:pt>
                <c:pt idx="138">
                  <c:v>0.0223416721987588</c:v>
                </c:pt>
                <c:pt idx="139">
                  <c:v>0.025097921336096</c:v>
                </c:pt>
                <c:pt idx="140">
                  <c:v>0.0246010478754755</c:v>
                </c:pt>
                <c:pt idx="141">
                  <c:v>0.0234133136400008</c:v>
                </c:pt>
                <c:pt idx="142">
                  <c:v>0.0239819972670896</c:v>
                </c:pt>
                <c:pt idx="143">
                  <c:v>0.0237283130130257</c:v>
                </c:pt>
                <c:pt idx="144">
                  <c:v>0.025492368681088</c:v>
                </c:pt>
                <c:pt idx="145">
                  <c:v>0.0262497319948607</c:v>
                </c:pt>
                <c:pt idx="146">
                  <c:v>0.0267733932551539</c:v>
                </c:pt>
                <c:pt idx="147">
                  <c:v>0.0274893866635983</c:v>
                </c:pt>
                <c:pt idx="148">
                  <c:v>0.0295511318113519</c:v>
                </c:pt>
                <c:pt idx="149">
                  <c:v>0.0300706227928558</c:v>
                </c:pt>
                <c:pt idx="150">
                  <c:v>0.0273083725226266</c:v>
                </c:pt>
                <c:pt idx="151">
                  <c:v>0.0287988634501575</c:v>
                </c:pt>
                <c:pt idx="152">
                  <c:v>0.028669594054429</c:v>
                </c:pt>
                <c:pt idx="153">
                  <c:v>0.0324805723494037</c:v>
                </c:pt>
                <c:pt idx="154">
                  <c:v>0.0347623621187707</c:v>
                </c:pt>
                <c:pt idx="155">
                  <c:v>0.0397958608771694</c:v>
                </c:pt>
                <c:pt idx="156">
                  <c:v>0.0439528613507967</c:v>
                </c:pt>
                <c:pt idx="157">
                  <c:v>0.0462764556221724</c:v>
                </c:pt>
                <c:pt idx="158">
                  <c:v>0.0453157195552056</c:v>
                </c:pt>
                <c:pt idx="159">
                  <c:v>0.0406137348437066</c:v>
                </c:pt>
                <c:pt idx="160">
                  <c:v>0.0386329541329344</c:v>
                </c:pt>
                <c:pt idx="161">
                  <c:v>0.0375755619147837</c:v>
                </c:pt>
                <c:pt idx="162">
                  <c:v>0.0389107168924689</c:v>
                </c:pt>
                <c:pt idx="163">
                  <c:v>0.039464494778076</c:v>
                </c:pt>
                <c:pt idx="164">
                  <c:v>0.0386816936883627</c:v>
                </c:pt>
                <c:pt idx="165">
                  <c:v>0.0414782493561705</c:v>
                </c:pt>
                <c:pt idx="166">
                  <c:v>0.0423775038628942</c:v>
                </c:pt>
                <c:pt idx="167">
                  <c:v>0.0434273784831387</c:v>
                </c:pt>
                <c:pt idx="168">
                  <c:v>0.0442449750475391</c:v>
                </c:pt>
                <c:pt idx="169">
                  <c:v>0.0459683913025664</c:v>
                </c:pt>
                <c:pt idx="170">
                  <c:v>0.0475693067740022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'Sheet 1'!$K$1</c:f>
              <c:strCache>
                <c:ptCount val="1"/>
                <c:pt idx="0">
                  <c:v>杠杆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'Sheet 1'!$A$2:$A$172</c:f>
              <c:numCache>
                <c:formatCode>yyyy\-mm\-dd;@</c:formatCode>
                <c:ptCount val="171"/>
                <c:pt idx="0" c:formatCode="yyyy\-mm\-dd;@">
                  <c:v>42734</c:v>
                </c:pt>
                <c:pt idx="1" c:formatCode="yyyy\-mm\-dd;@">
                  <c:v>42741</c:v>
                </c:pt>
                <c:pt idx="2" c:formatCode="yyyy\-mm\-dd;@">
                  <c:v>42748</c:v>
                </c:pt>
                <c:pt idx="3" c:formatCode="yyyy\-mm\-dd;@">
                  <c:v>42755</c:v>
                </c:pt>
                <c:pt idx="4" c:formatCode="yyyy\-mm\-dd;@">
                  <c:v>42761</c:v>
                </c:pt>
                <c:pt idx="5" c:formatCode="yyyy\-mm\-dd;@">
                  <c:v>42769</c:v>
                </c:pt>
                <c:pt idx="6" c:formatCode="yyyy\-mm\-dd;@">
                  <c:v>42776</c:v>
                </c:pt>
                <c:pt idx="7" c:formatCode="yyyy\-mm\-dd;@">
                  <c:v>42783</c:v>
                </c:pt>
                <c:pt idx="8" c:formatCode="yyyy\-mm\-dd;@">
                  <c:v>42790</c:v>
                </c:pt>
                <c:pt idx="9" c:formatCode="yyyy\-mm\-dd;@">
                  <c:v>42797</c:v>
                </c:pt>
                <c:pt idx="10" c:formatCode="yyyy\-mm\-dd;@">
                  <c:v>42804</c:v>
                </c:pt>
                <c:pt idx="11" c:formatCode="yyyy\-mm\-dd;@">
                  <c:v>42811</c:v>
                </c:pt>
                <c:pt idx="12" c:formatCode="yyyy\-mm\-dd;@">
                  <c:v>42818</c:v>
                </c:pt>
                <c:pt idx="13" c:formatCode="yyyy\-mm\-dd;@">
                  <c:v>42825</c:v>
                </c:pt>
                <c:pt idx="14" c:formatCode="yyyy\-mm\-dd;@">
                  <c:v>42832</c:v>
                </c:pt>
                <c:pt idx="15" c:formatCode="yyyy\-mm\-dd;@">
                  <c:v>42839</c:v>
                </c:pt>
                <c:pt idx="16" c:formatCode="yyyy\-mm\-dd;@">
                  <c:v>42846</c:v>
                </c:pt>
                <c:pt idx="17" c:formatCode="yyyy\-mm\-dd;@">
                  <c:v>42853</c:v>
                </c:pt>
                <c:pt idx="18" c:formatCode="yyyy\-mm\-dd;@">
                  <c:v>42860</c:v>
                </c:pt>
                <c:pt idx="19" c:formatCode="yyyy\-mm\-dd;@">
                  <c:v>42867</c:v>
                </c:pt>
                <c:pt idx="20" c:formatCode="yyyy\-mm\-dd;@">
                  <c:v>42874</c:v>
                </c:pt>
                <c:pt idx="21" c:formatCode="yyyy\-mm\-dd;@">
                  <c:v>42881</c:v>
                </c:pt>
                <c:pt idx="22" c:formatCode="yyyy\-mm\-dd;@">
                  <c:v>42888</c:v>
                </c:pt>
                <c:pt idx="23" c:formatCode="yyyy\-mm\-dd;@">
                  <c:v>42895</c:v>
                </c:pt>
                <c:pt idx="24" c:formatCode="yyyy\-mm\-dd;@">
                  <c:v>42902</c:v>
                </c:pt>
                <c:pt idx="25" c:formatCode="yyyy\-mm\-dd;@">
                  <c:v>42909</c:v>
                </c:pt>
                <c:pt idx="26" c:formatCode="yyyy\-mm\-dd;@">
                  <c:v>42916</c:v>
                </c:pt>
                <c:pt idx="27" c:formatCode="yyyy\-mm\-dd;@">
                  <c:v>42923</c:v>
                </c:pt>
                <c:pt idx="28" c:formatCode="yyyy\-mm\-dd;@">
                  <c:v>42930</c:v>
                </c:pt>
                <c:pt idx="29" c:formatCode="yyyy\-mm\-dd;@">
                  <c:v>42937</c:v>
                </c:pt>
                <c:pt idx="30" c:formatCode="yyyy\-mm\-dd;@">
                  <c:v>42944</c:v>
                </c:pt>
                <c:pt idx="31" c:formatCode="yyyy\-mm\-dd;@">
                  <c:v>42951</c:v>
                </c:pt>
                <c:pt idx="32" c:formatCode="yyyy\-mm\-dd;@">
                  <c:v>42958</c:v>
                </c:pt>
                <c:pt idx="33" c:formatCode="yyyy\-mm\-dd;@">
                  <c:v>42965</c:v>
                </c:pt>
                <c:pt idx="34" c:formatCode="yyyy\-mm\-dd;@">
                  <c:v>42972</c:v>
                </c:pt>
                <c:pt idx="35" c:formatCode="yyyy\-mm\-dd;@">
                  <c:v>42979</c:v>
                </c:pt>
                <c:pt idx="36" c:formatCode="yyyy\-mm\-dd;@">
                  <c:v>42986</c:v>
                </c:pt>
                <c:pt idx="37" c:formatCode="yyyy\-mm\-dd;@">
                  <c:v>42993</c:v>
                </c:pt>
                <c:pt idx="38" c:formatCode="yyyy\-mm\-dd;@">
                  <c:v>43000</c:v>
                </c:pt>
                <c:pt idx="39" c:formatCode="yyyy\-mm\-dd;@">
                  <c:v>43007</c:v>
                </c:pt>
                <c:pt idx="40" c:formatCode="yyyy\-mm\-dd;@">
                  <c:v>43021</c:v>
                </c:pt>
                <c:pt idx="41" c:formatCode="yyyy\-mm\-dd;@">
                  <c:v>43028</c:v>
                </c:pt>
                <c:pt idx="42" c:formatCode="yyyy\-mm\-dd;@">
                  <c:v>43035</c:v>
                </c:pt>
                <c:pt idx="43" c:formatCode="yyyy\-mm\-dd;@">
                  <c:v>43042</c:v>
                </c:pt>
                <c:pt idx="44" c:formatCode="yyyy\-mm\-dd;@">
                  <c:v>43049</c:v>
                </c:pt>
                <c:pt idx="45" c:formatCode="yyyy\-mm\-dd;@">
                  <c:v>43056</c:v>
                </c:pt>
                <c:pt idx="46" c:formatCode="yyyy\-mm\-dd;@">
                  <c:v>43063</c:v>
                </c:pt>
                <c:pt idx="47" c:formatCode="yyyy\-mm\-dd;@">
                  <c:v>43070</c:v>
                </c:pt>
                <c:pt idx="48" c:formatCode="yyyy\-mm\-dd;@">
                  <c:v>43077</c:v>
                </c:pt>
                <c:pt idx="49" c:formatCode="yyyy\-mm\-dd;@">
                  <c:v>43084</c:v>
                </c:pt>
                <c:pt idx="50" c:formatCode="yyyy\-mm\-dd;@">
                  <c:v>43091</c:v>
                </c:pt>
                <c:pt idx="51" c:formatCode="yyyy\-mm\-dd;@">
                  <c:v>43098</c:v>
                </c:pt>
                <c:pt idx="52" c:formatCode="yyyy\-mm\-dd;@">
                  <c:v>43105</c:v>
                </c:pt>
                <c:pt idx="53" c:formatCode="yyyy\-mm\-dd;@">
                  <c:v>43112</c:v>
                </c:pt>
                <c:pt idx="54" c:formatCode="yyyy\-mm\-dd;@">
                  <c:v>43119</c:v>
                </c:pt>
                <c:pt idx="55" c:formatCode="yyyy\-mm\-dd;@">
                  <c:v>43126</c:v>
                </c:pt>
                <c:pt idx="56" c:formatCode="yyyy\-mm\-dd;@">
                  <c:v>43133</c:v>
                </c:pt>
                <c:pt idx="57" c:formatCode="yyyy\-mm\-dd;@">
                  <c:v>43140</c:v>
                </c:pt>
                <c:pt idx="58" c:formatCode="yyyy\-mm\-dd;@">
                  <c:v>43145</c:v>
                </c:pt>
                <c:pt idx="59" c:formatCode="yyyy\-mm\-dd;@">
                  <c:v>43154</c:v>
                </c:pt>
                <c:pt idx="60" c:formatCode="yyyy\-mm\-dd;@">
                  <c:v>43161</c:v>
                </c:pt>
                <c:pt idx="61" c:formatCode="yyyy\-mm\-dd;@">
                  <c:v>43168</c:v>
                </c:pt>
                <c:pt idx="62" c:formatCode="yyyy\-mm\-dd;@">
                  <c:v>43175</c:v>
                </c:pt>
                <c:pt idx="63" c:formatCode="yyyy\-mm\-dd;@">
                  <c:v>43182</c:v>
                </c:pt>
                <c:pt idx="64" c:formatCode="yyyy\-mm\-dd;@">
                  <c:v>43189</c:v>
                </c:pt>
                <c:pt idx="65" c:formatCode="yyyy\-mm\-dd;@">
                  <c:v>43194</c:v>
                </c:pt>
                <c:pt idx="66" c:formatCode="yyyy\-mm\-dd;@">
                  <c:v>43203</c:v>
                </c:pt>
                <c:pt idx="67" c:formatCode="yyyy\-mm\-dd;@">
                  <c:v>43210</c:v>
                </c:pt>
                <c:pt idx="68" c:formatCode="yyyy\-mm\-dd;@">
                  <c:v>43217</c:v>
                </c:pt>
                <c:pt idx="69" c:formatCode="yyyy\-mm\-dd;@">
                  <c:v>43224</c:v>
                </c:pt>
                <c:pt idx="70" c:formatCode="yyyy\-mm\-dd;@">
                  <c:v>43231</c:v>
                </c:pt>
                <c:pt idx="71" c:formatCode="yyyy\-mm\-dd;@">
                  <c:v>43238</c:v>
                </c:pt>
                <c:pt idx="72" c:formatCode="yyyy\-mm\-dd;@">
                  <c:v>43245</c:v>
                </c:pt>
                <c:pt idx="73" c:formatCode="yyyy\-mm\-dd;@">
                  <c:v>43252</c:v>
                </c:pt>
                <c:pt idx="74" c:formatCode="yyyy\-mm\-dd;@">
                  <c:v>43259</c:v>
                </c:pt>
                <c:pt idx="75" c:formatCode="yyyy\-mm\-dd;@">
                  <c:v>43266</c:v>
                </c:pt>
                <c:pt idx="76" c:formatCode="yyyy\-mm\-dd;@">
                  <c:v>43273</c:v>
                </c:pt>
                <c:pt idx="77" c:formatCode="yyyy\-mm\-dd;@">
                  <c:v>43280</c:v>
                </c:pt>
                <c:pt idx="78" c:formatCode="yyyy\-mm\-dd;@">
                  <c:v>43287</c:v>
                </c:pt>
                <c:pt idx="79" c:formatCode="yyyy\-mm\-dd;@">
                  <c:v>43294</c:v>
                </c:pt>
                <c:pt idx="80" c:formatCode="yyyy\-mm\-dd;@">
                  <c:v>43301</c:v>
                </c:pt>
                <c:pt idx="81" c:formatCode="yyyy\-mm\-dd;@">
                  <c:v>43308</c:v>
                </c:pt>
                <c:pt idx="82" c:formatCode="yyyy\-mm\-dd;@">
                  <c:v>43315</c:v>
                </c:pt>
                <c:pt idx="83" c:formatCode="yyyy\-mm\-dd;@">
                  <c:v>43322</c:v>
                </c:pt>
                <c:pt idx="84" c:formatCode="yyyy\-mm\-dd;@">
                  <c:v>43329</c:v>
                </c:pt>
                <c:pt idx="85" c:formatCode="yyyy\-mm\-dd;@">
                  <c:v>43336</c:v>
                </c:pt>
                <c:pt idx="86" c:formatCode="yyyy\-mm\-dd;@">
                  <c:v>43343</c:v>
                </c:pt>
                <c:pt idx="87" c:formatCode="yyyy\-mm\-dd;@">
                  <c:v>43350</c:v>
                </c:pt>
                <c:pt idx="88" c:formatCode="yyyy\-mm\-dd;@">
                  <c:v>43357</c:v>
                </c:pt>
                <c:pt idx="89" c:formatCode="yyyy\-mm\-dd;@">
                  <c:v>43364</c:v>
                </c:pt>
                <c:pt idx="90" c:formatCode="yyyy\-mm\-dd;@">
                  <c:v>43371</c:v>
                </c:pt>
                <c:pt idx="91" c:formatCode="yyyy\-mm\-dd;@">
                  <c:v>43385</c:v>
                </c:pt>
                <c:pt idx="92" c:formatCode="yyyy\-mm\-dd;@">
                  <c:v>43392</c:v>
                </c:pt>
                <c:pt idx="93" c:formatCode="yyyy\-mm\-dd;@">
                  <c:v>43399</c:v>
                </c:pt>
                <c:pt idx="94" c:formatCode="yyyy\-mm\-dd;@">
                  <c:v>43406</c:v>
                </c:pt>
                <c:pt idx="95" c:formatCode="yyyy\-mm\-dd;@">
                  <c:v>43413</c:v>
                </c:pt>
                <c:pt idx="96" c:formatCode="yyyy\-mm\-dd;@">
                  <c:v>43420</c:v>
                </c:pt>
                <c:pt idx="97" c:formatCode="yyyy\-mm\-dd;@">
                  <c:v>43427</c:v>
                </c:pt>
                <c:pt idx="98" c:formatCode="yyyy\-mm\-dd;@">
                  <c:v>43434</c:v>
                </c:pt>
                <c:pt idx="99" c:formatCode="yyyy\-mm\-dd;@">
                  <c:v>43441</c:v>
                </c:pt>
                <c:pt idx="100" c:formatCode="yyyy\-mm\-dd;@">
                  <c:v>43448</c:v>
                </c:pt>
                <c:pt idx="101" c:formatCode="yyyy\-mm\-dd;@">
                  <c:v>43455</c:v>
                </c:pt>
                <c:pt idx="102" c:formatCode="yyyy\-mm\-dd;@">
                  <c:v>43462</c:v>
                </c:pt>
                <c:pt idx="103" c:formatCode="yyyy\-mm\-dd;@">
                  <c:v>43469</c:v>
                </c:pt>
                <c:pt idx="104" c:formatCode="yyyy\-mm\-dd;@">
                  <c:v>43476</c:v>
                </c:pt>
                <c:pt idx="105" c:formatCode="yyyy\-mm\-dd;@">
                  <c:v>43483</c:v>
                </c:pt>
                <c:pt idx="106" c:formatCode="yyyy\-mm\-dd;@">
                  <c:v>43490</c:v>
                </c:pt>
                <c:pt idx="107" c:formatCode="yyyy\-mm\-dd;@">
                  <c:v>43497</c:v>
                </c:pt>
                <c:pt idx="108" c:formatCode="yyyy\-mm\-dd;@">
                  <c:v>43511</c:v>
                </c:pt>
                <c:pt idx="109" c:formatCode="yyyy\-mm\-dd;@">
                  <c:v>43518</c:v>
                </c:pt>
                <c:pt idx="110" c:formatCode="yyyy\-mm\-dd;@">
                  <c:v>43525</c:v>
                </c:pt>
                <c:pt idx="111" c:formatCode="yyyy\-mm\-dd;@">
                  <c:v>43532</c:v>
                </c:pt>
                <c:pt idx="112" c:formatCode="yyyy\-mm\-dd;@">
                  <c:v>43539</c:v>
                </c:pt>
                <c:pt idx="113" c:formatCode="yyyy\-mm\-dd;@">
                  <c:v>43546</c:v>
                </c:pt>
                <c:pt idx="114" c:formatCode="yyyy\-mm\-dd;@">
                  <c:v>43553</c:v>
                </c:pt>
                <c:pt idx="115" c:formatCode="yyyy\-mm\-dd;@">
                  <c:v>43559</c:v>
                </c:pt>
                <c:pt idx="116" c:formatCode="yyyy\-mm\-dd;@">
                  <c:v>43567</c:v>
                </c:pt>
                <c:pt idx="117" c:formatCode="yyyy\-mm\-dd;@">
                  <c:v>43574</c:v>
                </c:pt>
                <c:pt idx="118" c:formatCode="yyyy\-mm\-dd;@">
                  <c:v>43581</c:v>
                </c:pt>
                <c:pt idx="119" c:formatCode="yyyy\-mm\-dd;@">
                  <c:v>43585</c:v>
                </c:pt>
                <c:pt idx="120" c:formatCode="yyyy\-mm\-dd;@">
                  <c:v>43595</c:v>
                </c:pt>
                <c:pt idx="121" c:formatCode="yyyy\-mm\-dd;@">
                  <c:v>43602</c:v>
                </c:pt>
                <c:pt idx="122" c:formatCode="yyyy\-mm\-dd;@">
                  <c:v>43609</c:v>
                </c:pt>
                <c:pt idx="123" c:formatCode="yyyy\-mm\-dd;@">
                  <c:v>43616</c:v>
                </c:pt>
                <c:pt idx="124" c:formatCode="yyyy\-mm\-dd;@">
                  <c:v>43622</c:v>
                </c:pt>
                <c:pt idx="125" c:formatCode="yyyy\-mm\-dd;@">
                  <c:v>43637</c:v>
                </c:pt>
                <c:pt idx="126" c:formatCode="yyyy\-mm\-dd;@">
                  <c:v>43644</c:v>
                </c:pt>
                <c:pt idx="127" c:formatCode="yyyy\-mm\-dd;@">
                  <c:v>43651</c:v>
                </c:pt>
                <c:pt idx="128" c:formatCode="yyyy\-mm\-dd;@">
                  <c:v>43658</c:v>
                </c:pt>
                <c:pt idx="129" c:formatCode="yyyy\-mm\-dd;@">
                  <c:v>43665</c:v>
                </c:pt>
                <c:pt idx="130" c:formatCode="yyyy\-mm\-dd;@">
                  <c:v>43672</c:v>
                </c:pt>
                <c:pt idx="131" c:formatCode="yyyy\-mm\-dd;@">
                  <c:v>43679</c:v>
                </c:pt>
                <c:pt idx="132" c:formatCode="yyyy\-mm\-dd;@">
                  <c:v>43686</c:v>
                </c:pt>
                <c:pt idx="133" c:formatCode="yyyy\-mm\-dd;@">
                  <c:v>43693</c:v>
                </c:pt>
                <c:pt idx="134" c:formatCode="yyyy\-mm\-dd;@">
                  <c:v>43700</c:v>
                </c:pt>
                <c:pt idx="135" c:formatCode="yyyy\-mm\-dd;@">
                  <c:v>43707</c:v>
                </c:pt>
                <c:pt idx="136" c:formatCode="yyyy\-mm\-dd;@">
                  <c:v>43714</c:v>
                </c:pt>
                <c:pt idx="137" c:formatCode="yyyy\-mm\-dd;@">
                  <c:v>43720</c:v>
                </c:pt>
                <c:pt idx="138" c:formatCode="yyyy\-mm\-dd;@">
                  <c:v>43728</c:v>
                </c:pt>
                <c:pt idx="139" c:formatCode="yyyy\-mm\-dd;@">
                  <c:v>43735</c:v>
                </c:pt>
                <c:pt idx="140" c:formatCode="yyyy\-mm\-dd;@">
                  <c:v>43738</c:v>
                </c:pt>
                <c:pt idx="141" c:formatCode="yyyy\-mm\-dd;@">
                  <c:v>43749</c:v>
                </c:pt>
                <c:pt idx="142" c:formatCode="yyyy\-mm\-dd;@">
                  <c:v>43756</c:v>
                </c:pt>
                <c:pt idx="143" c:formatCode="yyyy\-mm\-dd;@">
                  <c:v>43763</c:v>
                </c:pt>
                <c:pt idx="144" c:formatCode="yyyy\-mm\-dd;@">
                  <c:v>43770</c:v>
                </c:pt>
                <c:pt idx="145" c:formatCode="yyyy\-mm\-dd;@">
                  <c:v>43777</c:v>
                </c:pt>
                <c:pt idx="146" c:formatCode="yyyy\-mm\-dd;@">
                  <c:v>43784</c:v>
                </c:pt>
                <c:pt idx="147" c:formatCode="yyyy\-mm\-dd;@">
                  <c:v>43791</c:v>
                </c:pt>
                <c:pt idx="148" c:formatCode="yyyy\-mm\-dd;@">
                  <c:v>43805</c:v>
                </c:pt>
                <c:pt idx="149" c:formatCode="yyyy\-mm\-dd;@">
                  <c:v>43812</c:v>
                </c:pt>
                <c:pt idx="150" c:formatCode="yyyy\-mm\-dd;@">
                  <c:v>43819</c:v>
                </c:pt>
                <c:pt idx="151" c:formatCode="yyyy\-mm\-dd;@">
                  <c:v>43826</c:v>
                </c:pt>
                <c:pt idx="152" c:formatCode="yyyy\-mm\-dd;@">
                  <c:v>43833</c:v>
                </c:pt>
                <c:pt idx="153" c:formatCode="yyyy\-mm\-dd;@">
                  <c:v>43840</c:v>
                </c:pt>
                <c:pt idx="154" c:formatCode="yyyy\-mm\-dd;@">
                  <c:v>43847</c:v>
                </c:pt>
                <c:pt idx="155" c:formatCode="yyyy\-mm\-dd;@">
                  <c:v>43868</c:v>
                </c:pt>
                <c:pt idx="156" c:formatCode="yyyy\-mm\-dd;@">
                  <c:v>43882</c:v>
                </c:pt>
                <c:pt idx="157" c:formatCode="yyyy\-mm\-dd;@">
                  <c:v>43889</c:v>
                </c:pt>
                <c:pt idx="158" c:formatCode="yyyy\-mm\-dd;@">
                  <c:v>43896</c:v>
                </c:pt>
                <c:pt idx="159" c:formatCode="yyyy\-mm\-dd;@">
                  <c:v>43903</c:v>
                </c:pt>
                <c:pt idx="160" c:formatCode="yyyy\-mm\-dd;@">
                  <c:v>43910</c:v>
                </c:pt>
                <c:pt idx="161" c:formatCode="yyyy\-mm\-dd;@">
                  <c:v>43917</c:v>
                </c:pt>
                <c:pt idx="162" c:formatCode="yyyy\-mm\-dd;@">
                  <c:v>43931</c:v>
                </c:pt>
                <c:pt idx="163" c:formatCode="yyyy\-mm\-dd;@">
                  <c:v>43938</c:v>
                </c:pt>
                <c:pt idx="164" c:formatCode="yyyy\-mm\-dd;@">
                  <c:v>43945</c:v>
                </c:pt>
                <c:pt idx="165" c:formatCode="yyyy\-mm\-dd;@">
                  <c:v>43951</c:v>
                </c:pt>
                <c:pt idx="166" c:formatCode="yyyy\-mm\-dd;@">
                  <c:v>43959</c:v>
                </c:pt>
                <c:pt idx="167" c:formatCode="yyyy\-mm\-dd;@">
                  <c:v>43973</c:v>
                </c:pt>
                <c:pt idx="168" c:formatCode="yyyy\-mm\-dd;@">
                  <c:v>43980</c:v>
                </c:pt>
                <c:pt idx="169" c:formatCode="yyyy\-mm\-dd;@">
                  <c:v>43987</c:v>
                </c:pt>
                <c:pt idx="170" c:formatCode="yyyy\-mm\-dd;@">
                  <c:v>43994</c:v>
                </c:pt>
              </c:numCache>
            </c:numRef>
          </c:cat>
          <c:val>
            <c:numRef>
              <c:f>'Sheet 1'!$K$2:$K$172</c:f>
              <c:numCache>
                <c:formatCode>0.0000_ </c:formatCode>
                <c:ptCount val="171"/>
                <c:pt idx="0">
                  <c:v>0</c:v>
                </c:pt>
                <c:pt idx="1">
                  <c:v>0.000516629927033163</c:v>
                </c:pt>
                <c:pt idx="2">
                  <c:v>0.00155170640698299</c:v>
                </c:pt>
                <c:pt idx="3">
                  <c:v>0.0027642887889141</c:v>
                </c:pt>
                <c:pt idx="4">
                  <c:v>0.00342429873622363</c:v>
                </c:pt>
                <c:pt idx="5">
                  <c:v>0.0035515754457045</c:v>
                </c:pt>
                <c:pt idx="6">
                  <c:v>0.005938047104596</c:v>
                </c:pt>
                <c:pt idx="7">
                  <c:v>0.00637579236191943</c:v>
                </c:pt>
                <c:pt idx="8">
                  <c:v>0.00501071604002656</c:v>
                </c:pt>
                <c:pt idx="9">
                  <c:v>0.00441060342974864</c:v>
                </c:pt>
                <c:pt idx="10">
                  <c:v>0.00288711117278284</c:v>
                </c:pt>
                <c:pt idx="11">
                  <c:v>0.00389040183148737</c:v>
                </c:pt>
                <c:pt idx="12">
                  <c:v>0.00281395349314573</c:v>
                </c:pt>
                <c:pt idx="13">
                  <c:v>0.00261551020810313</c:v>
                </c:pt>
                <c:pt idx="14">
                  <c:v>0.00394655301909874</c:v>
                </c:pt>
                <c:pt idx="15">
                  <c:v>0.00692796452304134</c:v>
                </c:pt>
                <c:pt idx="16">
                  <c:v>0.00519444157638782</c:v>
                </c:pt>
                <c:pt idx="17">
                  <c:v>0.00272768942224944</c:v>
                </c:pt>
                <c:pt idx="18">
                  <c:v>0.00101227115389002</c:v>
                </c:pt>
                <c:pt idx="19">
                  <c:v>-0.00158454936080432</c:v>
                </c:pt>
                <c:pt idx="20">
                  <c:v>-0.00307010800610641</c:v>
                </c:pt>
                <c:pt idx="21">
                  <c:v>-0.00294786037392936</c:v>
                </c:pt>
                <c:pt idx="22">
                  <c:v>-0.00337294056718551</c:v>
                </c:pt>
                <c:pt idx="23">
                  <c:v>-0.00538813289654949</c:v>
                </c:pt>
                <c:pt idx="24">
                  <c:v>-0.00459617638226251</c:v>
                </c:pt>
                <c:pt idx="25">
                  <c:v>-0.00537377436767572</c:v>
                </c:pt>
                <c:pt idx="26">
                  <c:v>-0.00509825277538367</c:v>
                </c:pt>
                <c:pt idx="27">
                  <c:v>-0.00384358009544572</c:v>
                </c:pt>
                <c:pt idx="28">
                  <c:v>-0.000970262963267854</c:v>
                </c:pt>
                <c:pt idx="29">
                  <c:v>0.00324799365474138</c:v>
                </c:pt>
                <c:pt idx="30">
                  <c:v>0.0029258145411768</c:v>
                </c:pt>
                <c:pt idx="31">
                  <c:v>0.00561686354306912</c:v>
                </c:pt>
                <c:pt idx="32">
                  <c:v>0.00271105241345415</c:v>
                </c:pt>
                <c:pt idx="33">
                  <c:v>0.00246243125302636</c:v>
                </c:pt>
                <c:pt idx="34">
                  <c:v>0.00171128210886251</c:v>
                </c:pt>
                <c:pt idx="35">
                  <c:v>0.00322859578514056</c:v>
                </c:pt>
                <c:pt idx="36">
                  <c:v>0.00289757986431338</c:v>
                </c:pt>
                <c:pt idx="37">
                  <c:v>0.00386570803558284</c:v>
                </c:pt>
                <c:pt idx="38">
                  <c:v>0.00248578054050874</c:v>
                </c:pt>
                <c:pt idx="39">
                  <c:v>0.00156134376124495</c:v>
                </c:pt>
                <c:pt idx="40">
                  <c:v>-0.00113548354783544</c:v>
                </c:pt>
                <c:pt idx="41">
                  <c:v>-0.00221352271675279</c:v>
                </c:pt>
                <c:pt idx="42">
                  <c:v>-0.00250105251403576</c:v>
                </c:pt>
                <c:pt idx="43">
                  <c:v>-0.00389505116213773</c:v>
                </c:pt>
                <c:pt idx="44">
                  <c:v>-0.00388085684803308</c:v>
                </c:pt>
                <c:pt idx="45">
                  <c:v>-0.00366601261292598</c:v>
                </c:pt>
                <c:pt idx="46">
                  <c:v>-0.00244328996900245</c:v>
                </c:pt>
                <c:pt idx="47">
                  <c:v>-0.000443030920204146</c:v>
                </c:pt>
                <c:pt idx="48">
                  <c:v>0.000597752022971854</c:v>
                </c:pt>
                <c:pt idx="49">
                  <c:v>-0.000539609731285196</c:v>
                </c:pt>
                <c:pt idx="50">
                  <c:v>-0.000995911257517745</c:v>
                </c:pt>
                <c:pt idx="51">
                  <c:v>0.00023379051409278</c:v>
                </c:pt>
                <c:pt idx="52">
                  <c:v>0.00260258855845907</c:v>
                </c:pt>
                <c:pt idx="53">
                  <c:v>0.00249647502734685</c:v>
                </c:pt>
                <c:pt idx="54">
                  <c:v>0.00399302579875593</c:v>
                </c:pt>
                <c:pt idx="55">
                  <c:v>0.00250746715345396</c:v>
                </c:pt>
                <c:pt idx="56">
                  <c:v>0.000788005096405309</c:v>
                </c:pt>
                <c:pt idx="57">
                  <c:v>0.0024402519957738</c:v>
                </c:pt>
                <c:pt idx="58">
                  <c:v>0.00160810391674815</c:v>
                </c:pt>
                <c:pt idx="59">
                  <c:v>0.00227261950678503</c:v>
                </c:pt>
                <c:pt idx="60">
                  <c:v>-5.18405499224661e-5</c:v>
                </c:pt>
                <c:pt idx="61">
                  <c:v>-0.00222802493354946</c:v>
                </c:pt>
                <c:pt idx="62">
                  <c:v>-0.00159697836614114</c:v>
                </c:pt>
                <c:pt idx="63">
                  <c:v>-0.00334649172593626</c:v>
                </c:pt>
                <c:pt idx="64">
                  <c:v>-0.00546540620883729</c:v>
                </c:pt>
                <c:pt idx="65">
                  <c:v>-0.00648270644003113</c:v>
                </c:pt>
                <c:pt idx="66">
                  <c:v>-0.00652755759884349</c:v>
                </c:pt>
                <c:pt idx="67">
                  <c:v>-0.00632715399999462</c:v>
                </c:pt>
                <c:pt idx="68">
                  <c:v>-0.00654834103055857</c:v>
                </c:pt>
                <c:pt idx="69">
                  <c:v>-0.00548818074462776</c:v>
                </c:pt>
                <c:pt idx="70">
                  <c:v>-0.00715319534229442</c:v>
                </c:pt>
                <c:pt idx="71">
                  <c:v>-0.00813969504085765</c:v>
                </c:pt>
                <c:pt idx="72">
                  <c:v>-0.00796783402156431</c:v>
                </c:pt>
                <c:pt idx="73">
                  <c:v>-0.011317517672075</c:v>
                </c:pt>
                <c:pt idx="74">
                  <c:v>-0.0153027432692985</c:v>
                </c:pt>
                <c:pt idx="75">
                  <c:v>-0.0144296954493419</c:v>
                </c:pt>
                <c:pt idx="76">
                  <c:v>-0.0155634342152556</c:v>
                </c:pt>
                <c:pt idx="77">
                  <c:v>-0.0178329849585429</c:v>
                </c:pt>
                <c:pt idx="78">
                  <c:v>-0.020643715736845</c:v>
                </c:pt>
                <c:pt idx="79">
                  <c:v>-0.0216714025521849</c:v>
                </c:pt>
                <c:pt idx="80">
                  <c:v>-0.0215257953691025</c:v>
                </c:pt>
                <c:pt idx="81">
                  <c:v>-0.0180865736157363</c:v>
                </c:pt>
                <c:pt idx="82">
                  <c:v>-0.0162257226424866</c:v>
                </c:pt>
                <c:pt idx="83">
                  <c:v>-0.0173357118474182</c:v>
                </c:pt>
                <c:pt idx="84">
                  <c:v>-0.0162736836184888</c:v>
                </c:pt>
                <c:pt idx="85">
                  <c:v>-0.0160228866123705</c:v>
                </c:pt>
                <c:pt idx="86">
                  <c:v>-0.01436605196289</c:v>
                </c:pt>
                <c:pt idx="87">
                  <c:v>-0.0156504577794592</c:v>
                </c:pt>
                <c:pt idx="88">
                  <c:v>-0.0165843266445237</c:v>
                </c:pt>
                <c:pt idx="89">
                  <c:v>-0.0187160704062612</c:v>
                </c:pt>
                <c:pt idx="90">
                  <c:v>-0.0193427755457114</c:v>
                </c:pt>
                <c:pt idx="91">
                  <c:v>-0.0217912793336329</c:v>
                </c:pt>
                <c:pt idx="92">
                  <c:v>-0.0253829437098457</c:v>
                </c:pt>
                <c:pt idx="93">
                  <c:v>-0.0218192779517656</c:v>
                </c:pt>
                <c:pt idx="94">
                  <c:v>-0.0206914509175398</c:v>
                </c:pt>
                <c:pt idx="95">
                  <c:v>-0.0206630930795997</c:v>
                </c:pt>
                <c:pt idx="96">
                  <c:v>-0.0194699906746538</c:v>
                </c:pt>
                <c:pt idx="97">
                  <c:v>-0.0185573260416503</c:v>
                </c:pt>
                <c:pt idx="98">
                  <c:v>-0.0178012196641438</c:v>
                </c:pt>
                <c:pt idx="99">
                  <c:v>-0.0175941345768771</c:v>
                </c:pt>
                <c:pt idx="100">
                  <c:v>-0.0199001820525984</c:v>
                </c:pt>
                <c:pt idx="101">
                  <c:v>-0.0200529736318293</c:v>
                </c:pt>
                <c:pt idx="102">
                  <c:v>-0.0223562089296296</c:v>
                </c:pt>
                <c:pt idx="103">
                  <c:v>-0.0214361648954393</c:v>
                </c:pt>
                <c:pt idx="104">
                  <c:v>-0.0205530794477211</c:v>
                </c:pt>
                <c:pt idx="105">
                  <c:v>-0.0202733395885476</c:v>
                </c:pt>
                <c:pt idx="106">
                  <c:v>-0.0226868964209187</c:v>
                </c:pt>
                <c:pt idx="107">
                  <c:v>-0.0233708304074025</c:v>
                </c:pt>
                <c:pt idx="108">
                  <c:v>-0.0229276865895446</c:v>
                </c:pt>
                <c:pt idx="109">
                  <c:v>-0.0217917103974018</c:v>
                </c:pt>
                <c:pt idx="110">
                  <c:v>-0.0195669800226576</c:v>
                </c:pt>
                <c:pt idx="111">
                  <c:v>-0.0169110832447772</c:v>
                </c:pt>
                <c:pt idx="112">
                  <c:v>-0.0159918602844323</c:v>
                </c:pt>
                <c:pt idx="113">
                  <c:v>-0.0147564315227492</c:v>
                </c:pt>
                <c:pt idx="114">
                  <c:v>-0.0139997093398587</c:v>
                </c:pt>
                <c:pt idx="115">
                  <c:v>-0.0130229804200573</c:v>
                </c:pt>
                <c:pt idx="116">
                  <c:v>-0.00995181528137479</c:v>
                </c:pt>
                <c:pt idx="117">
                  <c:v>-0.0125285605405459</c:v>
                </c:pt>
                <c:pt idx="118">
                  <c:v>-0.0131499081731539</c:v>
                </c:pt>
                <c:pt idx="119">
                  <c:v>-0.0146038246851337</c:v>
                </c:pt>
                <c:pt idx="120">
                  <c:v>-0.0164159449256508</c:v>
                </c:pt>
                <c:pt idx="121">
                  <c:v>-0.018569170031872</c:v>
                </c:pt>
                <c:pt idx="122">
                  <c:v>-0.0185114998576464</c:v>
                </c:pt>
                <c:pt idx="123">
                  <c:v>-0.0207866646933526</c:v>
                </c:pt>
                <c:pt idx="124">
                  <c:v>-0.023548202884884</c:v>
                </c:pt>
                <c:pt idx="125">
                  <c:v>-0.0251980481432544</c:v>
                </c:pt>
                <c:pt idx="126">
                  <c:v>-0.025611325399981</c:v>
                </c:pt>
                <c:pt idx="127">
                  <c:v>-0.0252260980785024</c:v>
                </c:pt>
                <c:pt idx="128">
                  <c:v>-0.0238562287380362</c:v>
                </c:pt>
                <c:pt idx="129">
                  <c:v>-0.021295032564815</c:v>
                </c:pt>
                <c:pt idx="130">
                  <c:v>-0.0257142675333648</c:v>
                </c:pt>
                <c:pt idx="131">
                  <c:v>-0.0278826619788825</c:v>
                </c:pt>
                <c:pt idx="132">
                  <c:v>-0.0269029361395448</c:v>
                </c:pt>
                <c:pt idx="133">
                  <c:v>-0.029306588768654</c:v>
                </c:pt>
                <c:pt idx="134">
                  <c:v>-0.0298692296213063</c:v>
                </c:pt>
                <c:pt idx="135">
                  <c:v>-0.0297570298803141</c:v>
                </c:pt>
                <c:pt idx="136">
                  <c:v>-0.0319956979835864</c:v>
                </c:pt>
                <c:pt idx="137">
                  <c:v>-0.0317069878926504</c:v>
                </c:pt>
                <c:pt idx="138">
                  <c:v>-0.0328441956955614</c:v>
                </c:pt>
                <c:pt idx="139">
                  <c:v>-0.0320632210439584</c:v>
                </c:pt>
                <c:pt idx="140">
                  <c:v>-0.0312678981269048</c:v>
                </c:pt>
                <c:pt idx="141">
                  <c:v>-0.0287510502047655</c:v>
                </c:pt>
                <c:pt idx="142">
                  <c:v>-0.0281892509528049</c:v>
                </c:pt>
                <c:pt idx="143">
                  <c:v>-0.0272924433084432</c:v>
                </c:pt>
                <c:pt idx="144">
                  <c:v>-0.0295776047182187</c:v>
                </c:pt>
                <c:pt idx="145">
                  <c:v>-0.0293770779582931</c:v>
                </c:pt>
                <c:pt idx="146">
                  <c:v>-0.0294136875883809</c:v>
                </c:pt>
                <c:pt idx="147">
                  <c:v>-0.0293247755543325</c:v>
                </c:pt>
                <c:pt idx="148">
                  <c:v>-0.0274660901633507</c:v>
                </c:pt>
                <c:pt idx="149">
                  <c:v>-0.027240489860867</c:v>
                </c:pt>
                <c:pt idx="150">
                  <c:v>-0.0256133575577487</c:v>
                </c:pt>
                <c:pt idx="151">
                  <c:v>-0.0247260435797261</c:v>
                </c:pt>
                <c:pt idx="152">
                  <c:v>-0.0248500565206708</c:v>
                </c:pt>
                <c:pt idx="153">
                  <c:v>-0.0252213255867754</c:v>
                </c:pt>
                <c:pt idx="154">
                  <c:v>-0.0253170012166262</c:v>
                </c:pt>
                <c:pt idx="155">
                  <c:v>-0.0308685585987062</c:v>
                </c:pt>
                <c:pt idx="156">
                  <c:v>-0.0292664382576074</c:v>
                </c:pt>
                <c:pt idx="157">
                  <c:v>-0.0257617871821751</c:v>
                </c:pt>
                <c:pt idx="158">
                  <c:v>-0.0237472106581954</c:v>
                </c:pt>
                <c:pt idx="159">
                  <c:v>-0.0236662117233334</c:v>
                </c:pt>
                <c:pt idx="160">
                  <c:v>-0.0257605247811377</c:v>
                </c:pt>
                <c:pt idx="161">
                  <c:v>-0.0279431545944521</c:v>
                </c:pt>
                <c:pt idx="162">
                  <c:v>-0.0268703702981463</c:v>
                </c:pt>
                <c:pt idx="163">
                  <c:v>-0.0290687236756029</c:v>
                </c:pt>
                <c:pt idx="164">
                  <c:v>-0.0301730679978464</c:v>
                </c:pt>
                <c:pt idx="165">
                  <c:v>-0.0306692634495488</c:v>
                </c:pt>
                <c:pt idx="166">
                  <c:v>-0.0319409528849354</c:v>
                </c:pt>
                <c:pt idx="167">
                  <c:v>-0.035441354903217</c:v>
                </c:pt>
                <c:pt idx="168">
                  <c:v>-0.0370640534075695</c:v>
                </c:pt>
                <c:pt idx="169">
                  <c:v>-0.0344600792869959</c:v>
                </c:pt>
                <c:pt idx="170">
                  <c:v>-0.0341457003749639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14467903"/>
        <c:axId val="714469535"/>
      </c:lineChart>
      <c:dateAx>
        <c:axId val="714467903"/>
        <c:scaling>
          <c:orientation val="minMax"/>
        </c:scaling>
        <c:delete val="0"/>
        <c:axPos val="b"/>
        <c:numFmt formatCode="yyyy\-mm\-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14469535"/>
        <c:crosses val="autoZero"/>
        <c:auto val="1"/>
        <c:lblOffset val="100"/>
        <c:baseTimeUnit val="days"/>
      </c:dateAx>
      <c:valAx>
        <c:axId val="714469535"/>
        <c:scaling>
          <c:orientation val="minMax"/>
        </c:scaling>
        <c:delete val="0"/>
        <c:axPos val="l"/>
        <c:numFmt formatCode="0.0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1446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>
            <a:fillRect/>
          </a:stretch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>
            <a:fillRect/>
          </a:stretch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/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再探国泰君安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</a:t>
            </a:r>
            <a:endParaRPr lang="en-US" altLang="zh-CN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的因子逻辑分析与改良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汪子杰 叶梦婕 江一帆 徐凯浩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2020-09-28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研究主题与目的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0200" y="885190"/>
            <a:ext cx="193865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问题发现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025" y="1341032"/>
            <a:ext cx="11531600" cy="119888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国泰君安研报中提供的</a:t>
            </a:r>
            <a:r>
              <a:rPr lang="en-US" altLang="zh-CN" sz="2400" dirty="0"/>
              <a:t>191</a:t>
            </a:r>
            <a:r>
              <a:rPr lang="zh-CN" altLang="en-US" sz="2400" dirty="0"/>
              <a:t>个因子在近年的表现并不理想，观察其因子表达式会发现，大多数因子的构造并不具有经济学上的</a:t>
            </a:r>
            <a:r>
              <a:rPr lang="zh-CN" altLang="en-US" sz="2400" dirty="0"/>
              <a:t>意义或者数理上的逻辑，可解释性并不高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0200" y="3048635"/>
            <a:ext cx="193865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研究目的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025" y="3535592"/>
            <a:ext cx="11531600" cy="156845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基于</a:t>
            </a:r>
            <a:r>
              <a:rPr lang="en-US" altLang="zh-CN" sz="2400" dirty="0">
                <a:sym typeface="+mn-ea"/>
              </a:rPr>
              <a:t>Barra</a:t>
            </a:r>
            <a:r>
              <a:rPr lang="zh-CN" altLang="en-US" sz="2400" dirty="0">
                <a:sym typeface="+mn-ea"/>
              </a:rPr>
              <a:t>多因子模型对于国泰君安</a:t>
            </a:r>
            <a:r>
              <a:rPr lang="en-US" altLang="zh-CN" sz="2400" dirty="0">
                <a:sym typeface="+mn-ea"/>
              </a:rPr>
              <a:t>191</a:t>
            </a:r>
            <a:r>
              <a:rPr lang="zh-CN" altLang="en-US" sz="2400" dirty="0">
                <a:sym typeface="+mn-ea"/>
              </a:rPr>
              <a:t>的部分内容进行复现，并尝试构造新因子，对比不同类别（质量，动量，反转等</a:t>
            </a:r>
            <a:r>
              <a:rPr lang="zh-CN" altLang="en-US" sz="2400" dirty="0">
                <a:sym typeface="+mn-ea"/>
              </a:rPr>
              <a:t>）的因子在近期（</a:t>
            </a:r>
            <a:r>
              <a:rPr lang="en-US" altLang="zh-CN" sz="2400" dirty="0">
                <a:sym typeface="+mn-ea"/>
              </a:rPr>
              <a:t>2020</a:t>
            </a:r>
            <a:r>
              <a:rPr lang="zh-CN" altLang="en-US" sz="2400" dirty="0">
                <a:sym typeface="+mn-ea"/>
              </a:rPr>
              <a:t>年</a:t>
            </a:r>
            <a:r>
              <a:rPr lang="en-US" altLang="zh-CN" sz="2400" dirty="0">
                <a:sym typeface="+mn-ea"/>
              </a:rPr>
              <a:t>7</a:t>
            </a:r>
            <a:r>
              <a:rPr lang="zh-CN" altLang="en-US" sz="2400" dirty="0">
                <a:sym typeface="+mn-ea"/>
              </a:rPr>
              <a:t>月到</a:t>
            </a:r>
            <a:r>
              <a:rPr lang="en-US" altLang="zh-CN" sz="2400" dirty="0">
                <a:sym typeface="+mn-ea"/>
              </a:rPr>
              <a:t>10</a:t>
            </a:r>
            <a:r>
              <a:rPr lang="zh-CN" altLang="en-US" sz="2400" dirty="0">
                <a:sym typeface="+mn-ea"/>
              </a:rPr>
              <a:t>月）的表现情况，联合时事分析表现良好的因子背后的经济学逻辑，为后续挖掘新因子提供支持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项目具体内容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0200" y="885190"/>
            <a:ext cx="193865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第一阶段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025" y="1341032"/>
            <a:ext cx="11531600" cy="101473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利用原始数据，计算</a:t>
            </a:r>
            <a:r>
              <a:rPr lang="en-US" altLang="zh-CN" sz="2000" dirty="0"/>
              <a:t>BARRA</a:t>
            </a:r>
            <a:r>
              <a:rPr lang="zh-CN" altLang="en-US" sz="2000" dirty="0"/>
              <a:t>的</a:t>
            </a:r>
            <a:r>
              <a:rPr lang="en-US" altLang="zh-CN" sz="2000" dirty="0"/>
              <a:t>12</a:t>
            </a:r>
            <a:r>
              <a:rPr lang="zh-CN" altLang="en-US" sz="2000" dirty="0"/>
              <a:t>类风格因子       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部分因子计算复杂，可先不予考虑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同行业因子一起，后续对于新因子进行中性化操作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30200" y="2446655"/>
            <a:ext cx="193865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第二阶段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025" y="2933612"/>
            <a:ext cx="11531600" cy="347662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编写框架：单因子测试，多因子构造，回测</a:t>
            </a:r>
            <a:endParaRPr lang="zh-CN" sz="20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单因子部分：</a:t>
            </a:r>
            <a:endParaRPr lang="zh-CN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因子预处理：异常值，中性化，标准化等</a:t>
            </a:r>
            <a:endParaRPr lang="zh-CN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因子有效性分析：</a:t>
            </a:r>
            <a:r>
              <a:rPr lang="en-US" altLang="zh-CN" sz="2000" dirty="0">
                <a:sym typeface="+mn-ea"/>
              </a:rPr>
              <a:t>IC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ICIR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Factor Return</a:t>
            </a:r>
            <a:r>
              <a:rPr lang="zh-CN" altLang="en-US" sz="2000" dirty="0">
                <a:sym typeface="+mn-ea"/>
              </a:rPr>
              <a:t>，因子胜率</a:t>
            </a:r>
            <a:r>
              <a:rPr lang="zh-CN" altLang="en-US" sz="2000" dirty="0">
                <a:sym typeface="+mn-ea"/>
              </a:rPr>
              <a:t>等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筛选出较为有效的因子（</a:t>
            </a:r>
            <a:r>
              <a:rPr lang="en-US" altLang="zh-CN" sz="2000" dirty="0">
                <a:sym typeface="+mn-ea"/>
              </a:rPr>
              <a:t>from 191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>
              <a:sym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多因子构造：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多重共线性，异方差性等（参考华泰金工研报）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筛选出合适的多因子</a:t>
            </a:r>
            <a:endParaRPr lang="zh-CN" altLang="en-US" sz="2000" dirty="0">
              <a:sym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回测：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目标函数：收益＋手续费的</a:t>
            </a:r>
            <a:r>
              <a:rPr lang="en-US" altLang="zh-CN" sz="2000" dirty="0">
                <a:sym typeface="+mn-ea"/>
              </a:rPr>
              <a:t>penalty</a:t>
            </a:r>
            <a:endParaRPr lang="en-US" altLang="zh-CN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限制：行业，风格，换手率等</a:t>
            </a:r>
            <a:endParaRPr lang="zh-CN" altLang="en-US" sz="2000" dirty="0">
              <a:sym typeface="+mn-ea"/>
            </a:endParaRPr>
          </a:p>
        </p:txBody>
      </p:sp>
      <p:graphicFrame>
        <p:nvGraphicFramePr>
          <p:cNvPr id="14" name="对象 13"/>
          <p:cNvGraphicFramePr/>
          <p:nvPr/>
        </p:nvGraphicFramePr>
        <p:xfrm>
          <a:off x="5606733" y="1340803"/>
          <a:ext cx="55181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426720" imgH="332105" progId="Equation.KSEE3">
                  <p:embed/>
                </p:oleObj>
              </mc:Choice>
              <mc:Fallback>
                <p:oleObj name="" r:id="rId1" imgW="426720" imgH="33210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6733" y="1340803"/>
                        <a:ext cx="55181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项目具体内容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0200" y="885190"/>
            <a:ext cx="1938655" cy="52197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第三阶段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025" y="1796962"/>
            <a:ext cx="11531600" cy="193802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对于常见类型（质量，动量，反转等），定义新因子表达式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利用第二阶段的框架，进行单因子测试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挑出预测能力较强的因子，观察他们的类型，并结合宏观分析因子背后的逻辑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将第三阶段的因子加入第二阶段的多因子模型中，观察改良后策略的表现情况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根据最终结果总结出因子挖掘方面的技巧，为后续研究提供支持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Barra因子模型背景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因子模型概述</a:t>
            </a:r>
            <a:endParaRPr lang="zh-CN" altLang="en-US" sz="2000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小组项目介绍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项目进度规划</a:t>
            </a:r>
            <a:endParaRPr lang="zh-CN" altLang="en-US" sz="2000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多因子模型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项目进度规划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23315" y="1045845"/>
          <a:ext cx="10128885" cy="474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2658745"/>
                <a:gridCol w="5480685"/>
              </a:tblGrid>
              <a:tr h="551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时间（周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>
                    <a:solidFill>
                      <a:srgbClr val="97202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>
                    <a:solidFill>
                      <a:srgbClr val="97202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详情</a:t>
                      </a:r>
                      <a:endParaRPr lang="zh-CN" altLang="en-US"/>
                    </a:p>
                  </a:txBody>
                  <a:tcPr>
                    <a:solidFill>
                      <a:srgbClr val="972022"/>
                    </a:solidFill>
                  </a:tcPr>
                </a:tc>
              </a:tr>
              <a:tr h="773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1(10.5)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Step1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获取数据，构造</a:t>
                      </a:r>
                      <a:r>
                        <a:rPr lang="en-US" altLang="zh-CN"/>
                        <a:t>Barra</a:t>
                      </a:r>
                      <a:r>
                        <a:rPr lang="zh-CN" altLang="en-US"/>
                        <a:t>风格因子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团队项目相关事宜（</a:t>
                      </a:r>
                      <a:r>
                        <a:rPr lang="en-US" altLang="zh-CN"/>
                        <a:t>Github</a:t>
                      </a:r>
                      <a:r>
                        <a:rPr lang="zh-CN" altLang="en-US"/>
                        <a:t>等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2(10.12)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Step2-1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编写单因子框架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3(10.19)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Step2-2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编写多因子模型框架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4(10.26)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Step2-3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编写回测框架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</a:tr>
              <a:tr h="568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5(11.2)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Step3-1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构造新因子，利用</a:t>
                      </a:r>
                      <a:r>
                        <a:rPr lang="en-US" altLang="zh-CN"/>
                        <a:t>Step2-1</a:t>
                      </a:r>
                      <a:r>
                        <a:rPr lang="zh-CN" altLang="en-US"/>
                        <a:t>框架进行测试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6(11.9)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Step3-2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</a:t>
                      </a:r>
                      <a:r>
                        <a:rPr lang="en-US" altLang="zh-CN"/>
                        <a:t>Step2</a:t>
                      </a:r>
                      <a:r>
                        <a:rPr lang="zh-CN" altLang="en-US"/>
                        <a:t>原先多因子模型中添加</a:t>
                      </a:r>
                      <a:r>
                        <a:rPr lang="en-US" altLang="zh-CN"/>
                        <a:t>Step3-1</a:t>
                      </a:r>
                      <a:r>
                        <a:rPr lang="zh-CN" altLang="en-US"/>
                        <a:t>的新因子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7(11.16)</a:t>
                      </a:r>
                      <a:endParaRPr lang="en-US" altLang="zh-CN" b="1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Final Pre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整理项目资料，</a:t>
                      </a:r>
                      <a:r>
                        <a:rPr lang="zh-CN" altLang="en-US"/>
                        <a:t>准备</a:t>
                      </a:r>
                      <a:r>
                        <a:rPr lang="en-US" altLang="zh-CN"/>
                        <a:t>Final Pre</a:t>
                      </a:r>
                      <a:r>
                        <a:rPr lang="zh-CN" altLang="en-US"/>
                        <a:t>的总结文稿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endParaRPr lang="zh-CN" altLang="en-US" sz="4000" b="1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</a:t>
            </a:r>
            <a:r>
              <a:rPr lang="zh-CN" altLang="en-US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因子模型背景</a:t>
            </a:r>
            <a:endParaRPr lang="zh-CN" altLang="en-US" sz="2000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Barra因子模型概述</a:t>
            </a:r>
            <a:endParaRPr lang="zh-CN" altLang="en-US" sz="2000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小组项目介绍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项目进度规划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多因子模型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35"/>
          <p:cNvCxnSpPr/>
          <p:nvPr/>
        </p:nvCxnSpPr>
        <p:spPr>
          <a:xfrm>
            <a:off x="331121" y="3562130"/>
            <a:ext cx="11529757" cy="101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右 21"/>
          <p:cNvSpPr/>
          <p:nvPr/>
        </p:nvSpPr>
        <p:spPr>
          <a:xfrm>
            <a:off x="5852320" y="5209978"/>
            <a:ext cx="1430219" cy="252550"/>
          </a:xfrm>
          <a:prstGeom prst="rightArrow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314882" y="1274410"/>
            <a:ext cx="1767840" cy="77407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Markowitz</a:t>
            </a:r>
            <a:endParaRPr lang="en-US" altLang="zh-CN" sz="2000" dirty="0"/>
          </a:p>
          <a:p>
            <a:pPr algn="ctr"/>
            <a:r>
              <a:rPr lang="zh-CN" altLang="en-US" sz="2000" dirty="0"/>
              <a:t>风险收益</a:t>
            </a:r>
            <a:endParaRPr lang="zh-CN" altLang="en-US" sz="2000" dirty="0"/>
          </a:p>
        </p:txBody>
      </p:sp>
      <p:sp>
        <p:nvSpPr>
          <p:cNvPr id="26" name="矩形: 圆角 25"/>
          <p:cNvSpPr/>
          <p:nvPr/>
        </p:nvSpPr>
        <p:spPr>
          <a:xfrm>
            <a:off x="7769128" y="4846672"/>
            <a:ext cx="2895542" cy="77407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Sharp</a:t>
            </a:r>
            <a:endParaRPr lang="en-US" altLang="zh-CN" sz="2000" dirty="0"/>
          </a:p>
          <a:p>
            <a:pPr algn="ctr"/>
            <a:r>
              <a:rPr lang="en-US" altLang="zh-CN" sz="2000" dirty="0"/>
              <a:t>Capital Market Theory</a:t>
            </a:r>
            <a:endParaRPr lang="zh-CN" altLang="en-US" sz="2000" dirty="0"/>
          </a:p>
        </p:txBody>
      </p:sp>
      <p:sp>
        <p:nvSpPr>
          <p:cNvPr id="27" name="矩形: 圆角 26"/>
          <p:cNvSpPr/>
          <p:nvPr/>
        </p:nvSpPr>
        <p:spPr>
          <a:xfrm>
            <a:off x="3122396" y="4183663"/>
            <a:ext cx="2670746" cy="605265"/>
          </a:xfrm>
          <a:prstGeom prst="roundRect">
            <a:avLst/>
          </a:prstGeom>
          <a:noFill/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确定</a:t>
            </a:r>
            <a:r>
              <a:rPr lang="en-US" altLang="zh-CN" sz="2000" dirty="0">
                <a:solidFill>
                  <a:schemeClr val="tx1"/>
                </a:solidFill>
              </a:rPr>
              <a:t>super-efficient</a:t>
            </a:r>
            <a:r>
              <a:rPr lang="zh-CN" altLang="en-US" sz="2000" dirty="0">
                <a:solidFill>
                  <a:schemeClr val="tx1"/>
                </a:solidFill>
              </a:rPr>
              <a:t>的资产组合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38826" y="4809517"/>
            <a:ext cx="1943896" cy="59822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Tobin</a:t>
            </a:r>
            <a:endParaRPr lang="en-US" altLang="zh-CN" sz="2000" dirty="0"/>
          </a:p>
          <a:p>
            <a:pPr algn="ctr"/>
            <a:r>
              <a:rPr lang="en-US" altLang="zh-CN" sz="2000" dirty="0"/>
              <a:t>Tobin Theorem</a:t>
            </a:r>
            <a:endParaRPr lang="zh-CN" altLang="en-US" sz="2000" dirty="0"/>
          </a:p>
        </p:txBody>
      </p:sp>
      <p:sp>
        <p:nvSpPr>
          <p:cNvPr id="32" name="箭头: 右 31"/>
          <p:cNvSpPr/>
          <p:nvPr/>
        </p:nvSpPr>
        <p:spPr>
          <a:xfrm rot="20066936">
            <a:off x="2196062" y="4880849"/>
            <a:ext cx="793044" cy="147419"/>
          </a:xfrm>
          <a:prstGeom prst="rightArrow">
            <a:avLst/>
          </a:prstGeom>
          <a:solidFill>
            <a:srgbClr val="B23E3E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3181574" y="5576638"/>
            <a:ext cx="2670746" cy="59822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确定与资产组合匹配的现金水平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多因子模型的历史沿革</a:t>
            </a:r>
            <a:endParaRPr lang="zh-CN" altLang="en-US" dirty="0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箭头: 右 31"/>
          <p:cNvSpPr/>
          <p:nvPr/>
        </p:nvSpPr>
        <p:spPr>
          <a:xfrm rot="1855439">
            <a:off x="2209653" y="5388819"/>
            <a:ext cx="793044" cy="147419"/>
          </a:xfrm>
          <a:prstGeom prst="rightArrow">
            <a:avLst/>
          </a:prstGeom>
          <a:solidFill>
            <a:srgbClr val="B23E3E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7014" y="21638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1952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15697" y="555274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1958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31" name="箭头: 右 21"/>
          <p:cNvSpPr/>
          <p:nvPr/>
        </p:nvSpPr>
        <p:spPr>
          <a:xfrm rot="5400000">
            <a:off x="370090" y="3496068"/>
            <a:ext cx="1475322" cy="182100"/>
          </a:xfrm>
          <a:prstGeom prst="rightArrow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891154" y="572953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1964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37" name="箭头: 右 21"/>
          <p:cNvSpPr/>
          <p:nvPr/>
        </p:nvSpPr>
        <p:spPr>
          <a:xfrm rot="16200000">
            <a:off x="8388188" y="3678542"/>
            <a:ext cx="1475322" cy="182100"/>
          </a:xfrm>
          <a:prstGeom prst="rightArrow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25"/>
          <p:cNvSpPr/>
          <p:nvPr/>
        </p:nvSpPr>
        <p:spPr>
          <a:xfrm>
            <a:off x="7587028" y="1423989"/>
            <a:ext cx="2895542" cy="77407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/>
              <a:t>Rosenberg</a:t>
            </a:r>
            <a:endParaRPr lang="en-US" altLang="zh-CN" sz="2000" dirty="0"/>
          </a:p>
          <a:p>
            <a:pPr algn="ctr"/>
            <a:r>
              <a:rPr lang="en-US" altLang="zh-CN" sz="2000" dirty="0"/>
              <a:t>Barra</a:t>
            </a:r>
            <a:r>
              <a:rPr lang="zh-CN" altLang="en-US" sz="2000" dirty="0"/>
              <a:t>因子模型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023119" y="1068814"/>
            <a:ext cx="4023360" cy="1793407"/>
          </a:xfrm>
          <a:prstGeom prst="rect">
            <a:avLst/>
          </a:prstGeom>
          <a:noFill/>
          <a:ln w="28575">
            <a:solidFill>
              <a:srgbClr val="9720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593011" y="233254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1974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945480" y="1658674"/>
            <a:ext cx="3261360" cy="1477328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1975</a:t>
            </a:r>
            <a:r>
              <a:rPr lang="zh-CN" altLang="en-US" dirty="0"/>
              <a:t>年，</a:t>
            </a:r>
            <a:r>
              <a:rPr lang="en-US" altLang="zh-CN" dirty="0"/>
              <a:t>Barra USE1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1976</a:t>
            </a:r>
            <a:r>
              <a:rPr lang="zh-CN" altLang="en-US" dirty="0"/>
              <a:t>年，</a:t>
            </a:r>
            <a:r>
              <a:rPr lang="en-US" altLang="zh-CN" dirty="0"/>
              <a:t>Barra</a:t>
            </a:r>
            <a:r>
              <a:rPr lang="zh-CN" altLang="en-US" dirty="0"/>
              <a:t> </a:t>
            </a:r>
            <a:r>
              <a:rPr lang="en-US" altLang="zh-CN" dirty="0"/>
              <a:t>USE2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1997</a:t>
            </a:r>
            <a:r>
              <a:rPr lang="zh-CN" altLang="en-US" dirty="0"/>
              <a:t>年，</a:t>
            </a:r>
            <a:r>
              <a:rPr lang="en-US" altLang="zh-CN" dirty="0"/>
              <a:t>Barra USE3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2011</a:t>
            </a:r>
            <a:r>
              <a:rPr lang="zh-CN" altLang="en-US" dirty="0"/>
              <a:t>年，</a:t>
            </a:r>
            <a:r>
              <a:rPr lang="en-US" altLang="zh-CN" dirty="0"/>
              <a:t>Barra</a:t>
            </a:r>
            <a:r>
              <a:rPr lang="zh-CN" altLang="en-US" dirty="0"/>
              <a:t> </a:t>
            </a:r>
            <a:r>
              <a:rPr lang="en-US" altLang="zh-CN" dirty="0"/>
              <a:t>USE4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Barra CNE2, …, Barra CNE6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10800000" flipV="1">
            <a:off x="10770946" y="4721750"/>
            <a:ext cx="1417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GB" altLang="zh-CN" dirty="0"/>
              <a:t>CPAM</a:t>
            </a:r>
            <a:r>
              <a:rPr lang="zh-CN" altLang="en-US" dirty="0"/>
              <a:t>中，仅有的定价因子就是市场因子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Barra因子模型背景</a:t>
            </a:r>
            <a:endParaRPr lang="zh-CN" altLang="en-US" sz="2000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Barra因子模型概述</a:t>
            </a:r>
            <a:endParaRPr lang="en-US" altLang="zh-CN" sz="2000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小组项目介绍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项目进度规划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多因子模型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因子的模型概述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75919" y="1235624"/>
                <a:ext cx="11584180" cy="1573379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假设市场上有</a:t>
                </a:r>
                <a:r>
                  <a:rPr lang="en-US" altLang="zh-CN" sz="2000" dirty="0">
                    <a:solidFill>
                      <a:srgbClr val="972022"/>
                    </a:solidFill>
                  </a:rPr>
                  <a:t>K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个驱动股票收益的</a:t>
                </a:r>
                <a:r>
                  <a:rPr lang="zh-CN" altLang="en-US" sz="2000" b="1" dirty="0"/>
                  <a:t>共同因子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，那么</a:t>
                </a:r>
                <a:r>
                  <a:rPr lang="en-US" altLang="zh-CN" sz="2000" dirty="0">
                    <a:solidFill>
                      <a:srgbClr val="972022"/>
                    </a:solidFill>
                  </a:rPr>
                  <a:t>Barra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模型的主要形式为：</a:t>
                </a:r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r>
                  <a:rPr lang="zh-CN" altLang="en-US" sz="2000" dirty="0">
                    <a:solidFill>
                      <a:srgbClr val="972022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972022"/>
                    </a:solidFill>
                  </a:rPr>
                  <a:t>为股票的收益率，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972022"/>
                    </a:solidFill>
                  </a:rPr>
                  <a:t>为因子的收益率，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972022"/>
                    </a:solidFill>
                  </a:rPr>
                  <a:t>为股票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rgbClr val="972022"/>
                    </a:solidFill>
                  </a:rPr>
                  <a:t>在因子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srgbClr val="972022"/>
                    </a:solidFill>
                  </a:rPr>
                  <a:t>上的暴露程度，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972022"/>
                    </a:solidFill>
                  </a:rPr>
                  <a:t>为股票的特质收益率</a:t>
                </a:r>
                <a:endParaRPr lang="en-US" altLang="zh-CN" sz="2000" dirty="0">
                  <a:solidFill>
                    <a:srgbClr val="972022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" y="1235624"/>
                <a:ext cx="11584180" cy="1573379"/>
              </a:xfrm>
              <a:prstGeom prst="rect">
                <a:avLst/>
              </a:prstGeom>
              <a:blipFill rotWithShape="1">
                <a:blip r:embed="rId1"/>
                <a:stretch>
                  <a:fillRect l="-547" t="-39370" r="-219" b="-70866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75919" y="795976"/>
            <a:ext cx="2367280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模型设定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5647311" y="3071813"/>
            <a:ext cx="261364" cy="885825"/>
          </a:xfrm>
          <a:prstGeom prst="downArrow">
            <a:avLst/>
          </a:prstGeom>
          <a:solidFill>
            <a:srgbClr val="B2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08675" y="3161746"/>
            <a:ext cx="189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对应投资组合，假设有</a:t>
            </a:r>
            <a:r>
              <a:rPr kumimoji="1" lang="en-US" altLang="zh-CN" b="1" dirty="0"/>
              <a:t>N</a:t>
            </a:r>
            <a:r>
              <a:rPr kumimoji="1" lang="zh-CN" altLang="en-US" b="1" dirty="0"/>
              <a:t>只股票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1FF7428D-98A5-874A-B287-C4F281AA9AE6}"/>
                  </a:ext>
                </a:extLst>
              </p:cNvPr>
              <p:cNvSpPr txBox="1"/>
              <p:nvPr/>
            </p:nvSpPr>
            <p:spPr>
              <a:xfrm>
                <a:off x="478261" y="4236528"/>
                <a:ext cx="6708352" cy="1793696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收益率：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投资组合在因子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srgbClr val="972022"/>
                    </a:solidFill>
                  </a:rPr>
                  <a:t>上的暴露程度：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0" dirty="0">
                  <a:solidFill>
                    <a:srgbClr val="97202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组合收益率：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投资组合的风险：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97202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9720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97202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9720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9720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972022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9720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000" dirty="0">
                    <a:solidFill>
                      <a:srgbClr val="972022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无关，不同股票的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无关）</a:t>
                </a:r>
                <a:endParaRPr lang="en-US" altLang="zh-CN" sz="2000" b="1" dirty="0">
                  <a:solidFill>
                    <a:srgbClr val="972022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61" y="4236528"/>
                <a:ext cx="6708352" cy="1793696"/>
              </a:xfrm>
              <a:prstGeom prst="rect">
                <a:avLst/>
              </a:prstGeom>
              <a:blipFill rotWithShape="1">
                <a:blip r:embed="rId2"/>
                <a:stretch>
                  <a:fillRect l="-565" t="-25175" b="-20979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7265194" y="4916981"/>
            <a:ext cx="1243012" cy="432788"/>
          </a:xfrm>
          <a:prstGeom prst="rightArrow">
            <a:avLst/>
          </a:prstGeom>
          <a:solidFill>
            <a:srgbClr val="9C03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86788" y="4779432"/>
            <a:ext cx="3605212" cy="707886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对</a:t>
            </a:r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个股票的分析转化为对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个因子的分析，降低计算维度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因子的模型细节说明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75919" y="1091524"/>
                <a:ext cx="11584180" cy="2548455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当纳入新因子时，首先需要观察该因子与现有因子之间是否存在</a:t>
                </a:r>
                <a:r>
                  <a:rPr lang="zh-CN" altLang="en-US" sz="2000" b="1" dirty="0"/>
                  <a:t>多重共线性（</a:t>
                </a:r>
                <a:r>
                  <a:rPr lang="en-US" altLang="zh-CN" sz="2000" b="1" dirty="0"/>
                  <a:t>Multicollinearity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，衡量多重共线性的方法是通过该因子对其他因子做回归，并计算</a:t>
                </a:r>
                <a:r>
                  <a:rPr lang="zh-CN" altLang="en-US" sz="2000" b="1" dirty="0"/>
                  <a:t>方差膨胀系数</a:t>
                </a:r>
                <a:r>
                  <a:rPr lang="en-US" altLang="zh-CN" sz="2000" b="1" dirty="0"/>
                  <a:t>VIF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：</a:t>
                </a:r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𝑉𝐼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endParaRPr lang="en-US" altLang="zh-CN" sz="2000" dirty="0">
                  <a:solidFill>
                    <a:srgbClr val="972022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" y="1091524"/>
                <a:ext cx="11584180" cy="2548455"/>
              </a:xfrm>
              <a:prstGeom prst="rect">
                <a:avLst/>
              </a:prstGeom>
              <a:blipFill rotWithShape="1">
                <a:blip r:embed="rId1"/>
                <a:stretch>
                  <a:fillRect l="-438" t="-12808" b="-18719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75919" y="703283"/>
            <a:ext cx="2367280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多重共线性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294CD6C1-E697-C34E-9822-A2919325707E}"/>
                  </a:ext>
                </a:extLst>
              </p:cNvPr>
              <p:cNvSpPr txBox="1"/>
              <p:nvPr/>
            </p:nvSpPr>
            <p:spPr>
              <a:xfrm>
                <a:off x="375919" y="4115807"/>
                <a:ext cx="11584180" cy="2270301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由于市场上因子较多，且各类风格因子对不同样本、不同时间段的市场影响不同，因此需要对</a:t>
                </a:r>
                <a:r>
                  <a:rPr lang="zh-CN" altLang="en-US" sz="2000" b="1" dirty="0"/>
                  <a:t>因子收益显著性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进行假设检验：</a:t>
                </a:r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 algn="ctr"/>
                <a:r>
                  <a:rPr lang="zh-CN" altLang="en-US" sz="2000" dirty="0">
                    <a:solidFill>
                      <a:srgbClr val="972022"/>
                    </a:solidFill>
                  </a:rPr>
                  <a:t>原假设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>
                  <a:solidFill>
                    <a:srgbClr val="972022"/>
                  </a:solidFill>
                </a:endParaRPr>
              </a:p>
              <a:p>
                <a:pPr algn="ctr"/>
                <a:r>
                  <a:rPr lang="zh-CN" altLang="en-US" sz="2000" dirty="0">
                    <a:solidFill>
                      <a:srgbClr val="972022"/>
                    </a:solidFill>
                  </a:rPr>
                  <a:t>备择假设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9720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9720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rgbClr val="97202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9720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9720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9720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endParaRPr lang="en-US" altLang="zh-CN" sz="2000" dirty="0">
                  <a:solidFill>
                    <a:srgbClr val="972022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" y="4115807"/>
                <a:ext cx="11584180" cy="2270301"/>
              </a:xfrm>
              <a:prstGeom prst="rect">
                <a:avLst/>
              </a:prstGeom>
              <a:blipFill rotWithShape="1">
                <a:blip r:embed="rId2"/>
                <a:stretch>
                  <a:fillRect l="-438" t="-1099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75919" y="3715697"/>
            <a:ext cx="2367280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系数显著性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因子的模型细节说明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75919" y="1235624"/>
                <a:ext cx="11584180" cy="2018694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由于不同因子在数量级上存在差异，因此在实际回归中需要对单个因子在横截面上进行</a:t>
                </a:r>
                <a:r>
                  <a:rPr lang="zh-CN" altLang="en-US" sz="2000" b="1" dirty="0"/>
                  <a:t>标准化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，从而得到标准化因子，计算方法如下：</a:t>
                </a:r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𝑅𝑎𝑤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𝑅𝑎𝑤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" y="1235624"/>
                <a:ext cx="11584180" cy="2018694"/>
              </a:xfrm>
              <a:prstGeom prst="rect">
                <a:avLst/>
              </a:prstGeom>
              <a:blipFill rotWithShape="1">
                <a:blip r:embed="rId1"/>
                <a:stretch>
                  <a:fillRect l="-438" t="-1235" b="-76543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75919" y="795976"/>
            <a:ext cx="2367280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因子标准化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294CD6C1-E697-C34E-9822-A2919325707E}"/>
                  </a:ext>
                </a:extLst>
              </p:cNvPr>
              <p:cNvSpPr txBox="1"/>
              <p:nvPr/>
            </p:nvSpPr>
            <p:spPr>
              <a:xfrm>
                <a:off x="375919" y="3773601"/>
                <a:ext cx="11584180" cy="2246769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972022"/>
                    </a:solidFill>
                  </a:rPr>
                  <a:t>由于每只股票的特质收益率序列的方差不同，模型出现异方差性，可以采用</a:t>
                </a:r>
                <a:r>
                  <a:rPr lang="zh-CN" altLang="en-US" sz="2000" b="1" dirty="0"/>
                  <a:t>加权最小二乘回归</a:t>
                </a:r>
                <a:r>
                  <a:rPr lang="zh-CN" altLang="en-US" sz="2000" dirty="0">
                    <a:solidFill>
                      <a:srgbClr val="972022"/>
                    </a:solidFill>
                  </a:rPr>
                  <a:t>，对不同的股票赋予不同的权重：</a:t>
                </a:r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𝑋𝑓</m:t>
                      </m:r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97202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9720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972022"/>
                                  </a:solidFill>
                                  <a:latin typeface="Cambria Math" panose="02040503050406030204" pitchFamily="18" charset="0"/>
                                </a:rPr>
                                <m:t>𝑊𝑋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97202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972022"/>
                          </a:solidFill>
                          <a:latin typeface="Cambria Math" panose="02040503050406030204" pitchFamily="18" charset="0"/>
                        </a:rPr>
                        <m:t>𝑊𝑟</m:t>
                      </m:r>
                    </m:oMath>
                  </m:oMathPara>
                </a14:m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r>
                  <a:rPr lang="zh-CN" altLang="en-US" sz="2000" dirty="0">
                    <a:solidFill>
                      <a:srgbClr val="972022"/>
                    </a:solidFill>
                  </a:rPr>
                  <a:t>由于在模型解出之前，股票特质收益率未知，无法直接使用，但是一般股票特质收益率方差与股票的市值规模成反比，即大市值股票的特质收益率方差小，因子可以以市值的平方根占比作为回归权重。</a:t>
                </a:r>
                <a:endParaRPr lang="en-US" altLang="zh-CN" sz="2000" dirty="0">
                  <a:solidFill>
                    <a:srgbClr val="972022"/>
                  </a:solidFill>
                </a:endParaRPr>
              </a:p>
              <a:p>
                <a:endParaRPr lang="en-US" altLang="zh-CN" sz="2000" dirty="0">
                  <a:solidFill>
                    <a:srgbClr val="972022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" y="3773601"/>
                <a:ext cx="11584180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547" t="-1111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75919" y="3328191"/>
            <a:ext cx="2367280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加权最小二乘回归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205" y="1159422"/>
            <a:ext cx="11531600" cy="92333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目前市场上对于风格因子的分类主要有</a:t>
            </a:r>
            <a:r>
              <a:rPr lang="en-US" altLang="zh-CN" dirty="0"/>
              <a:t>: </a:t>
            </a:r>
            <a:r>
              <a:rPr lang="zh-CN" altLang="en-US" dirty="0"/>
              <a:t>价值因子、成长因子、盈利因子、规模因 子、动量因子、反转因子、波动率因子、 流动性因子、</a:t>
            </a:r>
            <a:r>
              <a:rPr lang="en-GB" altLang="zh-CN" dirty="0"/>
              <a:t>Beat</a:t>
            </a:r>
            <a:r>
              <a:rPr lang="zh-CN" altLang="en-US" dirty="0"/>
              <a:t>因子、杠杆因子、一致预测因子、技术分析因子及其他因子。 通常各大类因子还可以细分为诸多小类因子，对不同标准化后小类因子赋予权重， 则可计算出大类因子值。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4960" y="5996365"/>
            <a:ext cx="568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数据来源：广发证券专题报告</a:t>
            </a:r>
            <a:r>
              <a:rPr lang="en-US" altLang="zh-CN" sz="1400" dirty="0"/>
              <a:t>_</a:t>
            </a:r>
            <a:r>
              <a:rPr lang="zh-CN" altLang="en-US" sz="1400" dirty="0"/>
              <a:t>基于大数据挖掘的行业轮动策略研究</a:t>
            </a:r>
            <a:r>
              <a:rPr lang="en-US" altLang="zh-CN" sz="1400" dirty="0"/>
              <a:t>	</a:t>
            </a:r>
            <a:endParaRPr lang="zh-CN" altLang="en-US" sz="14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的主流因子选取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73205" y="721725"/>
            <a:ext cx="1076714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概  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 descr="表格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6" y="2242674"/>
            <a:ext cx="5781040" cy="4272871"/>
          </a:xfrm>
          <a:prstGeom prst="rect">
            <a:avLst/>
          </a:prstGeom>
        </p:spPr>
      </p:pic>
      <p:graphicFrame>
        <p:nvGraphicFramePr>
          <p:cNvPr id="15" name="图表 14"/>
          <p:cNvGraphicFramePr/>
          <p:nvPr/>
        </p:nvGraphicFramePr>
        <p:xfrm>
          <a:off x="6052996" y="2749905"/>
          <a:ext cx="5462588" cy="3491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972675" y="5872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52996" y="2238021"/>
            <a:ext cx="5462588" cy="307777"/>
          </a:xfrm>
          <a:prstGeom prst="rect">
            <a:avLst/>
          </a:prstGeom>
          <a:solidFill>
            <a:srgbClr val="B23E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风格因子收益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Barra因子模型背景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因子模型概述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小组项目介绍</a:t>
            </a:r>
            <a:endParaRPr lang="zh-CN" altLang="en-US" sz="2000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项目进度规划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多因子模型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e7dc1a4-ca5c-4e66-99f6-bccc49514a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1675</Words>
  <Application>WPS 演示</Application>
  <PresentationFormat>宽屏</PresentationFormat>
  <Paragraphs>245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Office 主题</vt:lpstr>
      <vt:lpstr>Equation.KSEE3</vt:lpstr>
      <vt:lpstr>PowerPoint 演示文稿</vt:lpstr>
      <vt:lpstr>Barra多因子模型</vt:lpstr>
      <vt:lpstr>多因子模型的历史沿革</vt:lpstr>
      <vt:lpstr>Barra多因子模型</vt:lpstr>
      <vt:lpstr>Barra因子的模型概述</vt:lpstr>
      <vt:lpstr>Barra因子的模型细节说明</vt:lpstr>
      <vt:lpstr>Barra因子的模型细节说明</vt:lpstr>
      <vt:lpstr>Barra的主流因子选取</vt:lpstr>
      <vt:lpstr>Barra多因子模型</vt:lpstr>
      <vt:lpstr>研究主题与目的</vt:lpstr>
      <vt:lpstr>项目具体内容</vt:lpstr>
      <vt:lpstr>项目具体内容</vt:lpstr>
      <vt:lpstr>Barra多因子模型</vt:lpstr>
      <vt:lpstr>项目进度规划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Lethe</cp:lastModifiedBy>
  <cp:revision>338</cp:revision>
  <dcterms:created xsi:type="dcterms:W3CDTF">2016-03-04T04:52:00Z</dcterms:created>
  <dcterms:modified xsi:type="dcterms:W3CDTF">2020-09-28T11:01:59Z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