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507" r:id="rId3"/>
    <p:sldId id="297" r:id="rId5"/>
    <p:sldId id="508" r:id="rId6"/>
    <p:sldId id="494" r:id="rId7"/>
    <p:sldId id="330" r:id="rId8"/>
    <p:sldId id="509" r:id="rId9"/>
    <p:sldId id="30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022"/>
    <a:srgbClr val="B23E3E"/>
    <a:srgbClr val="ECBFB6"/>
    <a:srgbClr val="E69888"/>
    <a:srgbClr val="DF7C66"/>
    <a:srgbClr val="9C0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414" autoAdjust="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>
        <p:guide orient="horz" pos="2160"/>
        <p:guide pos="37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李琳雄 姚雨薇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2020-11-02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287"/>
            <a:ext cx="10338100" cy="1072212"/>
          </a:xfrm>
        </p:spPr>
        <p:txBody>
          <a:bodyPr/>
          <a:lstStyle/>
          <a:p>
            <a:r>
              <a:rPr lang="zh-CN" altLang="en-US" dirty="0"/>
              <a:t>选题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40677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分组回测</a:t>
            </a:r>
            <a:r>
              <a:rPr lang="en-US" altLang="zh-CN" sz="2000" dirty="0">
                <a:solidFill>
                  <a:schemeClr val="bg1"/>
                </a:solidFill>
              </a:rPr>
              <a:t>&amp;</a:t>
            </a:r>
            <a:r>
              <a:rPr lang="zh-CN" altLang="en-US" sz="2000" dirty="0">
                <a:solidFill>
                  <a:schemeClr val="bg1"/>
                </a:solidFill>
              </a:rPr>
              <a:t>单因子增强组合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715" y="1692275"/>
            <a:ext cx="8878570" cy="46615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240" y="1877695"/>
            <a:ext cx="8486140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287"/>
            <a:ext cx="10338100" cy="1072212"/>
          </a:xfrm>
        </p:spPr>
        <p:txBody>
          <a:bodyPr/>
          <a:lstStyle/>
          <a:p>
            <a:r>
              <a:rPr lang="zh-CN" altLang="en-US" dirty="0"/>
              <a:t>选题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40677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分组回测</a:t>
            </a:r>
            <a:r>
              <a:rPr lang="en-US" altLang="zh-CN" sz="2000" dirty="0">
                <a:solidFill>
                  <a:schemeClr val="bg1"/>
                </a:solidFill>
              </a:rPr>
              <a:t>&amp;</a:t>
            </a:r>
            <a:r>
              <a:rPr lang="zh-CN" altLang="en-US" sz="2000" dirty="0">
                <a:solidFill>
                  <a:schemeClr val="bg1"/>
                </a:solidFill>
              </a:rPr>
              <a:t>单因子增强组合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943100"/>
            <a:ext cx="8191500" cy="3778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6715" y="1692275"/>
            <a:ext cx="8878570" cy="42799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JoinQuant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Wind</a:t>
            </a:r>
            <a:r>
              <a:rPr lang="zh-CN" altLang="en-US" sz="2000" dirty="0">
                <a:solidFill>
                  <a:schemeClr val="bg1"/>
                </a:solidFill>
              </a:rPr>
              <a:t>上下载数据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4326" r="13803"/>
          <a:stretch>
            <a:fillRect/>
          </a:stretch>
        </p:blipFill>
        <p:spPr>
          <a:xfrm>
            <a:off x="4528185" y="1747520"/>
            <a:ext cx="5492115" cy="3700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8191" r="29826"/>
          <a:stretch>
            <a:fillRect/>
          </a:stretch>
        </p:blipFill>
        <p:spPr>
          <a:xfrm>
            <a:off x="229870" y="1727835"/>
            <a:ext cx="4218940" cy="3701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24773"/>
          <a:stretch>
            <a:fillRect/>
          </a:stretch>
        </p:blipFill>
        <p:spPr>
          <a:xfrm>
            <a:off x="10196195" y="1737995"/>
            <a:ext cx="1995805" cy="3719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19" y="991779"/>
            <a:ext cx="3038613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Barra</a:t>
            </a:r>
            <a:r>
              <a:rPr lang="zh-CN" altLang="en-US" sz="2000" dirty="0">
                <a:solidFill>
                  <a:schemeClr val="bg1"/>
                </a:solidFill>
              </a:rPr>
              <a:t>风格因子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801495"/>
            <a:ext cx="4902200" cy="946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3427095"/>
            <a:ext cx="5829300" cy="193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35" y="1801495"/>
            <a:ext cx="59055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19" y="991779"/>
            <a:ext cx="3038613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本周计划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715" y="1682115"/>
            <a:ext cx="8878570" cy="145732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3090" y="1940560"/>
            <a:ext cx="8192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继续完成</a:t>
            </a:r>
            <a:r>
              <a:rPr lang="en-US" altLang="zh-CN"/>
              <a:t>Barra</a:t>
            </a:r>
            <a:r>
              <a:rPr lang="zh-CN" altLang="en-US"/>
              <a:t>风格因子的计算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完成分组回测部分的代码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endParaRPr lang="zh-CN" altLang="en-US" sz="40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156</Words>
  <Application>WPS 演示</Application>
  <PresentationFormat>宽屏</PresentationFormat>
  <Paragraphs>44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Office 主题</vt:lpstr>
      <vt:lpstr>PowerPoint 演示文稿</vt:lpstr>
      <vt:lpstr>选题</vt:lpstr>
      <vt:lpstr>选题</vt:lpstr>
      <vt:lpstr>数据下载</vt:lpstr>
      <vt:lpstr>因子计算</vt:lpstr>
      <vt:lpstr>本周计划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姚雨薇</cp:lastModifiedBy>
  <cp:revision>427</cp:revision>
  <dcterms:created xsi:type="dcterms:W3CDTF">2016-03-04T04:52:00Z</dcterms:created>
  <dcterms:modified xsi:type="dcterms:W3CDTF">2020-11-02T12:36:02Z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