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8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73" r:id="rId14"/>
    <p:sldId id="274" r:id="rId15"/>
    <p:sldId id="277" r:id="rId16"/>
    <p:sldId id="286" r:id="rId17"/>
    <p:sldId id="305" r:id="rId18"/>
  </p:sldIdLst>
  <p:sldSz cx="9144000" cy="5143500" type="screen16x9"/>
  <p:notesSz cx="6858000" cy="9144000"/>
  <p:embeddedFontLst>
    <p:embeddedFont>
      <p:font typeface="Proxima Nova" panose="020B0604020202020204" charset="0"/>
      <p:regular r:id="rId20"/>
      <p:bold r:id="rId21"/>
      <p:italic r:id="rId22"/>
      <p:boldItalic r:id="rId23"/>
    </p:embeddedFont>
    <p:embeddedFont>
      <p:font typeface="Barlow" panose="020B0604020202020204" charset="0"/>
      <p:regular r:id="rId24"/>
      <p:bold r:id="rId25"/>
      <p:italic r:id="rId26"/>
      <p:boldItalic r:id="rId27"/>
    </p:embeddedFont>
    <p:embeddedFont>
      <p:font typeface="Karla" panose="020B0604020202020204" charset="0"/>
      <p:regular r:id="rId28"/>
      <p:bold r:id="rId29"/>
      <p:italic r:id="rId30"/>
      <p:boldItalic r:id="rId31"/>
    </p:embeddedFont>
    <p:embeddedFont>
      <p:font typeface="Barlow Light" panose="020B0604020202020204" charset="0"/>
      <p:regular r:id="rId32"/>
      <p:bold r:id="rId33"/>
      <p:italic r:id="rId34"/>
      <p:boldItalic r:id="rId35"/>
    </p:embeddedFont>
    <p:embeddedFont>
      <p:font typeface="Proxima Nova Semibold" panose="020B0604020202020204" charset="0"/>
      <p:regular r:id="rId36"/>
      <p:bold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0DC262-B62E-480F-AB56-EDAFD2A74639}">
  <a:tblStyle styleId="{780DC262-B62E-480F-AB56-EDAFD2A746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0913968-EE72-479F-97D5-7F8976B03C9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7cbad6148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7cbad61487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7cbad61487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7cbad61487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7cbad61487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7cbad61487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7cbad61487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7cbad61487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6dfaa593c3_1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6dfaa593c3_1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6dfaa593c3_1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6dfaa593c3_1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1" name="Google Shape;17401;g6dfaa593c3_3_15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02" name="Google Shape;17402;g6dfaa593c3_3_15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6d940ff1c5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6d940ff1c5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6dc199a1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6dc199a1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7bf369cf9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7bf369cf9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7bf369cf9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7bf369cf9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7cbad614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7cbad614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7cbad61487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7cbad61487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7d8320727a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7d8320727a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7cbad61487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7cbad61487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" y="10"/>
            <a:ext cx="9133176" cy="5141425"/>
            <a:chOff x="237425" y="326150"/>
            <a:chExt cx="2898225" cy="1631525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813150" y="1151275"/>
              <a:ext cx="522825" cy="542825"/>
              <a:chOff x="813150" y="1151275"/>
              <a:chExt cx="522825" cy="54282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819925" y="1151275"/>
                <a:ext cx="326850" cy="141950"/>
              </a:xfrm>
              <a:custGeom>
                <a:avLst/>
                <a:gdLst/>
                <a:ahLst/>
                <a:cxnLst/>
                <a:rect l="l" t="t" r="r" b="b"/>
                <a:pathLst>
                  <a:path w="13074" h="5678" extrusionOk="0">
                    <a:moveTo>
                      <a:pt x="4066" y="0"/>
                    </a:moveTo>
                    <a:cubicBezTo>
                      <a:pt x="3591" y="0"/>
                      <a:pt x="3101" y="71"/>
                      <a:pt x="2631" y="141"/>
                    </a:cubicBezTo>
                    <a:cubicBezTo>
                      <a:pt x="1953" y="223"/>
                      <a:pt x="1356" y="467"/>
                      <a:pt x="814" y="901"/>
                    </a:cubicBezTo>
                    <a:cubicBezTo>
                      <a:pt x="27" y="1497"/>
                      <a:pt x="0" y="2637"/>
                      <a:pt x="706" y="3315"/>
                    </a:cubicBezTo>
                    <a:cubicBezTo>
                      <a:pt x="1384" y="3993"/>
                      <a:pt x="2197" y="4400"/>
                      <a:pt x="3120" y="4617"/>
                    </a:cubicBezTo>
                    <a:cubicBezTo>
                      <a:pt x="4286" y="4942"/>
                      <a:pt x="5506" y="5132"/>
                      <a:pt x="6700" y="5349"/>
                    </a:cubicBezTo>
                    <a:cubicBezTo>
                      <a:pt x="7780" y="5525"/>
                      <a:pt x="8837" y="5677"/>
                      <a:pt x="9936" y="5677"/>
                    </a:cubicBezTo>
                    <a:cubicBezTo>
                      <a:pt x="10023" y="5677"/>
                      <a:pt x="10111" y="5676"/>
                      <a:pt x="10199" y="5674"/>
                    </a:cubicBezTo>
                    <a:cubicBezTo>
                      <a:pt x="10877" y="5674"/>
                      <a:pt x="11528" y="5539"/>
                      <a:pt x="12125" y="5268"/>
                    </a:cubicBezTo>
                    <a:cubicBezTo>
                      <a:pt x="12477" y="5105"/>
                      <a:pt x="12694" y="4888"/>
                      <a:pt x="12830" y="4562"/>
                    </a:cubicBezTo>
                    <a:cubicBezTo>
                      <a:pt x="12938" y="4264"/>
                      <a:pt x="13074" y="3911"/>
                      <a:pt x="13047" y="3586"/>
                    </a:cubicBezTo>
                    <a:cubicBezTo>
                      <a:pt x="12993" y="2718"/>
                      <a:pt x="12776" y="1986"/>
                      <a:pt x="11962" y="1579"/>
                    </a:cubicBezTo>
                    <a:cubicBezTo>
                      <a:pt x="11528" y="1335"/>
                      <a:pt x="11040" y="1145"/>
                      <a:pt x="10579" y="1009"/>
                    </a:cubicBezTo>
                    <a:cubicBezTo>
                      <a:pt x="9846" y="765"/>
                      <a:pt x="9141" y="629"/>
                      <a:pt x="8409" y="494"/>
                    </a:cubicBezTo>
                    <a:cubicBezTo>
                      <a:pt x="7052" y="223"/>
                      <a:pt x="5696" y="87"/>
                      <a:pt x="4286" y="6"/>
                    </a:cubicBezTo>
                    <a:cubicBezTo>
                      <a:pt x="4213" y="2"/>
                      <a:pt x="4140" y="0"/>
                      <a:pt x="4066" y="0"/>
                    </a:cubicBezTo>
                    <a:close/>
                  </a:path>
                </a:pathLst>
              </a:custGeom>
              <a:solidFill>
                <a:srgbClr val="9ADB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813150" y="1170250"/>
                <a:ext cx="326850" cy="141950"/>
              </a:xfrm>
              <a:custGeom>
                <a:avLst/>
                <a:gdLst/>
                <a:ahLst/>
                <a:cxnLst/>
                <a:rect l="l" t="t" r="r" b="b"/>
                <a:pathLst>
                  <a:path w="13074" h="5678" extrusionOk="0">
                    <a:moveTo>
                      <a:pt x="4058" y="1"/>
                    </a:moveTo>
                    <a:cubicBezTo>
                      <a:pt x="3571" y="1"/>
                      <a:pt x="3101" y="71"/>
                      <a:pt x="2631" y="142"/>
                    </a:cubicBezTo>
                    <a:cubicBezTo>
                      <a:pt x="1953" y="196"/>
                      <a:pt x="1356" y="440"/>
                      <a:pt x="814" y="874"/>
                    </a:cubicBezTo>
                    <a:cubicBezTo>
                      <a:pt x="27" y="1498"/>
                      <a:pt x="0" y="2610"/>
                      <a:pt x="705" y="3288"/>
                    </a:cubicBezTo>
                    <a:cubicBezTo>
                      <a:pt x="1383" y="3966"/>
                      <a:pt x="2197" y="4373"/>
                      <a:pt x="3119" y="4617"/>
                    </a:cubicBezTo>
                    <a:cubicBezTo>
                      <a:pt x="4286" y="4915"/>
                      <a:pt x="5506" y="5132"/>
                      <a:pt x="6700" y="5322"/>
                    </a:cubicBezTo>
                    <a:cubicBezTo>
                      <a:pt x="7780" y="5523"/>
                      <a:pt x="8838" y="5678"/>
                      <a:pt x="9937" y="5678"/>
                    </a:cubicBezTo>
                    <a:cubicBezTo>
                      <a:pt x="10024" y="5678"/>
                      <a:pt x="10111" y="5677"/>
                      <a:pt x="10199" y="5675"/>
                    </a:cubicBezTo>
                    <a:cubicBezTo>
                      <a:pt x="10877" y="5675"/>
                      <a:pt x="11528" y="5539"/>
                      <a:pt x="12124" y="5268"/>
                    </a:cubicBezTo>
                    <a:cubicBezTo>
                      <a:pt x="12477" y="5078"/>
                      <a:pt x="12694" y="4888"/>
                      <a:pt x="12830" y="4536"/>
                    </a:cubicBezTo>
                    <a:cubicBezTo>
                      <a:pt x="12938" y="4237"/>
                      <a:pt x="13074" y="3912"/>
                      <a:pt x="13047" y="3559"/>
                    </a:cubicBezTo>
                    <a:cubicBezTo>
                      <a:pt x="12992" y="2718"/>
                      <a:pt x="12775" y="1959"/>
                      <a:pt x="11962" y="1552"/>
                    </a:cubicBezTo>
                    <a:cubicBezTo>
                      <a:pt x="11528" y="1335"/>
                      <a:pt x="11039" y="1118"/>
                      <a:pt x="10578" y="982"/>
                    </a:cubicBezTo>
                    <a:cubicBezTo>
                      <a:pt x="9846" y="738"/>
                      <a:pt x="9141" y="603"/>
                      <a:pt x="8408" y="467"/>
                    </a:cubicBezTo>
                    <a:cubicBezTo>
                      <a:pt x="7052" y="196"/>
                      <a:pt x="5696" y="60"/>
                      <a:pt x="4286" y="6"/>
                    </a:cubicBezTo>
                    <a:cubicBezTo>
                      <a:pt x="4209" y="2"/>
                      <a:pt x="4133" y="1"/>
                      <a:pt x="4058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1076250" y="1374850"/>
                <a:ext cx="229200" cy="284575"/>
              </a:xfrm>
              <a:custGeom>
                <a:avLst/>
                <a:gdLst/>
                <a:ahLst/>
                <a:cxnLst/>
                <a:rect l="l" t="t" r="r" b="b"/>
                <a:pathLst>
                  <a:path w="9168" h="11383" extrusionOk="0">
                    <a:moveTo>
                      <a:pt x="6925" y="0"/>
                    </a:moveTo>
                    <a:cubicBezTo>
                      <a:pt x="6226" y="0"/>
                      <a:pt x="5631" y="287"/>
                      <a:pt x="5099" y="746"/>
                    </a:cubicBezTo>
                    <a:cubicBezTo>
                      <a:pt x="3933" y="1695"/>
                      <a:pt x="2984" y="2807"/>
                      <a:pt x="2224" y="4055"/>
                    </a:cubicBezTo>
                    <a:cubicBezTo>
                      <a:pt x="1628" y="4977"/>
                      <a:pt x="1139" y="5926"/>
                      <a:pt x="651" y="6876"/>
                    </a:cubicBezTo>
                    <a:cubicBezTo>
                      <a:pt x="271" y="7608"/>
                      <a:pt x="0" y="8368"/>
                      <a:pt x="0" y="9208"/>
                    </a:cubicBezTo>
                    <a:cubicBezTo>
                      <a:pt x="0" y="9371"/>
                      <a:pt x="0" y="9588"/>
                      <a:pt x="54" y="9832"/>
                    </a:cubicBezTo>
                    <a:cubicBezTo>
                      <a:pt x="109" y="10320"/>
                      <a:pt x="380" y="10782"/>
                      <a:pt x="814" y="10999"/>
                    </a:cubicBezTo>
                    <a:cubicBezTo>
                      <a:pt x="1269" y="11238"/>
                      <a:pt x="1761" y="11383"/>
                      <a:pt x="2244" y="11383"/>
                    </a:cubicBezTo>
                    <a:cubicBezTo>
                      <a:pt x="2854" y="11383"/>
                      <a:pt x="3449" y="11152"/>
                      <a:pt x="3933" y="10592"/>
                    </a:cubicBezTo>
                    <a:cubicBezTo>
                      <a:pt x="4557" y="9914"/>
                      <a:pt x="5208" y="9208"/>
                      <a:pt x="5696" y="8476"/>
                    </a:cubicBezTo>
                    <a:cubicBezTo>
                      <a:pt x="6781" y="6903"/>
                      <a:pt x="7785" y="5303"/>
                      <a:pt x="8626" y="3648"/>
                    </a:cubicBezTo>
                    <a:cubicBezTo>
                      <a:pt x="8815" y="3241"/>
                      <a:pt x="8951" y="2807"/>
                      <a:pt x="9032" y="2319"/>
                    </a:cubicBezTo>
                    <a:cubicBezTo>
                      <a:pt x="9168" y="1180"/>
                      <a:pt x="8354" y="149"/>
                      <a:pt x="7188" y="13"/>
                    </a:cubicBezTo>
                    <a:cubicBezTo>
                      <a:pt x="7099" y="4"/>
                      <a:pt x="7011" y="0"/>
                      <a:pt x="6925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104050" y="1431200"/>
                <a:ext cx="231925" cy="262900"/>
              </a:xfrm>
              <a:custGeom>
                <a:avLst/>
                <a:gdLst/>
                <a:ahLst/>
                <a:cxnLst/>
                <a:rect l="l" t="t" r="r" b="b"/>
                <a:pathLst>
                  <a:path w="9277" h="10516" extrusionOk="0">
                    <a:moveTo>
                      <a:pt x="6736" y="1026"/>
                    </a:moveTo>
                    <a:cubicBezTo>
                      <a:pt x="6944" y="1026"/>
                      <a:pt x="7158" y="1079"/>
                      <a:pt x="7378" y="1177"/>
                    </a:cubicBezTo>
                    <a:cubicBezTo>
                      <a:pt x="7893" y="1421"/>
                      <a:pt x="8192" y="1801"/>
                      <a:pt x="8164" y="2370"/>
                    </a:cubicBezTo>
                    <a:cubicBezTo>
                      <a:pt x="8164" y="2587"/>
                      <a:pt x="8110" y="2777"/>
                      <a:pt x="8056" y="2994"/>
                    </a:cubicBezTo>
                    <a:cubicBezTo>
                      <a:pt x="8029" y="3157"/>
                      <a:pt x="7947" y="3320"/>
                      <a:pt x="7893" y="3455"/>
                    </a:cubicBezTo>
                    <a:cubicBezTo>
                      <a:pt x="6835" y="5435"/>
                      <a:pt x="5588" y="7226"/>
                      <a:pt x="3906" y="8717"/>
                    </a:cubicBezTo>
                    <a:cubicBezTo>
                      <a:pt x="3716" y="8880"/>
                      <a:pt x="3499" y="9070"/>
                      <a:pt x="3282" y="9206"/>
                    </a:cubicBezTo>
                    <a:cubicBezTo>
                      <a:pt x="3174" y="9260"/>
                      <a:pt x="3038" y="9287"/>
                      <a:pt x="2957" y="9341"/>
                    </a:cubicBezTo>
                    <a:cubicBezTo>
                      <a:pt x="2794" y="9398"/>
                      <a:pt x="2633" y="9425"/>
                      <a:pt x="2476" y="9425"/>
                    </a:cubicBezTo>
                    <a:cubicBezTo>
                      <a:pt x="1663" y="9425"/>
                      <a:pt x="981" y="8713"/>
                      <a:pt x="1004" y="7849"/>
                    </a:cubicBezTo>
                    <a:cubicBezTo>
                      <a:pt x="1031" y="7524"/>
                      <a:pt x="1139" y="7253"/>
                      <a:pt x="1275" y="6981"/>
                    </a:cubicBezTo>
                    <a:cubicBezTo>
                      <a:pt x="1600" y="6276"/>
                      <a:pt x="2062" y="5625"/>
                      <a:pt x="2550" y="5029"/>
                    </a:cubicBezTo>
                    <a:cubicBezTo>
                      <a:pt x="3472" y="3889"/>
                      <a:pt x="4421" y="2859"/>
                      <a:pt x="5398" y="1801"/>
                    </a:cubicBezTo>
                    <a:cubicBezTo>
                      <a:pt x="5615" y="1638"/>
                      <a:pt x="5778" y="1475"/>
                      <a:pt x="5995" y="1285"/>
                    </a:cubicBezTo>
                    <a:cubicBezTo>
                      <a:pt x="6233" y="1106"/>
                      <a:pt x="6481" y="1026"/>
                      <a:pt x="6736" y="1026"/>
                    </a:cubicBezTo>
                    <a:close/>
                    <a:moveTo>
                      <a:pt x="6778" y="0"/>
                    </a:moveTo>
                    <a:cubicBezTo>
                      <a:pt x="6318" y="0"/>
                      <a:pt x="5847" y="139"/>
                      <a:pt x="5425" y="472"/>
                    </a:cubicBezTo>
                    <a:cubicBezTo>
                      <a:pt x="5099" y="689"/>
                      <a:pt x="4828" y="960"/>
                      <a:pt x="4557" y="1258"/>
                    </a:cubicBezTo>
                    <a:cubicBezTo>
                      <a:pt x="3689" y="2235"/>
                      <a:pt x="2767" y="3184"/>
                      <a:pt x="1926" y="4242"/>
                    </a:cubicBezTo>
                    <a:cubicBezTo>
                      <a:pt x="1302" y="5029"/>
                      <a:pt x="760" y="5842"/>
                      <a:pt x="326" y="6737"/>
                    </a:cubicBezTo>
                    <a:cubicBezTo>
                      <a:pt x="109" y="7171"/>
                      <a:pt x="0" y="7605"/>
                      <a:pt x="0" y="8039"/>
                    </a:cubicBezTo>
                    <a:cubicBezTo>
                      <a:pt x="0" y="9434"/>
                      <a:pt x="1201" y="10515"/>
                      <a:pt x="2489" y="10515"/>
                    </a:cubicBezTo>
                    <a:cubicBezTo>
                      <a:pt x="2854" y="10515"/>
                      <a:pt x="3227" y="10428"/>
                      <a:pt x="3581" y="10236"/>
                    </a:cubicBezTo>
                    <a:cubicBezTo>
                      <a:pt x="4177" y="9911"/>
                      <a:pt x="4720" y="9450"/>
                      <a:pt x="5235" y="8962"/>
                    </a:cubicBezTo>
                    <a:cubicBezTo>
                      <a:pt x="6564" y="7605"/>
                      <a:pt x="7649" y="6059"/>
                      <a:pt x="8598" y="4405"/>
                    </a:cubicBezTo>
                    <a:cubicBezTo>
                      <a:pt x="8788" y="3998"/>
                      <a:pt x="9005" y="3591"/>
                      <a:pt x="9114" y="3157"/>
                    </a:cubicBezTo>
                    <a:cubicBezTo>
                      <a:pt x="9249" y="2642"/>
                      <a:pt x="9277" y="2099"/>
                      <a:pt x="9060" y="1557"/>
                    </a:cubicBezTo>
                    <a:cubicBezTo>
                      <a:pt x="8870" y="759"/>
                      <a:pt x="7854" y="0"/>
                      <a:pt x="6778" y="0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955550" y="694000"/>
              <a:ext cx="479425" cy="531575"/>
              <a:chOff x="955550" y="694000"/>
              <a:chExt cx="479425" cy="53157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1184050" y="905725"/>
                <a:ext cx="187175" cy="279475"/>
              </a:xfrm>
              <a:custGeom>
                <a:avLst/>
                <a:gdLst/>
                <a:ahLst/>
                <a:cxnLst/>
                <a:rect l="l" t="t" r="r" b="b"/>
                <a:pathLst>
                  <a:path w="7487" h="11179" extrusionOk="0">
                    <a:moveTo>
                      <a:pt x="5532" y="0"/>
                    </a:moveTo>
                    <a:cubicBezTo>
                      <a:pt x="5080" y="0"/>
                      <a:pt x="4607" y="174"/>
                      <a:pt x="4151" y="605"/>
                    </a:cubicBezTo>
                    <a:cubicBezTo>
                      <a:pt x="3418" y="1256"/>
                      <a:pt x="2876" y="2043"/>
                      <a:pt x="2469" y="2884"/>
                    </a:cubicBezTo>
                    <a:cubicBezTo>
                      <a:pt x="1737" y="4403"/>
                      <a:pt x="1059" y="5949"/>
                      <a:pt x="489" y="7495"/>
                    </a:cubicBezTo>
                    <a:cubicBezTo>
                      <a:pt x="245" y="8173"/>
                      <a:pt x="82" y="8851"/>
                      <a:pt x="1" y="9421"/>
                    </a:cubicBezTo>
                    <a:cubicBezTo>
                      <a:pt x="1" y="10207"/>
                      <a:pt x="353" y="10858"/>
                      <a:pt x="923" y="11021"/>
                    </a:cubicBezTo>
                    <a:cubicBezTo>
                      <a:pt x="1251" y="11113"/>
                      <a:pt x="1540" y="11178"/>
                      <a:pt x="1818" y="11178"/>
                    </a:cubicBezTo>
                    <a:cubicBezTo>
                      <a:pt x="2277" y="11178"/>
                      <a:pt x="2705" y="11002"/>
                      <a:pt x="3229" y="10479"/>
                    </a:cubicBezTo>
                    <a:cubicBezTo>
                      <a:pt x="3961" y="9719"/>
                      <a:pt x="4585" y="8878"/>
                      <a:pt x="5100" y="7929"/>
                    </a:cubicBezTo>
                    <a:cubicBezTo>
                      <a:pt x="5805" y="6654"/>
                      <a:pt x="6511" y="5325"/>
                      <a:pt x="6999" y="3887"/>
                    </a:cubicBezTo>
                    <a:cubicBezTo>
                      <a:pt x="7189" y="3291"/>
                      <a:pt x="7406" y="2640"/>
                      <a:pt x="7433" y="1989"/>
                    </a:cubicBezTo>
                    <a:cubicBezTo>
                      <a:pt x="7487" y="1501"/>
                      <a:pt x="7406" y="958"/>
                      <a:pt x="6999" y="605"/>
                    </a:cubicBezTo>
                    <a:cubicBezTo>
                      <a:pt x="6585" y="250"/>
                      <a:pt x="6073" y="0"/>
                      <a:pt x="5532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030125" y="694000"/>
                <a:ext cx="117350" cy="30510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12204" extrusionOk="0">
                    <a:moveTo>
                      <a:pt x="2627" y="0"/>
                    </a:moveTo>
                    <a:cubicBezTo>
                      <a:pt x="1546" y="0"/>
                      <a:pt x="556" y="973"/>
                      <a:pt x="435" y="1968"/>
                    </a:cubicBezTo>
                    <a:lnTo>
                      <a:pt x="326" y="2673"/>
                    </a:lnTo>
                    <a:cubicBezTo>
                      <a:pt x="82" y="4328"/>
                      <a:pt x="82" y="6009"/>
                      <a:pt x="82" y="7664"/>
                    </a:cubicBezTo>
                    <a:cubicBezTo>
                      <a:pt x="82" y="7881"/>
                      <a:pt x="55" y="8125"/>
                      <a:pt x="55" y="8369"/>
                    </a:cubicBezTo>
                    <a:cubicBezTo>
                      <a:pt x="1" y="9319"/>
                      <a:pt x="1" y="10268"/>
                      <a:pt x="191" y="11190"/>
                    </a:cubicBezTo>
                    <a:cubicBezTo>
                      <a:pt x="299" y="11651"/>
                      <a:pt x="570" y="11922"/>
                      <a:pt x="1004" y="12031"/>
                    </a:cubicBezTo>
                    <a:cubicBezTo>
                      <a:pt x="1276" y="12112"/>
                      <a:pt x="1574" y="12167"/>
                      <a:pt x="1845" y="12194"/>
                    </a:cubicBezTo>
                    <a:cubicBezTo>
                      <a:pt x="1897" y="12200"/>
                      <a:pt x="1953" y="12204"/>
                      <a:pt x="2012" y="12204"/>
                    </a:cubicBezTo>
                    <a:cubicBezTo>
                      <a:pt x="2653" y="12204"/>
                      <a:pt x="3629" y="11798"/>
                      <a:pt x="3852" y="11027"/>
                    </a:cubicBezTo>
                    <a:cubicBezTo>
                      <a:pt x="4015" y="10485"/>
                      <a:pt x="4124" y="9915"/>
                      <a:pt x="4205" y="9400"/>
                    </a:cubicBezTo>
                    <a:cubicBezTo>
                      <a:pt x="4476" y="7501"/>
                      <a:pt x="4666" y="5603"/>
                      <a:pt x="4693" y="3650"/>
                    </a:cubicBezTo>
                    <a:lnTo>
                      <a:pt x="4693" y="2348"/>
                    </a:lnTo>
                    <a:cubicBezTo>
                      <a:pt x="4693" y="2077"/>
                      <a:pt x="4693" y="1778"/>
                      <a:pt x="4639" y="1534"/>
                    </a:cubicBezTo>
                    <a:cubicBezTo>
                      <a:pt x="4368" y="395"/>
                      <a:pt x="4124" y="259"/>
                      <a:pt x="3011" y="42"/>
                    </a:cubicBezTo>
                    <a:cubicBezTo>
                      <a:pt x="2883" y="14"/>
                      <a:pt x="2754" y="0"/>
                      <a:pt x="2627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955550" y="769525"/>
                <a:ext cx="147850" cy="313825"/>
              </a:xfrm>
              <a:custGeom>
                <a:avLst/>
                <a:gdLst/>
                <a:ahLst/>
                <a:cxnLst/>
                <a:rect l="l" t="t" r="r" b="b"/>
                <a:pathLst>
                  <a:path w="5914" h="12553" extrusionOk="0">
                    <a:moveTo>
                      <a:pt x="2315" y="1076"/>
                    </a:moveTo>
                    <a:cubicBezTo>
                      <a:pt x="2373" y="1076"/>
                      <a:pt x="2433" y="1081"/>
                      <a:pt x="2495" y="1090"/>
                    </a:cubicBezTo>
                    <a:cubicBezTo>
                      <a:pt x="3011" y="1117"/>
                      <a:pt x="3445" y="1307"/>
                      <a:pt x="3879" y="1551"/>
                    </a:cubicBezTo>
                    <a:cubicBezTo>
                      <a:pt x="4204" y="1714"/>
                      <a:pt x="4367" y="1985"/>
                      <a:pt x="4503" y="2310"/>
                    </a:cubicBezTo>
                    <a:cubicBezTo>
                      <a:pt x="4747" y="2771"/>
                      <a:pt x="4828" y="3260"/>
                      <a:pt x="4882" y="3721"/>
                    </a:cubicBezTo>
                    <a:cubicBezTo>
                      <a:pt x="5018" y="5701"/>
                      <a:pt x="4882" y="7600"/>
                      <a:pt x="4367" y="9498"/>
                    </a:cubicBezTo>
                    <a:cubicBezTo>
                      <a:pt x="4231" y="9986"/>
                      <a:pt x="4069" y="10502"/>
                      <a:pt x="3716" y="10909"/>
                    </a:cubicBezTo>
                    <a:cubicBezTo>
                      <a:pt x="3407" y="11292"/>
                      <a:pt x="3064" y="11484"/>
                      <a:pt x="2736" y="11484"/>
                    </a:cubicBezTo>
                    <a:cubicBezTo>
                      <a:pt x="2345" y="11484"/>
                      <a:pt x="1975" y="11211"/>
                      <a:pt x="1709" y="10664"/>
                    </a:cubicBezTo>
                    <a:cubicBezTo>
                      <a:pt x="1546" y="10339"/>
                      <a:pt x="1438" y="9932"/>
                      <a:pt x="1383" y="9552"/>
                    </a:cubicBezTo>
                    <a:cubicBezTo>
                      <a:pt x="1112" y="8332"/>
                      <a:pt x="1112" y="7084"/>
                      <a:pt x="1085" y="5836"/>
                    </a:cubicBezTo>
                    <a:cubicBezTo>
                      <a:pt x="1085" y="4779"/>
                      <a:pt x="1004" y="3694"/>
                      <a:pt x="1112" y="2636"/>
                    </a:cubicBezTo>
                    <a:cubicBezTo>
                      <a:pt x="1139" y="2202"/>
                      <a:pt x="1302" y="1795"/>
                      <a:pt x="1573" y="1442"/>
                    </a:cubicBezTo>
                    <a:cubicBezTo>
                      <a:pt x="1777" y="1193"/>
                      <a:pt x="2019" y="1076"/>
                      <a:pt x="2315" y="1076"/>
                    </a:cubicBezTo>
                    <a:close/>
                    <a:moveTo>
                      <a:pt x="2310" y="0"/>
                    </a:moveTo>
                    <a:cubicBezTo>
                      <a:pt x="2023" y="0"/>
                      <a:pt x="1750" y="76"/>
                      <a:pt x="1492" y="195"/>
                    </a:cubicBezTo>
                    <a:cubicBezTo>
                      <a:pt x="597" y="629"/>
                      <a:pt x="190" y="1415"/>
                      <a:pt x="54" y="2337"/>
                    </a:cubicBezTo>
                    <a:cubicBezTo>
                      <a:pt x="0" y="2907"/>
                      <a:pt x="27" y="3477"/>
                      <a:pt x="27" y="4046"/>
                    </a:cubicBezTo>
                    <a:cubicBezTo>
                      <a:pt x="27" y="5511"/>
                      <a:pt x="27" y="6976"/>
                      <a:pt x="163" y="8440"/>
                    </a:cubicBezTo>
                    <a:cubicBezTo>
                      <a:pt x="271" y="9363"/>
                      <a:pt x="407" y="10258"/>
                      <a:pt x="760" y="11153"/>
                    </a:cubicBezTo>
                    <a:cubicBezTo>
                      <a:pt x="841" y="11261"/>
                      <a:pt x="895" y="11343"/>
                      <a:pt x="895" y="11478"/>
                    </a:cubicBezTo>
                    <a:cubicBezTo>
                      <a:pt x="1317" y="12182"/>
                      <a:pt x="1992" y="12552"/>
                      <a:pt x="2686" y="12552"/>
                    </a:cubicBezTo>
                    <a:cubicBezTo>
                      <a:pt x="3195" y="12552"/>
                      <a:pt x="3714" y="12353"/>
                      <a:pt x="4150" y="11939"/>
                    </a:cubicBezTo>
                    <a:cubicBezTo>
                      <a:pt x="4665" y="11451"/>
                      <a:pt x="4964" y="10854"/>
                      <a:pt x="5181" y="10203"/>
                    </a:cubicBezTo>
                    <a:cubicBezTo>
                      <a:pt x="5777" y="8305"/>
                      <a:pt x="5913" y="6325"/>
                      <a:pt x="5886" y="4345"/>
                    </a:cubicBezTo>
                    <a:cubicBezTo>
                      <a:pt x="5859" y="3639"/>
                      <a:pt x="5777" y="2961"/>
                      <a:pt x="5588" y="2337"/>
                    </a:cubicBezTo>
                    <a:cubicBezTo>
                      <a:pt x="5371" y="1605"/>
                      <a:pt x="5018" y="981"/>
                      <a:pt x="4340" y="602"/>
                    </a:cubicBezTo>
                    <a:cubicBezTo>
                      <a:pt x="3825" y="330"/>
                      <a:pt x="3255" y="86"/>
                      <a:pt x="2631" y="32"/>
                    </a:cubicBezTo>
                    <a:cubicBezTo>
                      <a:pt x="2522" y="10"/>
                      <a:pt x="2415" y="0"/>
                      <a:pt x="2310" y="0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234925" y="943725"/>
                <a:ext cx="200050" cy="281850"/>
              </a:xfrm>
              <a:custGeom>
                <a:avLst/>
                <a:gdLst/>
                <a:ahLst/>
                <a:cxnLst/>
                <a:rect l="l" t="t" r="r" b="b"/>
                <a:pathLst>
                  <a:path w="8002" h="11274" extrusionOk="0">
                    <a:moveTo>
                      <a:pt x="5851" y="1091"/>
                    </a:moveTo>
                    <a:cubicBezTo>
                      <a:pt x="6408" y="1091"/>
                      <a:pt x="6786" y="1389"/>
                      <a:pt x="6890" y="1961"/>
                    </a:cubicBezTo>
                    <a:cubicBezTo>
                      <a:pt x="6998" y="2639"/>
                      <a:pt x="6890" y="3263"/>
                      <a:pt x="6645" y="3913"/>
                    </a:cubicBezTo>
                    <a:cubicBezTo>
                      <a:pt x="6320" y="4809"/>
                      <a:pt x="5940" y="5704"/>
                      <a:pt x="5452" y="6544"/>
                    </a:cubicBezTo>
                    <a:cubicBezTo>
                      <a:pt x="4910" y="7521"/>
                      <a:pt x="4367" y="8525"/>
                      <a:pt x="3743" y="9420"/>
                    </a:cubicBezTo>
                    <a:cubicBezTo>
                      <a:pt x="3336" y="9962"/>
                      <a:pt x="2794" y="10233"/>
                      <a:pt x="2116" y="10233"/>
                    </a:cubicBezTo>
                    <a:cubicBezTo>
                      <a:pt x="1736" y="10206"/>
                      <a:pt x="1465" y="10071"/>
                      <a:pt x="1302" y="9718"/>
                    </a:cubicBezTo>
                    <a:cubicBezTo>
                      <a:pt x="1058" y="9175"/>
                      <a:pt x="1058" y="8606"/>
                      <a:pt x="1166" y="7901"/>
                    </a:cubicBezTo>
                    <a:cubicBezTo>
                      <a:pt x="1438" y="6680"/>
                      <a:pt x="1899" y="5432"/>
                      <a:pt x="2604" y="4293"/>
                    </a:cubicBezTo>
                    <a:cubicBezTo>
                      <a:pt x="3092" y="3425"/>
                      <a:pt x="3635" y="2612"/>
                      <a:pt x="4313" y="1933"/>
                    </a:cubicBezTo>
                    <a:cubicBezTo>
                      <a:pt x="4530" y="1662"/>
                      <a:pt x="4855" y="1418"/>
                      <a:pt x="5154" y="1255"/>
                    </a:cubicBezTo>
                    <a:cubicBezTo>
                      <a:pt x="5371" y="1147"/>
                      <a:pt x="5560" y="1120"/>
                      <a:pt x="5777" y="1093"/>
                    </a:cubicBezTo>
                    <a:cubicBezTo>
                      <a:pt x="5802" y="1091"/>
                      <a:pt x="5827" y="1091"/>
                      <a:pt x="5851" y="1091"/>
                    </a:cubicBezTo>
                    <a:close/>
                    <a:moveTo>
                      <a:pt x="5971" y="1"/>
                    </a:moveTo>
                    <a:cubicBezTo>
                      <a:pt x="5916" y="1"/>
                      <a:pt x="5860" y="3"/>
                      <a:pt x="5805" y="8"/>
                    </a:cubicBezTo>
                    <a:cubicBezTo>
                      <a:pt x="5398" y="35"/>
                      <a:pt x="4991" y="170"/>
                      <a:pt x="4611" y="387"/>
                    </a:cubicBezTo>
                    <a:cubicBezTo>
                      <a:pt x="4177" y="604"/>
                      <a:pt x="3797" y="930"/>
                      <a:pt x="3472" y="1282"/>
                    </a:cubicBezTo>
                    <a:cubicBezTo>
                      <a:pt x="1763" y="3154"/>
                      <a:pt x="678" y="5378"/>
                      <a:pt x="136" y="7819"/>
                    </a:cubicBezTo>
                    <a:cubicBezTo>
                      <a:pt x="0" y="8362"/>
                      <a:pt x="0" y="8931"/>
                      <a:pt x="136" y="9501"/>
                    </a:cubicBezTo>
                    <a:cubicBezTo>
                      <a:pt x="298" y="10179"/>
                      <a:pt x="624" y="10830"/>
                      <a:pt x="1356" y="11101"/>
                    </a:cubicBezTo>
                    <a:cubicBezTo>
                      <a:pt x="1661" y="11219"/>
                      <a:pt x="1959" y="11273"/>
                      <a:pt x="2252" y="11273"/>
                    </a:cubicBezTo>
                    <a:cubicBezTo>
                      <a:pt x="2767" y="11273"/>
                      <a:pt x="3269" y="11107"/>
                      <a:pt x="3770" y="10830"/>
                    </a:cubicBezTo>
                    <a:cubicBezTo>
                      <a:pt x="4150" y="10613"/>
                      <a:pt x="4313" y="10260"/>
                      <a:pt x="4557" y="9935"/>
                    </a:cubicBezTo>
                    <a:cubicBezTo>
                      <a:pt x="5696" y="8416"/>
                      <a:pt x="6591" y="6789"/>
                      <a:pt x="7324" y="5026"/>
                    </a:cubicBezTo>
                    <a:cubicBezTo>
                      <a:pt x="7595" y="4429"/>
                      <a:pt x="7839" y="3778"/>
                      <a:pt x="7947" y="3018"/>
                    </a:cubicBezTo>
                    <a:cubicBezTo>
                      <a:pt x="8002" y="2530"/>
                      <a:pt x="8002" y="1961"/>
                      <a:pt x="7866" y="1472"/>
                    </a:cubicBezTo>
                    <a:cubicBezTo>
                      <a:pt x="7636" y="604"/>
                      <a:pt x="6854" y="1"/>
                      <a:pt x="5971" y="1"/>
                    </a:cubicBez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Google Shape;20;p2"/>
            <p:cNvSpPr/>
            <p:nvPr/>
          </p:nvSpPr>
          <p:spPr>
            <a:xfrm>
              <a:off x="910100" y="1744600"/>
              <a:ext cx="327550" cy="141950"/>
            </a:xfrm>
            <a:custGeom>
              <a:avLst/>
              <a:gdLst/>
              <a:ahLst/>
              <a:cxnLst/>
              <a:rect l="l" t="t" r="r" b="b"/>
              <a:pathLst>
                <a:path w="13102" h="5678" extrusionOk="0">
                  <a:moveTo>
                    <a:pt x="4094" y="1"/>
                  </a:moveTo>
                  <a:cubicBezTo>
                    <a:pt x="3619" y="1"/>
                    <a:pt x="3129" y="71"/>
                    <a:pt x="2659" y="141"/>
                  </a:cubicBezTo>
                  <a:cubicBezTo>
                    <a:pt x="1981" y="223"/>
                    <a:pt x="1357" y="467"/>
                    <a:pt x="814" y="901"/>
                  </a:cubicBezTo>
                  <a:cubicBezTo>
                    <a:pt x="55" y="1498"/>
                    <a:pt x="1" y="2637"/>
                    <a:pt x="733" y="3315"/>
                  </a:cubicBezTo>
                  <a:cubicBezTo>
                    <a:pt x="1411" y="3993"/>
                    <a:pt x="2225" y="4400"/>
                    <a:pt x="3120" y="4617"/>
                  </a:cubicBezTo>
                  <a:cubicBezTo>
                    <a:pt x="4313" y="4942"/>
                    <a:pt x="5534" y="5132"/>
                    <a:pt x="6727" y="5349"/>
                  </a:cubicBezTo>
                  <a:cubicBezTo>
                    <a:pt x="7783" y="5525"/>
                    <a:pt x="8861" y="5678"/>
                    <a:pt x="9963" y="5678"/>
                  </a:cubicBezTo>
                  <a:cubicBezTo>
                    <a:pt x="10051" y="5678"/>
                    <a:pt x="10138" y="5677"/>
                    <a:pt x="10226" y="5675"/>
                  </a:cubicBezTo>
                  <a:cubicBezTo>
                    <a:pt x="10905" y="5675"/>
                    <a:pt x="11528" y="5539"/>
                    <a:pt x="12152" y="5268"/>
                  </a:cubicBezTo>
                  <a:cubicBezTo>
                    <a:pt x="12478" y="5105"/>
                    <a:pt x="12722" y="4888"/>
                    <a:pt x="12857" y="4563"/>
                  </a:cubicBezTo>
                  <a:cubicBezTo>
                    <a:pt x="12966" y="4264"/>
                    <a:pt x="13102" y="3912"/>
                    <a:pt x="13074" y="3586"/>
                  </a:cubicBezTo>
                  <a:cubicBezTo>
                    <a:pt x="13020" y="2718"/>
                    <a:pt x="12803" y="1986"/>
                    <a:pt x="11990" y="1579"/>
                  </a:cubicBezTo>
                  <a:cubicBezTo>
                    <a:pt x="11528" y="1335"/>
                    <a:pt x="11067" y="1145"/>
                    <a:pt x="10579" y="1009"/>
                  </a:cubicBezTo>
                  <a:cubicBezTo>
                    <a:pt x="9874" y="765"/>
                    <a:pt x="9169" y="630"/>
                    <a:pt x="8409" y="494"/>
                  </a:cubicBezTo>
                  <a:cubicBezTo>
                    <a:pt x="7053" y="223"/>
                    <a:pt x="5697" y="87"/>
                    <a:pt x="4313" y="6"/>
                  </a:cubicBezTo>
                  <a:cubicBezTo>
                    <a:pt x="4241" y="2"/>
                    <a:pt x="4168" y="1"/>
                    <a:pt x="4094" y="1"/>
                  </a:cubicBezTo>
                  <a:close/>
                </a:path>
              </a:pathLst>
            </a:custGeom>
            <a:solidFill>
              <a:srgbClr val="9AD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3325" y="1779625"/>
              <a:ext cx="327550" cy="141675"/>
            </a:xfrm>
            <a:custGeom>
              <a:avLst/>
              <a:gdLst/>
              <a:ahLst/>
              <a:cxnLst/>
              <a:rect l="l" t="t" r="r" b="b"/>
              <a:pathLst>
                <a:path w="13102" h="5667" extrusionOk="0">
                  <a:moveTo>
                    <a:pt x="3996" y="1"/>
                  </a:moveTo>
                  <a:cubicBezTo>
                    <a:pt x="3541" y="1"/>
                    <a:pt x="3100" y="85"/>
                    <a:pt x="2659" y="151"/>
                  </a:cubicBezTo>
                  <a:cubicBezTo>
                    <a:pt x="1981" y="205"/>
                    <a:pt x="1357" y="449"/>
                    <a:pt x="814" y="883"/>
                  </a:cubicBezTo>
                  <a:cubicBezTo>
                    <a:pt x="55" y="1507"/>
                    <a:pt x="1" y="2619"/>
                    <a:pt x="733" y="3297"/>
                  </a:cubicBezTo>
                  <a:cubicBezTo>
                    <a:pt x="1411" y="3975"/>
                    <a:pt x="2225" y="4382"/>
                    <a:pt x="3120" y="4626"/>
                  </a:cubicBezTo>
                  <a:cubicBezTo>
                    <a:pt x="4313" y="4925"/>
                    <a:pt x="5534" y="5115"/>
                    <a:pt x="6727" y="5332"/>
                  </a:cubicBezTo>
                  <a:cubicBezTo>
                    <a:pt x="7732" y="5499"/>
                    <a:pt x="8758" y="5666"/>
                    <a:pt x="9805" y="5666"/>
                  </a:cubicBezTo>
                  <a:cubicBezTo>
                    <a:pt x="9945" y="5666"/>
                    <a:pt x="10085" y="5663"/>
                    <a:pt x="10226" y="5657"/>
                  </a:cubicBezTo>
                  <a:cubicBezTo>
                    <a:pt x="10904" y="5657"/>
                    <a:pt x="11528" y="5521"/>
                    <a:pt x="12152" y="5250"/>
                  </a:cubicBezTo>
                  <a:cubicBezTo>
                    <a:pt x="12478" y="5087"/>
                    <a:pt x="12722" y="4898"/>
                    <a:pt x="12857" y="4545"/>
                  </a:cubicBezTo>
                  <a:cubicBezTo>
                    <a:pt x="12966" y="4247"/>
                    <a:pt x="13101" y="3894"/>
                    <a:pt x="13074" y="3569"/>
                  </a:cubicBezTo>
                  <a:cubicBezTo>
                    <a:pt x="13020" y="2728"/>
                    <a:pt x="12803" y="1968"/>
                    <a:pt x="11989" y="1561"/>
                  </a:cubicBezTo>
                  <a:cubicBezTo>
                    <a:pt x="11528" y="1317"/>
                    <a:pt x="11067" y="1127"/>
                    <a:pt x="10579" y="992"/>
                  </a:cubicBezTo>
                  <a:cubicBezTo>
                    <a:pt x="9874" y="748"/>
                    <a:pt x="9168" y="612"/>
                    <a:pt x="8409" y="476"/>
                  </a:cubicBezTo>
                  <a:cubicBezTo>
                    <a:pt x="7053" y="205"/>
                    <a:pt x="5697" y="70"/>
                    <a:pt x="4313" y="15"/>
                  </a:cubicBezTo>
                  <a:cubicBezTo>
                    <a:pt x="4207" y="5"/>
                    <a:pt x="4101" y="1"/>
                    <a:pt x="3996" y="1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321700" y="1705300"/>
              <a:ext cx="280975" cy="251700"/>
            </a:xfrm>
            <a:custGeom>
              <a:avLst/>
              <a:gdLst/>
              <a:ahLst/>
              <a:cxnLst/>
              <a:rect l="l" t="t" r="r" b="b"/>
              <a:pathLst>
                <a:path w="11239" h="10068" extrusionOk="0">
                  <a:moveTo>
                    <a:pt x="9839" y="1"/>
                  </a:moveTo>
                  <a:cubicBezTo>
                    <a:pt x="9731" y="1"/>
                    <a:pt x="9616" y="11"/>
                    <a:pt x="9494" y="32"/>
                  </a:cubicBezTo>
                  <a:cubicBezTo>
                    <a:pt x="9169" y="86"/>
                    <a:pt x="8843" y="140"/>
                    <a:pt x="8545" y="222"/>
                  </a:cubicBezTo>
                  <a:cubicBezTo>
                    <a:pt x="7623" y="493"/>
                    <a:pt x="6836" y="1035"/>
                    <a:pt x="6104" y="1659"/>
                  </a:cubicBezTo>
                  <a:cubicBezTo>
                    <a:pt x="4829" y="2636"/>
                    <a:pt x="3744" y="3802"/>
                    <a:pt x="2605" y="4914"/>
                  </a:cubicBezTo>
                  <a:cubicBezTo>
                    <a:pt x="1900" y="5592"/>
                    <a:pt x="1167" y="6297"/>
                    <a:pt x="598" y="7301"/>
                  </a:cubicBezTo>
                  <a:cubicBezTo>
                    <a:pt x="299" y="7708"/>
                    <a:pt x="164" y="8332"/>
                    <a:pt x="55" y="8928"/>
                  </a:cubicBezTo>
                  <a:cubicBezTo>
                    <a:pt x="1" y="9390"/>
                    <a:pt x="82" y="9742"/>
                    <a:pt x="299" y="10068"/>
                  </a:cubicBezTo>
                  <a:lnTo>
                    <a:pt x="3419" y="10068"/>
                  </a:lnTo>
                  <a:cubicBezTo>
                    <a:pt x="3907" y="9742"/>
                    <a:pt x="4422" y="9390"/>
                    <a:pt x="4856" y="8983"/>
                  </a:cubicBezTo>
                  <a:cubicBezTo>
                    <a:pt x="5697" y="8277"/>
                    <a:pt x="6429" y="7518"/>
                    <a:pt x="7189" y="6786"/>
                  </a:cubicBezTo>
                  <a:cubicBezTo>
                    <a:pt x="8355" y="5592"/>
                    <a:pt x="9603" y="4426"/>
                    <a:pt x="10525" y="3015"/>
                  </a:cubicBezTo>
                  <a:cubicBezTo>
                    <a:pt x="10796" y="2609"/>
                    <a:pt x="11040" y="2202"/>
                    <a:pt x="11067" y="1713"/>
                  </a:cubicBezTo>
                  <a:cubicBezTo>
                    <a:pt x="11239" y="857"/>
                    <a:pt x="10836" y="1"/>
                    <a:pt x="9839" y="1"/>
                  </a:cubicBez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41375" y="1732425"/>
              <a:ext cx="279675" cy="224575"/>
            </a:xfrm>
            <a:custGeom>
              <a:avLst/>
              <a:gdLst/>
              <a:ahLst/>
              <a:cxnLst/>
              <a:rect l="l" t="t" r="r" b="b"/>
              <a:pathLst>
                <a:path w="11187" h="8983" extrusionOk="0">
                  <a:moveTo>
                    <a:pt x="9785" y="0"/>
                  </a:moveTo>
                  <a:cubicBezTo>
                    <a:pt x="9677" y="0"/>
                    <a:pt x="9562" y="11"/>
                    <a:pt x="9440" y="32"/>
                  </a:cubicBezTo>
                  <a:cubicBezTo>
                    <a:pt x="9141" y="86"/>
                    <a:pt x="8789" y="140"/>
                    <a:pt x="8490" y="222"/>
                  </a:cubicBezTo>
                  <a:cubicBezTo>
                    <a:pt x="7568" y="493"/>
                    <a:pt x="6782" y="1035"/>
                    <a:pt x="6049" y="1659"/>
                  </a:cubicBezTo>
                  <a:cubicBezTo>
                    <a:pt x="4801" y="2636"/>
                    <a:pt x="3717" y="3802"/>
                    <a:pt x="2550" y="4914"/>
                  </a:cubicBezTo>
                  <a:cubicBezTo>
                    <a:pt x="1845" y="5592"/>
                    <a:pt x="1140" y="6297"/>
                    <a:pt x="543" y="7301"/>
                  </a:cubicBezTo>
                  <a:cubicBezTo>
                    <a:pt x="245" y="7708"/>
                    <a:pt x="109" y="8332"/>
                    <a:pt x="1" y="8955"/>
                  </a:cubicBezTo>
                  <a:lnTo>
                    <a:pt x="1" y="8983"/>
                  </a:lnTo>
                  <a:lnTo>
                    <a:pt x="4829" y="8983"/>
                  </a:lnTo>
                  <a:cubicBezTo>
                    <a:pt x="5642" y="8277"/>
                    <a:pt x="6375" y="7518"/>
                    <a:pt x="7134" y="6786"/>
                  </a:cubicBezTo>
                  <a:cubicBezTo>
                    <a:pt x="8328" y="5592"/>
                    <a:pt x="9575" y="4426"/>
                    <a:pt x="10497" y="3015"/>
                  </a:cubicBezTo>
                  <a:cubicBezTo>
                    <a:pt x="10769" y="2609"/>
                    <a:pt x="11013" y="2202"/>
                    <a:pt x="11040" y="1713"/>
                  </a:cubicBezTo>
                  <a:cubicBezTo>
                    <a:pt x="11187" y="857"/>
                    <a:pt x="10782" y="0"/>
                    <a:pt x="9785" y="0"/>
                  </a:cubicBezTo>
                  <a:close/>
                </a:path>
              </a:pathLst>
            </a:custGeom>
            <a:solidFill>
              <a:srgbClr val="81D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69300" y="1606875"/>
              <a:ext cx="201425" cy="295800"/>
            </a:xfrm>
            <a:custGeom>
              <a:avLst/>
              <a:gdLst/>
              <a:ahLst/>
              <a:cxnLst/>
              <a:rect l="l" t="t" r="r" b="b"/>
              <a:pathLst>
                <a:path w="8057" h="11832" extrusionOk="0">
                  <a:moveTo>
                    <a:pt x="6051" y="0"/>
                  </a:moveTo>
                  <a:cubicBezTo>
                    <a:pt x="5636" y="0"/>
                    <a:pt x="5194" y="165"/>
                    <a:pt x="4747" y="578"/>
                  </a:cubicBezTo>
                  <a:cubicBezTo>
                    <a:pt x="4042" y="1256"/>
                    <a:pt x="3445" y="2043"/>
                    <a:pt x="2957" y="2911"/>
                  </a:cubicBezTo>
                  <a:cubicBezTo>
                    <a:pt x="2116" y="4511"/>
                    <a:pt x="1330" y="6112"/>
                    <a:pt x="652" y="7766"/>
                  </a:cubicBezTo>
                  <a:cubicBezTo>
                    <a:pt x="380" y="8444"/>
                    <a:pt x="191" y="9177"/>
                    <a:pt x="82" y="9800"/>
                  </a:cubicBezTo>
                  <a:cubicBezTo>
                    <a:pt x="1" y="10641"/>
                    <a:pt x="299" y="11401"/>
                    <a:pt x="896" y="11591"/>
                  </a:cubicBezTo>
                  <a:cubicBezTo>
                    <a:pt x="1260" y="11732"/>
                    <a:pt x="1573" y="11832"/>
                    <a:pt x="1887" y="11832"/>
                  </a:cubicBezTo>
                  <a:cubicBezTo>
                    <a:pt x="2296" y="11832"/>
                    <a:pt x="2706" y="11660"/>
                    <a:pt x="3228" y="11184"/>
                  </a:cubicBezTo>
                  <a:cubicBezTo>
                    <a:pt x="4042" y="10451"/>
                    <a:pt x="4693" y="9556"/>
                    <a:pt x="5263" y="8580"/>
                  </a:cubicBezTo>
                  <a:cubicBezTo>
                    <a:pt x="6049" y="7224"/>
                    <a:pt x="6863" y="5840"/>
                    <a:pt x="7433" y="4321"/>
                  </a:cubicBezTo>
                  <a:cubicBezTo>
                    <a:pt x="7677" y="3643"/>
                    <a:pt x="7867" y="3019"/>
                    <a:pt x="7975" y="2287"/>
                  </a:cubicBezTo>
                  <a:cubicBezTo>
                    <a:pt x="8056" y="1745"/>
                    <a:pt x="7975" y="1175"/>
                    <a:pt x="7595" y="768"/>
                  </a:cubicBezTo>
                  <a:cubicBezTo>
                    <a:pt x="7180" y="337"/>
                    <a:pt x="6643" y="0"/>
                    <a:pt x="6051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19475" y="1651825"/>
              <a:ext cx="210925" cy="299550"/>
            </a:xfrm>
            <a:custGeom>
              <a:avLst/>
              <a:gdLst/>
              <a:ahLst/>
              <a:cxnLst/>
              <a:rect l="l" t="t" r="r" b="b"/>
              <a:pathLst>
                <a:path w="8437" h="11982" extrusionOk="0">
                  <a:moveTo>
                    <a:pt x="6328" y="1139"/>
                  </a:moveTo>
                  <a:cubicBezTo>
                    <a:pt x="6915" y="1139"/>
                    <a:pt x="7272" y="1515"/>
                    <a:pt x="7324" y="2171"/>
                  </a:cubicBezTo>
                  <a:cubicBezTo>
                    <a:pt x="7406" y="2876"/>
                    <a:pt x="7216" y="3554"/>
                    <a:pt x="6945" y="4232"/>
                  </a:cubicBezTo>
                  <a:cubicBezTo>
                    <a:pt x="6592" y="5182"/>
                    <a:pt x="6104" y="6131"/>
                    <a:pt x="5588" y="6999"/>
                  </a:cubicBezTo>
                  <a:cubicBezTo>
                    <a:pt x="4992" y="8057"/>
                    <a:pt x="4422" y="9087"/>
                    <a:pt x="3690" y="10037"/>
                  </a:cubicBezTo>
                  <a:cubicBezTo>
                    <a:pt x="3292" y="10559"/>
                    <a:pt x="2803" y="10830"/>
                    <a:pt x="2202" y="10830"/>
                  </a:cubicBezTo>
                  <a:cubicBezTo>
                    <a:pt x="2148" y="10830"/>
                    <a:pt x="2092" y="10828"/>
                    <a:pt x="2035" y="10823"/>
                  </a:cubicBezTo>
                  <a:cubicBezTo>
                    <a:pt x="1655" y="10769"/>
                    <a:pt x="1384" y="10579"/>
                    <a:pt x="1249" y="10172"/>
                  </a:cubicBezTo>
                  <a:cubicBezTo>
                    <a:pt x="1059" y="9603"/>
                    <a:pt x="1086" y="8979"/>
                    <a:pt x="1249" y="8247"/>
                  </a:cubicBezTo>
                  <a:cubicBezTo>
                    <a:pt x="1601" y="6945"/>
                    <a:pt x="2144" y="5616"/>
                    <a:pt x="2876" y="4395"/>
                  </a:cubicBezTo>
                  <a:cubicBezTo>
                    <a:pt x="3418" y="3527"/>
                    <a:pt x="4015" y="2713"/>
                    <a:pt x="4748" y="1981"/>
                  </a:cubicBezTo>
                  <a:cubicBezTo>
                    <a:pt x="5019" y="1710"/>
                    <a:pt x="5317" y="1493"/>
                    <a:pt x="5670" y="1303"/>
                  </a:cubicBezTo>
                  <a:cubicBezTo>
                    <a:pt x="5860" y="1221"/>
                    <a:pt x="6077" y="1140"/>
                    <a:pt x="6266" y="1140"/>
                  </a:cubicBezTo>
                  <a:cubicBezTo>
                    <a:pt x="6287" y="1139"/>
                    <a:pt x="6308" y="1139"/>
                    <a:pt x="6328" y="1139"/>
                  </a:cubicBezTo>
                  <a:close/>
                  <a:moveTo>
                    <a:pt x="6375" y="1"/>
                  </a:moveTo>
                  <a:cubicBezTo>
                    <a:pt x="5941" y="1"/>
                    <a:pt x="5534" y="109"/>
                    <a:pt x="5154" y="299"/>
                  </a:cubicBezTo>
                  <a:cubicBezTo>
                    <a:pt x="4720" y="543"/>
                    <a:pt x="4314" y="842"/>
                    <a:pt x="3961" y="1221"/>
                  </a:cubicBezTo>
                  <a:cubicBezTo>
                    <a:pt x="2144" y="3120"/>
                    <a:pt x="923" y="5426"/>
                    <a:pt x="218" y="8030"/>
                  </a:cubicBezTo>
                  <a:cubicBezTo>
                    <a:pt x="28" y="8653"/>
                    <a:pt x="1" y="9277"/>
                    <a:pt x="109" y="9901"/>
                  </a:cubicBezTo>
                  <a:cubicBezTo>
                    <a:pt x="218" y="10688"/>
                    <a:pt x="489" y="11393"/>
                    <a:pt x="1194" y="11718"/>
                  </a:cubicBezTo>
                  <a:cubicBezTo>
                    <a:pt x="1563" y="11897"/>
                    <a:pt x="1926" y="11981"/>
                    <a:pt x="2284" y="11981"/>
                  </a:cubicBezTo>
                  <a:cubicBezTo>
                    <a:pt x="2743" y="11981"/>
                    <a:pt x="3193" y="11842"/>
                    <a:pt x="3635" y="11583"/>
                  </a:cubicBezTo>
                  <a:cubicBezTo>
                    <a:pt x="4015" y="11393"/>
                    <a:pt x="4178" y="11013"/>
                    <a:pt x="4449" y="10715"/>
                  </a:cubicBezTo>
                  <a:cubicBezTo>
                    <a:pt x="5697" y="9142"/>
                    <a:pt x="6728" y="7433"/>
                    <a:pt x="7568" y="5588"/>
                  </a:cubicBezTo>
                  <a:cubicBezTo>
                    <a:pt x="7867" y="4910"/>
                    <a:pt x="8165" y="4232"/>
                    <a:pt x="8301" y="3446"/>
                  </a:cubicBezTo>
                  <a:cubicBezTo>
                    <a:pt x="8409" y="2903"/>
                    <a:pt x="8436" y="2306"/>
                    <a:pt x="8355" y="1737"/>
                  </a:cubicBezTo>
                  <a:cubicBezTo>
                    <a:pt x="8138" y="706"/>
                    <a:pt x="7324" y="1"/>
                    <a:pt x="6375" y="1"/>
                  </a:cubicBezTo>
                  <a:close/>
                </a:path>
              </a:pathLst>
            </a:custGeom>
            <a:solidFill>
              <a:srgbClr val="81D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81100" y="1205525"/>
              <a:ext cx="326875" cy="141950"/>
            </a:xfrm>
            <a:custGeom>
              <a:avLst/>
              <a:gdLst/>
              <a:ahLst/>
              <a:cxnLst/>
              <a:rect l="l" t="t" r="r" b="b"/>
              <a:pathLst>
                <a:path w="13075" h="5678" extrusionOk="0">
                  <a:moveTo>
                    <a:pt x="4067" y="0"/>
                  </a:moveTo>
                  <a:cubicBezTo>
                    <a:pt x="3592" y="0"/>
                    <a:pt x="3101" y="71"/>
                    <a:pt x="2632" y="141"/>
                  </a:cubicBezTo>
                  <a:cubicBezTo>
                    <a:pt x="1954" y="222"/>
                    <a:pt x="1357" y="467"/>
                    <a:pt x="814" y="901"/>
                  </a:cubicBezTo>
                  <a:cubicBezTo>
                    <a:pt x="28" y="1497"/>
                    <a:pt x="1" y="2636"/>
                    <a:pt x="706" y="3315"/>
                  </a:cubicBezTo>
                  <a:cubicBezTo>
                    <a:pt x="1384" y="3993"/>
                    <a:pt x="2198" y="4399"/>
                    <a:pt x="3120" y="4616"/>
                  </a:cubicBezTo>
                  <a:cubicBezTo>
                    <a:pt x="4286" y="4942"/>
                    <a:pt x="5507" y="5132"/>
                    <a:pt x="6700" y="5349"/>
                  </a:cubicBezTo>
                  <a:cubicBezTo>
                    <a:pt x="7780" y="5525"/>
                    <a:pt x="8838" y="5677"/>
                    <a:pt x="9936" y="5677"/>
                  </a:cubicBezTo>
                  <a:cubicBezTo>
                    <a:pt x="10023" y="5677"/>
                    <a:pt x="10111" y="5676"/>
                    <a:pt x="10199" y="5674"/>
                  </a:cubicBezTo>
                  <a:cubicBezTo>
                    <a:pt x="10877" y="5674"/>
                    <a:pt x="11528" y="5539"/>
                    <a:pt x="12125" y="5267"/>
                  </a:cubicBezTo>
                  <a:cubicBezTo>
                    <a:pt x="12478" y="5105"/>
                    <a:pt x="12695" y="4888"/>
                    <a:pt x="12830" y="4562"/>
                  </a:cubicBezTo>
                  <a:cubicBezTo>
                    <a:pt x="12939" y="4264"/>
                    <a:pt x="13074" y="3911"/>
                    <a:pt x="13047" y="3586"/>
                  </a:cubicBezTo>
                  <a:cubicBezTo>
                    <a:pt x="13020" y="2718"/>
                    <a:pt x="12776" y="1985"/>
                    <a:pt x="11962" y="1579"/>
                  </a:cubicBezTo>
                  <a:cubicBezTo>
                    <a:pt x="11528" y="1335"/>
                    <a:pt x="11040" y="1145"/>
                    <a:pt x="10579" y="1009"/>
                  </a:cubicBezTo>
                  <a:cubicBezTo>
                    <a:pt x="9847" y="765"/>
                    <a:pt x="9141" y="629"/>
                    <a:pt x="8409" y="494"/>
                  </a:cubicBezTo>
                  <a:cubicBezTo>
                    <a:pt x="7053" y="222"/>
                    <a:pt x="5697" y="87"/>
                    <a:pt x="4286" y="5"/>
                  </a:cubicBezTo>
                  <a:cubicBezTo>
                    <a:pt x="4213" y="2"/>
                    <a:pt x="4140" y="0"/>
                    <a:pt x="4067" y="0"/>
                  </a:cubicBezTo>
                  <a:close/>
                </a:path>
              </a:pathLst>
            </a:custGeom>
            <a:solidFill>
              <a:srgbClr val="81D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674325" y="1240550"/>
              <a:ext cx="326875" cy="141675"/>
            </a:xfrm>
            <a:custGeom>
              <a:avLst/>
              <a:gdLst/>
              <a:ahLst/>
              <a:cxnLst/>
              <a:rect l="l" t="t" r="r" b="b"/>
              <a:pathLst>
                <a:path w="13075" h="5667" extrusionOk="0">
                  <a:moveTo>
                    <a:pt x="3969" y="0"/>
                  </a:moveTo>
                  <a:cubicBezTo>
                    <a:pt x="3513" y="0"/>
                    <a:pt x="3072" y="84"/>
                    <a:pt x="2631" y="150"/>
                  </a:cubicBezTo>
                  <a:cubicBezTo>
                    <a:pt x="1953" y="205"/>
                    <a:pt x="1357" y="449"/>
                    <a:pt x="814" y="883"/>
                  </a:cubicBezTo>
                  <a:cubicBezTo>
                    <a:pt x="27" y="1507"/>
                    <a:pt x="0" y="2619"/>
                    <a:pt x="706" y="3297"/>
                  </a:cubicBezTo>
                  <a:cubicBezTo>
                    <a:pt x="1384" y="3975"/>
                    <a:pt x="2197" y="4382"/>
                    <a:pt x="3120" y="4626"/>
                  </a:cubicBezTo>
                  <a:cubicBezTo>
                    <a:pt x="4286" y="4924"/>
                    <a:pt x="5507" y="5114"/>
                    <a:pt x="6700" y="5331"/>
                  </a:cubicBezTo>
                  <a:cubicBezTo>
                    <a:pt x="7729" y="5499"/>
                    <a:pt x="8736" y="5666"/>
                    <a:pt x="9778" y="5666"/>
                  </a:cubicBezTo>
                  <a:cubicBezTo>
                    <a:pt x="9918" y="5666"/>
                    <a:pt x="10058" y="5663"/>
                    <a:pt x="10199" y="5657"/>
                  </a:cubicBezTo>
                  <a:cubicBezTo>
                    <a:pt x="10877" y="5657"/>
                    <a:pt x="11501" y="5521"/>
                    <a:pt x="12125" y="5250"/>
                  </a:cubicBezTo>
                  <a:cubicBezTo>
                    <a:pt x="12477" y="5087"/>
                    <a:pt x="12694" y="4897"/>
                    <a:pt x="12830" y="4545"/>
                  </a:cubicBezTo>
                  <a:cubicBezTo>
                    <a:pt x="12938" y="4246"/>
                    <a:pt x="13074" y="3894"/>
                    <a:pt x="13047" y="3568"/>
                  </a:cubicBezTo>
                  <a:cubicBezTo>
                    <a:pt x="13020" y="2727"/>
                    <a:pt x="12776" y="1968"/>
                    <a:pt x="11962" y="1561"/>
                  </a:cubicBezTo>
                  <a:cubicBezTo>
                    <a:pt x="11528" y="1317"/>
                    <a:pt x="11040" y="1127"/>
                    <a:pt x="10579" y="991"/>
                  </a:cubicBezTo>
                  <a:cubicBezTo>
                    <a:pt x="9846" y="747"/>
                    <a:pt x="9141" y="612"/>
                    <a:pt x="8409" y="476"/>
                  </a:cubicBezTo>
                  <a:cubicBezTo>
                    <a:pt x="7053" y="205"/>
                    <a:pt x="5696" y="69"/>
                    <a:pt x="4286" y="15"/>
                  </a:cubicBezTo>
                  <a:cubicBezTo>
                    <a:pt x="4179" y="5"/>
                    <a:pt x="4074" y="0"/>
                    <a:pt x="3969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605150" y="681975"/>
              <a:ext cx="327550" cy="142000"/>
            </a:xfrm>
            <a:custGeom>
              <a:avLst/>
              <a:gdLst/>
              <a:ahLst/>
              <a:cxnLst/>
              <a:rect l="l" t="t" r="r" b="b"/>
              <a:pathLst>
                <a:path w="13102" h="5680" extrusionOk="0">
                  <a:moveTo>
                    <a:pt x="4034" y="1"/>
                  </a:moveTo>
                  <a:cubicBezTo>
                    <a:pt x="3584" y="1"/>
                    <a:pt x="3131" y="54"/>
                    <a:pt x="2659" y="143"/>
                  </a:cubicBezTo>
                  <a:cubicBezTo>
                    <a:pt x="1981" y="198"/>
                    <a:pt x="1357" y="442"/>
                    <a:pt x="814" y="876"/>
                  </a:cubicBezTo>
                  <a:cubicBezTo>
                    <a:pt x="55" y="1500"/>
                    <a:pt x="1" y="2612"/>
                    <a:pt x="733" y="3290"/>
                  </a:cubicBezTo>
                  <a:cubicBezTo>
                    <a:pt x="1411" y="3968"/>
                    <a:pt x="2225" y="4375"/>
                    <a:pt x="3120" y="4619"/>
                  </a:cubicBezTo>
                  <a:cubicBezTo>
                    <a:pt x="4313" y="4917"/>
                    <a:pt x="5534" y="5134"/>
                    <a:pt x="6727" y="5324"/>
                  </a:cubicBezTo>
                  <a:cubicBezTo>
                    <a:pt x="7783" y="5525"/>
                    <a:pt x="8862" y="5680"/>
                    <a:pt x="9964" y="5680"/>
                  </a:cubicBezTo>
                  <a:cubicBezTo>
                    <a:pt x="10051" y="5680"/>
                    <a:pt x="10139" y="5679"/>
                    <a:pt x="10226" y="5677"/>
                  </a:cubicBezTo>
                  <a:cubicBezTo>
                    <a:pt x="10905" y="5677"/>
                    <a:pt x="11528" y="5541"/>
                    <a:pt x="12152" y="5270"/>
                  </a:cubicBezTo>
                  <a:cubicBezTo>
                    <a:pt x="12478" y="5080"/>
                    <a:pt x="12722" y="4890"/>
                    <a:pt x="12857" y="4538"/>
                  </a:cubicBezTo>
                  <a:cubicBezTo>
                    <a:pt x="12966" y="4239"/>
                    <a:pt x="13102" y="3914"/>
                    <a:pt x="13074" y="3561"/>
                  </a:cubicBezTo>
                  <a:cubicBezTo>
                    <a:pt x="13020" y="2720"/>
                    <a:pt x="12803" y="1961"/>
                    <a:pt x="11989" y="1554"/>
                  </a:cubicBezTo>
                  <a:cubicBezTo>
                    <a:pt x="11528" y="1337"/>
                    <a:pt x="11067" y="1120"/>
                    <a:pt x="10579" y="984"/>
                  </a:cubicBezTo>
                  <a:cubicBezTo>
                    <a:pt x="9874" y="740"/>
                    <a:pt x="9169" y="605"/>
                    <a:pt x="8409" y="469"/>
                  </a:cubicBezTo>
                  <a:cubicBezTo>
                    <a:pt x="7053" y="198"/>
                    <a:pt x="5697" y="62"/>
                    <a:pt x="4313" y="8"/>
                  </a:cubicBezTo>
                  <a:cubicBezTo>
                    <a:pt x="4220" y="3"/>
                    <a:pt x="4127" y="1"/>
                    <a:pt x="4034" y="1"/>
                  </a:cubicBezTo>
                  <a:close/>
                </a:path>
              </a:pathLst>
            </a:custGeom>
            <a:solidFill>
              <a:srgbClr val="9AD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98375" y="717275"/>
              <a:ext cx="327550" cy="141975"/>
            </a:xfrm>
            <a:custGeom>
              <a:avLst/>
              <a:gdLst/>
              <a:ahLst/>
              <a:cxnLst/>
              <a:rect l="l" t="t" r="r" b="b"/>
              <a:pathLst>
                <a:path w="13102" h="5679" extrusionOk="0">
                  <a:moveTo>
                    <a:pt x="4094" y="1"/>
                  </a:moveTo>
                  <a:cubicBezTo>
                    <a:pt x="3619" y="1"/>
                    <a:pt x="3128" y="71"/>
                    <a:pt x="2659" y="142"/>
                  </a:cubicBezTo>
                  <a:cubicBezTo>
                    <a:pt x="1981" y="223"/>
                    <a:pt x="1357" y="467"/>
                    <a:pt x="814" y="901"/>
                  </a:cubicBezTo>
                  <a:cubicBezTo>
                    <a:pt x="55" y="1498"/>
                    <a:pt x="0" y="2637"/>
                    <a:pt x="733" y="3315"/>
                  </a:cubicBezTo>
                  <a:cubicBezTo>
                    <a:pt x="1411" y="3994"/>
                    <a:pt x="2225" y="4400"/>
                    <a:pt x="3120" y="4617"/>
                  </a:cubicBezTo>
                  <a:cubicBezTo>
                    <a:pt x="4313" y="4943"/>
                    <a:pt x="5534" y="5133"/>
                    <a:pt x="6727" y="5350"/>
                  </a:cubicBezTo>
                  <a:cubicBezTo>
                    <a:pt x="7782" y="5526"/>
                    <a:pt x="8861" y="5678"/>
                    <a:pt x="9963" y="5678"/>
                  </a:cubicBezTo>
                  <a:cubicBezTo>
                    <a:pt x="10050" y="5678"/>
                    <a:pt x="10138" y="5677"/>
                    <a:pt x="10226" y="5675"/>
                  </a:cubicBezTo>
                  <a:cubicBezTo>
                    <a:pt x="10904" y="5675"/>
                    <a:pt x="11528" y="5540"/>
                    <a:pt x="12152" y="5268"/>
                  </a:cubicBezTo>
                  <a:cubicBezTo>
                    <a:pt x="12477" y="5106"/>
                    <a:pt x="12722" y="4889"/>
                    <a:pt x="12857" y="4563"/>
                  </a:cubicBezTo>
                  <a:cubicBezTo>
                    <a:pt x="12966" y="4265"/>
                    <a:pt x="13101" y="3912"/>
                    <a:pt x="13047" y="3587"/>
                  </a:cubicBezTo>
                  <a:cubicBezTo>
                    <a:pt x="13020" y="2719"/>
                    <a:pt x="12803" y="1986"/>
                    <a:pt x="11989" y="1579"/>
                  </a:cubicBezTo>
                  <a:cubicBezTo>
                    <a:pt x="11528" y="1335"/>
                    <a:pt x="11067" y="1146"/>
                    <a:pt x="10579" y="1010"/>
                  </a:cubicBezTo>
                  <a:cubicBezTo>
                    <a:pt x="9874" y="766"/>
                    <a:pt x="9168" y="630"/>
                    <a:pt x="8409" y="495"/>
                  </a:cubicBezTo>
                  <a:cubicBezTo>
                    <a:pt x="7053" y="223"/>
                    <a:pt x="5697" y="88"/>
                    <a:pt x="4313" y="6"/>
                  </a:cubicBezTo>
                  <a:cubicBezTo>
                    <a:pt x="4241" y="3"/>
                    <a:pt x="4167" y="1"/>
                    <a:pt x="4094" y="1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663475" y="1440900"/>
              <a:ext cx="320750" cy="243200"/>
            </a:xfrm>
            <a:custGeom>
              <a:avLst/>
              <a:gdLst/>
              <a:ahLst/>
              <a:cxnLst/>
              <a:rect l="l" t="t" r="r" b="b"/>
              <a:pathLst>
                <a:path w="12830" h="9728" extrusionOk="0">
                  <a:moveTo>
                    <a:pt x="10217" y="0"/>
                  </a:moveTo>
                  <a:cubicBezTo>
                    <a:pt x="9927" y="0"/>
                    <a:pt x="9629" y="60"/>
                    <a:pt x="9331" y="165"/>
                  </a:cubicBezTo>
                  <a:cubicBezTo>
                    <a:pt x="8951" y="328"/>
                    <a:pt x="8599" y="491"/>
                    <a:pt x="8219" y="708"/>
                  </a:cubicBezTo>
                  <a:cubicBezTo>
                    <a:pt x="6022" y="1955"/>
                    <a:pt x="3933" y="3366"/>
                    <a:pt x="1980" y="4966"/>
                  </a:cubicBezTo>
                  <a:cubicBezTo>
                    <a:pt x="1411" y="5481"/>
                    <a:pt x="814" y="5997"/>
                    <a:pt x="380" y="6675"/>
                  </a:cubicBezTo>
                  <a:cubicBezTo>
                    <a:pt x="0" y="7272"/>
                    <a:pt x="0" y="7895"/>
                    <a:pt x="407" y="8465"/>
                  </a:cubicBezTo>
                  <a:cubicBezTo>
                    <a:pt x="678" y="8845"/>
                    <a:pt x="1004" y="9170"/>
                    <a:pt x="1411" y="9441"/>
                  </a:cubicBezTo>
                  <a:cubicBezTo>
                    <a:pt x="1711" y="9621"/>
                    <a:pt x="1981" y="9728"/>
                    <a:pt x="2298" y="9728"/>
                  </a:cubicBezTo>
                  <a:cubicBezTo>
                    <a:pt x="2411" y="9728"/>
                    <a:pt x="2530" y="9714"/>
                    <a:pt x="2659" y="9686"/>
                  </a:cubicBezTo>
                  <a:cubicBezTo>
                    <a:pt x="3065" y="9577"/>
                    <a:pt x="3445" y="9469"/>
                    <a:pt x="3798" y="9306"/>
                  </a:cubicBezTo>
                  <a:cubicBezTo>
                    <a:pt x="5073" y="8736"/>
                    <a:pt x="6212" y="8058"/>
                    <a:pt x="7324" y="7272"/>
                  </a:cubicBezTo>
                  <a:cubicBezTo>
                    <a:pt x="8382" y="6539"/>
                    <a:pt x="9467" y="5834"/>
                    <a:pt x="10497" y="5047"/>
                  </a:cubicBezTo>
                  <a:cubicBezTo>
                    <a:pt x="11230" y="4505"/>
                    <a:pt x="11908" y="3908"/>
                    <a:pt x="12450" y="3176"/>
                  </a:cubicBezTo>
                  <a:cubicBezTo>
                    <a:pt x="12803" y="2661"/>
                    <a:pt x="12830" y="2118"/>
                    <a:pt x="12559" y="1603"/>
                  </a:cubicBezTo>
                  <a:cubicBezTo>
                    <a:pt x="12152" y="843"/>
                    <a:pt x="11582" y="247"/>
                    <a:pt x="10687" y="57"/>
                  </a:cubicBezTo>
                  <a:cubicBezTo>
                    <a:pt x="10533" y="18"/>
                    <a:pt x="10376" y="0"/>
                    <a:pt x="10217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563800" y="878725"/>
              <a:ext cx="132925" cy="306675"/>
            </a:xfrm>
            <a:custGeom>
              <a:avLst/>
              <a:gdLst/>
              <a:ahLst/>
              <a:cxnLst/>
              <a:rect l="l" t="t" r="r" b="b"/>
              <a:pathLst>
                <a:path w="5317" h="12267" extrusionOk="0">
                  <a:moveTo>
                    <a:pt x="3087" y="0"/>
                  </a:moveTo>
                  <a:cubicBezTo>
                    <a:pt x="2688" y="0"/>
                    <a:pt x="2257" y="94"/>
                    <a:pt x="1817" y="275"/>
                  </a:cubicBezTo>
                  <a:cubicBezTo>
                    <a:pt x="1112" y="546"/>
                    <a:pt x="705" y="1143"/>
                    <a:pt x="570" y="1902"/>
                  </a:cubicBezTo>
                  <a:cubicBezTo>
                    <a:pt x="407" y="2770"/>
                    <a:pt x="353" y="3665"/>
                    <a:pt x="244" y="4533"/>
                  </a:cubicBezTo>
                  <a:cubicBezTo>
                    <a:pt x="82" y="6269"/>
                    <a:pt x="0" y="8005"/>
                    <a:pt x="163" y="9714"/>
                  </a:cubicBezTo>
                  <a:cubicBezTo>
                    <a:pt x="244" y="10311"/>
                    <a:pt x="299" y="10880"/>
                    <a:pt x="543" y="11423"/>
                  </a:cubicBezTo>
                  <a:cubicBezTo>
                    <a:pt x="760" y="11857"/>
                    <a:pt x="1085" y="12101"/>
                    <a:pt x="1519" y="12209"/>
                  </a:cubicBezTo>
                  <a:cubicBezTo>
                    <a:pt x="1845" y="12264"/>
                    <a:pt x="2116" y="12264"/>
                    <a:pt x="2414" y="12264"/>
                  </a:cubicBezTo>
                  <a:cubicBezTo>
                    <a:pt x="2451" y="12266"/>
                    <a:pt x="2489" y="12267"/>
                    <a:pt x="2526" y="12267"/>
                  </a:cubicBezTo>
                  <a:cubicBezTo>
                    <a:pt x="3507" y="12267"/>
                    <a:pt x="4646" y="11587"/>
                    <a:pt x="4855" y="10202"/>
                  </a:cubicBezTo>
                  <a:cubicBezTo>
                    <a:pt x="5127" y="8195"/>
                    <a:pt x="5316" y="6215"/>
                    <a:pt x="5316" y="4127"/>
                  </a:cubicBezTo>
                  <a:cubicBezTo>
                    <a:pt x="5316" y="3394"/>
                    <a:pt x="5289" y="2581"/>
                    <a:pt x="5154" y="1821"/>
                  </a:cubicBezTo>
                  <a:cubicBezTo>
                    <a:pt x="4865" y="568"/>
                    <a:pt x="4069" y="0"/>
                    <a:pt x="3087" y="0"/>
                  </a:cubicBez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532600" y="868550"/>
              <a:ext cx="133600" cy="306675"/>
            </a:xfrm>
            <a:custGeom>
              <a:avLst/>
              <a:gdLst/>
              <a:ahLst/>
              <a:cxnLst/>
              <a:rect l="l" t="t" r="r" b="b"/>
              <a:pathLst>
                <a:path w="5344" h="12267" extrusionOk="0">
                  <a:moveTo>
                    <a:pt x="3076" y="0"/>
                  </a:moveTo>
                  <a:cubicBezTo>
                    <a:pt x="2677" y="0"/>
                    <a:pt x="2250" y="95"/>
                    <a:pt x="1818" y="275"/>
                  </a:cubicBezTo>
                  <a:cubicBezTo>
                    <a:pt x="1113" y="546"/>
                    <a:pt x="706" y="1143"/>
                    <a:pt x="570" y="1903"/>
                  </a:cubicBezTo>
                  <a:cubicBezTo>
                    <a:pt x="407" y="2771"/>
                    <a:pt x="326" y="3666"/>
                    <a:pt x="245" y="4534"/>
                  </a:cubicBezTo>
                  <a:cubicBezTo>
                    <a:pt x="55" y="6270"/>
                    <a:pt x="0" y="8005"/>
                    <a:pt x="163" y="9741"/>
                  </a:cubicBezTo>
                  <a:cubicBezTo>
                    <a:pt x="245" y="10311"/>
                    <a:pt x="299" y="10881"/>
                    <a:pt x="543" y="11423"/>
                  </a:cubicBezTo>
                  <a:cubicBezTo>
                    <a:pt x="733" y="11857"/>
                    <a:pt x="1085" y="12101"/>
                    <a:pt x="1519" y="12210"/>
                  </a:cubicBezTo>
                  <a:cubicBezTo>
                    <a:pt x="1818" y="12264"/>
                    <a:pt x="2089" y="12264"/>
                    <a:pt x="2414" y="12264"/>
                  </a:cubicBezTo>
                  <a:cubicBezTo>
                    <a:pt x="2452" y="12266"/>
                    <a:pt x="2489" y="12267"/>
                    <a:pt x="2527" y="12267"/>
                  </a:cubicBezTo>
                  <a:cubicBezTo>
                    <a:pt x="3507" y="12267"/>
                    <a:pt x="4647" y="11587"/>
                    <a:pt x="4856" y="10202"/>
                  </a:cubicBezTo>
                  <a:cubicBezTo>
                    <a:pt x="5127" y="8195"/>
                    <a:pt x="5317" y="6188"/>
                    <a:pt x="5317" y="4127"/>
                  </a:cubicBezTo>
                  <a:cubicBezTo>
                    <a:pt x="5344" y="3367"/>
                    <a:pt x="5290" y="2581"/>
                    <a:pt x="5154" y="1821"/>
                  </a:cubicBezTo>
                  <a:cubicBezTo>
                    <a:pt x="4865" y="568"/>
                    <a:pt x="4055" y="0"/>
                    <a:pt x="3076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8125" y="1205650"/>
              <a:ext cx="213625" cy="141075"/>
            </a:xfrm>
            <a:custGeom>
              <a:avLst/>
              <a:gdLst/>
              <a:ahLst/>
              <a:cxnLst/>
              <a:rect l="l" t="t" r="r" b="b"/>
              <a:pathLst>
                <a:path w="8545" h="5643" extrusionOk="0">
                  <a:moveTo>
                    <a:pt x="0" y="0"/>
                  </a:moveTo>
                  <a:lnTo>
                    <a:pt x="0" y="4937"/>
                  </a:lnTo>
                  <a:cubicBezTo>
                    <a:pt x="705" y="5073"/>
                    <a:pt x="1410" y="5208"/>
                    <a:pt x="2170" y="5290"/>
                  </a:cubicBezTo>
                  <a:cubicBezTo>
                    <a:pt x="3309" y="5507"/>
                    <a:pt x="4475" y="5642"/>
                    <a:pt x="5669" y="5642"/>
                  </a:cubicBezTo>
                  <a:cubicBezTo>
                    <a:pt x="6347" y="5642"/>
                    <a:pt x="6971" y="5507"/>
                    <a:pt x="7595" y="5235"/>
                  </a:cubicBezTo>
                  <a:cubicBezTo>
                    <a:pt x="7920" y="5100"/>
                    <a:pt x="8164" y="4856"/>
                    <a:pt x="8300" y="4530"/>
                  </a:cubicBezTo>
                  <a:cubicBezTo>
                    <a:pt x="8436" y="4205"/>
                    <a:pt x="8544" y="3879"/>
                    <a:pt x="8517" y="3527"/>
                  </a:cubicBezTo>
                  <a:cubicBezTo>
                    <a:pt x="8490" y="2686"/>
                    <a:pt x="8246" y="1980"/>
                    <a:pt x="7432" y="1546"/>
                  </a:cubicBezTo>
                  <a:cubicBezTo>
                    <a:pt x="6998" y="1302"/>
                    <a:pt x="6510" y="1085"/>
                    <a:pt x="6022" y="950"/>
                  </a:cubicBezTo>
                  <a:cubicBezTo>
                    <a:pt x="5316" y="760"/>
                    <a:pt x="4584" y="624"/>
                    <a:pt x="3852" y="462"/>
                  </a:cubicBezTo>
                  <a:cubicBezTo>
                    <a:pt x="2577" y="217"/>
                    <a:pt x="1275" y="82"/>
                    <a:pt x="0" y="0"/>
                  </a:cubicBezTo>
                  <a:close/>
                </a:path>
              </a:pathLst>
            </a:custGeom>
            <a:solidFill>
              <a:srgbClr val="81D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38800" y="1241600"/>
              <a:ext cx="206150" cy="140375"/>
            </a:xfrm>
            <a:custGeom>
              <a:avLst/>
              <a:gdLst/>
              <a:ahLst/>
              <a:cxnLst/>
              <a:rect l="l" t="t" r="r" b="b"/>
              <a:pathLst>
                <a:path w="8246" h="5615" extrusionOk="0">
                  <a:moveTo>
                    <a:pt x="0" y="0"/>
                  </a:moveTo>
                  <a:lnTo>
                    <a:pt x="0" y="4937"/>
                  </a:lnTo>
                  <a:cubicBezTo>
                    <a:pt x="624" y="5072"/>
                    <a:pt x="1275" y="5181"/>
                    <a:pt x="1872" y="5289"/>
                  </a:cubicBezTo>
                  <a:cubicBezTo>
                    <a:pt x="3038" y="5479"/>
                    <a:pt x="4177" y="5615"/>
                    <a:pt x="5371" y="5615"/>
                  </a:cubicBezTo>
                  <a:cubicBezTo>
                    <a:pt x="6049" y="5615"/>
                    <a:pt x="6700" y="5479"/>
                    <a:pt x="7296" y="5208"/>
                  </a:cubicBezTo>
                  <a:cubicBezTo>
                    <a:pt x="7649" y="5072"/>
                    <a:pt x="7866" y="4855"/>
                    <a:pt x="8002" y="4503"/>
                  </a:cubicBezTo>
                  <a:cubicBezTo>
                    <a:pt x="8137" y="4204"/>
                    <a:pt x="8246" y="3852"/>
                    <a:pt x="8219" y="3526"/>
                  </a:cubicBezTo>
                  <a:cubicBezTo>
                    <a:pt x="8192" y="2685"/>
                    <a:pt x="7947" y="1926"/>
                    <a:pt x="7134" y="1519"/>
                  </a:cubicBezTo>
                  <a:cubicBezTo>
                    <a:pt x="6700" y="1275"/>
                    <a:pt x="6211" y="1085"/>
                    <a:pt x="5750" y="949"/>
                  </a:cubicBezTo>
                  <a:cubicBezTo>
                    <a:pt x="5018" y="732"/>
                    <a:pt x="4286" y="597"/>
                    <a:pt x="3580" y="434"/>
                  </a:cubicBezTo>
                  <a:cubicBezTo>
                    <a:pt x="2387" y="190"/>
                    <a:pt x="1194" y="54"/>
                    <a:pt x="0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8125" y="690300"/>
              <a:ext cx="138350" cy="133600"/>
            </a:xfrm>
            <a:custGeom>
              <a:avLst/>
              <a:gdLst/>
              <a:ahLst/>
              <a:cxnLst/>
              <a:rect l="l" t="t" r="r" b="b"/>
              <a:pathLst>
                <a:path w="5534" h="5344" extrusionOk="0">
                  <a:moveTo>
                    <a:pt x="0" y="0"/>
                  </a:moveTo>
                  <a:lnTo>
                    <a:pt x="0" y="5127"/>
                  </a:lnTo>
                  <a:cubicBezTo>
                    <a:pt x="895" y="5262"/>
                    <a:pt x="1763" y="5344"/>
                    <a:pt x="2658" y="5344"/>
                  </a:cubicBezTo>
                  <a:cubicBezTo>
                    <a:pt x="3336" y="5344"/>
                    <a:pt x="3960" y="5208"/>
                    <a:pt x="4584" y="4937"/>
                  </a:cubicBezTo>
                  <a:cubicBezTo>
                    <a:pt x="4909" y="4801"/>
                    <a:pt x="5154" y="4557"/>
                    <a:pt x="5289" y="4205"/>
                  </a:cubicBezTo>
                  <a:cubicBezTo>
                    <a:pt x="5425" y="3906"/>
                    <a:pt x="5533" y="3581"/>
                    <a:pt x="5506" y="3228"/>
                  </a:cubicBezTo>
                  <a:cubicBezTo>
                    <a:pt x="5452" y="2387"/>
                    <a:pt x="5262" y="1628"/>
                    <a:pt x="4448" y="1194"/>
                  </a:cubicBezTo>
                  <a:cubicBezTo>
                    <a:pt x="4014" y="950"/>
                    <a:pt x="3526" y="760"/>
                    <a:pt x="3065" y="624"/>
                  </a:cubicBezTo>
                  <a:cubicBezTo>
                    <a:pt x="2333" y="407"/>
                    <a:pt x="1600" y="272"/>
                    <a:pt x="868" y="109"/>
                  </a:cubicBezTo>
                  <a:cubicBezTo>
                    <a:pt x="570" y="82"/>
                    <a:pt x="271" y="55"/>
                    <a:pt x="0" y="0"/>
                  </a:cubicBezTo>
                  <a:close/>
                </a:path>
              </a:pathLst>
            </a:custGeom>
            <a:solidFill>
              <a:srgbClr val="9AD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952825" y="326850"/>
              <a:ext cx="275325" cy="37300"/>
            </a:xfrm>
            <a:custGeom>
              <a:avLst/>
              <a:gdLst/>
              <a:ahLst/>
              <a:cxnLst/>
              <a:rect l="l" t="t" r="r" b="b"/>
              <a:pathLst>
                <a:path w="11013" h="1492" extrusionOk="0">
                  <a:moveTo>
                    <a:pt x="1" y="0"/>
                  </a:moveTo>
                  <a:cubicBezTo>
                    <a:pt x="380" y="163"/>
                    <a:pt x="733" y="353"/>
                    <a:pt x="1140" y="434"/>
                  </a:cubicBezTo>
                  <a:cubicBezTo>
                    <a:pt x="2333" y="787"/>
                    <a:pt x="3527" y="949"/>
                    <a:pt x="4747" y="1166"/>
                  </a:cubicBezTo>
                  <a:cubicBezTo>
                    <a:pt x="5886" y="1356"/>
                    <a:pt x="7053" y="1492"/>
                    <a:pt x="8246" y="1492"/>
                  </a:cubicBezTo>
                  <a:cubicBezTo>
                    <a:pt x="8924" y="1492"/>
                    <a:pt x="9548" y="1356"/>
                    <a:pt x="10172" y="1085"/>
                  </a:cubicBezTo>
                  <a:cubicBezTo>
                    <a:pt x="10498" y="949"/>
                    <a:pt x="10742" y="705"/>
                    <a:pt x="10877" y="380"/>
                  </a:cubicBezTo>
                  <a:cubicBezTo>
                    <a:pt x="10904" y="244"/>
                    <a:pt x="10986" y="136"/>
                    <a:pt x="11013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44975" y="808950"/>
              <a:ext cx="250250" cy="307675"/>
            </a:xfrm>
            <a:custGeom>
              <a:avLst/>
              <a:gdLst/>
              <a:ahLst/>
              <a:cxnLst/>
              <a:rect l="l" t="t" r="r" b="b"/>
              <a:pathLst>
                <a:path w="10010" h="12307" extrusionOk="0">
                  <a:moveTo>
                    <a:pt x="7551" y="1"/>
                  </a:moveTo>
                  <a:cubicBezTo>
                    <a:pt x="7388" y="1"/>
                    <a:pt x="7222" y="18"/>
                    <a:pt x="7053" y="55"/>
                  </a:cubicBezTo>
                  <a:cubicBezTo>
                    <a:pt x="6619" y="110"/>
                    <a:pt x="6212" y="327"/>
                    <a:pt x="5805" y="679"/>
                  </a:cubicBezTo>
                  <a:cubicBezTo>
                    <a:pt x="5479" y="950"/>
                    <a:pt x="5181" y="1249"/>
                    <a:pt x="4937" y="1601"/>
                  </a:cubicBezTo>
                  <a:cubicBezTo>
                    <a:pt x="3418" y="3608"/>
                    <a:pt x="2062" y="5751"/>
                    <a:pt x="923" y="7975"/>
                  </a:cubicBezTo>
                  <a:cubicBezTo>
                    <a:pt x="543" y="8654"/>
                    <a:pt x="244" y="9359"/>
                    <a:pt x="109" y="10145"/>
                  </a:cubicBezTo>
                  <a:cubicBezTo>
                    <a:pt x="0" y="10851"/>
                    <a:pt x="244" y="11393"/>
                    <a:pt x="841" y="11773"/>
                  </a:cubicBezTo>
                  <a:cubicBezTo>
                    <a:pt x="1248" y="12017"/>
                    <a:pt x="1682" y="12180"/>
                    <a:pt x="2170" y="12288"/>
                  </a:cubicBezTo>
                  <a:cubicBezTo>
                    <a:pt x="2280" y="12300"/>
                    <a:pt x="2384" y="12307"/>
                    <a:pt x="2484" y="12307"/>
                  </a:cubicBezTo>
                  <a:cubicBezTo>
                    <a:pt x="2829" y="12307"/>
                    <a:pt x="3124" y="12227"/>
                    <a:pt x="3418" y="12017"/>
                  </a:cubicBezTo>
                  <a:cubicBezTo>
                    <a:pt x="3771" y="11773"/>
                    <a:pt x="4069" y="11529"/>
                    <a:pt x="4340" y="11230"/>
                  </a:cubicBezTo>
                  <a:cubicBezTo>
                    <a:pt x="5262" y="10227"/>
                    <a:pt x="6076" y="9142"/>
                    <a:pt x="6781" y="7975"/>
                  </a:cubicBezTo>
                  <a:cubicBezTo>
                    <a:pt x="7487" y="6890"/>
                    <a:pt x="8165" y="5806"/>
                    <a:pt x="8816" y="4693"/>
                  </a:cubicBezTo>
                  <a:cubicBezTo>
                    <a:pt x="9250" y="3880"/>
                    <a:pt x="9656" y="3093"/>
                    <a:pt x="9873" y="2171"/>
                  </a:cubicBezTo>
                  <a:cubicBezTo>
                    <a:pt x="10009" y="1574"/>
                    <a:pt x="9792" y="1086"/>
                    <a:pt x="9358" y="733"/>
                  </a:cubicBezTo>
                  <a:cubicBezTo>
                    <a:pt x="8834" y="297"/>
                    <a:pt x="8222" y="1"/>
                    <a:pt x="7551" y="1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38800" y="1440425"/>
              <a:ext cx="189200" cy="214150"/>
            </a:xfrm>
            <a:custGeom>
              <a:avLst/>
              <a:gdLst/>
              <a:ahLst/>
              <a:cxnLst/>
              <a:rect l="l" t="t" r="r" b="b"/>
              <a:pathLst>
                <a:path w="7568" h="8566" extrusionOk="0">
                  <a:moveTo>
                    <a:pt x="4810" y="0"/>
                  </a:moveTo>
                  <a:cubicBezTo>
                    <a:pt x="4568" y="0"/>
                    <a:pt x="4323" y="40"/>
                    <a:pt x="4069" y="130"/>
                  </a:cubicBezTo>
                  <a:cubicBezTo>
                    <a:pt x="3662" y="266"/>
                    <a:pt x="3309" y="455"/>
                    <a:pt x="2957" y="672"/>
                  </a:cubicBezTo>
                  <a:cubicBezTo>
                    <a:pt x="1953" y="1269"/>
                    <a:pt x="949" y="1866"/>
                    <a:pt x="0" y="2517"/>
                  </a:cubicBezTo>
                  <a:lnTo>
                    <a:pt x="0" y="8565"/>
                  </a:lnTo>
                  <a:cubicBezTo>
                    <a:pt x="732" y="8159"/>
                    <a:pt x="1411" y="7697"/>
                    <a:pt x="2089" y="7263"/>
                  </a:cubicBezTo>
                  <a:cubicBezTo>
                    <a:pt x="3119" y="6558"/>
                    <a:pt x="4204" y="5799"/>
                    <a:pt x="5235" y="5012"/>
                  </a:cubicBezTo>
                  <a:cubicBezTo>
                    <a:pt x="5940" y="4497"/>
                    <a:pt x="6645" y="3900"/>
                    <a:pt x="7188" y="3168"/>
                  </a:cubicBezTo>
                  <a:cubicBezTo>
                    <a:pt x="7568" y="2652"/>
                    <a:pt x="7568" y="2137"/>
                    <a:pt x="7296" y="1595"/>
                  </a:cubicBezTo>
                  <a:cubicBezTo>
                    <a:pt x="6890" y="862"/>
                    <a:pt x="6320" y="266"/>
                    <a:pt x="5398" y="76"/>
                  </a:cubicBezTo>
                  <a:cubicBezTo>
                    <a:pt x="5203" y="27"/>
                    <a:pt x="5008" y="0"/>
                    <a:pt x="4810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201000" y="590550"/>
              <a:ext cx="263825" cy="199175"/>
            </a:xfrm>
            <a:custGeom>
              <a:avLst/>
              <a:gdLst/>
              <a:ahLst/>
              <a:cxnLst/>
              <a:rect l="l" t="t" r="r" b="b"/>
              <a:pathLst>
                <a:path w="10553" h="7967" extrusionOk="0">
                  <a:moveTo>
                    <a:pt x="2086" y="1"/>
                  </a:moveTo>
                  <a:cubicBezTo>
                    <a:pt x="1619" y="1"/>
                    <a:pt x="1315" y="213"/>
                    <a:pt x="1059" y="546"/>
                  </a:cubicBezTo>
                  <a:cubicBezTo>
                    <a:pt x="679" y="980"/>
                    <a:pt x="435" y="1441"/>
                    <a:pt x="272" y="1983"/>
                  </a:cubicBezTo>
                  <a:cubicBezTo>
                    <a:pt x="1" y="2797"/>
                    <a:pt x="245" y="3475"/>
                    <a:pt x="842" y="4072"/>
                  </a:cubicBezTo>
                  <a:cubicBezTo>
                    <a:pt x="1221" y="4397"/>
                    <a:pt x="1601" y="4696"/>
                    <a:pt x="2035" y="4967"/>
                  </a:cubicBezTo>
                  <a:cubicBezTo>
                    <a:pt x="3419" y="5889"/>
                    <a:pt x="4883" y="6648"/>
                    <a:pt x="6456" y="7245"/>
                  </a:cubicBezTo>
                  <a:cubicBezTo>
                    <a:pt x="7216" y="7544"/>
                    <a:pt x="7975" y="7869"/>
                    <a:pt x="8789" y="7950"/>
                  </a:cubicBezTo>
                  <a:cubicBezTo>
                    <a:pt x="8860" y="7961"/>
                    <a:pt x="8931" y="7966"/>
                    <a:pt x="9001" y="7966"/>
                  </a:cubicBezTo>
                  <a:cubicBezTo>
                    <a:pt x="9644" y="7966"/>
                    <a:pt x="10194" y="7524"/>
                    <a:pt x="10389" y="6838"/>
                  </a:cubicBezTo>
                  <a:cubicBezTo>
                    <a:pt x="10552" y="6160"/>
                    <a:pt x="10335" y="5591"/>
                    <a:pt x="9928" y="5048"/>
                  </a:cubicBezTo>
                  <a:cubicBezTo>
                    <a:pt x="9521" y="4506"/>
                    <a:pt x="9006" y="4045"/>
                    <a:pt x="8491" y="3556"/>
                  </a:cubicBezTo>
                  <a:cubicBezTo>
                    <a:pt x="6809" y="2146"/>
                    <a:pt x="4992" y="980"/>
                    <a:pt x="2957" y="166"/>
                  </a:cubicBezTo>
                  <a:cubicBezTo>
                    <a:pt x="2686" y="57"/>
                    <a:pt x="2415" y="3"/>
                    <a:pt x="2171" y="3"/>
                  </a:cubicBezTo>
                  <a:cubicBezTo>
                    <a:pt x="2142" y="2"/>
                    <a:pt x="2113" y="1"/>
                    <a:pt x="2086" y="1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86975" y="521950"/>
              <a:ext cx="175650" cy="342000"/>
            </a:xfrm>
            <a:custGeom>
              <a:avLst/>
              <a:gdLst/>
              <a:ahLst/>
              <a:cxnLst/>
              <a:rect l="l" t="t" r="r" b="b"/>
              <a:pathLst>
                <a:path w="7026" h="13680" extrusionOk="0">
                  <a:moveTo>
                    <a:pt x="1683" y="1"/>
                  </a:moveTo>
                  <a:cubicBezTo>
                    <a:pt x="970" y="1"/>
                    <a:pt x="326" y="490"/>
                    <a:pt x="190" y="1282"/>
                  </a:cubicBezTo>
                  <a:cubicBezTo>
                    <a:pt x="136" y="1445"/>
                    <a:pt x="109" y="1662"/>
                    <a:pt x="109" y="1825"/>
                  </a:cubicBezTo>
                  <a:cubicBezTo>
                    <a:pt x="0" y="2801"/>
                    <a:pt x="217" y="3751"/>
                    <a:pt x="489" y="4673"/>
                  </a:cubicBezTo>
                  <a:cubicBezTo>
                    <a:pt x="787" y="5677"/>
                    <a:pt x="1167" y="6707"/>
                    <a:pt x="1547" y="7684"/>
                  </a:cubicBezTo>
                  <a:cubicBezTo>
                    <a:pt x="2143" y="9284"/>
                    <a:pt x="2631" y="10911"/>
                    <a:pt x="3527" y="12322"/>
                  </a:cubicBezTo>
                  <a:cubicBezTo>
                    <a:pt x="3771" y="12729"/>
                    <a:pt x="4042" y="13136"/>
                    <a:pt x="4449" y="13380"/>
                  </a:cubicBezTo>
                  <a:cubicBezTo>
                    <a:pt x="4760" y="13570"/>
                    <a:pt x="5100" y="13679"/>
                    <a:pt x="5424" y="13679"/>
                  </a:cubicBezTo>
                  <a:cubicBezTo>
                    <a:pt x="5975" y="13679"/>
                    <a:pt x="6478" y="13362"/>
                    <a:pt x="6700" y="12593"/>
                  </a:cubicBezTo>
                  <a:cubicBezTo>
                    <a:pt x="6754" y="12295"/>
                    <a:pt x="6863" y="11996"/>
                    <a:pt x="6890" y="11644"/>
                  </a:cubicBezTo>
                  <a:cubicBezTo>
                    <a:pt x="7026" y="10694"/>
                    <a:pt x="6836" y="9799"/>
                    <a:pt x="6619" y="8877"/>
                  </a:cubicBezTo>
                  <a:cubicBezTo>
                    <a:pt x="6266" y="7304"/>
                    <a:pt x="5642" y="5812"/>
                    <a:pt x="5127" y="4320"/>
                  </a:cubicBezTo>
                  <a:cubicBezTo>
                    <a:pt x="4829" y="3398"/>
                    <a:pt x="4449" y="2476"/>
                    <a:pt x="3825" y="1499"/>
                  </a:cubicBezTo>
                  <a:cubicBezTo>
                    <a:pt x="3581" y="1038"/>
                    <a:pt x="3065" y="632"/>
                    <a:pt x="2550" y="252"/>
                  </a:cubicBezTo>
                  <a:cubicBezTo>
                    <a:pt x="2269" y="80"/>
                    <a:pt x="1971" y="1"/>
                    <a:pt x="1683" y="1"/>
                  </a:cubicBez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55100" y="527925"/>
              <a:ext cx="175650" cy="342125"/>
            </a:xfrm>
            <a:custGeom>
              <a:avLst/>
              <a:gdLst/>
              <a:ahLst/>
              <a:cxnLst/>
              <a:rect l="l" t="t" r="r" b="b"/>
              <a:pathLst>
                <a:path w="7026" h="13685" extrusionOk="0">
                  <a:moveTo>
                    <a:pt x="1657" y="1"/>
                  </a:moveTo>
                  <a:cubicBezTo>
                    <a:pt x="946" y="1"/>
                    <a:pt x="317" y="481"/>
                    <a:pt x="163" y="1288"/>
                  </a:cubicBezTo>
                  <a:cubicBezTo>
                    <a:pt x="136" y="1450"/>
                    <a:pt x="109" y="1640"/>
                    <a:pt x="109" y="1830"/>
                  </a:cubicBezTo>
                  <a:cubicBezTo>
                    <a:pt x="1" y="2807"/>
                    <a:pt x="191" y="3756"/>
                    <a:pt x="462" y="4678"/>
                  </a:cubicBezTo>
                  <a:cubicBezTo>
                    <a:pt x="787" y="5682"/>
                    <a:pt x="1140" y="6712"/>
                    <a:pt x="1520" y="7689"/>
                  </a:cubicBezTo>
                  <a:cubicBezTo>
                    <a:pt x="2143" y="9289"/>
                    <a:pt x="2605" y="10917"/>
                    <a:pt x="3527" y="12327"/>
                  </a:cubicBezTo>
                  <a:cubicBezTo>
                    <a:pt x="3771" y="12734"/>
                    <a:pt x="4042" y="13141"/>
                    <a:pt x="4449" y="13385"/>
                  </a:cubicBezTo>
                  <a:cubicBezTo>
                    <a:pt x="4760" y="13575"/>
                    <a:pt x="5100" y="13684"/>
                    <a:pt x="5423" y="13684"/>
                  </a:cubicBezTo>
                  <a:cubicBezTo>
                    <a:pt x="5972" y="13684"/>
                    <a:pt x="6468" y="13368"/>
                    <a:pt x="6673" y="12598"/>
                  </a:cubicBezTo>
                  <a:cubicBezTo>
                    <a:pt x="6754" y="12300"/>
                    <a:pt x="6836" y="12001"/>
                    <a:pt x="6890" y="11649"/>
                  </a:cubicBezTo>
                  <a:cubicBezTo>
                    <a:pt x="7026" y="10700"/>
                    <a:pt x="6809" y="9804"/>
                    <a:pt x="6619" y="8882"/>
                  </a:cubicBezTo>
                  <a:cubicBezTo>
                    <a:pt x="6239" y="7309"/>
                    <a:pt x="5642" y="5817"/>
                    <a:pt x="5127" y="4325"/>
                  </a:cubicBezTo>
                  <a:cubicBezTo>
                    <a:pt x="4802" y="3376"/>
                    <a:pt x="4449" y="2481"/>
                    <a:pt x="3798" y="1477"/>
                  </a:cubicBezTo>
                  <a:cubicBezTo>
                    <a:pt x="3554" y="1016"/>
                    <a:pt x="3066" y="637"/>
                    <a:pt x="2550" y="257"/>
                  </a:cubicBezTo>
                  <a:cubicBezTo>
                    <a:pt x="2257" y="83"/>
                    <a:pt x="1950" y="1"/>
                    <a:pt x="1657" y="1"/>
                  </a:cubicBezTo>
                  <a:close/>
                </a:path>
              </a:pathLst>
            </a:custGeom>
            <a:solidFill>
              <a:srgbClr val="81D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319425" y="326850"/>
              <a:ext cx="172525" cy="89425"/>
            </a:xfrm>
            <a:custGeom>
              <a:avLst/>
              <a:gdLst/>
              <a:ahLst/>
              <a:cxnLst/>
              <a:rect l="l" t="t" r="r" b="b"/>
              <a:pathLst>
                <a:path w="6901" h="3577" extrusionOk="0">
                  <a:moveTo>
                    <a:pt x="770" y="0"/>
                  </a:moveTo>
                  <a:cubicBezTo>
                    <a:pt x="716" y="81"/>
                    <a:pt x="689" y="108"/>
                    <a:pt x="662" y="163"/>
                  </a:cubicBezTo>
                  <a:cubicBezTo>
                    <a:pt x="363" y="570"/>
                    <a:pt x="200" y="1193"/>
                    <a:pt x="119" y="1790"/>
                  </a:cubicBezTo>
                  <a:cubicBezTo>
                    <a:pt x="0" y="2787"/>
                    <a:pt x="712" y="3576"/>
                    <a:pt x="1619" y="3576"/>
                  </a:cubicBezTo>
                  <a:cubicBezTo>
                    <a:pt x="1749" y="3576"/>
                    <a:pt x="1882" y="3560"/>
                    <a:pt x="2018" y="3526"/>
                  </a:cubicBezTo>
                  <a:cubicBezTo>
                    <a:pt x="2180" y="3499"/>
                    <a:pt x="2343" y="3418"/>
                    <a:pt x="2533" y="3363"/>
                  </a:cubicBezTo>
                  <a:cubicBezTo>
                    <a:pt x="3428" y="3011"/>
                    <a:pt x="4215" y="2441"/>
                    <a:pt x="4920" y="1817"/>
                  </a:cubicBezTo>
                  <a:cubicBezTo>
                    <a:pt x="5598" y="1248"/>
                    <a:pt x="6249" y="597"/>
                    <a:pt x="6900" y="0"/>
                  </a:cubicBez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337725" y="326850"/>
              <a:ext cx="198975" cy="116550"/>
            </a:xfrm>
            <a:custGeom>
              <a:avLst/>
              <a:gdLst/>
              <a:ahLst/>
              <a:cxnLst/>
              <a:rect l="l" t="t" r="r" b="b"/>
              <a:pathLst>
                <a:path w="7959" h="4662" extrusionOk="0">
                  <a:moveTo>
                    <a:pt x="1584" y="0"/>
                  </a:moveTo>
                  <a:cubicBezTo>
                    <a:pt x="1286" y="380"/>
                    <a:pt x="987" y="787"/>
                    <a:pt x="662" y="1248"/>
                  </a:cubicBezTo>
                  <a:cubicBezTo>
                    <a:pt x="364" y="1655"/>
                    <a:pt x="228" y="2278"/>
                    <a:pt x="119" y="2875"/>
                  </a:cubicBezTo>
                  <a:cubicBezTo>
                    <a:pt x="1" y="3872"/>
                    <a:pt x="713" y="4661"/>
                    <a:pt x="1619" y="4661"/>
                  </a:cubicBezTo>
                  <a:cubicBezTo>
                    <a:pt x="1749" y="4661"/>
                    <a:pt x="1882" y="4645"/>
                    <a:pt x="2018" y="4611"/>
                  </a:cubicBezTo>
                  <a:cubicBezTo>
                    <a:pt x="2208" y="4584"/>
                    <a:pt x="2371" y="4503"/>
                    <a:pt x="2533" y="4448"/>
                  </a:cubicBezTo>
                  <a:cubicBezTo>
                    <a:pt x="3456" y="4096"/>
                    <a:pt x="4242" y="3526"/>
                    <a:pt x="4947" y="2929"/>
                  </a:cubicBezTo>
                  <a:cubicBezTo>
                    <a:pt x="5761" y="2197"/>
                    <a:pt x="6494" y="1465"/>
                    <a:pt x="7253" y="705"/>
                  </a:cubicBezTo>
                  <a:lnTo>
                    <a:pt x="7958" y="0"/>
                  </a:lnTo>
                  <a:close/>
                </a:path>
              </a:pathLst>
            </a:custGeom>
            <a:solidFill>
              <a:srgbClr val="81D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75175" y="507375"/>
              <a:ext cx="302450" cy="141575"/>
            </a:xfrm>
            <a:custGeom>
              <a:avLst/>
              <a:gdLst/>
              <a:ahLst/>
              <a:cxnLst/>
              <a:rect l="l" t="t" r="r" b="b"/>
              <a:pathLst>
                <a:path w="12098" h="5663" extrusionOk="0">
                  <a:moveTo>
                    <a:pt x="9548" y="1"/>
                  </a:moveTo>
                  <a:cubicBezTo>
                    <a:pt x="9310" y="1"/>
                    <a:pt x="9073" y="21"/>
                    <a:pt x="8842" y="48"/>
                  </a:cubicBezTo>
                  <a:cubicBezTo>
                    <a:pt x="7703" y="102"/>
                    <a:pt x="6673" y="374"/>
                    <a:pt x="5642" y="726"/>
                  </a:cubicBezTo>
                  <a:cubicBezTo>
                    <a:pt x="4421" y="1133"/>
                    <a:pt x="3201" y="1486"/>
                    <a:pt x="2062" y="2110"/>
                  </a:cubicBezTo>
                  <a:cubicBezTo>
                    <a:pt x="1383" y="2462"/>
                    <a:pt x="732" y="2950"/>
                    <a:pt x="380" y="3683"/>
                  </a:cubicBezTo>
                  <a:cubicBezTo>
                    <a:pt x="0" y="4578"/>
                    <a:pt x="488" y="5473"/>
                    <a:pt x="1438" y="5581"/>
                  </a:cubicBezTo>
                  <a:cubicBezTo>
                    <a:pt x="1682" y="5636"/>
                    <a:pt x="1872" y="5663"/>
                    <a:pt x="2089" y="5663"/>
                  </a:cubicBezTo>
                  <a:cubicBezTo>
                    <a:pt x="2333" y="5663"/>
                    <a:pt x="2550" y="5663"/>
                    <a:pt x="2767" y="5609"/>
                  </a:cubicBezTo>
                  <a:cubicBezTo>
                    <a:pt x="4910" y="5419"/>
                    <a:pt x="6971" y="4849"/>
                    <a:pt x="9005" y="4171"/>
                  </a:cubicBezTo>
                  <a:cubicBezTo>
                    <a:pt x="9683" y="3927"/>
                    <a:pt x="10389" y="3656"/>
                    <a:pt x="11040" y="3303"/>
                  </a:cubicBezTo>
                  <a:cubicBezTo>
                    <a:pt x="11853" y="2815"/>
                    <a:pt x="12097" y="2082"/>
                    <a:pt x="11772" y="1269"/>
                  </a:cubicBezTo>
                  <a:cubicBezTo>
                    <a:pt x="11501" y="536"/>
                    <a:pt x="10931" y="211"/>
                    <a:pt x="10253" y="75"/>
                  </a:cubicBezTo>
                  <a:cubicBezTo>
                    <a:pt x="10022" y="21"/>
                    <a:pt x="9785" y="1"/>
                    <a:pt x="9548" y="1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8700" y="1273750"/>
              <a:ext cx="118000" cy="305125"/>
            </a:xfrm>
            <a:custGeom>
              <a:avLst/>
              <a:gdLst/>
              <a:ahLst/>
              <a:cxnLst/>
              <a:rect l="l" t="t" r="r" b="b"/>
              <a:pathLst>
                <a:path w="4720" h="12205" extrusionOk="0">
                  <a:moveTo>
                    <a:pt x="2626" y="1"/>
                  </a:moveTo>
                  <a:cubicBezTo>
                    <a:pt x="1545" y="1"/>
                    <a:pt x="556" y="974"/>
                    <a:pt x="434" y="1969"/>
                  </a:cubicBezTo>
                  <a:lnTo>
                    <a:pt x="326" y="2674"/>
                  </a:lnTo>
                  <a:cubicBezTo>
                    <a:pt x="82" y="4329"/>
                    <a:pt x="82" y="6010"/>
                    <a:pt x="82" y="7665"/>
                  </a:cubicBezTo>
                  <a:cubicBezTo>
                    <a:pt x="82" y="7909"/>
                    <a:pt x="55" y="8126"/>
                    <a:pt x="55" y="8370"/>
                  </a:cubicBezTo>
                  <a:cubicBezTo>
                    <a:pt x="0" y="9319"/>
                    <a:pt x="0" y="10269"/>
                    <a:pt x="190" y="11191"/>
                  </a:cubicBezTo>
                  <a:cubicBezTo>
                    <a:pt x="299" y="11652"/>
                    <a:pt x="570" y="11923"/>
                    <a:pt x="1004" y="12032"/>
                  </a:cubicBezTo>
                  <a:cubicBezTo>
                    <a:pt x="1275" y="12113"/>
                    <a:pt x="1573" y="12167"/>
                    <a:pt x="1845" y="12195"/>
                  </a:cubicBezTo>
                  <a:cubicBezTo>
                    <a:pt x="1897" y="12201"/>
                    <a:pt x="1953" y="12205"/>
                    <a:pt x="2012" y="12205"/>
                  </a:cubicBezTo>
                  <a:cubicBezTo>
                    <a:pt x="2657" y="12205"/>
                    <a:pt x="3653" y="11799"/>
                    <a:pt x="3852" y="11028"/>
                  </a:cubicBezTo>
                  <a:cubicBezTo>
                    <a:pt x="4042" y="10486"/>
                    <a:pt x="4123" y="9943"/>
                    <a:pt x="4204" y="9401"/>
                  </a:cubicBezTo>
                  <a:cubicBezTo>
                    <a:pt x="4476" y="7502"/>
                    <a:pt x="4666" y="5576"/>
                    <a:pt x="4720" y="3651"/>
                  </a:cubicBezTo>
                  <a:lnTo>
                    <a:pt x="4693" y="2349"/>
                  </a:lnTo>
                  <a:cubicBezTo>
                    <a:pt x="4693" y="2077"/>
                    <a:pt x="4693" y="1806"/>
                    <a:pt x="4638" y="1535"/>
                  </a:cubicBezTo>
                  <a:cubicBezTo>
                    <a:pt x="4367" y="396"/>
                    <a:pt x="4123" y="260"/>
                    <a:pt x="3011" y="43"/>
                  </a:cubicBezTo>
                  <a:cubicBezTo>
                    <a:pt x="2882" y="14"/>
                    <a:pt x="2754" y="1"/>
                    <a:pt x="2626" y="1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424100" y="1349275"/>
              <a:ext cx="147850" cy="313850"/>
            </a:xfrm>
            <a:custGeom>
              <a:avLst/>
              <a:gdLst/>
              <a:ahLst/>
              <a:cxnLst/>
              <a:rect l="l" t="t" r="r" b="b"/>
              <a:pathLst>
                <a:path w="5914" h="12554" extrusionOk="0">
                  <a:moveTo>
                    <a:pt x="2315" y="1077"/>
                  </a:moveTo>
                  <a:cubicBezTo>
                    <a:pt x="2373" y="1077"/>
                    <a:pt x="2434" y="1082"/>
                    <a:pt x="2496" y="1091"/>
                  </a:cubicBezTo>
                  <a:cubicBezTo>
                    <a:pt x="3011" y="1118"/>
                    <a:pt x="3445" y="1308"/>
                    <a:pt x="3879" y="1552"/>
                  </a:cubicBezTo>
                  <a:cubicBezTo>
                    <a:pt x="4205" y="1714"/>
                    <a:pt x="4368" y="1986"/>
                    <a:pt x="4503" y="2311"/>
                  </a:cubicBezTo>
                  <a:cubicBezTo>
                    <a:pt x="4747" y="2745"/>
                    <a:pt x="4829" y="3233"/>
                    <a:pt x="4883" y="3722"/>
                  </a:cubicBezTo>
                  <a:cubicBezTo>
                    <a:pt x="5019" y="5702"/>
                    <a:pt x="4883" y="7600"/>
                    <a:pt x="4368" y="9499"/>
                  </a:cubicBezTo>
                  <a:cubicBezTo>
                    <a:pt x="4232" y="9987"/>
                    <a:pt x="4069" y="10503"/>
                    <a:pt x="3717" y="10909"/>
                  </a:cubicBezTo>
                  <a:cubicBezTo>
                    <a:pt x="3407" y="11293"/>
                    <a:pt x="3065" y="11484"/>
                    <a:pt x="2739" y="11484"/>
                  </a:cubicBezTo>
                  <a:cubicBezTo>
                    <a:pt x="2351" y="11484"/>
                    <a:pt x="1987" y="11211"/>
                    <a:pt x="1737" y="10665"/>
                  </a:cubicBezTo>
                  <a:cubicBezTo>
                    <a:pt x="1547" y="10340"/>
                    <a:pt x="1438" y="9933"/>
                    <a:pt x="1384" y="9553"/>
                  </a:cubicBezTo>
                  <a:cubicBezTo>
                    <a:pt x="1113" y="8333"/>
                    <a:pt x="1113" y="7085"/>
                    <a:pt x="1086" y="5810"/>
                  </a:cubicBezTo>
                  <a:cubicBezTo>
                    <a:pt x="1086" y="4779"/>
                    <a:pt x="1004" y="3695"/>
                    <a:pt x="1113" y="2637"/>
                  </a:cubicBezTo>
                  <a:cubicBezTo>
                    <a:pt x="1140" y="2203"/>
                    <a:pt x="1303" y="1796"/>
                    <a:pt x="1601" y="1443"/>
                  </a:cubicBezTo>
                  <a:cubicBezTo>
                    <a:pt x="1782" y="1194"/>
                    <a:pt x="2020" y="1077"/>
                    <a:pt x="2315" y="1077"/>
                  </a:cubicBezTo>
                  <a:close/>
                  <a:moveTo>
                    <a:pt x="2310" y="1"/>
                  </a:moveTo>
                  <a:cubicBezTo>
                    <a:pt x="2023" y="1"/>
                    <a:pt x="1751" y="76"/>
                    <a:pt x="1492" y="196"/>
                  </a:cubicBezTo>
                  <a:cubicBezTo>
                    <a:pt x="597" y="630"/>
                    <a:pt x="191" y="1416"/>
                    <a:pt x="55" y="2338"/>
                  </a:cubicBezTo>
                  <a:cubicBezTo>
                    <a:pt x="1" y="2908"/>
                    <a:pt x="28" y="3478"/>
                    <a:pt x="28" y="4074"/>
                  </a:cubicBezTo>
                  <a:cubicBezTo>
                    <a:pt x="28" y="5512"/>
                    <a:pt x="28" y="6976"/>
                    <a:pt x="163" y="8441"/>
                  </a:cubicBezTo>
                  <a:cubicBezTo>
                    <a:pt x="272" y="9336"/>
                    <a:pt x="408" y="10258"/>
                    <a:pt x="760" y="11154"/>
                  </a:cubicBezTo>
                  <a:cubicBezTo>
                    <a:pt x="841" y="11208"/>
                    <a:pt x="923" y="11343"/>
                    <a:pt x="896" y="11479"/>
                  </a:cubicBezTo>
                  <a:cubicBezTo>
                    <a:pt x="1318" y="12183"/>
                    <a:pt x="1993" y="12553"/>
                    <a:pt x="2686" y="12553"/>
                  </a:cubicBezTo>
                  <a:cubicBezTo>
                    <a:pt x="3195" y="12553"/>
                    <a:pt x="3714" y="12354"/>
                    <a:pt x="4151" y="11940"/>
                  </a:cubicBezTo>
                  <a:cubicBezTo>
                    <a:pt x="4666" y="11452"/>
                    <a:pt x="4964" y="10855"/>
                    <a:pt x="5181" y="10204"/>
                  </a:cubicBezTo>
                  <a:cubicBezTo>
                    <a:pt x="5778" y="8306"/>
                    <a:pt x="5914" y="6326"/>
                    <a:pt x="5887" y="4345"/>
                  </a:cubicBezTo>
                  <a:cubicBezTo>
                    <a:pt x="5859" y="3667"/>
                    <a:pt x="5778" y="2989"/>
                    <a:pt x="5588" y="2338"/>
                  </a:cubicBezTo>
                  <a:cubicBezTo>
                    <a:pt x="5371" y="1633"/>
                    <a:pt x="5019" y="982"/>
                    <a:pt x="4340" y="602"/>
                  </a:cubicBezTo>
                  <a:cubicBezTo>
                    <a:pt x="3825" y="331"/>
                    <a:pt x="3256" y="87"/>
                    <a:pt x="2632" y="33"/>
                  </a:cubicBezTo>
                  <a:cubicBezTo>
                    <a:pt x="2523" y="11"/>
                    <a:pt x="2416" y="1"/>
                    <a:pt x="2310" y="1"/>
                  </a:cubicBezTo>
                  <a:close/>
                </a:path>
              </a:pathLst>
            </a:custGeom>
            <a:solidFill>
              <a:srgbClr val="9AD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533950" y="396000"/>
              <a:ext cx="311950" cy="128225"/>
            </a:xfrm>
            <a:custGeom>
              <a:avLst/>
              <a:gdLst/>
              <a:ahLst/>
              <a:cxnLst/>
              <a:rect l="l" t="t" r="r" b="b"/>
              <a:pathLst>
                <a:path w="12478" h="5129" extrusionOk="0">
                  <a:moveTo>
                    <a:pt x="2713" y="1"/>
                  </a:moveTo>
                  <a:cubicBezTo>
                    <a:pt x="2442" y="1"/>
                    <a:pt x="2171" y="1"/>
                    <a:pt x="1899" y="55"/>
                  </a:cubicBezTo>
                  <a:cubicBezTo>
                    <a:pt x="787" y="218"/>
                    <a:pt x="652" y="489"/>
                    <a:pt x="353" y="1574"/>
                  </a:cubicBezTo>
                  <a:cubicBezTo>
                    <a:pt x="1" y="2767"/>
                    <a:pt x="1004" y="4042"/>
                    <a:pt x="2116" y="4259"/>
                  </a:cubicBezTo>
                  <a:cubicBezTo>
                    <a:pt x="2306" y="4313"/>
                    <a:pt x="2550" y="4395"/>
                    <a:pt x="2794" y="4422"/>
                  </a:cubicBezTo>
                  <a:cubicBezTo>
                    <a:pt x="4422" y="4720"/>
                    <a:pt x="6076" y="4829"/>
                    <a:pt x="7731" y="4937"/>
                  </a:cubicBezTo>
                  <a:cubicBezTo>
                    <a:pt x="7975" y="4937"/>
                    <a:pt x="8219" y="4964"/>
                    <a:pt x="8463" y="4991"/>
                  </a:cubicBezTo>
                  <a:cubicBezTo>
                    <a:pt x="9064" y="5060"/>
                    <a:pt x="9642" y="5129"/>
                    <a:pt x="10227" y="5129"/>
                  </a:cubicBezTo>
                  <a:cubicBezTo>
                    <a:pt x="10567" y="5129"/>
                    <a:pt x="10908" y="5105"/>
                    <a:pt x="11257" y="5046"/>
                  </a:cubicBezTo>
                  <a:cubicBezTo>
                    <a:pt x="11718" y="4964"/>
                    <a:pt x="12017" y="4720"/>
                    <a:pt x="12152" y="4286"/>
                  </a:cubicBezTo>
                  <a:cubicBezTo>
                    <a:pt x="12261" y="4015"/>
                    <a:pt x="12342" y="3717"/>
                    <a:pt x="12396" y="3445"/>
                  </a:cubicBezTo>
                  <a:cubicBezTo>
                    <a:pt x="12478" y="2822"/>
                    <a:pt x="12125" y="1682"/>
                    <a:pt x="11311" y="1384"/>
                  </a:cubicBezTo>
                  <a:cubicBezTo>
                    <a:pt x="10769" y="1167"/>
                    <a:pt x="10226" y="1031"/>
                    <a:pt x="9684" y="923"/>
                  </a:cubicBezTo>
                  <a:cubicBezTo>
                    <a:pt x="7785" y="570"/>
                    <a:pt x="5887" y="218"/>
                    <a:pt x="3988" y="82"/>
                  </a:cubicBezTo>
                  <a:cubicBezTo>
                    <a:pt x="3527" y="82"/>
                    <a:pt x="3093" y="55"/>
                    <a:pt x="2713" y="1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607875" y="448675"/>
              <a:ext cx="322800" cy="149600"/>
            </a:xfrm>
            <a:custGeom>
              <a:avLst/>
              <a:gdLst/>
              <a:ahLst/>
              <a:cxnLst/>
              <a:rect l="l" t="t" r="r" b="b"/>
              <a:pathLst>
                <a:path w="12912" h="5984" extrusionOk="0">
                  <a:moveTo>
                    <a:pt x="4225" y="984"/>
                  </a:moveTo>
                  <a:cubicBezTo>
                    <a:pt x="6085" y="984"/>
                    <a:pt x="7895" y="1258"/>
                    <a:pt x="9656" y="1854"/>
                  </a:cubicBezTo>
                  <a:cubicBezTo>
                    <a:pt x="10145" y="2016"/>
                    <a:pt x="10606" y="2206"/>
                    <a:pt x="11013" y="2559"/>
                  </a:cubicBezTo>
                  <a:cubicBezTo>
                    <a:pt x="11826" y="3264"/>
                    <a:pt x="11663" y="4105"/>
                    <a:pt x="10660" y="4512"/>
                  </a:cubicBezTo>
                  <a:cubicBezTo>
                    <a:pt x="10280" y="4702"/>
                    <a:pt x="9873" y="4729"/>
                    <a:pt x="9494" y="4783"/>
                  </a:cubicBezTo>
                  <a:cubicBezTo>
                    <a:pt x="8870" y="4878"/>
                    <a:pt x="8253" y="4905"/>
                    <a:pt x="7636" y="4905"/>
                  </a:cubicBezTo>
                  <a:cubicBezTo>
                    <a:pt x="7019" y="4905"/>
                    <a:pt x="6401" y="4878"/>
                    <a:pt x="5778" y="4864"/>
                  </a:cubicBezTo>
                  <a:cubicBezTo>
                    <a:pt x="4720" y="4837"/>
                    <a:pt x="3635" y="4837"/>
                    <a:pt x="2577" y="4647"/>
                  </a:cubicBezTo>
                  <a:cubicBezTo>
                    <a:pt x="2143" y="4593"/>
                    <a:pt x="1763" y="4430"/>
                    <a:pt x="1438" y="4105"/>
                  </a:cubicBezTo>
                  <a:cubicBezTo>
                    <a:pt x="1167" y="3888"/>
                    <a:pt x="1058" y="3535"/>
                    <a:pt x="1112" y="3156"/>
                  </a:cubicBezTo>
                  <a:cubicBezTo>
                    <a:pt x="1221" y="2667"/>
                    <a:pt x="1438" y="2206"/>
                    <a:pt x="1709" y="1799"/>
                  </a:cubicBezTo>
                  <a:cubicBezTo>
                    <a:pt x="1899" y="1528"/>
                    <a:pt x="2170" y="1393"/>
                    <a:pt x="2468" y="1257"/>
                  </a:cubicBezTo>
                  <a:cubicBezTo>
                    <a:pt x="2957" y="1067"/>
                    <a:pt x="3472" y="1013"/>
                    <a:pt x="3960" y="986"/>
                  </a:cubicBezTo>
                  <a:cubicBezTo>
                    <a:pt x="4049" y="985"/>
                    <a:pt x="4137" y="984"/>
                    <a:pt x="4225" y="984"/>
                  </a:cubicBezTo>
                  <a:close/>
                  <a:moveTo>
                    <a:pt x="4119" y="0"/>
                  </a:moveTo>
                  <a:cubicBezTo>
                    <a:pt x="3588" y="0"/>
                    <a:pt x="3061" y="44"/>
                    <a:pt x="2550" y="172"/>
                  </a:cubicBezTo>
                  <a:cubicBezTo>
                    <a:pt x="1790" y="362"/>
                    <a:pt x="1167" y="687"/>
                    <a:pt x="760" y="1338"/>
                  </a:cubicBezTo>
                  <a:cubicBezTo>
                    <a:pt x="434" y="1854"/>
                    <a:pt x="217" y="2396"/>
                    <a:pt x="82" y="2993"/>
                  </a:cubicBezTo>
                  <a:cubicBezTo>
                    <a:pt x="0" y="3400"/>
                    <a:pt x="0" y="3779"/>
                    <a:pt x="163" y="4159"/>
                  </a:cubicBezTo>
                  <a:cubicBezTo>
                    <a:pt x="570" y="5054"/>
                    <a:pt x="1329" y="5515"/>
                    <a:pt x="2252" y="5705"/>
                  </a:cubicBezTo>
                  <a:cubicBezTo>
                    <a:pt x="2821" y="5814"/>
                    <a:pt x="3391" y="5814"/>
                    <a:pt x="3960" y="5841"/>
                  </a:cubicBezTo>
                  <a:cubicBezTo>
                    <a:pt x="5174" y="5931"/>
                    <a:pt x="6387" y="5983"/>
                    <a:pt x="7600" y="5983"/>
                  </a:cubicBezTo>
                  <a:cubicBezTo>
                    <a:pt x="7852" y="5983"/>
                    <a:pt x="8103" y="5981"/>
                    <a:pt x="8354" y="5977"/>
                  </a:cubicBezTo>
                  <a:cubicBezTo>
                    <a:pt x="9249" y="5949"/>
                    <a:pt x="10172" y="5868"/>
                    <a:pt x="11094" y="5543"/>
                  </a:cubicBezTo>
                  <a:cubicBezTo>
                    <a:pt x="11148" y="5461"/>
                    <a:pt x="11284" y="5434"/>
                    <a:pt x="11365" y="5434"/>
                  </a:cubicBezTo>
                  <a:cubicBezTo>
                    <a:pt x="12640" y="4783"/>
                    <a:pt x="12911" y="3291"/>
                    <a:pt x="12016" y="2206"/>
                  </a:cubicBezTo>
                  <a:cubicBezTo>
                    <a:pt x="11555" y="1664"/>
                    <a:pt x="10985" y="1338"/>
                    <a:pt x="10334" y="1094"/>
                  </a:cubicBezTo>
                  <a:cubicBezTo>
                    <a:pt x="8490" y="362"/>
                    <a:pt x="6537" y="91"/>
                    <a:pt x="4557" y="9"/>
                  </a:cubicBezTo>
                  <a:cubicBezTo>
                    <a:pt x="4411" y="3"/>
                    <a:pt x="4265" y="0"/>
                    <a:pt x="4119" y="0"/>
                  </a:cubicBez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50025" y="326850"/>
              <a:ext cx="188550" cy="117675"/>
            </a:xfrm>
            <a:custGeom>
              <a:avLst/>
              <a:gdLst/>
              <a:ahLst/>
              <a:cxnLst/>
              <a:rect l="l" t="t" r="r" b="b"/>
              <a:pathLst>
                <a:path w="7542" h="4707" extrusionOk="0">
                  <a:moveTo>
                    <a:pt x="950" y="0"/>
                  </a:moveTo>
                  <a:cubicBezTo>
                    <a:pt x="950" y="27"/>
                    <a:pt x="923" y="27"/>
                    <a:pt x="923" y="81"/>
                  </a:cubicBezTo>
                  <a:cubicBezTo>
                    <a:pt x="489" y="759"/>
                    <a:pt x="109" y="1492"/>
                    <a:pt x="28" y="2333"/>
                  </a:cubicBezTo>
                  <a:cubicBezTo>
                    <a:pt x="28" y="2550"/>
                    <a:pt x="1" y="2712"/>
                    <a:pt x="1" y="2929"/>
                  </a:cubicBezTo>
                  <a:cubicBezTo>
                    <a:pt x="1" y="3418"/>
                    <a:pt x="245" y="3906"/>
                    <a:pt x="652" y="4177"/>
                  </a:cubicBezTo>
                  <a:cubicBezTo>
                    <a:pt x="1121" y="4508"/>
                    <a:pt x="1675" y="4706"/>
                    <a:pt x="2231" y="4706"/>
                  </a:cubicBezTo>
                  <a:cubicBezTo>
                    <a:pt x="2767" y="4706"/>
                    <a:pt x="3305" y="4522"/>
                    <a:pt x="3771" y="4096"/>
                  </a:cubicBezTo>
                  <a:cubicBezTo>
                    <a:pt x="4449" y="3499"/>
                    <a:pt x="5155" y="2875"/>
                    <a:pt x="5724" y="2170"/>
                  </a:cubicBezTo>
                  <a:cubicBezTo>
                    <a:pt x="6375" y="1465"/>
                    <a:pt x="6945" y="759"/>
                    <a:pt x="7541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71975" y="326850"/>
              <a:ext cx="239825" cy="156800"/>
            </a:xfrm>
            <a:custGeom>
              <a:avLst/>
              <a:gdLst/>
              <a:ahLst/>
              <a:cxnLst/>
              <a:rect l="l" t="t" r="r" b="b"/>
              <a:pathLst>
                <a:path w="9593" h="6272" extrusionOk="0">
                  <a:moveTo>
                    <a:pt x="2405" y="0"/>
                  </a:moveTo>
                  <a:cubicBezTo>
                    <a:pt x="1727" y="678"/>
                    <a:pt x="1130" y="1438"/>
                    <a:pt x="615" y="2278"/>
                  </a:cubicBezTo>
                  <a:cubicBezTo>
                    <a:pt x="371" y="2658"/>
                    <a:pt x="235" y="3092"/>
                    <a:pt x="181" y="3526"/>
                  </a:cubicBezTo>
                  <a:cubicBezTo>
                    <a:pt x="1" y="5011"/>
                    <a:pt x="1239" y="6272"/>
                    <a:pt x="2611" y="6272"/>
                  </a:cubicBezTo>
                  <a:cubicBezTo>
                    <a:pt x="2893" y="6272"/>
                    <a:pt x="3181" y="6219"/>
                    <a:pt x="3463" y="6103"/>
                  </a:cubicBezTo>
                  <a:cubicBezTo>
                    <a:pt x="4114" y="5832"/>
                    <a:pt x="4711" y="5452"/>
                    <a:pt x="5253" y="5018"/>
                  </a:cubicBezTo>
                  <a:cubicBezTo>
                    <a:pt x="6745" y="3824"/>
                    <a:pt x="7965" y="2387"/>
                    <a:pt x="9105" y="841"/>
                  </a:cubicBezTo>
                  <a:cubicBezTo>
                    <a:pt x="9294" y="570"/>
                    <a:pt x="9457" y="298"/>
                    <a:pt x="9593" y="0"/>
                  </a:cubicBezTo>
                  <a:lnTo>
                    <a:pt x="8372" y="0"/>
                  </a:lnTo>
                  <a:cubicBezTo>
                    <a:pt x="7152" y="1790"/>
                    <a:pt x="5768" y="3390"/>
                    <a:pt x="3978" y="4638"/>
                  </a:cubicBezTo>
                  <a:cubicBezTo>
                    <a:pt x="3761" y="4828"/>
                    <a:pt x="3544" y="4909"/>
                    <a:pt x="3300" y="5045"/>
                  </a:cubicBezTo>
                  <a:cubicBezTo>
                    <a:pt x="3164" y="5126"/>
                    <a:pt x="3029" y="5154"/>
                    <a:pt x="2947" y="5154"/>
                  </a:cubicBezTo>
                  <a:cubicBezTo>
                    <a:pt x="2831" y="5180"/>
                    <a:pt x="2717" y="5193"/>
                    <a:pt x="2606" y="5193"/>
                  </a:cubicBezTo>
                  <a:cubicBezTo>
                    <a:pt x="1711" y="5193"/>
                    <a:pt x="1043" y="4362"/>
                    <a:pt x="1212" y="3445"/>
                  </a:cubicBezTo>
                  <a:cubicBezTo>
                    <a:pt x="1293" y="3146"/>
                    <a:pt x="1429" y="2929"/>
                    <a:pt x="1564" y="2631"/>
                  </a:cubicBezTo>
                  <a:cubicBezTo>
                    <a:pt x="1971" y="1953"/>
                    <a:pt x="2486" y="1383"/>
                    <a:pt x="3056" y="814"/>
                  </a:cubicBezTo>
                  <a:cubicBezTo>
                    <a:pt x="3354" y="542"/>
                    <a:pt x="3626" y="271"/>
                    <a:pt x="3951" y="0"/>
                  </a:cubicBez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76775" y="326850"/>
              <a:ext cx="75275" cy="18925"/>
            </a:xfrm>
            <a:custGeom>
              <a:avLst/>
              <a:gdLst/>
              <a:ahLst/>
              <a:cxnLst/>
              <a:rect l="l" t="t" r="r" b="b"/>
              <a:pathLst>
                <a:path w="3011" h="757" extrusionOk="0">
                  <a:moveTo>
                    <a:pt x="0" y="0"/>
                  </a:moveTo>
                  <a:cubicBezTo>
                    <a:pt x="163" y="244"/>
                    <a:pt x="353" y="434"/>
                    <a:pt x="543" y="515"/>
                  </a:cubicBezTo>
                  <a:cubicBezTo>
                    <a:pt x="919" y="656"/>
                    <a:pt x="1239" y="757"/>
                    <a:pt x="1556" y="757"/>
                  </a:cubicBezTo>
                  <a:cubicBezTo>
                    <a:pt x="1970" y="757"/>
                    <a:pt x="2380" y="585"/>
                    <a:pt x="2902" y="108"/>
                  </a:cubicBezTo>
                  <a:lnTo>
                    <a:pt x="3011" y="0"/>
                  </a:ln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21525" y="326850"/>
              <a:ext cx="136325" cy="68300"/>
            </a:xfrm>
            <a:custGeom>
              <a:avLst/>
              <a:gdLst/>
              <a:ahLst/>
              <a:cxnLst/>
              <a:rect l="l" t="t" r="r" b="b"/>
              <a:pathLst>
                <a:path w="5453" h="2732" extrusionOk="0">
                  <a:moveTo>
                    <a:pt x="0" y="0"/>
                  </a:moveTo>
                  <a:cubicBezTo>
                    <a:pt x="0" y="217"/>
                    <a:pt x="27" y="407"/>
                    <a:pt x="54" y="651"/>
                  </a:cubicBezTo>
                  <a:cubicBezTo>
                    <a:pt x="190" y="1410"/>
                    <a:pt x="434" y="2143"/>
                    <a:pt x="1139" y="2468"/>
                  </a:cubicBezTo>
                  <a:cubicBezTo>
                    <a:pt x="1496" y="2646"/>
                    <a:pt x="1852" y="2731"/>
                    <a:pt x="2209" y="2731"/>
                  </a:cubicBezTo>
                  <a:cubicBezTo>
                    <a:pt x="2666" y="2731"/>
                    <a:pt x="3123" y="2592"/>
                    <a:pt x="3581" y="2333"/>
                  </a:cubicBezTo>
                  <a:cubicBezTo>
                    <a:pt x="3960" y="2143"/>
                    <a:pt x="4150" y="1763"/>
                    <a:pt x="4394" y="1465"/>
                  </a:cubicBezTo>
                  <a:cubicBezTo>
                    <a:pt x="4774" y="976"/>
                    <a:pt x="5100" y="515"/>
                    <a:pt x="5452" y="27"/>
                  </a:cubicBezTo>
                  <a:lnTo>
                    <a:pt x="4204" y="27"/>
                  </a:lnTo>
                  <a:lnTo>
                    <a:pt x="4204" y="0"/>
                  </a:lnTo>
                  <a:cubicBezTo>
                    <a:pt x="4015" y="271"/>
                    <a:pt x="3825" y="542"/>
                    <a:pt x="3662" y="787"/>
                  </a:cubicBezTo>
                  <a:cubicBezTo>
                    <a:pt x="3255" y="1290"/>
                    <a:pt x="2784" y="1560"/>
                    <a:pt x="2212" y="1560"/>
                  </a:cubicBezTo>
                  <a:cubicBezTo>
                    <a:pt x="2136" y="1560"/>
                    <a:pt x="2059" y="1556"/>
                    <a:pt x="1980" y="1546"/>
                  </a:cubicBezTo>
                  <a:cubicBezTo>
                    <a:pt x="1601" y="1519"/>
                    <a:pt x="1329" y="1329"/>
                    <a:pt x="1194" y="922"/>
                  </a:cubicBezTo>
                  <a:cubicBezTo>
                    <a:pt x="1085" y="624"/>
                    <a:pt x="1031" y="298"/>
                    <a:pt x="1031" y="0"/>
                  </a:cubicBezTo>
                  <a:close/>
                </a:path>
              </a:pathLst>
            </a:custGeom>
            <a:solidFill>
              <a:srgbClr val="81D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56850" y="445475"/>
              <a:ext cx="287550" cy="157500"/>
            </a:xfrm>
            <a:custGeom>
              <a:avLst/>
              <a:gdLst/>
              <a:ahLst/>
              <a:cxnLst/>
              <a:rect l="l" t="t" r="r" b="b"/>
              <a:pathLst>
                <a:path w="11502" h="6300" extrusionOk="0">
                  <a:moveTo>
                    <a:pt x="8212" y="969"/>
                  </a:moveTo>
                  <a:cubicBezTo>
                    <a:pt x="8600" y="969"/>
                    <a:pt x="8991" y="1013"/>
                    <a:pt x="9331" y="1141"/>
                  </a:cubicBezTo>
                  <a:cubicBezTo>
                    <a:pt x="10118" y="1466"/>
                    <a:pt x="10308" y="2172"/>
                    <a:pt x="9792" y="2850"/>
                  </a:cubicBezTo>
                  <a:cubicBezTo>
                    <a:pt x="9494" y="3257"/>
                    <a:pt x="9087" y="3528"/>
                    <a:pt x="8653" y="3772"/>
                  </a:cubicBezTo>
                  <a:cubicBezTo>
                    <a:pt x="8301" y="3962"/>
                    <a:pt x="7948" y="4152"/>
                    <a:pt x="7595" y="4314"/>
                  </a:cubicBezTo>
                  <a:cubicBezTo>
                    <a:pt x="6538" y="4748"/>
                    <a:pt x="5453" y="5020"/>
                    <a:pt x="4368" y="5074"/>
                  </a:cubicBezTo>
                  <a:cubicBezTo>
                    <a:pt x="4144" y="5104"/>
                    <a:pt x="3916" y="5120"/>
                    <a:pt x="3689" y="5120"/>
                  </a:cubicBezTo>
                  <a:cubicBezTo>
                    <a:pt x="3311" y="5120"/>
                    <a:pt x="2934" y="5077"/>
                    <a:pt x="2578" y="4992"/>
                  </a:cubicBezTo>
                  <a:cubicBezTo>
                    <a:pt x="1872" y="4857"/>
                    <a:pt x="1601" y="4396"/>
                    <a:pt x="1682" y="3691"/>
                  </a:cubicBezTo>
                  <a:cubicBezTo>
                    <a:pt x="1764" y="3175"/>
                    <a:pt x="2035" y="2850"/>
                    <a:pt x="2442" y="2551"/>
                  </a:cubicBezTo>
                  <a:cubicBezTo>
                    <a:pt x="2822" y="2280"/>
                    <a:pt x="3256" y="2063"/>
                    <a:pt x="3690" y="1900"/>
                  </a:cubicBezTo>
                  <a:cubicBezTo>
                    <a:pt x="5046" y="1358"/>
                    <a:pt x="6429" y="1059"/>
                    <a:pt x="7894" y="978"/>
                  </a:cubicBezTo>
                  <a:cubicBezTo>
                    <a:pt x="7999" y="972"/>
                    <a:pt x="8105" y="969"/>
                    <a:pt x="8212" y="969"/>
                  </a:cubicBezTo>
                  <a:close/>
                  <a:moveTo>
                    <a:pt x="8208" y="0"/>
                  </a:moveTo>
                  <a:cubicBezTo>
                    <a:pt x="6430" y="0"/>
                    <a:pt x="4775" y="403"/>
                    <a:pt x="3120" y="1059"/>
                  </a:cubicBezTo>
                  <a:cubicBezTo>
                    <a:pt x="2984" y="1087"/>
                    <a:pt x="2849" y="1141"/>
                    <a:pt x="2686" y="1195"/>
                  </a:cubicBezTo>
                  <a:cubicBezTo>
                    <a:pt x="2062" y="1521"/>
                    <a:pt x="1465" y="1900"/>
                    <a:pt x="1059" y="2470"/>
                  </a:cubicBezTo>
                  <a:cubicBezTo>
                    <a:pt x="1" y="3962"/>
                    <a:pt x="679" y="5779"/>
                    <a:pt x="2442" y="6132"/>
                  </a:cubicBezTo>
                  <a:cubicBezTo>
                    <a:pt x="2835" y="6230"/>
                    <a:pt x="3228" y="6300"/>
                    <a:pt x="3621" y="6300"/>
                  </a:cubicBezTo>
                  <a:cubicBezTo>
                    <a:pt x="3771" y="6300"/>
                    <a:pt x="3920" y="6290"/>
                    <a:pt x="4069" y="6267"/>
                  </a:cubicBezTo>
                  <a:cubicBezTo>
                    <a:pt x="5941" y="6077"/>
                    <a:pt x="7731" y="5562"/>
                    <a:pt x="9359" y="4586"/>
                  </a:cubicBezTo>
                  <a:cubicBezTo>
                    <a:pt x="9874" y="4287"/>
                    <a:pt x="10389" y="3907"/>
                    <a:pt x="10715" y="3365"/>
                  </a:cubicBezTo>
                  <a:cubicBezTo>
                    <a:pt x="11501" y="2199"/>
                    <a:pt x="11067" y="815"/>
                    <a:pt x="9765" y="273"/>
                  </a:cubicBezTo>
                  <a:cubicBezTo>
                    <a:pt x="9331" y="110"/>
                    <a:pt x="8843" y="2"/>
                    <a:pt x="8382" y="2"/>
                  </a:cubicBezTo>
                  <a:cubicBezTo>
                    <a:pt x="8324" y="1"/>
                    <a:pt x="8266" y="0"/>
                    <a:pt x="8208" y="0"/>
                  </a:cubicBezTo>
                  <a:close/>
                </a:path>
              </a:pathLst>
            </a:custGeom>
            <a:solidFill>
              <a:srgbClr val="9AD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267475" y="549325"/>
              <a:ext cx="232600" cy="168700"/>
            </a:xfrm>
            <a:custGeom>
              <a:avLst/>
              <a:gdLst/>
              <a:ahLst/>
              <a:cxnLst/>
              <a:rect l="l" t="t" r="r" b="b"/>
              <a:pathLst>
                <a:path w="9304" h="6748" extrusionOk="0">
                  <a:moveTo>
                    <a:pt x="2387" y="1028"/>
                  </a:moveTo>
                  <a:cubicBezTo>
                    <a:pt x="2875" y="1028"/>
                    <a:pt x="3336" y="1164"/>
                    <a:pt x="3797" y="1354"/>
                  </a:cubicBezTo>
                  <a:cubicBezTo>
                    <a:pt x="5072" y="1842"/>
                    <a:pt x="6266" y="2601"/>
                    <a:pt x="7269" y="3551"/>
                  </a:cubicBezTo>
                  <a:cubicBezTo>
                    <a:pt x="7622" y="3849"/>
                    <a:pt x="7893" y="4256"/>
                    <a:pt x="8029" y="4690"/>
                  </a:cubicBezTo>
                  <a:cubicBezTo>
                    <a:pt x="8137" y="5043"/>
                    <a:pt x="8029" y="5232"/>
                    <a:pt x="7785" y="5422"/>
                  </a:cubicBezTo>
                  <a:cubicBezTo>
                    <a:pt x="7486" y="5585"/>
                    <a:pt x="7134" y="5639"/>
                    <a:pt x="6862" y="5694"/>
                  </a:cubicBezTo>
                  <a:cubicBezTo>
                    <a:pt x="6428" y="5694"/>
                    <a:pt x="5994" y="5585"/>
                    <a:pt x="5588" y="5449"/>
                  </a:cubicBezTo>
                  <a:cubicBezTo>
                    <a:pt x="4204" y="4961"/>
                    <a:pt x="2929" y="4256"/>
                    <a:pt x="1709" y="3442"/>
                  </a:cubicBezTo>
                  <a:cubicBezTo>
                    <a:pt x="949" y="2900"/>
                    <a:pt x="895" y="1896"/>
                    <a:pt x="1627" y="1272"/>
                  </a:cubicBezTo>
                  <a:cubicBezTo>
                    <a:pt x="1817" y="1083"/>
                    <a:pt x="2116" y="1028"/>
                    <a:pt x="2387" y="1028"/>
                  </a:cubicBezTo>
                  <a:close/>
                  <a:moveTo>
                    <a:pt x="2285" y="1"/>
                  </a:moveTo>
                  <a:cubicBezTo>
                    <a:pt x="2052" y="1"/>
                    <a:pt x="1817" y="35"/>
                    <a:pt x="1573" y="106"/>
                  </a:cubicBezTo>
                  <a:cubicBezTo>
                    <a:pt x="705" y="377"/>
                    <a:pt x="54" y="1327"/>
                    <a:pt x="27" y="2412"/>
                  </a:cubicBezTo>
                  <a:cubicBezTo>
                    <a:pt x="0" y="3063"/>
                    <a:pt x="217" y="3578"/>
                    <a:pt x="705" y="4012"/>
                  </a:cubicBezTo>
                  <a:cubicBezTo>
                    <a:pt x="1112" y="4392"/>
                    <a:pt x="1573" y="4663"/>
                    <a:pt x="2034" y="4934"/>
                  </a:cubicBezTo>
                  <a:cubicBezTo>
                    <a:pt x="3174" y="5694"/>
                    <a:pt x="4421" y="6317"/>
                    <a:pt x="5777" y="6643"/>
                  </a:cubicBezTo>
                  <a:cubicBezTo>
                    <a:pt x="6096" y="6709"/>
                    <a:pt x="6414" y="6748"/>
                    <a:pt x="6728" y="6748"/>
                  </a:cubicBezTo>
                  <a:cubicBezTo>
                    <a:pt x="7192" y="6748"/>
                    <a:pt x="7647" y="6663"/>
                    <a:pt x="8083" y="6453"/>
                  </a:cubicBezTo>
                  <a:cubicBezTo>
                    <a:pt x="8707" y="6155"/>
                    <a:pt x="9304" y="5341"/>
                    <a:pt x="9005" y="4473"/>
                  </a:cubicBezTo>
                  <a:cubicBezTo>
                    <a:pt x="8870" y="4066"/>
                    <a:pt x="8707" y="3714"/>
                    <a:pt x="8463" y="3334"/>
                  </a:cubicBezTo>
                  <a:cubicBezTo>
                    <a:pt x="8436" y="3280"/>
                    <a:pt x="8354" y="3171"/>
                    <a:pt x="8246" y="3144"/>
                  </a:cubicBezTo>
                  <a:cubicBezTo>
                    <a:pt x="7405" y="2222"/>
                    <a:pt x="6428" y="1544"/>
                    <a:pt x="5343" y="974"/>
                  </a:cubicBezTo>
                  <a:cubicBezTo>
                    <a:pt x="4557" y="567"/>
                    <a:pt x="3797" y="215"/>
                    <a:pt x="2902" y="79"/>
                  </a:cubicBezTo>
                  <a:cubicBezTo>
                    <a:pt x="2697" y="28"/>
                    <a:pt x="2492" y="1"/>
                    <a:pt x="2285" y="1"/>
                  </a:cubicBez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2525" y="978425"/>
              <a:ext cx="263800" cy="199825"/>
            </a:xfrm>
            <a:custGeom>
              <a:avLst/>
              <a:gdLst/>
              <a:ahLst/>
              <a:cxnLst/>
              <a:rect l="l" t="t" r="r" b="b"/>
              <a:pathLst>
                <a:path w="10552" h="7993" extrusionOk="0">
                  <a:moveTo>
                    <a:pt x="2101" y="1"/>
                  </a:moveTo>
                  <a:cubicBezTo>
                    <a:pt x="1671" y="1"/>
                    <a:pt x="1316" y="237"/>
                    <a:pt x="1058" y="545"/>
                  </a:cubicBezTo>
                  <a:cubicBezTo>
                    <a:pt x="679" y="1007"/>
                    <a:pt x="434" y="1468"/>
                    <a:pt x="272" y="2010"/>
                  </a:cubicBezTo>
                  <a:cubicBezTo>
                    <a:pt x="0" y="2824"/>
                    <a:pt x="245" y="3502"/>
                    <a:pt x="841" y="4072"/>
                  </a:cubicBezTo>
                  <a:cubicBezTo>
                    <a:pt x="1221" y="4424"/>
                    <a:pt x="1601" y="4723"/>
                    <a:pt x="2035" y="4994"/>
                  </a:cubicBezTo>
                  <a:cubicBezTo>
                    <a:pt x="3418" y="5916"/>
                    <a:pt x="4883" y="6648"/>
                    <a:pt x="6456" y="7272"/>
                  </a:cubicBezTo>
                  <a:cubicBezTo>
                    <a:pt x="7243" y="7571"/>
                    <a:pt x="7975" y="7869"/>
                    <a:pt x="8789" y="7977"/>
                  </a:cubicBezTo>
                  <a:cubicBezTo>
                    <a:pt x="8860" y="7988"/>
                    <a:pt x="8929" y="7992"/>
                    <a:pt x="8998" y="7992"/>
                  </a:cubicBezTo>
                  <a:cubicBezTo>
                    <a:pt x="9661" y="7992"/>
                    <a:pt x="10192" y="7529"/>
                    <a:pt x="10389" y="6865"/>
                  </a:cubicBezTo>
                  <a:cubicBezTo>
                    <a:pt x="10552" y="6187"/>
                    <a:pt x="10362" y="5618"/>
                    <a:pt x="9955" y="5075"/>
                  </a:cubicBezTo>
                  <a:cubicBezTo>
                    <a:pt x="9548" y="4533"/>
                    <a:pt x="9033" y="4044"/>
                    <a:pt x="8490" y="3583"/>
                  </a:cubicBezTo>
                  <a:cubicBezTo>
                    <a:pt x="6836" y="2146"/>
                    <a:pt x="4991" y="1007"/>
                    <a:pt x="2957" y="193"/>
                  </a:cubicBezTo>
                  <a:cubicBezTo>
                    <a:pt x="2686" y="84"/>
                    <a:pt x="2414" y="3"/>
                    <a:pt x="2170" y="3"/>
                  </a:cubicBezTo>
                  <a:cubicBezTo>
                    <a:pt x="2147" y="2"/>
                    <a:pt x="2124" y="1"/>
                    <a:pt x="2101" y="1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29650" y="937875"/>
              <a:ext cx="233300" cy="168075"/>
            </a:xfrm>
            <a:custGeom>
              <a:avLst/>
              <a:gdLst/>
              <a:ahLst/>
              <a:cxnLst/>
              <a:rect l="l" t="t" r="r" b="b"/>
              <a:pathLst>
                <a:path w="9332" h="6723" extrusionOk="0">
                  <a:moveTo>
                    <a:pt x="2388" y="1028"/>
                  </a:moveTo>
                  <a:cubicBezTo>
                    <a:pt x="2849" y="1028"/>
                    <a:pt x="3337" y="1164"/>
                    <a:pt x="3771" y="1327"/>
                  </a:cubicBezTo>
                  <a:cubicBezTo>
                    <a:pt x="5046" y="1842"/>
                    <a:pt x="6239" y="2574"/>
                    <a:pt x="7270" y="3524"/>
                  </a:cubicBezTo>
                  <a:cubicBezTo>
                    <a:pt x="7595" y="3849"/>
                    <a:pt x="7867" y="4256"/>
                    <a:pt x="8002" y="4690"/>
                  </a:cubicBezTo>
                  <a:cubicBezTo>
                    <a:pt x="8111" y="5015"/>
                    <a:pt x="8002" y="5232"/>
                    <a:pt x="7758" y="5395"/>
                  </a:cubicBezTo>
                  <a:cubicBezTo>
                    <a:pt x="7460" y="5612"/>
                    <a:pt x="7161" y="5639"/>
                    <a:pt x="6863" y="5666"/>
                  </a:cubicBezTo>
                  <a:cubicBezTo>
                    <a:pt x="6402" y="5666"/>
                    <a:pt x="5968" y="5558"/>
                    <a:pt x="5561" y="5422"/>
                  </a:cubicBezTo>
                  <a:cubicBezTo>
                    <a:pt x="4178" y="4961"/>
                    <a:pt x="2930" y="4256"/>
                    <a:pt x="1710" y="3442"/>
                  </a:cubicBezTo>
                  <a:cubicBezTo>
                    <a:pt x="923" y="2873"/>
                    <a:pt x="896" y="1869"/>
                    <a:pt x="1601" y="1272"/>
                  </a:cubicBezTo>
                  <a:cubicBezTo>
                    <a:pt x="1791" y="1055"/>
                    <a:pt x="2116" y="1028"/>
                    <a:pt x="2388" y="1028"/>
                  </a:cubicBezTo>
                  <a:close/>
                  <a:moveTo>
                    <a:pt x="2288" y="1"/>
                  </a:moveTo>
                  <a:cubicBezTo>
                    <a:pt x="2059" y="1"/>
                    <a:pt x="1830" y="34"/>
                    <a:pt x="1601" y="106"/>
                  </a:cubicBezTo>
                  <a:cubicBezTo>
                    <a:pt x="706" y="377"/>
                    <a:pt x="55" y="1327"/>
                    <a:pt x="28" y="2412"/>
                  </a:cubicBezTo>
                  <a:cubicBezTo>
                    <a:pt x="1" y="3063"/>
                    <a:pt x="245" y="3578"/>
                    <a:pt x="706" y="4012"/>
                  </a:cubicBezTo>
                  <a:cubicBezTo>
                    <a:pt x="1113" y="4392"/>
                    <a:pt x="1601" y="4663"/>
                    <a:pt x="2035" y="4934"/>
                  </a:cubicBezTo>
                  <a:cubicBezTo>
                    <a:pt x="3174" y="5666"/>
                    <a:pt x="4449" y="6317"/>
                    <a:pt x="5805" y="6616"/>
                  </a:cubicBezTo>
                  <a:cubicBezTo>
                    <a:pt x="6120" y="6683"/>
                    <a:pt x="6439" y="6723"/>
                    <a:pt x="6759" y="6723"/>
                  </a:cubicBezTo>
                  <a:cubicBezTo>
                    <a:pt x="7212" y="6723"/>
                    <a:pt x="7666" y="6644"/>
                    <a:pt x="8111" y="6453"/>
                  </a:cubicBezTo>
                  <a:cubicBezTo>
                    <a:pt x="8707" y="6155"/>
                    <a:pt x="9331" y="5341"/>
                    <a:pt x="9033" y="4446"/>
                  </a:cubicBezTo>
                  <a:cubicBezTo>
                    <a:pt x="8897" y="4039"/>
                    <a:pt x="8707" y="3714"/>
                    <a:pt x="8463" y="3334"/>
                  </a:cubicBezTo>
                  <a:cubicBezTo>
                    <a:pt x="8409" y="3252"/>
                    <a:pt x="8355" y="3171"/>
                    <a:pt x="8274" y="3117"/>
                  </a:cubicBezTo>
                  <a:cubicBezTo>
                    <a:pt x="7433" y="2222"/>
                    <a:pt x="6429" y="1544"/>
                    <a:pt x="5344" y="947"/>
                  </a:cubicBezTo>
                  <a:cubicBezTo>
                    <a:pt x="4585" y="540"/>
                    <a:pt x="3798" y="215"/>
                    <a:pt x="2903" y="79"/>
                  </a:cubicBezTo>
                  <a:cubicBezTo>
                    <a:pt x="2698" y="28"/>
                    <a:pt x="2493" y="1"/>
                    <a:pt x="2288" y="1"/>
                  </a:cubicBez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38125" y="425150"/>
              <a:ext cx="47475" cy="99050"/>
            </a:xfrm>
            <a:custGeom>
              <a:avLst/>
              <a:gdLst/>
              <a:ahLst/>
              <a:cxnLst/>
              <a:rect l="l" t="t" r="r" b="b"/>
              <a:pathLst>
                <a:path w="1899" h="3962" extrusionOk="0">
                  <a:moveTo>
                    <a:pt x="0" y="1"/>
                  </a:moveTo>
                  <a:lnTo>
                    <a:pt x="0" y="3961"/>
                  </a:lnTo>
                  <a:cubicBezTo>
                    <a:pt x="244" y="3961"/>
                    <a:pt x="434" y="3934"/>
                    <a:pt x="678" y="3907"/>
                  </a:cubicBezTo>
                  <a:cubicBezTo>
                    <a:pt x="1166" y="3825"/>
                    <a:pt x="1438" y="3608"/>
                    <a:pt x="1546" y="3147"/>
                  </a:cubicBezTo>
                  <a:cubicBezTo>
                    <a:pt x="1655" y="2876"/>
                    <a:pt x="1736" y="2605"/>
                    <a:pt x="1790" y="2306"/>
                  </a:cubicBezTo>
                  <a:cubicBezTo>
                    <a:pt x="1899" y="1656"/>
                    <a:pt x="1519" y="543"/>
                    <a:pt x="705" y="245"/>
                  </a:cubicBezTo>
                  <a:cubicBezTo>
                    <a:pt x="488" y="137"/>
                    <a:pt x="244" y="82"/>
                    <a:pt x="0" y="1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37425" y="455000"/>
              <a:ext cx="134975" cy="143100"/>
            </a:xfrm>
            <a:custGeom>
              <a:avLst/>
              <a:gdLst/>
              <a:ahLst/>
              <a:cxnLst/>
              <a:rect l="l" t="t" r="r" b="b"/>
              <a:pathLst>
                <a:path w="5399" h="5724" extrusionOk="0">
                  <a:moveTo>
                    <a:pt x="28" y="0"/>
                  </a:moveTo>
                  <a:lnTo>
                    <a:pt x="28" y="1058"/>
                  </a:lnTo>
                  <a:cubicBezTo>
                    <a:pt x="733" y="1167"/>
                    <a:pt x="1411" y="1357"/>
                    <a:pt x="2089" y="1601"/>
                  </a:cubicBezTo>
                  <a:cubicBezTo>
                    <a:pt x="2605" y="1763"/>
                    <a:pt x="3093" y="1953"/>
                    <a:pt x="3446" y="2306"/>
                  </a:cubicBezTo>
                  <a:cubicBezTo>
                    <a:pt x="4259" y="3011"/>
                    <a:pt x="4097" y="3906"/>
                    <a:pt x="3093" y="4259"/>
                  </a:cubicBezTo>
                  <a:cubicBezTo>
                    <a:pt x="2713" y="4394"/>
                    <a:pt x="2334" y="4476"/>
                    <a:pt x="1927" y="4530"/>
                  </a:cubicBezTo>
                  <a:cubicBezTo>
                    <a:pt x="1276" y="4639"/>
                    <a:pt x="625" y="4639"/>
                    <a:pt x="1" y="4639"/>
                  </a:cubicBezTo>
                  <a:lnTo>
                    <a:pt x="1" y="5724"/>
                  </a:lnTo>
                  <a:lnTo>
                    <a:pt x="733" y="5724"/>
                  </a:lnTo>
                  <a:cubicBezTo>
                    <a:pt x="1655" y="5696"/>
                    <a:pt x="2578" y="5615"/>
                    <a:pt x="3473" y="5290"/>
                  </a:cubicBezTo>
                  <a:lnTo>
                    <a:pt x="3825" y="5127"/>
                  </a:lnTo>
                  <a:cubicBezTo>
                    <a:pt x="5073" y="4449"/>
                    <a:pt x="5399" y="2984"/>
                    <a:pt x="4476" y="1899"/>
                  </a:cubicBezTo>
                  <a:cubicBezTo>
                    <a:pt x="4069" y="1357"/>
                    <a:pt x="3446" y="1004"/>
                    <a:pt x="2849" y="760"/>
                  </a:cubicBezTo>
                  <a:cubicBezTo>
                    <a:pt x="1927" y="434"/>
                    <a:pt x="977" y="163"/>
                    <a:pt x="28" y="0"/>
                  </a:cubicBez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467025" y="1744600"/>
              <a:ext cx="327525" cy="141950"/>
            </a:xfrm>
            <a:custGeom>
              <a:avLst/>
              <a:gdLst/>
              <a:ahLst/>
              <a:cxnLst/>
              <a:rect l="l" t="t" r="r" b="b"/>
              <a:pathLst>
                <a:path w="13101" h="5678" extrusionOk="0">
                  <a:moveTo>
                    <a:pt x="4085" y="1"/>
                  </a:moveTo>
                  <a:cubicBezTo>
                    <a:pt x="3598" y="1"/>
                    <a:pt x="3128" y="71"/>
                    <a:pt x="2658" y="141"/>
                  </a:cubicBezTo>
                  <a:cubicBezTo>
                    <a:pt x="1980" y="223"/>
                    <a:pt x="1356" y="467"/>
                    <a:pt x="814" y="901"/>
                  </a:cubicBezTo>
                  <a:cubicBezTo>
                    <a:pt x="54" y="1498"/>
                    <a:pt x="0" y="2637"/>
                    <a:pt x="733" y="3315"/>
                  </a:cubicBezTo>
                  <a:cubicBezTo>
                    <a:pt x="1411" y="3993"/>
                    <a:pt x="2224" y="4400"/>
                    <a:pt x="3119" y="4617"/>
                  </a:cubicBezTo>
                  <a:cubicBezTo>
                    <a:pt x="4313" y="4942"/>
                    <a:pt x="5533" y="5132"/>
                    <a:pt x="6727" y="5349"/>
                  </a:cubicBezTo>
                  <a:cubicBezTo>
                    <a:pt x="7807" y="5525"/>
                    <a:pt x="8864" y="5678"/>
                    <a:pt x="9963" y="5678"/>
                  </a:cubicBezTo>
                  <a:cubicBezTo>
                    <a:pt x="10050" y="5678"/>
                    <a:pt x="10138" y="5677"/>
                    <a:pt x="10226" y="5675"/>
                  </a:cubicBezTo>
                  <a:cubicBezTo>
                    <a:pt x="10904" y="5675"/>
                    <a:pt x="11528" y="5539"/>
                    <a:pt x="12152" y="5268"/>
                  </a:cubicBezTo>
                  <a:cubicBezTo>
                    <a:pt x="12477" y="5105"/>
                    <a:pt x="12721" y="4888"/>
                    <a:pt x="12857" y="4563"/>
                  </a:cubicBezTo>
                  <a:cubicBezTo>
                    <a:pt x="12965" y="4264"/>
                    <a:pt x="13101" y="3912"/>
                    <a:pt x="13074" y="3586"/>
                  </a:cubicBezTo>
                  <a:cubicBezTo>
                    <a:pt x="13047" y="2718"/>
                    <a:pt x="12803" y="1986"/>
                    <a:pt x="11989" y="1579"/>
                  </a:cubicBezTo>
                  <a:cubicBezTo>
                    <a:pt x="11555" y="1335"/>
                    <a:pt x="11067" y="1145"/>
                    <a:pt x="10606" y="1009"/>
                  </a:cubicBezTo>
                  <a:cubicBezTo>
                    <a:pt x="9873" y="765"/>
                    <a:pt x="9168" y="630"/>
                    <a:pt x="8436" y="494"/>
                  </a:cubicBezTo>
                  <a:cubicBezTo>
                    <a:pt x="7080" y="223"/>
                    <a:pt x="5723" y="87"/>
                    <a:pt x="4313" y="6"/>
                  </a:cubicBezTo>
                  <a:cubicBezTo>
                    <a:pt x="4237" y="2"/>
                    <a:pt x="4161" y="1"/>
                    <a:pt x="4085" y="1"/>
                  </a:cubicBezTo>
                  <a:close/>
                </a:path>
              </a:pathLst>
            </a:custGeom>
            <a:solidFill>
              <a:srgbClr val="9AD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459550" y="1779625"/>
              <a:ext cx="327550" cy="141675"/>
            </a:xfrm>
            <a:custGeom>
              <a:avLst/>
              <a:gdLst/>
              <a:ahLst/>
              <a:cxnLst/>
              <a:rect l="l" t="t" r="r" b="b"/>
              <a:pathLst>
                <a:path w="13102" h="5667" extrusionOk="0">
                  <a:moveTo>
                    <a:pt x="4009" y="1"/>
                  </a:moveTo>
                  <a:cubicBezTo>
                    <a:pt x="3567" y="1"/>
                    <a:pt x="3122" y="85"/>
                    <a:pt x="2659" y="151"/>
                  </a:cubicBezTo>
                  <a:cubicBezTo>
                    <a:pt x="1981" y="205"/>
                    <a:pt x="1357" y="449"/>
                    <a:pt x="815" y="883"/>
                  </a:cubicBezTo>
                  <a:cubicBezTo>
                    <a:pt x="28" y="1507"/>
                    <a:pt x="1" y="2619"/>
                    <a:pt x="706" y="3297"/>
                  </a:cubicBezTo>
                  <a:cubicBezTo>
                    <a:pt x="1384" y="3975"/>
                    <a:pt x="2198" y="4382"/>
                    <a:pt x="3120" y="4626"/>
                  </a:cubicBezTo>
                  <a:cubicBezTo>
                    <a:pt x="4314" y="4925"/>
                    <a:pt x="5534" y="5115"/>
                    <a:pt x="6728" y="5332"/>
                  </a:cubicBezTo>
                  <a:cubicBezTo>
                    <a:pt x="7732" y="5499"/>
                    <a:pt x="8758" y="5666"/>
                    <a:pt x="9805" y="5666"/>
                  </a:cubicBezTo>
                  <a:cubicBezTo>
                    <a:pt x="9945" y="5666"/>
                    <a:pt x="10086" y="5663"/>
                    <a:pt x="10227" y="5657"/>
                  </a:cubicBezTo>
                  <a:cubicBezTo>
                    <a:pt x="10905" y="5657"/>
                    <a:pt x="11528" y="5521"/>
                    <a:pt x="12152" y="5250"/>
                  </a:cubicBezTo>
                  <a:cubicBezTo>
                    <a:pt x="12478" y="5087"/>
                    <a:pt x="12722" y="4898"/>
                    <a:pt x="12858" y="4545"/>
                  </a:cubicBezTo>
                  <a:cubicBezTo>
                    <a:pt x="12966" y="4247"/>
                    <a:pt x="13102" y="3894"/>
                    <a:pt x="13075" y="3569"/>
                  </a:cubicBezTo>
                  <a:cubicBezTo>
                    <a:pt x="13020" y="2728"/>
                    <a:pt x="12803" y="1968"/>
                    <a:pt x="11990" y="1561"/>
                  </a:cubicBezTo>
                  <a:cubicBezTo>
                    <a:pt x="11528" y="1317"/>
                    <a:pt x="11067" y="1127"/>
                    <a:pt x="10579" y="992"/>
                  </a:cubicBezTo>
                  <a:cubicBezTo>
                    <a:pt x="9874" y="748"/>
                    <a:pt x="9169" y="612"/>
                    <a:pt x="8409" y="476"/>
                  </a:cubicBezTo>
                  <a:cubicBezTo>
                    <a:pt x="7053" y="205"/>
                    <a:pt x="5697" y="70"/>
                    <a:pt x="4314" y="15"/>
                  </a:cubicBezTo>
                  <a:cubicBezTo>
                    <a:pt x="4212" y="5"/>
                    <a:pt x="4111" y="1"/>
                    <a:pt x="4009" y="1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877950" y="1706025"/>
              <a:ext cx="257700" cy="251650"/>
            </a:xfrm>
            <a:custGeom>
              <a:avLst/>
              <a:gdLst/>
              <a:ahLst/>
              <a:cxnLst/>
              <a:rect l="l" t="t" r="r" b="b"/>
              <a:pathLst>
                <a:path w="10308" h="10066" extrusionOk="0">
                  <a:moveTo>
                    <a:pt x="9824" y="0"/>
                  </a:moveTo>
                  <a:cubicBezTo>
                    <a:pt x="9718" y="0"/>
                    <a:pt x="9608" y="9"/>
                    <a:pt x="9494" y="30"/>
                  </a:cubicBezTo>
                  <a:cubicBezTo>
                    <a:pt x="9168" y="111"/>
                    <a:pt x="8843" y="138"/>
                    <a:pt x="8544" y="247"/>
                  </a:cubicBezTo>
                  <a:cubicBezTo>
                    <a:pt x="7622" y="518"/>
                    <a:pt x="6835" y="1061"/>
                    <a:pt x="6103" y="1657"/>
                  </a:cubicBezTo>
                  <a:cubicBezTo>
                    <a:pt x="4828" y="2634"/>
                    <a:pt x="3743" y="3800"/>
                    <a:pt x="2604" y="4912"/>
                  </a:cubicBezTo>
                  <a:cubicBezTo>
                    <a:pt x="1899" y="5590"/>
                    <a:pt x="1167" y="6296"/>
                    <a:pt x="597" y="7326"/>
                  </a:cubicBezTo>
                  <a:cubicBezTo>
                    <a:pt x="299" y="7733"/>
                    <a:pt x="163" y="8330"/>
                    <a:pt x="54" y="8954"/>
                  </a:cubicBezTo>
                  <a:cubicBezTo>
                    <a:pt x="0" y="9388"/>
                    <a:pt x="82" y="9767"/>
                    <a:pt x="299" y="10066"/>
                  </a:cubicBezTo>
                  <a:lnTo>
                    <a:pt x="3418" y="10066"/>
                  </a:lnTo>
                  <a:cubicBezTo>
                    <a:pt x="3933" y="9767"/>
                    <a:pt x="4421" y="9388"/>
                    <a:pt x="4883" y="8981"/>
                  </a:cubicBezTo>
                  <a:cubicBezTo>
                    <a:pt x="5696" y="8276"/>
                    <a:pt x="6429" y="7516"/>
                    <a:pt x="7188" y="6784"/>
                  </a:cubicBezTo>
                  <a:cubicBezTo>
                    <a:pt x="8219" y="5699"/>
                    <a:pt x="9385" y="4668"/>
                    <a:pt x="10253" y="3420"/>
                  </a:cubicBezTo>
                  <a:lnTo>
                    <a:pt x="10253" y="57"/>
                  </a:lnTo>
                  <a:lnTo>
                    <a:pt x="10307" y="57"/>
                  </a:lnTo>
                  <a:cubicBezTo>
                    <a:pt x="10156" y="24"/>
                    <a:pt x="9995" y="0"/>
                    <a:pt x="9824" y="0"/>
                  </a:cubicBez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898275" y="1733200"/>
              <a:ext cx="236025" cy="223800"/>
            </a:xfrm>
            <a:custGeom>
              <a:avLst/>
              <a:gdLst/>
              <a:ahLst/>
              <a:cxnLst/>
              <a:rect l="l" t="t" r="r" b="b"/>
              <a:pathLst>
                <a:path w="9441" h="8952" extrusionOk="0">
                  <a:moveTo>
                    <a:pt x="9413" y="1"/>
                  </a:moveTo>
                  <a:cubicBezTo>
                    <a:pt x="9115" y="55"/>
                    <a:pt x="8762" y="109"/>
                    <a:pt x="8464" y="191"/>
                  </a:cubicBezTo>
                  <a:cubicBezTo>
                    <a:pt x="7541" y="462"/>
                    <a:pt x="6782" y="1004"/>
                    <a:pt x="6022" y="1628"/>
                  </a:cubicBezTo>
                  <a:cubicBezTo>
                    <a:pt x="4775" y="2605"/>
                    <a:pt x="3690" y="3771"/>
                    <a:pt x="2523" y="4883"/>
                  </a:cubicBezTo>
                  <a:cubicBezTo>
                    <a:pt x="1818" y="5561"/>
                    <a:pt x="1113" y="6266"/>
                    <a:pt x="543" y="7270"/>
                  </a:cubicBezTo>
                  <a:cubicBezTo>
                    <a:pt x="218" y="7677"/>
                    <a:pt x="82" y="8301"/>
                    <a:pt x="1" y="8924"/>
                  </a:cubicBezTo>
                  <a:lnTo>
                    <a:pt x="1" y="8952"/>
                  </a:lnTo>
                  <a:lnTo>
                    <a:pt x="4802" y="8952"/>
                  </a:lnTo>
                  <a:cubicBezTo>
                    <a:pt x="5616" y="8246"/>
                    <a:pt x="6375" y="7487"/>
                    <a:pt x="7107" y="6755"/>
                  </a:cubicBezTo>
                  <a:cubicBezTo>
                    <a:pt x="7894" y="5914"/>
                    <a:pt x="8708" y="5181"/>
                    <a:pt x="9440" y="4341"/>
                  </a:cubicBezTo>
                  <a:lnTo>
                    <a:pt x="9440" y="1"/>
                  </a:lnTo>
                  <a:close/>
                </a:path>
              </a:pathLst>
            </a:custGeom>
            <a:solidFill>
              <a:srgbClr val="81D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105600" y="1730900"/>
              <a:ext cx="250900" cy="226100"/>
            </a:xfrm>
            <a:custGeom>
              <a:avLst/>
              <a:gdLst/>
              <a:ahLst/>
              <a:cxnLst/>
              <a:rect l="l" t="t" r="r" b="b"/>
              <a:pathLst>
                <a:path w="10036" h="9044" extrusionOk="0">
                  <a:moveTo>
                    <a:pt x="7613" y="1"/>
                  </a:moveTo>
                  <a:cubicBezTo>
                    <a:pt x="7033" y="1"/>
                    <a:pt x="6514" y="222"/>
                    <a:pt x="5995" y="554"/>
                  </a:cubicBezTo>
                  <a:cubicBezTo>
                    <a:pt x="4774" y="1422"/>
                    <a:pt x="3689" y="2398"/>
                    <a:pt x="2767" y="3592"/>
                  </a:cubicBezTo>
                  <a:cubicBezTo>
                    <a:pt x="2089" y="4433"/>
                    <a:pt x="1519" y="5301"/>
                    <a:pt x="922" y="6196"/>
                  </a:cubicBezTo>
                  <a:cubicBezTo>
                    <a:pt x="461" y="6874"/>
                    <a:pt x="109" y="7606"/>
                    <a:pt x="27" y="8474"/>
                  </a:cubicBezTo>
                  <a:cubicBezTo>
                    <a:pt x="27" y="8664"/>
                    <a:pt x="0" y="8827"/>
                    <a:pt x="0" y="9044"/>
                  </a:cubicBezTo>
                  <a:lnTo>
                    <a:pt x="5045" y="9044"/>
                  </a:lnTo>
                  <a:cubicBezTo>
                    <a:pt x="5289" y="8799"/>
                    <a:pt x="5533" y="8555"/>
                    <a:pt x="5750" y="8284"/>
                  </a:cubicBezTo>
                  <a:cubicBezTo>
                    <a:pt x="6971" y="6874"/>
                    <a:pt x="8137" y="5409"/>
                    <a:pt x="9141" y="3809"/>
                  </a:cubicBezTo>
                  <a:cubicBezTo>
                    <a:pt x="9385" y="3402"/>
                    <a:pt x="9602" y="2995"/>
                    <a:pt x="9683" y="2561"/>
                  </a:cubicBezTo>
                  <a:cubicBezTo>
                    <a:pt x="10036" y="1422"/>
                    <a:pt x="9331" y="283"/>
                    <a:pt x="8164" y="66"/>
                  </a:cubicBezTo>
                  <a:cubicBezTo>
                    <a:pt x="7974" y="21"/>
                    <a:pt x="7791" y="1"/>
                    <a:pt x="7613" y="1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136100" y="1789925"/>
              <a:ext cx="242100" cy="167750"/>
            </a:xfrm>
            <a:custGeom>
              <a:avLst/>
              <a:gdLst/>
              <a:ahLst/>
              <a:cxnLst/>
              <a:rect l="l" t="t" r="r" b="b"/>
              <a:pathLst>
                <a:path w="9684" h="6710" extrusionOk="0">
                  <a:moveTo>
                    <a:pt x="7195" y="0"/>
                  </a:moveTo>
                  <a:cubicBezTo>
                    <a:pt x="6824" y="0"/>
                    <a:pt x="6442" y="93"/>
                    <a:pt x="6076" y="309"/>
                  </a:cubicBezTo>
                  <a:cubicBezTo>
                    <a:pt x="5724" y="498"/>
                    <a:pt x="5425" y="742"/>
                    <a:pt x="5127" y="1014"/>
                  </a:cubicBezTo>
                  <a:cubicBezTo>
                    <a:pt x="4096" y="1909"/>
                    <a:pt x="3093" y="2750"/>
                    <a:pt x="2171" y="3699"/>
                  </a:cubicBezTo>
                  <a:cubicBezTo>
                    <a:pt x="1465" y="4404"/>
                    <a:pt x="842" y="5164"/>
                    <a:pt x="299" y="6032"/>
                  </a:cubicBezTo>
                  <a:cubicBezTo>
                    <a:pt x="163" y="6249"/>
                    <a:pt x="55" y="6466"/>
                    <a:pt x="1" y="6710"/>
                  </a:cubicBezTo>
                  <a:lnTo>
                    <a:pt x="1140" y="6710"/>
                  </a:lnTo>
                  <a:cubicBezTo>
                    <a:pt x="1194" y="6601"/>
                    <a:pt x="1248" y="6547"/>
                    <a:pt x="1276" y="6438"/>
                  </a:cubicBezTo>
                  <a:cubicBezTo>
                    <a:pt x="1682" y="5760"/>
                    <a:pt x="2198" y="5191"/>
                    <a:pt x="2767" y="4621"/>
                  </a:cubicBezTo>
                  <a:cubicBezTo>
                    <a:pt x="3798" y="3590"/>
                    <a:pt x="4883" y="2641"/>
                    <a:pt x="5941" y="1719"/>
                  </a:cubicBezTo>
                  <a:cubicBezTo>
                    <a:pt x="6131" y="1556"/>
                    <a:pt x="6348" y="1421"/>
                    <a:pt x="6538" y="1285"/>
                  </a:cubicBezTo>
                  <a:cubicBezTo>
                    <a:pt x="6764" y="1146"/>
                    <a:pt x="6980" y="1084"/>
                    <a:pt x="7191" y="1084"/>
                  </a:cubicBezTo>
                  <a:cubicBezTo>
                    <a:pt x="7435" y="1084"/>
                    <a:pt x="7674" y="1167"/>
                    <a:pt x="7921" y="1312"/>
                  </a:cubicBezTo>
                  <a:cubicBezTo>
                    <a:pt x="8409" y="1610"/>
                    <a:pt x="8653" y="1990"/>
                    <a:pt x="8572" y="2560"/>
                  </a:cubicBezTo>
                  <a:cubicBezTo>
                    <a:pt x="8545" y="2777"/>
                    <a:pt x="8518" y="2967"/>
                    <a:pt x="8409" y="3184"/>
                  </a:cubicBezTo>
                  <a:cubicBezTo>
                    <a:pt x="8328" y="3319"/>
                    <a:pt x="8274" y="3482"/>
                    <a:pt x="8165" y="3618"/>
                  </a:cubicBezTo>
                  <a:cubicBezTo>
                    <a:pt x="7433" y="4703"/>
                    <a:pt x="6619" y="5760"/>
                    <a:pt x="5697" y="6683"/>
                  </a:cubicBezTo>
                  <a:lnTo>
                    <a:pt x="7107" y="6683"/>
                  </a:lnTo>
                  <a:cubicBezTo>
                    <a:pt x="7704" y="6032"/>
                    <a:pt x="8274" y="5326"/>
                    <a:pt x="8789" y="4621"/>
                  </a:cubicBezTo>
                  <a:cubicBezTo>
                    <a:pt x="9060" y="4241"/>
                    <a:pt x="9277" y="3862"/>
                    <a:pt x="9413" y="3428"/>
                  </a:cubicBezTo>
                  <a:cubicBezTo>
                    <a:pt x="9630" y="2912"/>
                    <a:pt x="9684" y="2397"/>
                    <a:pt x="9548" y="1827"/>
                  </a:cubicBezTo>
                  <a:cubicBezTo>
                    <a:pt x="9425" y="922"/>
                    <a:pt x="8364" y="0"/>
                    <a:pt x="7195" y="0"/>
                  </a:cubicBez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825525" y="1606875"/>
              <a:ext cx="201425" cy="295800"/>
            </a:xfrm>
            <a:custGeom>
              <a:avLst/>
              <a:gdLst/>
              <a:ahLst/>
              <a:cxnLst/>
              <a:rect l="l" t="t" r="r" b="b"/>
              <a:pathLst>
                <a:path w="8057" h="11832" extrusionOk="0">
                  <a:moveTo>
                    <a:pt x="6051" y="0"/>
                  </a:moveTo>
                  <a:cubicBezTo>
                    <a:pt x="5636" y="0"/>
                    <a:pt x="5194" y="165"/>
                    <a:pt x="4748" y="578"/>
                  </a:cubicBezTo>
                  <a:cubicBezTo>
                    <a:pt x="4042" y="1256"/>
                    <a:pt x="3446" y="2043"/>
                    <a:pt x="2957" y="2911"/>
                  </a:cubicBezTo>
                  <a:cubicBezTo>
                    <a:pt x="2117" y="4511"/>
                    <a:pt x="1330" y="6112"/>
                    <a:pt x="652" y="7766"/>
                  </a:cubicBezTo>
                  <a:cubicBezTo>
                    <a:pt x="381" y="8444"/>
                    <a:pt x="191" y="9177"/>
                    <a:pt x="82" y="9800"/>
                  </a:cubicBezTo>
                  <a:cubicBezTo>
                    <a:pt x="1" y="10641"/>
                    <a:pt x="354" y="11401"/>
                    <a:pt x="896" y="11591"/>
                  </a:cubicBezTo>
                  <a:cubicBezTo>
                    <a:pt x="1260" y="11732"/>
                    <a:pt x="1574" y="11832"/>
                    <a:pt x="1887" y="11832"/>
                  </a:cubicBezTo>
                  <a:cubicBezTo>
                    <a:pt x="2297" y="11832"/>
                    <a:pt x="2706" y="11660"/>
                    <a:pt x="3229" y="11184"/>
                  </a:cubicBezTo>
                  <a:cubicBezTo>
                    <a:pt x="4042" y="10451"/>
                    <a:pt x="4693" y="9556"/>
                    <a:pt x="5263" y="8580"/>
                  </a:cubicBezTo>
                  <a:cubicBezTo>
                    <a:pt x="6050" y="7224"/>
                    <a:pt x="6863" y="5840"/>
                    <a:pt x="7433" y="4321"/>
                  </a:cubicBezTo>
                  <a:cubicBezTo>
                    <a:pt x="7677" y="3643"/>
                    <a:pt x="7867" y="3019"/>
                    <a:pt x="7975" y="2287"/>
                  </a:cubicBezTo>
                  <a:cubicBezTo>
                    <a:pt x="8057" y="1745"/>
                    <a:pt x="7975" y="1175"/>
                    <a:pt x="7596" y="768"/>
                  </a:cubicBezTo>
                  <a:cubicBezTo>
                    <a:pt x="7181" y="337"/>
                    <a:pt x="6644" y="0"/>
                    <a:pt x="6051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876400" y="1651825"/>
              <a:ext cx="211575" cy="299550"/>
            </a:xfrm>
            <a:custGeom>
              <a:avLst/>
              <a:gdLst/>
              <a:ahLst/>
              <a:cxnLst/>
              <a:rect l="l" t="t" r="r" b="b"/>
              <a:pathLst>
                <a:path w="8463" h="11982" extrusionOk="0">
                  <a:moveTo>
                    <a:pt x="6301" y="1139"/>
                  </a:moveTo>
                  <a:cubicBezTo>
                    <a:pt x="6888" y="1139"/>
                    <a:pt x="7244" y="1515"/>
                    <a:pt x="7297" y="2171"/>
                  </a:cubicBezTo>
                  <a:cubicBezTo>
                    <a:pt x="7378" y="2876"/>
                    <a:pt x="7188" y="3554"/>
                    <a:pt x="6917" y="4232"/>
                  </a:cubicBezTo>
                  <a:cubicBezTo>
                    <a:pt x="6564" y="5182"/>
                    <a:pt x="6076" y="6131"/>
                    <a:pt x="5561" y="6999"/>
                  </a:cubicBezTo>
                  <a:cubicBezTo>
                    <a:pt x="4964" y="8057"/>
                    <a:pt x="4394" y="9087"/>
                    <a:pt x="3662" y="10037"/>
                  </a:cubicBezTo>
                  <a:cubicBezTo>
                    <a:pt x="3264" y="10559"/>
                    <a:pt x="2776" y="10830"/>
                    <a:pt x="2175" y="10830"/>
                  </a:cubicBezTo>
                  <a:cubicBezTo>
                    <a:pt x="2120" y="10830"/>
                    <a:pt x="2064" y="10828"/>
                    <a:pt x="2007" y="10823"/>
                  </a:cubicBezTo>
                  <a:cubicBezTo>
                    <a:pt x="1628" y="10769"/>
                    <a:pt x="1356" y="10579"/>
                    <a:pt x="1221" y="10172"/>
                  </a:cubicBezTo>
                  <a:cubicBezTo>
                    <a:pt x="1031" y="9603"/>
                    <a:pt x="1058" y="8979"/>
                    <a:pt x="1221" y="8247"/>
                  </a:cubicBezTo>
                  <a:cubicBezTo>
                    <a:pt x="1573" y="6945"/>
                    <a:pt x="2143" y="5616"/>
                    <a:pt x="2848" y="4395"/>
                  </a:cubicBezTo>
                  <a:cubicBezTo>
                    <a:pt x="3391" y="3527"/>
                    <a:pt x="3987" y="2713"/>
                    <a:pt x="4720" y="1981"/>
                  </a:cubicBezTo>
                  <a:cubicBezTo>
                    <a:pt x="4991" y="1710"/>
                    <a:pt x="5289" y="1493"/>
                    <a:pt x="5642" y="1303"/>
                  </a:cubicBezTo>
                  <a:cubicBezTo>
                    <a:pt x="5832" y="1221"/>
                    <a:pt x="6049" y="1140"/>
                    <a:pt x="6239" y="1140"/>
                  </a:cubicBezTo>
                  <a:cubicBezTo>
                    <a:pt x="6260" y="1139"/>
                    <a:pt x="6280" y="1139"/>
                    <a:pt x="6301" y="1139"/>
                  </a:cubicBezTo>
                  <a:close/>
                  <a:moveTo>
                    <a:pt x="6374" y="1"/>
                  </a:moveTo>
                  <a:cubicBezTo>
                    <a:pt x="5940" y="1"/>
                    <a:pt x="5534" y="109"/>
                    <a:pt x="5154" y="299"/>
                  </a:cubicBezTo>
                  <a:cubicBezTo>
                    <a:pt x="4720" y="543"/>
                    <a:pt x="4313" y="842"/>
                    <a:pt x="3987" y="1221"/>
                  </a:cubicBezTo>
                  <a:cubicBezTo>
                    <a:pt x="2143" y="3120"/>
                    <a:pt x="922" y="5426"/>
                    <a:pt x="217" y="8030"/>
                  </a:cubicBezTo>
                  <a:cubicBezTo>
                    <a:pt x="55" y="8653"/>
                    <a:pt x="0" y="9277"/>
                    <a:pt x="109" y="9901"/>
                  </a:cubicBezTo>
                  <a:cubicBezTo>
                    <a:pt x="217" y="10688"/>
                    <a:pt x="489" y="11393"/>
                    <a:pt x="1194" y="11718"/>
                  </a:cubicBezTo>
                  <a:cubicBezTo>
                    <a:pt x="1562" y="11897"/>
                    <a:pt x="1925" y="11981"/>
                    <a:pt x="2283" y="11981"/>
                  </a:cubicBezTo>
                  <a:cubicBezTo>
                    <a:pt x="2742" y="11981"/>
                    <a:pt x="3193" y="11842"/>
                    <a:pt x="3635" y="11583"/>
                  </a:cubicBezTo>
                  <a:cubicBezTo>
                    <a:pt x="4015" y="11393"/>
                    <a:pt x="4177" y="11013"/>
                    <a:pt x="4449" y="10715"/>
                  </a:cubicBezTo>
                  <a:cubicBezTo>
                    <a:pt x="5696" y="9142"/>
                    <a:pt x="6727" y="7433"/>
                    <a:pt x="7568" y="5588"/>
                  </a:cubicBezTo>
                  <a:cubicBezTo>
                    <a:pt x="7866" y="4910"/>
                    <a:pt x="8192" y="4232"/>
                    <a:pt x="8327" y="3446"/>
                  </a:cubicBezTo>
                  <a:cubicBezTo>
                    <a:pt x="8409" y="2903"/>
                    <a:pt x="8463" y="2306"/>
                    <a:pt x="8354" y="1737"/>
                  </a:cubicBezTo>
                  <a:cubicBezTo>
                    <a:pt x="8137" y="706"/>
                    <a:pt x="7324" y="1"/>
                    <a:pt x="6374" y="1"/>
                  </a:cubicBezTo>
                  <a:close/>
                </a:path>
              </a:pathLst>
            </a:custGeom>
            <a:solidFill>
              <a:srgbClr val="81D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376825" y="1151275"/>
              <a:ext cx="326875" cy="141950"/>
            </a:xfrm>
            <a:custGeom>
              <a:avLst/>
              <a:gdLst/>
              <a:ahLst/>
              <a:cxnLst/>
              <a:rect l="l" t="t" r="r" b="b"/>
              <a:pathLst>
                <a:path w="13075" h="5678" extrusionOk="0">
                  <a:moveTo>
                    <a:pt x="4076" y="0"/>
                  </a:moveTo>
                  <a:cubicBezTo>
                    <a:pt x="3571" y="0"/>
                    <a:pt x="3102" y="71"/>
                    <a:pt x="2632" y="141"/>
                  </a:cubicBezTo>
                  <a:cubicBezTo>
                    <a:pt x="1954" y="223"/>
                    <a:pt x="1357" y="467"/>
                    <a:pt x="814" y="901"/>
                  </a:cubicBezTo>
                  <a:cubicBezTo>
                    <a:pt x="28" y="1497"/>
                    <a:pt x="1" y="2637"/>
                    <a:pt x="706" y="3315"/>
                  </a:cubicBezTo>
                  <a:cubicBezTo>
                    <a:pt x="1384" y="3993"/>
                    <a:pt x="2198" y="4400"/>
                    <a:pt x="3120" y="4617"/>
                  </a:cubicBezTo>
                  <a:cubicBezTo>
                    <a:pt x="4286" y="4942"/>
                    <a:pt x="5507" y="5132"/>
                    <a:pt x="6700" y="5349"/>
                  </a:cubicBezTo>
                  <a:cubicBezTo>
                    <a:pt x="7781" y="5525"/>
                    <a:pt x="8838" y="5677"/>
                    <a:pt x="9936" y="5677"/>
                  </a:cubicBezTo>
                  <a:cubicBezTo>
                    <a:pt x="10024" y="5677"/>
                    <a:pt x="10111" y="5676"/>
                    <a:pt x="10199" y="5674"/>
                  </a:cubicBezTo>
                  <a:cubicBezTo>
                    <a:pt x="10877" y="5674"/>
                    <a:pt x="11528" y="5539"/>
                    <a:pt x="12125" y="5268"/>
                  </a:cubicBezTo>
                  <a:cubicBezTo>
                    <a:pt x="12478" y="5105"/>
                    <a:pt x="12722" y="4888"/>
                    <a:pt x="12857" y="4562"/>
                  </a:cubicBezTo>
                  <a:cubicBezTo>
                    <a:pt x="12939" y="4264"/>
                    <a:pt x="13074" y="3911"/>
                    <a:pt x="13047" y="3586"/>
                  </a:cubicBezTo>
                  <a:cubicBezTo>
                    <a:pt x="13020" y="2718"/>
                    <a:pt x="12776" y="1986"/>
                    <a:pt x="11962" y="1579"/>
                  </a:cubicBezTo>
                  <a:cubicBezTo>
                    <a:pt x="11528" y="1335"/>
                    <a:pt x="11040" y="1145"/>
                    <a:pt x="10579" y="1009"/>
                  </a:cubicBezTo>
                  <a:cubicBezTo>
                    <a:pt x="9874" y="765"/>
                    <a:pt x="9141" y="629"/>
                    <a:pt x="8409" y="494"/>
                  </a:cubicBezTo>
                  <a:cubicBezTo>
                    <a:pt x="7053" y="223"/>
                    <a:pt x="5697" y="87"/>
                    <a:pt x="4313" y="6"/>
                  </a:cubicBezTo>
                  <a:cubicBezTo>
                    <a:pt x="4233" y="2"/>
                    <a:pt x="4154" y="0"/>
                    <a:pt x="4076" y="0"/>
                  </a:cubicBezTo>
                  <a:close/>
                </a:path>
              </a:pathLst>
            </a:custGeom>
            <a:solidFill>
              <a:srgbClr val="9AD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632475" y="1374850"/>
              <a:ext cx="229225" cy="284575"/>
            </a:xfrm>
            <a:custGeom>
              <a:avLst/>
              <a:gdLst/>
              <a:ahLst/>
              <a:cxnLst/>
              <a:rect l="l" t="t" r="r" b="b"/>
              <a:pathLst>
                <a:path w="9169" h="11383" extrusionOk="0">
                  <a:moveTo>
                    <a:pt x="6925" y="0"/>
                  </a:moveTo>
                  <a:cubicBezTo>
                    <a:pt x="6227" y="0"/>
                    <a:pt x="5631" y="287"/>
                    <a:pt x="5100" y="746"/>
                  </a:cubicBezTo>
                  <a:cubicBezTo>
                    <a:pt x="3933" y="1695"/>
                    <a:pt x="2984" y="2807"/>
                    <a:pt x="2225" y="4055"/>
                  </a:cubicBezTo>
                  <a:cubicBezTo>
                    <a:pt x="1628" y="4977"/>
                    <a:pt x="1112" y="5926"/>
                    <a:pt x="651" y="6876"/>
                  </a:cubicBezTo>
                  <a:cubicBezTo>
                    <a:pt x="272" y="7608"/>
                    <a:pt x="0" y="8368"/>
                    <a:pt x="0" y="9208"/>
                  </a:cubicBezTo>
                  <a:cubicBezTo>
                    <a:pt x="55" y="9371"/>
                    <a:pt x="0" y="9588"/>
                    <a:pt x="28" y="9832"/>
                  </a:cubicBezTo>
                  <a:cubicBezTo>
                    <a:pt x="109" y="10320"/>
                    <a:pt x="380" y="10782"/>
                    <a:pt x="814" y="10999"/>
                  </a:cubicBezTo>
                  <a:cubicBezTo>
                    <a:pt x="1269" y="11238"/>
                    <a:pt x="1762" y="11383"/>
                    <a:pt x="2244" y="11383"/>
                  </a:cubicBezTo>
                  <a:cubicBezTo>
                    <a:pt x="2854" y="11383"/>
                    <a:pt x="3449" y="11152"/>
                    <a:pt x="3933" y="10592"/>
                  </a:cubicBezTo>
                  <a:cubicBezTo>
                    <a:pt x="4557" y="9914"/>
                    <a:pt x="5181" y="9208"/>
                    <a:pt x="5696" y="8476"/>
                  </a:cubicBezTo>
                  <a:cubicBezTo>
                    <a:pt x="6781" y="6903"/>
                    <a:pt x="7758" y="5303"/>
                    <a:pt x="8626" y="3648"/>
                  </a:cubicBezTo>
                  <a:cubicBezTo>
                    <a:pt x="8816" y="3241"/>
                    <a:pt x="8951" y="2807"/>
                    <a:pt x="9033" y="2319"/>
                  </a:cubicBezTo>
                  <a:cubicBezTo>
                    <a:pt x="9168" y="1180"/>
                    <a:pt x="8355" y="149"/>
                    <a:pt x="7188" y="13"/>
                  </a:cubicBezTo>
                  <a:cubicBezTo>
                    <a:pt x="7099" y="4"/>
                    <a:pt x="7011" y="0"/>
                    <a:pt x="6925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098800" y="1275725"/>
              <a:ext cx="139725" cy="316125"/>
            </a:xfrm>
            <a:custGeom>
              <a:avLst/>
              <a:gdLst/>
              <a:ahLst/>
              <a:cxnLst/>
              <a:rect l="l" t="t" r="r" b="b"/>
              <a:pathLst>
                <a:path w="5589" h="12645" extrusionOk="0">
                  <a:moveTo>
                    <a:pt x="2399" y="1"/>
                  </a:moveTo>
                  <a:cubicBezTo>
                    <a:pt x="2231" y="1"/>
                    <a:pt x="2055" y="16"/>
                    <a:pt x="1872" y="45"/>
                  </a:cubicBezTo>
                  <a:cubicBezTo>
                    <a:pt x="1493" y="100"/>
                    <a:pt x="1194" y="290"/>
                    <a:pt x="950" y="588"/>
                  </a:cubicBezTo>
                  <a:cubicBezTo>
                    <a:pt x="571" y="1076"/>
                    <a:pt x="299" y="1591"/>
                    <a:pt x="164" y="2188"/>
                  </a:cubicBezTo>
                  <a:cubicBezTo>
                    <a:pt x="28" y="2866"/>
                    <a:pt x="1" y="3544"/>
                    <a:pt x="28" y="4331"/>
                  </a:cubicBezTo>
                  <a:lnTo>
                    <a:pt x="28" y="5009"/>
                  </a:lnTo>
                  <a:cubicBezTo>
                    <a:pt x="191" y="6745"/>
                    <a:pt x="462" y="8427"/>
                    <a:pt x="869" y="10135"/>
                  </a:cubicBezTo>
                  <a:cubicBezTo>
                    <a:pt x="977" y="10597"/>
                    <a:pt x="1113" y="11085"/>
                    <a:pt x="1357" y="11519"/>
                  </a:cubicBezTo>
                  <a:cubicBezTo>
                    <a:pt x="1655" y="12034"/>
                    <a:pt x="2035" y="12441"/>
                    <a:pt x="2632" y="12577"/>
                  </a:cubicBezTo>
                  <a:cubicBezTo>
                    <a:pt x="2832" y="12622"/>
                    <a:pt x="3029" y="12645"/>
                    <a:pt x="3222" y="12645"/>
                  </a:cubicBezTo>
                  <a:cubicBezTo>
                    <a:pt x="4286" y="12645"/>
                    <a:pt x="5196" y="11970"/>
                    <a:pt x="5426" y="10868"/>
                  </a:cubicBezTo>
                  <a:cubicBezTo>
                    <a:pt x="5588" y="10163"/>
                    <a:pt x="5588" y="9430"/>
                    <a:pt x="5561" y="8725"/>
                  </a:cubicBezTo>
                  <a:cubicBezTo>
                    <a:pt x="5534" y="8183"/>
                    <a:pt x="5426" y="7694"/>
                    <a:pt x="5344" y="7152"/>
                  </a:cubicBezTo>
                  <a:cubicBezTo>
                    <a:pt x="5154" y="5524"/>
                    <a:pt x="4937" y="3897"/>
                    <a:pt x="4585" y="2270"/>
                  </a:cubicBezTo>
                  <a:cubicBezTo>
                    <a:pt x="4503" y="1944"/>
                    <a:pt x="4395" y="1673"/>
                    <a:pt x="4314" y="1375"/>
                  </a:cubicBezTo>
                  <a:cubicBezTo>
                    <a:pt x="3971" y="437"/>
                    <a:pt x="3300" y="1"/>
                    <a:pt x="2399" y="1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347675" y="1423850"/>
              <a:ext cx="222425" cy="277250"/>
            </a:xfrm>
            <a:custGeom>
              <a:avLst/>
              <a:gdLst/>
              <a:ahLst/>
              <a:cxnLst/>
              <a:rect l="l" t="t" r="r" b="b"/>
              <a:pathLst>
                <a:path w="8897" h="11090" extrusionOk="0">
                  <a:moveTo>
                    <a:pt x="6529" y="1"/>
                  </a:moveTo>
                  <a:cubicBezTo>
                    <a:pt x="6247" y="1"/>
                    <a:pt x="5964" y="54"/>
                    <a:pt x="5696" y="169"/>
                  </a:cubicBezTo>
                  <a:cubicBezTo>
                    <a:pt x="4991" y="440"/>
                    <a:pt x="4367" y="901"/>
                    <a:pt x="3906" y="1525"/>
                  </a:cubicBezTo>
                  <a:cubicBezTo>
                    <a:pt x="2496" y="3261"/>
                    <a:pt x="1329" y="5160"/>
                    <a:pt x="380" y="7194"/>
                  </a:cubicBezTo>
                  <a:cubicBezTo>
                    <a:pt x="136" y="7682"/>
                    <a:pt x="0" y="8279"/>
                    <a:pt x="0" y="8849"/>
                  </a:cubicBezTo>
                  <a:cubicBezTo>
                    <a:pt x="0" y="8957"/>
                    <a:pt x="0" y="9011"/>
                    <a:pt x="27" y="9120"/>
                  </a:cubicBezTo>
                  <a:cubicBezTo>
                    <a:pt x="27" y="10185"/>
                    <a:pt x="961" y="11090"/>
                    <a:pt x="2022" y="11090"/>
                  </a:cubicBezTo>
                  <a:cubicBezTo>
                    <a:pt x="2338" y="11090"/>
                    <a:pt x="2666" y="11009"/>
                    <a:pt x="2984" y="10829"/>
                  </a:cubicBezTo>
                  <a:cubicBezTo>
                    <a:pt x="3255" y="10666"/>
                    <a:pt x="3526" y="10476"/>
                    <a:pt x="3771" y="10259"/>
                  </a:cubicBezTo>
                  <a:cubicBezTo>
                    <a:pt x="4557" y="9635"/>
                    <a:pt x="5235" y="8849"/>
                    <a:pt x="5805" y="8008"/>
                  </a:cubicBezTo>
                  <a:cubicBezTo>
                    <a:pt x="6456" y="7031"/>
                    <a:pt x="7080" y="6109"/>
                    <a:pt x="7704" y="5160"/>
                  </a:cubicBezTo>
                  <a:cubicBezTo>
                    <a:pt x="8165" y="4427"/>
                    <a:pt x="8572" y="3641"/>
                    <a:pt x="8789" y="2773"/>
                  </a:cubicBezTo>
                  <a:cubicBezTo>
                    <a:pt x="8897" y="2285"/>
                    <a:pt x="8897" y="1851"/>
                    <a:pt x="8707" y="1417"/>
                  </a:cubicBezTo>
                  <a:cubicBezTo>
                    <a:pt x="8354" y="566"/>
                    <a:pt x="7446" y="1"/>
                    <a:pt x="6529" y="1"/>
                  </a:cubicBezTo>
                  <a:close/>
                </a:path>
              </a:pathLst>
            </a:custGeom>
            <a:solidFill>
              <a:srgbClr val="81D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88825" y="873375"/>
              <a:ext cx="46825" cy="299075"/>
            </a:xfrm>
            <a:custGeom>
              <a:avLst/>
              <a:gdLst/>
              <a:ahLst/>
              <a:cxnLst/>
              <a:rect l="l" t="t" r="r" b="b"/>
              <a:pathLst>
                <a:path w="1873" h="11963" extrusionOk="0">
                  <a:moveTo>
                    <a:pt x="1818" y="1"/>
                  </a:moveTo>
                  <a:cubicBezTo>
                    <a:pt x="1113" y="272"/>
                    <a:pt x="706" y="896"/>
                    <a:pt x="570" y="1628"/>
                  </a:cubicBezTo>
                  <a:cubicBezTo>
                    <a:pt x="408" y="2523"/>
                    <a:pt x="326" y="3391"/>
                    <a:pt x="245" y="4286"/>
                  </a:cubicBezTo>
                  <a:cubicBezTo>
                    <a:pt x="55" y="5995"/>
                    <a:pt x="1" y="7731"/>
                    <a:pt x="164" y="9467"/>
                  </a:cubicBezTo>
                  <a:cubicBezTo>
                    <a:pt x="245" y="10037"/>
                    <a:pt x="299" y="10633"/>
                    <a:pt x="543" y="11176"/>
                  </a:cubicBezTo>
                  <a:cubicBezTo>
                    <a:pt x="733" y="11610"/>
                    <a:pt x="1059" y="11881"/>
                    <a:pt x="1520" y="11935"/>
                  </a:cubicBezTo>
                  <a:cubicBezTo>
                    <a:pt x="1628" y="11962"/>
                    <a:pt x="1737" y="11962"/>
                    <a:pt x="1872" y="11962"/>
                  </a:cubicBezTo>
                  <a:lnTo>
                    <a:pt x="1872" y="1"/>
                  </a:ln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368700" y="1170250"/>
              <a:ext cx="327550" cy="141950"/>
            </a:xfrm>
            <a:custGeom>
              <a:avLst/>
              <a:gdLst/>
              <a:ahLst/>
              <a:cxnLst/>
              <a:rect l="l" t="t" r="r" b="b"/>
              <a:pathLst>
                <a:path w="13102" h="5678" extrusionOk="0">
                  <a:moveTo>
                    <a:pt x="4095" y="1"/>
                  </a:moveTo>
                  <a:cubicBezTo>
                    <a:pt x="3625" y="1"/>
                    <a:pt x="3152" y="71"/>
                    <a:pt x="2658" y="142"/>
                  </a:cubicBezTo>
                  <a:cubicBezTo>
                    <a:pt x="1980" y="196"/>
                    <a:pt x="1356" y="440"/>
                    <a:pt x="841" y="874"/>
                  </a:cubicBezTo>
                  <a:cubicBezTo>
                    <a:pt x="54" y="1498"/>
                    <a:pt x="0" y="2610"/>
                    <a:pt x="733" y="3288"/>
                  </a:cubicBezTo>
                  <a:cubicBezTo>
                    <a:pt x="1411" y="3966"/>
                    <a:pt x="2224" y="4373"/>
                    <a:pt x="3119" y="4617"/>
                  </a:cubicBezTo>
                  <a:cubicBezTo>
                    <a:pt x="4313" y="4915"/>
                    <a:pt x="5533" y="5132"/>
                    <a:pt x="6727" y="5322"/>
                  </a:cubicBezTo>
                  <a:cubicBezTo>
                    <a:pt x="7808" y="5523"/>
                    <a:pt x="8865" y="5678"/>
                    <a:pt x="9964" y="5678"/>
                  </a:cubicBezTo>
                  <a:cubicBezTo>
                    <a:pt x="10051" y="5678"/>
                    <a:pt x="10138" y="5677"/>
                    <a:pt x="10226" y="5675"/>
                  </a:cubicBezTo>
                  <a:cubicBezTo>
                    <a:pt x="10904" y="5675"/>
                    <a:pt x="11528" y="5539"/>
                    <a:pt x="12152" y="5268"/>
                  </a:cubicBezTo>
                  <a:cubicBezTo>
                    <a:pt x="12504" y="5078"/>
                    <a:pt x="12721" y="4888"/>
                    <a:pt x="12857" y="4536"/>
                  </a:cubicBezTo>
                  <a:cubicBezTo>
                    <a:pt x="12965" y="4237"/>
                    <a:pt x="13101" y="3912"/>
                    <a:pt x="13074" y="3559"/>
                  </a:cubicBezTo>
                  <a:cubicBezTo>
                    <a:pt x="13047" y="2718"/>
                    <a:pt x="12803" y="1959"/>
                    <a:pt x="11989" y="1552"/>
                  </a:cubicBezTo>
                  <a:cubicBezTo>
                    <a:pt x="11555" y="1335"/>
                    <a:pt x="11067" y="1118"/>
                    <a:pt x="10606" y="982"/>
                  </a:cubicBezTo>
                  <a:cubicBezTo>
                    <a:pt x="9873" y="738"/>
                    <a:pt x="9168" y="603"/>
                    <a:pt x="8436" y="467"/>
                  </a:cubicBezTo>
                  <a:cubicBezTo>
                    <a:pt x="7080" y="196"/>
                    <a:pt x="5723" y="60"/>
                    <a:pt x="4313" y="6"/>
                  </a:cubicBezTo>
                  <a:cubicBezTo>
                    <a:pt x="4240" y="2"/>
                    <a:pt x="4168" y="1"/>
                    <a:pt x="4095" y="1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509725" y="326850"/>
              <a:ext cx="275350" cy="37300"/>
            </a:xfrm>
            <a:custGeom>
              <a:avLst/>
              <a:gdLst/>
              <a:ahLst/>
              <a:cxnLst/>
              <a:rect l="l" t="t" r="r" b="b"/>
              <a:pathLst>
                <a:path w="11014" h="1492" extrusionOk="0">
                  <a:moveTo>
                    <a:pt x="1" y="0"/>
                  </a:moveTo>
                  <a:cubicBezTo>
                    <a:pt x="381" y="163"/>
                    <a:pt x="760" y="353"/>
                    <a:pt x="1140" y="434"/>
                  </a:cubicBezTo>
                  <a:cubicBezTo>
                    <a:pt x="2334" y="787"/>
                    <a:pt x="3527" y="949"/>
                    <a:pt x="4748" y="1166"/>
                  </a:cubicBezTo>
                  <a:cubicBezTo>
                    <a:pt x="5887" y="1356"/>
                    <a:pt x="7053" y="1492"/>
                    <a:pt x="8247" y="1492"/>
                  </a:cubicBezTo>
                  <a:cubicBezTo>
                    <a:pt x="8925" y="1492"/>
                    <a:pt x="9576" y="1356"/>
                    <a:pt x="10172" y="1085"/>
                  </a:cubicBezTo>
                  <a:cubicBezTo>
                    <a:pt x="10525" y="949"/>
                    <a:pt x="10742" y="705"/>
                    <a:pt x="10878" y="380"/>
                  </a:cubicBezTo>
                  <a:cubicBezTo>
                    <a:pt x="10932" y="244"/>
                    <a:pt x="10986" y="136"/>
                    <a:pt x="11013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201875" y="808950"/>
              <a:ext cx="250250" cy="307675"/>
            </a:xfrm>
            <a:custGeom>
              <a:avLst/>
              <a:gdLst/>
              <a:ahLst/>
              <a:cxnLst/>
              <a:rect l="l" t="t" r="r" b="b"/>
              <a:pathLst>
                <a:path w="10010" h="12307" extrusionOk="0">
                  <a:moveTo>
                    <a:pt x="7562" y="1"/>
                  </a:moveTo>
                  <a:cubicBezTo>
                    <a:pt x="7397" y="1"/>
                    <a:pt x="7228" y="18"/>
                    <a:pt x="7053" y="55"/>
                  </a:cubicBezTo>
                  <a:cubicBezTo>
                    <a:pt x="6592" y="110"/>
                    <a:pt x="6185" y="327"/>
                    <a:pt x="5805" y="679"/>
                  </a:cubicBezTo>
                  <a:cubicBezTo>
                    <a:pt x="5507" y="950"/>
                    <a:pt x="5209" y="1249"/>
                    <a:pt x="4964" y="1601"/>
                  </a:cubicBezTo>
                  <a:cubicBezTo>
                    <a:pt x="3445" y="3608"/>
                    <a:pt x="2089" y="5751"/>
                    <a:pt x="923" y="7975"/>
                  </a:cubicBezTo>
                  <a:cubicBezTo>
                    <a:pt x="543" y="8654"/>
                    <a:pt x="245" y="9359"/>
                    <a:pt x="109" y="10145"/>
                  </a:cubicBezTo>
                  <a:cubicBezTo>
                    <a:pt x="1" y="10851"/>
                    <a:pt x="245" y="11393"/>
                    <a:pt x="869" y="11773"/>
                  </a:cubicBezTo>
                  <a:cubicBezTo>
                    <a:pt x="1276" y="12017"/>
                    <a:pt x="1710" y="12180"/>
                    <a:pt x="2171" y="12288"/>
                  </a:cubicBezTo>
                  <a:cubicBezTo>
                    <a:pt x="2280" y="12300"/>
                    <a:pt x="2386" y="12307"/>
                    <a:pt x="2488" y="12307"/>
                  </a:cubicBezTo>
                  <a:cubicBezTo>
                    <a:pt x="2840" y="12307"/>
                    <a:pt x="3151" y="12227"/>
                    <a:pt x="3445" y="12017"/>
                  </a:cubicBezTo>
                  <a:cubicBezTo>
                    <a:pt x="3771" y="11773"/>
                    <a:pt x="4069" y="11529"/>
                    <a:pt x="4341" y="11230"/>
                  </a:cubicBezTo>
                  <a:cubicBezTo>
                    <a:pt x="5263" y="10227"/>
                    <a:pt x="6076" y="9142"/>
                    <a:pt x="6782" y="7975"/>
                  </a:cubicBezTo>
                  <a:cubicBezTo>
                    <a:pt x="7514" y="6890"/>
                    <a:pt x="8192" y="5806"/>
                    <a:pt x="8816" y="4693"/>
                  </a:cubicBezTo>
                  <a:cubicBezTo>
                    <a:pt x="9277" y="3880"/>
                    <a:pt x="9684" y="3093"/>
                    <a:pt x="9874" y="2171"/>
                  </a:cubicBezTo>
                  <a:cubicBezTo>
                    <a:pt x="10009" y="1574"/>
                    <a:pt x="9820" y="1086"/>
                    <a:pt x="9358" y="733"/>
                  </a:cubicBezTo>
                  <a:cubicBezTo>
                    <a:pt x="8835" y="297"/>
                    <a:pt x="8240" y="1"/>
                    <a:pt x="7562" y="1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740300" y="905725"/>
              <a:ext cx="187175" cy="279475"/>
            </a:xfrm>
            <a:custGeom>
              <a:avLst/>
              <a:gdLst/>
              <a:ahLst/>
              <a:cxnLst/>
              <a:rect l="l" t="t" r="r" b="b"/>
              <a:pathLst>
                <a:path w="7487" h="11179" extrusionOk="0">
                  <a:moveTo>
                    <a:pt x="5524" y="0"/>
                  </a:moveTo>
                  <a:cubicBezTo>
                    <a:pt x="5071" y="0"/>
                    <a:pt x="4591" y="174"/>
                    <a:pt x="4123" y="605"/>
                  </a:cubicBezTo>
                  <a:cubicBezTo>
                    <a:pt x="3418" y="1256"/>
                    <a:pt x="2875" y="2043"/>
                    <a:pt x="2468" y="2884"/>
                  </a:cubicBezTo>
                  <a:cubicBezTo>
                    <a:pt x="1736" y="4403"/>
                    <a:pt x="1058" y="5949"/>
                    <a:pt x="461" y="7495"/>
                  </a:cubicBezTo>
                  <a:cubicBezTo>
                    <a:pt x="244" y="8173"/>
                    <a:pt x="54" y="8851"/>
                    <a:pt x="0" y="9421"/>
                  </a:cubicBezTo>
                  <a:cubicBezTo>
                    <a:pt x="0" y="10207"/>
                    <a:pt x="380" y="10858"/>
                    <a:pt x="922" y="11021"/>
                  </a:cubicBezTo>
                  <a:cubicBezTo>
                    <a:pt x="1250" y="11113"/>
                    <a:pt x="1536" y="11178"/>
                    <a:pt x="1810" y="11178"/>
                  </a:cubicBezTo>
                  <a:cubicBezTo>
                    <a:pt x="2263" y="11178"/>
                    <a:pt x="2688" y="11002"/>
                    <a:pt x="3228" y="10479"/>
                  </a:cubicBezTo>
                  <a:cubicBezTo>
                    <a:pt x="3960" y="9719"/>
                    <a:pt x="4584" y="8878"/>
                    <a:pt x="5072" y="7929"/>
                  </a:cubicBezTo>
                  <a:cubicBezTo>
                    <a:pt x="5805" y="6654"/>
                    <a:pt x="6510" y="5325"/>
                    <a:pt x="6971" y="3887"/>
                  </a:cubicBezTo>
                  <a:cubicBezTo>
                    <a:pt x="7188" y="3291"/>
                    <a:pt x="7378" y="2640"/>
                    <a:pt x="7432" y="1989"/>
                  </a:cubicBezTo>
                  <a:cubicBezTo>
                    <a:pt x="7486" y="1501"/>
                    <a:pt x="7378" y="958"/>
                    <a:pt x="6971" y="605"/>
                  </a:cubicBezTo>
                  <a:cubicBezTo>
                    <a:pt x="6571" y="250"/>
                    <a:pt x="6067" y="0"/>
                    <a:pt x="5524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757925" y="590550"/>
              <a:ext cx="263800" cy="199175"/>
            </a:xfrm>
            <a:custGeom>
              <a:avLst/>
              <a:gdLst/>
              <a:ahLst/>
              <a:cxnLst/>
              <a:rect l="l" t="t" r="r" b="b"/>
              <a:pathLst>
                <a:path w="10552" h="7967" extrusionOk="0">
                  <a:moveTo>
                    <a:pt x="2089" y="1"/>
                  </a:moveTo>
                  <a:cubicBezTo>
                    <a:pt x="1643" y="1"/>
                    <a:pt x="1314" y="213"/>
                    <a:pt x="1058" y="546"/>
                  </a:cubicBezTo>
                  <a:cubicBezTo>
                    <a:pt x="678" y="980"/>
                    <a:pt x="461" y="1441"/>
                    <a:pt x="272" y="1983"/>
                  </a:cubicBezTo>
                  <a:cubicBezTo>
                    <a:pt x="0" y="2797"/>
                    <a:pt x="244" y="3475"/>
                    <a:pt x="868" y="4072"/>
                  </a:cubicBezTo>
                  <a:cubicBezTo>
                    <a:pt x="1221" y="4397"/>
                    <a:pt x="1601" y="4696"/>
                    <a:pt x="2035" y="4967"/>
                  </a:cubicBezTo>
                  <a:cubicBezTo>
                    <a:pt x="3445" y="5889"/>
                    <a:pt x="4883" y="6648"/>
                    <a:pt x="6456" y="7245"/>
                  </a:cubicBezTo>
                  <a:cubicBezTo>
                    <a:pt x="7242" y="7544"/>
                    <a:pt x="7975" y="7869"/>
                    <a:pt x="8788" y="7950"/>
                  </a:cubicBezTo>
                  <a:cubicBezTo>
                    <a:pt x="8862" y="7961"/>
                    <a:pt x="8935" y="7966"/>
                    <a:pt x="9006" y="7966"/>
                  </a:cubicBezTo>
                  <a:cubicBezTo>
                    <a:pt x="9666" y="7966"/>
                    <a:pt x="10193" y="7524"/>
                    <a:pt x="10389" y="6838"/>
                  </a:cubicBezTo>
                  <a:cubicBezTo>
                    <a:pt x="10552" y="6160"/>
                    <a:pt x="10362" y="5591"/>
                    <a:pt x="9955" y="5048"/>
                  </a:cubicBezTo>
                  <a:cubicBezTo>
                    <a:pt x="9548" y="4506"/>
                    <a:pt x="9033" y="4045"/>
                    <a:pt x="8490" y="3556"/>
                  </a:cubicBezTo>
                  <a:cubicBezTo>
                    <a:pt x="6808" y="2146"/>
                    <a:pt x="4991" y="980"/>
                    <a:pt x="2957" y="166"/>
                  </a:cubicBezTo>
                  <a:cubicBezTo>
                    <a:pt x="2686" y="57"/>
                    <a:pt x="2414" y="3"/>
                    <a:pt x="2170" y="3"/>
                  </a:cubicBezTo>
                  <a:cubicBezTo>
                    <a:pt x="2143" y="2"/>
                    <a:pt x="2116" y="1"/>
                    <a:pt x="2089" y="1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043875" y="521950"/>
              <a:ext cx="174975" cy="342000"/>
            </a:xfrm>
            <a:custGeom>
              <a:avLst/>
              <a:gdLst/>
              <a:ahLst/>
              <a:cxnLst/>
              <a:rect l="l" t="t" r="r" b="b"/>
              <a:pathLst>
                <a:path w="6999" h="13680" extrusionOk="0">
                  <a:moveTo>
                    <a:pt x="1657" y="1"/>
                  </a:moveTo>
                  <a:cubicBezTo>
                    <a:pt x="944" y="1"/>
                    <a:pt x="299" y="490"/>
                    <a:pt x="164" y="1282"/>
                  </a:cubicBezTo>
                  <a:cubicBezTo>
                    <a:pt x="136" y="1445"/>
                    <a:pt x="82" y="1662"/>
                    <a:pt x="82" y="1825"/>
                  </a:cubicBezTo>
                  <a:cubicBezTo>
                    <a:pt x="1" y="2801"/>
                    <a:pt x="191" y="3751"/>
                    <a:pt x="462" y="4673"/>
                  </a:cubicBezTo>
                  <a:cubicBezTo>
                    <a:pt x="760" y="5677"/>
                    <a:pt x="1140" y="6707"/>
                    <a:pt x="1520" y="7684"/>
                  </a:cubicBezTo>
                  <a:cubicBezTo>
                    <a:pt x="2117" y="9284"/>
                    <a:pt x="2605" y="10911"/>
                    <a:pt x="3527" y="12322"/>
                  </a:cubicBezTo>
                  <a:cubicBezTo>
                    <a:pt x="3744" y="12729"/>
                    <a:pt x="4015" y="13136"/>
                    <a:pt x="4422" y="13380"/>
                  </a:cubicBezTo>
                  <a:cubicBezTo>
                    <a:pt x="4743" y="13570"/>
                    <a:pt x="5086" y="13679"/>
                    <a:pt x="5409" y="13679"/>
                  </a:cubicBezTo>
                  <a:cubicBezTo>
                    <a:pt x="5959" y="13679"/>
                    <a:pt x="6451" y="13362"/>
                    <a:pt x="6673" y="12593"/>
                  </a:cubicBezTo>
                  <a:cubicBezTo>
                    <a:pt x="6728" y="12295"/>
                    <a:pt x="6836" y="11996"/>
                    <a:pt x="6863" y="11644"/>
                  </a:cubicBezTo>
                  <a:cubicBezTo>
                    <a:pt x="6999" y="10694"/>
                    <a:pt x="6809" y="9799"/>
                    <a:pt x="6592" y="8877"/>
                  </a:cubicBezTo>
                  <a:cubicBezTo>
                    <a:pt x="6239" y="7304"/>
                    <a:pt x="5616" y="5812"/>
                    <a:pt x="5100" y="4320"/>
                  </a:cubicBezTo>
                  <a:cubicBezTo>
                    <a:pt x="4802" y="3398"/>
                    <a:pt x="4422" y="2476"/>
                    <a:pt x="3798" y="1499"/>
                  </a:cubicBezTo>
                  <a:cubicBezTo>
                    <a:pt x="3581" y="1038"/>
                    <a:pt x="3066" y="632"/>
                    <a:pt x="2523" y="252"/>
                  </a:cubicBezTo>
                  <a:cubicBezTo>
                    <a:pt x="2243" y="80"/>
                    <a:pt x="1944" y="1"/>
                    <a:pt x="1657" y="1"/>
                  </a:cubicBez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011325" y="527925"/>
              <a:ext cx="175675" cy="342125"/>
            </a:xfrm>
            <a:custGeom>
              <a:avLst/>
              <a:gdLst/>
              <a:ahLst/>
              <a:cxnLst/>
              <a:rect l="l" t="t" r="r" b="b"/>
              <a:pathLst>
                <a:path w="7027" h="13685" extrusionOk="0">
                  <a:moveTo>
                    <a:pt x="1669" y="1"/>
                  </a:moveTo>
                  <a:cubicBezTo>
                    <a:pt x="960" y="1"/>
                    <a:pt x="317" y="481"/>
                    <a:pt x="164" y="1288"/>
                  </a:cubicBezTo>
                  <a:cubicBezTo>
                    <a:pt x="137" y="1450"/>
                    <a:pt x="109" y="1640"/>
                    <a:pt x="109" y="1830"/>
                  </a:cubicBezTo>
                  <a:cubicBezTo>
                    <a:pt x="1" y="2807"/>
                    <a:pt x="218" y="3756"/>
                    <a:pt x="489" y="4678"/>
                  </a:cubicBezTo>
                  <a:cubicBezTo>
                    <a:pt x="788" y="5682"/>
                    <a:pt x="1167" y="6712"/>
                    <a:pt x="1520" y="7689"/>
                  </a:cubicBezTo>
                  <a:cubicBezTo>
                    <a:pt x="2144" y="9289"/>
                    <a:pt x="2605" y="10917"/>
                    <a:pt x="3527" y="12327"/>
                  </a:cubicBezTo>
                  <a:cubicBezTo>
                    <a:pt x="3771" y="12734"/>
                    <a:pt x="4042" y="13141"/>
                    <a:pt x="4449" y="13385"/>
                  </a:cubicBezTo>
                  <a:cubicBezTo>
                    <a:pt x="4760" y="13575"/>
                    <a:pt x="5101" y="13684"/>
                    <a:pt x="5423" y="13684"/>
                  </a:cubicBezTo>
                  <a:cubicBezTo>
                    <a:pt x="5972" y="13684"/>
                    <a:pt x="6468" y="13368"/>
                    <a:pt x="6673" y="12598"/>
                  </a:cubicBezTo>
                  <a:cubicBezTo>
                    <a:pt x="6755" y="12300"/>
                    <a:pt x="6863" y="12001"/>
                    <a:pt x="6890" y="11649"/>
                  </a:cubicBezTo>
                  <a:cubicBezTo>
                    <a:pt x="7026" y="10700"/>
                    <a:pt x="6809" y="9804"/>
                    <a:pt x="6619" y="8882"/>
                  </a:cubicBezTo>
                  <a:cubicBezTo>
                    <a:pt x="6239" y="7309"/>
                    <a:pt x="5643" y="5817"/>
                    <a:pt x="5127" y="4325"/>
                  </a:cubicBezTo>
                  <a:cubicBezTo>
                    <a:pt x="4829" y="3376"/>
                    <a:pt x="4449" y="2481"/>
                    <a:pt x="3798" y="1477"/>
                  </a:cubicBezTo>
                  <a:cubicBezTo>
                    <a:pt x="3608" y="1016"/>
                    <a:pt x="3093" y="637"/>
                    <a:pt x="2551" y="257"/>
                  </a:cubicBezTo>
                  <a:cubicBezTo>
                    <a:pt x="2265" y="83"/>
                    <a:pt x="1962" y="1"/>
                    <a:pt x="1669" y="1"/>
                  </a:cubicBezTo>
                  <a:close/>
                </a:path>
              </a:pathLst>
            </a:custGeom>
            <a:solidFill>
              <a:srgbClr val="81D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895325" y="326850"/>
              <a:ext cx="198275" cy="116550"/>
            </a:xfrm>
            <a:custGeom>
              <a:avLst/>
              <a:gdLst/>
              <a:ahLst/>
              <a:cxnLst/>
              <a:rect l="l" t="t" r="r" b="b"/>
              <a:pathLst>
                <a:path w="7931" h="4662" extrusionOk="0">
                  <a:moveTo>
                    <a:pt x="1557" y="0"/>
                  </a:moveTo>
                  <a:cubicBezTo>
                    <a:pt x="1258" y="380"/>
                    <a:pt x="960" y="787"/>
                    <a:pt x="661" y="1248"/>
                  </a:cubicBezTo>
                  <a:cubicBezTo>
                    <a:pt x="336" y="1655"/>
                    <a:pt x="200" y="2278"/>
                    <a:pt x="119" y="2875"/>
                  </a:cubicBezTo>
                  <a:cubicBezTo>
                    <a:pt x="0" y="3872"/>
                    <a:pt x="712" y="4661"/>
                    <a:pt x="1619" y="4661"/>
                  </a:cubicBezTo>
                  <a:cubicBezTo>
                    <a:pt x="1749" y="4661"/>
                    <a:pt x="1882" y="4645"/>
                    <a:pt x="2018" y="4611"/>
                  </a:cubicBezTo>
                  <a:cubicBezTo>
                    <a:pt x="2180" y="4584"/>
                    <a:pt x="2343" y="4503"/>
                    <a:pt x="2506" y="4448"/>
                  </a:cubicBezTo>
                  <a:cubicBezTo>
                    <a:pt x="3428" y="4096"/>
                    <a:pt x="4215" y="3526"/>
                    <a:pt x="4920" y="2929"/>
                  </a:cubicBezTo>
                  <a:cubicBezTo>
                    <a:pt x="5734" y="2197"/>
                    <a:pt x="6493" y="1465"/>
                    <a:pt x="7225" y="705"/>
                  </a:cubicBezTo>
                  <a:lnTo>
                    <a:pt x="7931" y="0"/>
                  </a:lnTo>
                  <a:close/>
                </a:path>
              </a:pathLst>
            </a:custGeom>
            <a:solidFill>
              <a:srgbClr val="81D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587050" y="694000"/>
              <a:ext cx="118000" cy="305100"/>
            </a:xfrm>
            <a:custGeom>
              <a:avLst/>
              <a:gdLst/>
              <a:ahLst/>
              <a:cxnLst/>
              <a:rect l="l" t="t" r="r" b="b"/>
              <a:pathLst>
                <a:path w="4720" h="12204" extrusionOk="0">
                  <a:moveTo>
                    <a:pt x="2626" y="0"/>
                  </a:moveTo>
                  <a:cubicBezTo>
                    <a:pt x="1545" y="0"/>
                    <a:pt x="555" y="973"/>
                    <a:pt x="434" y="1968"/>
                  </a:cubicBezTo>
                  <a:lnTo>
                    <a:pt x="326" y="2673"/>
                  </a:lnTo>
                  <a:cubicBezTo>
                    <a:pt x="109" y="4328"/>
                    <a:pt x="109" y="6009"/>
                    <a:pt x="109" y="7664"/>
                  </a:cubicBezTo>
                  <a:cubicBezTo>
                    <a:pt x="109" y="7881"/>
                    <a:pt x="54" y="8125"/>
                    <a:pt x="54" y="8369"/>
                  </a:cubicBezTo>
                  <a:cubicBezTo>
                    <a:pt x="0" y="9319"/>
                    <a:pt x="0" y="10268"/>
                    <a:pt x="190" y="11190"/>
                  </a:cubicBezTo>
                  <a:cubicBezTo>
                    <a:pt x="298" y="11651"/>
                    <a:pt x="570" y="11922"/>
                    <a:pt x="1004" y="12031"/>
                  </a:cubicBezTo>
                  <a:cubicBezTo>
                    <a:pt x="1275" y="12112"/>
                    <a:pt x="1600" y="12167"/>
                    <a:pt x="1872" y="12194"/>
                  </a:cubicBezTo>
                  <a:cubicBezTo>
                    <a:pt x="1922" y="12200"/>
                    <a:pt x="1976" y="12204"/>
                    <a:pt x="2033" y="12204"/>
                  </a:cubicBezTo>
                  <a:cubicBezTo>
                    <a:pt x="2657" y="12204"/>
                    <a:pt x="3653" y="11798"/>
                    <a:pt x="3852" y="11027"/>
                  </a:cubicBezTo>
                  <a:cubicBezTo>
                    <a:pt x="4042" y="10485"/>
                    <a:pt x="4123" y="9915"/>
                    <a:pt x="4204" y="9400"/>
                  </a:cubicBezTo>
                  <a:cubicBezTo>
                    <a:pt x="4476" y="7501"/>
                    <a:pt x="4665" y="5603"/>
                    <a:pt x="4720" y="3650"/>
                  </a:cubicBezTo>
                  <a:lnTo>
                    <a:pt x="4720" y="2348"/>
                  </a:lnTo>
                  <a:cubicBezTo>
                    <a:pt x="4720" y="2077"/>
                    <a:pt x="4720" y="1778"/>
                    <a:pt x="4638" y="1534"/>
                  </a:cubicBezTo>
                  <a:cubicBezTo>
                    <a:pt x="4367" y="395"/>
                    <a:pt x="4123" y="259"/>
                    <a:pt x="3011" y="42"/>
                  </a:cubicBezTo>
                  <a:cubicBezTo>
                    <a:pt x="2882" y="14"/>
                    <a:pt x="2753" y="0"/>
                    <a:pt x="2626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332750" y="507375"/>
              <a:ext cx="301775" cy="141575"/>
            </a:xfrm>
            <a:custGeom>
              <a:avLst/>
              <a:gdLst/>
              <a:ahLst/>
              <a:cxnLst/>
              <a:rect l="l" t="t" r="r" b="b"/>
              <a:pathLst>
                <a:path w="12071" h="5663" extrusionOk="0">
                  <a:moveTo>
                    <a:pt x="9521" y="1"/>
                  </a:moveTo>
                  <a:cubicBezTo>
                    <a:pt x="9284" y="1"/>
                    <a:pt x="9046" y="21"/>
                    <a:pt x="8816" y="48"/>
                  </a:cubicBezTo>
                  <a:cubicBezTo>
                    <a:pt x="7704" y="102"/>
                    <a:pt x="6646" y="374"/>
                    <a:pt x="5615" y="726"/>
                  </a:cubicBezTo>
                  <a:cubicBezTo>
                    <a:pt x="4395" y="1133"/>
                    <a:pt x="3174" y="1486"/>
                    <a:pt x="2035" y="2110"/>
                  </a:cubicBezTo>
                  <a:cubicBezTo>
                    <a:pt x="1357" y="2462"/>
                    <a:pt x="706" y="2950"/>
                    <a:pt x="380" y="3683"/>
                  </a:cubicBezTo>
                  <a:cubicBezTo>
                    <a:pt x="1" y="4578"/>
                    <a:pt x="462" y="5473"/>
                    <a:pt x="1411" y="5581"/>
                  </a:cubicBezTo>
                  <a:cubicBezTo>
                    <a:pt x="1655" y="5636"/>
                    <a:pt x="1872" y="5663"/>
                    <a:pt x="2062" y="5663"/>
                  </a:cubicBezTo>
                  <a:cubicBezTo>
                    <a:pt x="2306" y="5663"/>
                    <a:pt x="2496" y="5663"/>
                    <a:pt x="2740" y="5609"/>
                  </a:cubicBezTo>
                  <a:cubicBezTo>
                    <a:pt x="4883" y="5419"/>
                    <a:pt x="6944" y="4849"/>
                    <a:pt x="8979" y="4171"/>
                  </a:cubicBezTo>
                  <a:cubicBezTo>
                    <a:pt x="9657" y="3927"/>
                    <a:pt x="10362" y="3656"/>
                    <a:pt x="11013" y="3303"/>
                  </a:cubicBezTo>
                  <a:cubicBezTo>
                    <a:pt x="11827" y="2815"/>
                    <a:pt x="12071" y="2082"/>
                    <a:pt x="11745" y="1269"/>
                  </a:cubicBezTo>
                  <a:cubicBezTo>
                    <a:pt x="11474" y="536"/>
                    <a:pt x="10904" y="211"/>
                    <a:pt x="10226" y="75"/>
                  </a:cubicBezTo>
                  <a:cubicBezTo>
                    <a:pt x="9996" y="21"/>
                    <a:pt x="9758" y="1"/>
                    <a:pt x="9521" y="1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152375" y="1216700"/>
              <a:ext cx="171600" cy="313300"/>
            </a:xfrm>
            <a:custGeom>
              <a:avLst/>
              <a:gdLst/>
              <a:ahLst/>
              <a:cxnLst/>
              <a:rect l="l" t="t" r="r" b="b"/>
              <a:pathLst>
                <a:path w="6864" h="12532" extrusionOk="0">
                  <a:moveTo>
                    <a:pt x="2799" y="1047"/>
                  </a:moveTo>
                  <a:cubicBezTo>
                    <a:pt x="3004" y="1047"/>
                    <a:pt x="3221" y="1112"/>
                    <a:pt x="3445" y="1240"/>
                  </a:cubicBezTo>
                  <a:cubicBezTo>
                    <a:pt x="3852" y="1430"/>
                    <a:pt x="4151" y="1783"/>
                    <a:pt x="4395" y="2135"/>
                  </a:cubicBezTo>
                  <a:cubicBezTo>
                    <a:pt x="4802" y="2786"/>
                    <a:pt x="5046" y="3491"/>
                    <a:pt x="5236" y="4224"/>
                  </a:cubicBezTo>
                  <a:cubicBezTo>
                    <a:pt x="5561" y="5227"/>
                    <a:pt x="5697" y="6285"/>
                    <a:pt x="5751" y="7343"/>
                  </a:cubicBezTo>
                  <a:cubicBezTo>
                    <a:pt x="5778" y="8021"/>
                    <a:pt x="5832" y="8699"/>
                    <a:pt x="5832" y="9377"/>
                  </a:cubicBezTo>
                  <a:cubicBezTo>
                    <a:pt x="5832" y="9811"/>
                    <a:pt x="5724" y="10218"/>
                    <a:pt x="5480" y="10598"/>
                  </a:cubicBezTo>
                  <a:cubicBezTo>
                    <a:pt x="5344" y="10815"/>
                    <a:pt x="5154" y="11032"/>
                    <a:pt x="4910" y="11140"/>
                  </a:cubicBezTo>
                  <a:cubicBezTo>
                    <a:pt x="4666" y="11276"/>
                    <a:pt x="4368" y="11357"/>
                    <a:pt x="4096" y="11439"/>
                  </a:cubicBezTo>
                  <a:cubicBezTo>
                    <a:pt x="3955" y="11481"/>
                    <a:pt x="3820" y="11502"/>
                    <a:pt x="3692" y="11502"/>
                  </a:cubicBezTo>
                  <a:cubicBezTo>
                    <a:pt x="3329" y="11502"/>
                    <a:pt x="3014" y="11339"/>
                    <a:pt x="2713" y="11059"/>
                  </a:cubicBezTo>
                  <a:cubicBezTo>
                    <a:pt x="2333" y="10679"/>
                    <a:pt x="2089" y="10245"/>
                    <a:pt x="1926" y="9784"/>
                  </a:cubicBezTo>
                  <a:cubicBezTo>
                    <a:pt x="1384" y="8347"/>
                    <a:pt x="1086" y="6855"/>
                    <a:pt x="1113" y="5336"/>
                  </a:cubicBezTo>
                  <a:cubicBezTo>
                    <a:pt x="1113" y="4414"/>
                    <a:pt x="1167" y="3573"/>
                    <a:pt x="1384" y="2651"/>
                  </a:cubicBezTo>
                  <a:cubicBezTo>
                    <a:pt x="1493" y="2244"/>
                    <a:pt x="1682" y="1837"/>
                    <a:pt x="1954" y="1511"/>
                  </a:cubicBezTo>
                  <a:cubicBezTo>
                    <a:pt x="2200" y="1199"/>
                    <a:pt x="2486" y="1047"/>
                    <a:pt x="2799" y="1047"/>
                  </a:cubicBezTo>
                  <a:close/>
                  <a:moveTo>
                    <a:pt x="2807" y="0"/>
                  </a:moveTo>
                  <a:cubicBezTo>
                    <a:pt x="2165" y="0"/>
                    <a:pt x="1553" y="313"/>
                    <a:pt x="1086" y="915"/>
                  </a:cubicBezTo>
                  <a:cubicBezTo>
                    <a:pt x="625" y="1457"/>
                    <a:pt x="408" y="2081"/>
                    <a:pt x="272" y="2759"/>
                  </a:cubicBezTo>
                  <a:cubicBezTo>
                    <a:pt x="28" y="4034"/>
                    <a:pt x="1" y="5336"/>
                    <a:pt x="82" y="6611"/>
                  </a:cubicBezTo>
                  <a:cubicBezTo>
                    <a:pt x="218" y="8021"/>
                    <a:pt x="570" y="9323"/>
                    <a:pt x="1140" y="10625"/>
                  </a:cubicBezTo>
                  <a:cubicBezTo>
                    <a:pt x="1384" y="11113"/>
                    <a:pt x="1682" y="11547"/>
                    <a:pt x="2089" y="11900"/>
                  </a:cubicBezTo>
                  <a:cubicBezTo>
                    <a:pt x="2553" y="12315"/>
                    <a:pt x="3060" y="12532"/>
                    <a:pt x="3651" y="12532"/>
                  </a:cubicBezTo>
                  <a:cubicBezTo>
                    <a:pt x="3717" y="12532"/>
                    <a:pt x="3784" y="12529"/>
                    <a:pt x="3852" y="12524"/>
                  </a:cubicBezTo>
                  <a:cubicBezTo>
                    <a:pt x="4395" y="12469"/>
                    <a:pt x="4910" y="12307"/>
                    <a:pt x="5371" y="12090"/>
                  </a:cubicBezTo>
                  <a:cubicBezTo>
                    <a:pt x="6104" y="11737"/>
                    <a:pt x="6510" y="11167"/>
                    <a:pt x="6673" y="10381"/>
                  </a:cubicBezTo>
                  <a:cubicBezTo>
                    <a:pt x="6836" y="9703"/>
                    <a:pt x="6836" y="9025"/>
                    <a:pt x="6836" y="8319"/>
                  </a:cubicBezTo>
                  <a:cubicBezTo>
                    <a:pt x="6863" y="7560"/>
                    <a:pt x="6809" y="6800"/>
                    <a:pt x="6673" y="5960"/>
                  </a:cubicBezTo>
                  <a:cubicBezTo>
                    <a:pt x="6510" y="4712"/>
                    <a:pt x="6185" y="3491"/>
                    <a:pt x="5642" y="2298"/>
                  </a:cubicBezTo>
                  <a:cubicBezTo>
                    <a:pt x="5263" y="1538"/>
                    <a:pt x="4774" y="860"/>
                    <a:pt x="4015" y="372"/>
                  </a:cubicBezTo>
                  <a:cubicBezTo>
                    <a:pt x="3619" y="122"/>
                    <a:pt x="3207" y="0"/>
                    <a:pt x="2807" y="0"/>
                  </a:cubicBez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512450" y="769525"/>
              <a:ext cx="148525" cy="313825"/>
            </a:xfrm>
            <a:custGeom>
              <a:avLst/>
              <a:gdLst/>
              <a:ahLst/>
              <a:cxnLst/>
              <a:rect l="l" t="t" r="r" b="b"/>
              <a:pathLst>
                <a:path w="5941" h="12553" extrusionOk="0">
                  <a:moveTo>
                    <a:pt x="2315" y="1076"/>
                  </a:moveTo>
                  <a:cubicBezTo>
                    <a:pt x="2373" y="1076"/>
                    <a:pt x="2433" y="1081"/>
                    <a:pt x="2496" y="1090"/>
                  </a:cubicBezTo>
                  <a:cubicBezTo>
                    <a:pt x="3011" y="1117"/>
                    <a:pt x="3445" y="1307"/>
                    <a:pt x="3906" y="1551"/>
                  </a:cubicBezTo>
                  <a:cubicBezTo>
                    <a:pt x="4205" y="1714"/>
                    <a:pt x="4367" y="1985"/>
                    <a:pt x="4503" y="2310"/>
                  </a:cubicBezTo>
                  <a:cubicBezTo>
                    <a:pt x="4747" y="2771"/>
                    <a:pt x="4801" y="3260"/>
                    <a:pt x="4883" y="3721"/>
                  </a:cubicBezTo>
                  <a:cubicBezTo>
                    <a:pt x="5018" y="5701"/>
                    <a:pt x="4883" y="7600"/>
                    <a:pt x="4367" y="9498"/>
                  </a:cubicBezTo>
                  <a:cubicBezTo>
                    <a:pt x="4232" y="9986"/>
                    <a:pt x="4069" y="10502"/>
                    <a:pt x="3716" y="10909"/>
                  </a:cubicBezTo>
                  <a:cubicBezTo>
                    <a:pt x="3407" y="11292"/>
                    <a:pt x="3064" y="11484"/>
                    <a:pt x="2736" y="11484"/>
                  </a:cubicBezTo>
                  <a:cubicBezTo>
                    <a:pt x="2345" y="11484"/>
                    <a:pt x="1975" y="11211"/>
                    <a:pt x="1709" y="10664"/>
                  </a:cubicBezTo>
                  <a:cubicBezTo>
                    <a:pt x="1547" y="10339"/>
                    <a:pt x="1438" y="9932"/>
                    <a:pt x="1384" y="9552"/>
                  </a:cubicBezTo>
                  <a:cubicBezTo>
                    <a:pt x="1113" y="8332"/>
                    <a:pt x="1113" y="7084"/>
                    <a:pt x="1085" y="5836"/>
                  </a:cubicBezTo>
                  <a:cubicBezTo>
                    <a:pt x="1085" y="4779"/>
                    <a:pt x="1004" y="3694"/>
                    <a:pt x="1113" y="2636"/>
                  </a:cubicBezTo>
                  <a:cubicBezTo>
                    <a:pt x="1140" y="2202"/>
                    <a:pt x="1330" y="1795"/>
                    <a:pt x="1601" y="1442"/>
                  </a:cubicBezTo>
                  <a:cubicBezTo>
                    <a:pt x="1782" y="1193"/>
                    <a:pt x="2020" y="1076"/>
                    <a:pt x="2315" y="1076"/>
                  </a:cubicBezTo>
                  <a:close/>
                  <a:moveTo>
                    <a:pt x="2315" y="0"/>
                  </a:moveTo>
                  <a:cubicBezTo>
                    <a:pt x="2034" y="0"/>
                    <a:pt x="1770" y="76"/>
                    <a:pt x="1492" y="195"/>
                  </a:cubicBezTo>
                  <a:cubicBezTo>
                    <a:pt x="597" y="629"/>
                    <a:pt x="190" y="1415"/>
                    <a:pt x="55" y="2337"/>
                  </a:cubicBezTo>
                  <a:cubicBezTo>
                    <a:pt x="0" y="2907"/>
                    <a:pt x="28" y="3477"/>
                    <a:pt x="28" y="4046"/>
                  </a:cubicBezTo>
                  <a:cubicBezTo>
                    <a:pt x="28" y="5511"/>
                    <a:pt x="28" y="6976"/>
                    <a:pt x="163" y="8440"/>
                  </a:cubicBezTo>
                  <a:cubicBezTo>
                    <a:pt x="272" y="9363"/>
                    <a:pt x="407" y="10258"/>
                    <a:pt x="787" y="11153"/>
                  </a:cubicBezTo>
                  <a:cubicBezTo>
                    <a:pt x="814" y="11261"/>
                    <a:pt x="868" y="11343"/>
                    <a:pt x="896" y="11478"/>
                  </a:cubicBezTo>
                  <a:cubicBezTo>
                    <a:pt x="1318" y="12182"/>
                    <a:pt x="1993" y="12552"/>
                    <a:pt x="2686" y="12552"/>
                  </a:cubicBezTo>
                  <a:cubicBezTo>
                    <a:pt x="3195" y="12552"/>
                    <a:pt x="3714" y="12353"/>
                    <a:pt x="4150" y="11939"/>
                  </a:cubicBezTo>
                  <a:cubicBezTo>
                    <a:pt x="4666" y="11451"/>
                    <a:pt x="4964" y="10854"/>
                    <a:pt x="5181" y="10203"/>
                  </a:cubicBezTo>
                  <a:cubicBezTo>
                    <a:pt x="5778" y="8305"/>
                    <a:pt x="5941" y="6325"/>
                    <a:pt x="5886" y="4345"/>
                  </a:cubicBezTo>
                  <a:cubicBezTo>
                    <a:pt x="5859" y="3639"/>
                    <a:pt x="5805" y="2961"/>
                    <a:pt x="5588" y="2337"/>
                  </a:cubicBezTo>
                  <a:cubicBezTo>
                    <a:pt x="5398" y="1605"/>
                    <a:pt x="5018" y="981"/>
                    <a:pt x="4340" y="602"/>
                  </a:cubicBezTo>
                  <a:cubicBezTo>
                    <a:pt x="3825" y="330"/>
                    <a:pt x="3255" y="86"/>
                    <a:pt x="2631" y="32"/>
                  </a:cubicBezTo>
                  <a:cubicBezTo>
                    <a:pt x="2522" y="10"/>
                    <a:pt x="2417" y="0"/>
                    <a:pt x="2315" y="0"/>
                  </a:cubicBez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4925" y="1274450"/>
              <a:ext cx="80725" cy="305625"/>
            </a:xfrm>
            <a:custGeom>
              <a:avLst/>
              <a:gdLst/>
              <a:ahLst/>
              <a:cxnLst/>
              <a:rect l="l" t="t" r="r" b="b"/>
              <a:pathLst>
                <a:path w="3229" h="12225" extrusionOk="0">
                  <a:moveTo>
                    <a:pt x="2627" y="0"/>
                  </a:moveTo>
                  <a:cubicBezTo>
                    <a:pt x="1551" y="0"/>
                    <a:pt x="580" y="973"/>
                    <a:pt x="435" y="1968"/>
                  </a:cubicBezTo>
                  <a:lnTo>
                    <a:pt x="326" y="2673"/>
                  </a:lnTo>
                  <a:cubicBezTo>
                    <a:pt x="109" y="4355"/>
                    <a:pt x="109" y="6009"/>
                    <a:pt x="109" y="7664"/>
                  </a:cubicBezTo>
                  <a:cubicBezTo>
                    <a:pt x="109" y="7908"/>
                    <a:pt x="55" y="8152"/>
                    <a:pt x="55" y="8369"/>
                  </a:cubicBezTo>
                  <a:cubicBezTo>
                    <a:pt x="1" y="9319"/>
                    <a:pt x="1" y="10241"/>
                    <a:pt x="190" y="11190"/>
                  </a:cubicBezTo>
                  <a:cubicBezTo>
                    <a:pt x="299" y="11678"/>
                    <a:pt x="570" y="11950"/>
                    <a:pt x="1004" y="12031"/>
                  </a:cubicBezTo>
                  <a:cubicBezTo>
                    <a:pt x="1275" y="12112"/>
                    <a:pt x="1574" y="12167"/>
                    <a:pt x="1845" y="12221"/>
                  </a:cubicBezTo>
                  <a:cubicBezTo>
                    <a:pt x="1877" y="12223"/>
                    <a:pt x="1910" y="12224"/>
                    <a:pt x="1944" y="12224"/>
                  </a:cubicBezTo>
                  <a:cubicBezTo>
                    <a:pt x="2315" y="12224"/>
                    <a:pt x="2804" y="12090"/>
                    <a:pt x="3201" y="11841"/>
                  </a:cubicBezTo>
                  <a:lnTo>
                    <a:pt x="3201" y="69"/>
                  </a:lnTo>
                  <a:lnTo>
                    <a:pt x="3228" y="69"/>
                  </a:lnTo>
                  <a:cubicBezTo>
                    <a:pt x="3147" y="69"/>
                    <a:pt x="3093" y="42"/>
                    <a:pt x="3011" y="42"/>
                  </a:cubicBezTo>
                  <a:cubicBezTo>
                    <a:pt x="2883" y="14"/>
                    <a:pt x="2754" y="0"/>
                    <a:pt x="2627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981025" y="1349275"/>
              <a:ext cx="148525" cy="313850"/>
            </a:xfrm>
            <a:custGeom>
              <a:avLst/>
              <a:gdLst/>
              <a:ahLst/>
              <a:cxnLst/>
              <a:rect l="l" t="t" r="r" b="b"/>
              <a:pathLst>
                <a:path w="5941" h="12554" extrusionOk="0">
                  <a:moveTo>
                    <a:pt x="2324" y="1077"/>
                  </a:moveTo>
                  <a:cubicBezTo>
                    <a:pt x="2380" y="1077"/>
                    <a:pt x="2437" y="1082"/>
                    <a:pt x="2495" y="1091"/>
                  </a:cubicBezTo>
                  <a:cubicBezTo>
                    <a:pt x="3011" y="1118"/>
                    <a:pt x="3445" y="1308"/>
                    <a:pt x="3906" y="1552"/>
                  </a:cubicBezTo>
                  <a:cubicBezTo>
                    <a:pt x="4204" y="1714"/>
                    <a:pt x="4367" y="1986"/>
                    <a:pt x="4503" y="2311"/>
                  </a:cubicBezTo>
                  <a:cubicBezTo>
                    <a:pt x="4747" y="2745"/>
                    <a:pt x="4828" y="3233"/>
                    <a:pt x="4882" y="3722"/>
                  </a:cubicBezTo>
                  <a:cubicBezTo>
                    <a:pt x="5018" y="5702"/>
                    <a:pt x="4882" y="7600"/>
                    <a:pt x="4367" y="9499"/>
                  </a:cubicBezTo>
                  <a:cubicBezTo>
                    <a:pt x="4231" y="9987"/>
                    <a:pt x="4069" y="10503"/>
                    <a:pt x="3716" y="10909"/>
                  </a:cubicBezTo>
                  <a:cubicBezTo>
                    <a:pt x="3407" y="11293"/>
                    <a:pt x="3064" y="11484"/>
                    <a:pt x="2739" y="11484"/>
                  </a:cubicBezTo>
                  <a:cubicBezTo>
                    <a:pt x="2350" y="11484"/>
                    <a:pt x="1987" y="11211"/>
                    <a:pt x="1736" y="10665"/>
                  </a:cubicBezTo>
                  <a:cubicBezTo>
                    <a:pt x="1546" y="10340"/>
                    <a:pt x="1465" y="9933"/>
                    <a:pt x="1383" y="9553"/>
                  </a:cubicBezTo>
                  <a:cubicBezTo>
                    <a:pt x="1112" y="8333"/>
                    <a:pt x="1112" y="7085"/>
                    <a:pt x="1085" y="5810"/>
                  </a:cubicBezTo>
                  <a:cubicBezTo>
                    <a:pt x="1085" y="4779"/>
                    <a:pt x="1004" y="3695"/>
                    <a:pt x="1112" y="2637"/>
                  </a:cubicBezTo>
                  <a:cubicBezTo>
                    <a:pt x="1139" y="2203"/>
                    <a:pt x="1329" y="1796"/>
                    <a:pt x="1600" y="1443"/>
                  </a:cubicBezTo>
                  <a:cubicBezTo>
                    <a:pt x="1782" y="1194"/>
                    <a:pt x="2039" y="1077"/>
                    <a:pt x="2324" y="1077"/>
                  </a:cubicBezTo>
                  <a:close/>
                  <a:moveTo>
                    <a:pt x="2336" y="1"/>
                  </a:moveTo>
                  <a:cubicBezTo>
                    <a:pt x="2048" y="1"/>
                    <a:pt x="1770" y="76"/>
                    <a:pt x="1492" y="196"/>
                  </a:cubicBezTo>
                  <a:cubicBezTo>
                    <a:pt x="624" y="630"/>
                    <a:pt x="217" y="1416"/>
                    <a:pt x="81" y="2338"/>
                  </a:cubicBezTo>
                  <a:cubicBezTo>
                    <a:pt x="0" y="2908"/>
                    <a:pt x="27" y="3478"/>
                    <a:pt x="27" y="4074"/>
                  </a:cubicBezTo>
                  <a:cubicBezTo>
                    <a:pt x="27" y="5512"/>
                    <a:pt x="27" y="6976"/>
                    <a:pt x="163" y="8441"/>
                  </a:cubicBezTo>
                  <a:cubicBezTo>
                    <a:pt x="271" y="9336"/>
                    <a:pt x="407" y="10258"/>
                    <a:pt x="787" y="11154"/>
                  </a:cubicBezTo>
                  <a:cubicBezTo>
                    <a:pt x="814" y="11208"/>
                    <a:pt x="895" y="11343"/>
                    <a:pt x="922" y="11479"/>
                  </a:cubicBezTo>
                  <a:cubicBezTo>
                    <a:pt x="1329" y="12183"/>
                    <a:pt x="1997" y="12553"/>
                    <a:pt x="2693" y="12553"/>
                  </a:cubicBezTo>
                  <a:cubicBezTo>
                    <a:pt x="3204" y="12553"/>
                    <a:pt x="3729" y="12354"/>
                    <a:pt x="4177" y="11940"/>
                  </a:cubicBezTo>
                  <a:cubicBezTo>
                    <a:pt x="4665" y="11452"/>
                    <a:pt x="4991" y="10855"/>
                    <a:pt x="5181" y="10204"/>
                  </a:cubicBezTo>
                  <a:cubicBezTo>
                    <a:pt x="5805" y="8306"/>
                    <a:pt x="5940" y="6326"/>
                    <a:pt x="5886" y="4345"/>
                  </a:cubicBezTo>
                  <a:cubicBezTo>
                    <a:pt x="5859" y="3667"/>
                    <a:pt x="5805" y="2989"/>
                    <a:pt x="5588" y="2338"/>
                  </a:cubicBezTo>
                  <a:cubicBezTo>
                    <a:pt x="5398" y="1633"/>
                    <a:pt x="5018" y="982"/>
                    <a:pt x="4340" y="602"/>
                  </a:cubicBezTo>
                  <a:cubicBezTo>
                    <a:pt x="3825" y="331"/>
                    <a:pt x="3255" y="87"/>
                    <a:pt x="2658" y="33"/>
                  </a:cubicBezTo>
                  <a:cubicBezTo>
                    <a:pt x="2549" y="11"/>
                    <a:pt x="2442" y="1"/>
                    <a:pt x="2336" y="1"/>
                  </a:cubicBezTo>
                  <a:close/>
                </a:path>
              </a:pathLst>
            </a:custGeom>
            <a:solidFill>
              <a:srgbClr val="9AD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089500" y="397350"/>
              <a:ext cx="46150" cy="103100"/>
            </a:xfrm>
            <a:custGeom>
              <a:avLst/>
              <a:gdLst/>
              <a:ahLst/>
              <a:cxnLst/>
              <a:rect l="l" t="t" r="r" b="b"/>
              <a:pathLst>
                <a:path w="1846" h="4124" extrusionOk="0">
                  <a:moveTo>
                    <a:pt x="1845" y="1"/>
                  </a:moveTo>
                  <a:cubicBezTo>
                    <a:pt x="760" y="191"/>
                    <a:pt x="625" y="435"/>
                    <a:pt x="299" y="1520"/>
                  </a:cubicBezTo>
                  <a:cubicBezTo>
                    <a:pt x="1" y="2632"/>
                    <a:pt x="815" y="3798"/>
                    <a:pt x="1845" y="4124"/>
                  </a:cubicBezTo>
                  <a:lnTo>
                    <a:pt x="1845" y="1"/>
                  </a:ln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661625" y="1431200"/>
              <a:ext cx="231250" cy="262900"/>
            </a:xfrm>
            <a:custGeom>
              <a:avLst/>
              <a:gdLst/>
              <a:ahLst/>
              <a:cxnLst/>
              <a:rect l="l" t="t" r="r" b="b"/>
              <a:pathLst>
                <a:path w="9250" h="10516" extrusionOk="0">
                  <a:moveTo>
                    <a:pt x="6720" y="1026"/>
                  </a:moveTo>
                  <a:cubicBezTo>
                    <a:pt x="6931" y="1026"/>
                    <a:pt x="7144" y="1079"/>
                    <a:pt x="7351" y="1177"/>
                  </a:cubicBezTo>
                  <a:cubicBezTo>
                    <a:pt x="7867" y="1421"/>
                    <a:pt x="8165" y="1801"/>
                    <a:pt x="8138" y="2370"/>
                  </a:cubicBezTo>
                  <a:cubicBezTo>
                    <a:pt x="8138" y="2587"/>
                    <a:pt x="8084" y="2777"/>
                    <a:pt x="8029" y="2994"/>
                  </a:cubicBezTo>
                  <a:cubicBezTo>
                    <a:pt x="8002" y="3157"/>
                    <a:pt x="7921" y="3320"/>
                    <a:pt x="7867" y="3455"/>
                  </a:cubicBezTo>
                  <a:cubicBezTo>
                    <a:pt x="6809" y="5435"/>
                    <a:pt x="5561" y="7226"/>
                    <a:pt x="3879" y="8717"/>
                  </a:cubicBezTo>
                  <a:cubicBezTo>
                    <a:pt x="3690" y="8880"/>
                    <a:pt x="3500" y="9070"/>
                    <a:pt x="3256" y="9206"/>
                  </a:cubicBezTo>
                  <a:cubicBezTo>
                    <a:pt x="3147" y="9260"/>
                    <a:pt x="3011" y="9287"/>
                    <a:pt x="2957" y="9341"/>
                  </a:cubicBezTo>
                  <a:cubicBezTo>
                    <a:pt x="2790" y="9398"/>
                    <a:pt x="2625" y="9425"/>
                    <a:pt x="2465" y="9425"/>
                  </a:cubicBezTo>
                  <a:cubicBezTo>
                    <a:pt x="1637" y="9425"/>
                    <a:pt x="954" y="8713"/>
                    <a:pt x="977" y="7849"/>
                  </a:cubicBezTo>
                  <a:cubicBezTo>
                    <a:pt x="1004" y="7524"/>
                    <a:pt x="1113" y="7253"/>
                    <a:pt x="1248" y="6981"/>
                  </a:cubicBezTo>
                  <a:cubicBezTo>
                    <a:pt x="1574" y="6276"/>
                    <a:pt x="2035" y="5625"/>
                    <a:pt x="2523" y="5029"/>
                  </a:cubicBezTo>
                  <a:cubicBezTo>
                    <a:pt x="3445" y="3889"/>
                    <a:pt x="4395" y="2859"/>
                    <a:pt x="5371" y="1801"/>
                  </a:cubicBezTo>
                  <a:cubicBezTo>
                    <a:pt x="5588" y="1638"/>
                    <a:pt x="5751" y="1475"/>
                    <a:pt x="5968" y="1285"/>
                  </a:cubicBezTo>
                  <a:cubicBezTo>
                    <a:pt x="6207" y="1106"/>
                    <a:pt x="6462" y="1026"/>
                    <a:pt x="6720" y="1026"/>
                  </a:cubicBezTo>
                  <a:close/>
                  <a:moveTo>
                    <a:pt x="6756" y="0"/>
                  </a:moveTo>
                  <a:cubicBezTo>
                    <a:pt x="6302" y="0"/>
                    <a:pt x="5840" y="139"/>
                    <a:pt x="5425" y="472"/>
                  </a:cubicBezTo>
                  <a:cubicBezTo>
                    <a:pt x="5073" y="689"/>
                    <a:pt x="4802" y="960"/>
                    <a:pt x="4530" y="1258"/>
                  </a:cubicBezTo>
                  <a:cubicBezTo>
                    <a:pt x="3662" y="2235"/>
                    <a:pt x="2740" y="3184"/>
                    <a:pt x="1899" y="4242"/>
                  </a:cubicBezTo>
                  <a:cubicBezTo>
                    <a:pt x="1276" y="5029"/>
                    <a:pt x="733" y="5842"/>
                    <a:pt x="299" y="6737"/>
                  </a:cubicBezTo>
                  <a:cubicBezTo>
                    <a:pt x="109" y="7171"/>
                    <a:pt x="1" y="7605"/>
                    <a:pt x="1" y="8039"/>
                  </a:cubicBezTo>
                  <a:cubicBezTo>
                    <a:pt x="1" y="9434"/>
                    <a:pt x="1186" y="10515"/>
                    <a:pt x="2466" y="10515"/>
                  </a:cubicBezTo>
                  <a:cubicBezTo>
                    <a:pt x="2829" y="10515"/>
                    <a:pt x="3200" y="10428"/>
                    <a:pt x="3554" y="10236"/>
                  </a:cubicBezTo>
                  <a:cubicBezTo>
                    <a:pt x="4178" y="9911"/>
                    <a:pt x="4720" y="9450"/>
                    <a:pt x="5209" y="8962"/>
                  </a:cubicBezTo>
                  <a:cubicBezTo>
                    <a:pt x="6538" y="7605"/>
                    <a:pt x="7623" y="6059"/>
                    <a:pt x="8572" y="4405"/>
                  </a:cubicBezTo>
                  <a:cubicBezTo>
                    <a:pt x="8789" y="3998"/>
                    <a:pt x="8979" y="3591"/>
                    <a:pt x="9087" y="3157"/>
                  </a:cubicBezTo>
                  <a:cubicBezTo>
                    <a:pt x="9223" y="2642"/>
                    <a:pt x="9250" y="2099"/>
                    <a:pt x="9060" y="1557"/>
                  </a:cubicBezTo>
                  <a:cubicBezTo>
                    <a:pt x="8832" y="759"/>
                    <a:pt x="7818" y="0"/>
                    <a:pt x="6756" y="0"/>
                  </a:cubicBez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106950" y="326850"/>
              <a:ext cx="187850" cy="117675"/>
            </a:xfrm>
            <a:custGeom>
              <a:avLst/>
              <a:gdLst/>
              <a:ahLst/>
              <a:cxnLst/>
              <a:rect l="l" t="t" r="r" b="b"/>
              <a:pathLst>
                <a:path w="7514" h="4707" extrusionOk="0">
                  <a:moveTo>
                    <a:pt x="950" y="0"/>
                  </a:moveTo>
                  <a:cubicBezTo>
                    <a:pt x="950" y="27"/>
                    <a:pt x="923" y="27"/>
                    <a:pt x="923" y="81"/>
                  </a:cubicBezTo>
                  <a:cubicBezTo>
                    <a:pt x="489" y="759"/>
                    <a:pt x="109" y="1492"/>
                    <a:pt x="55" y="2333"/>
                  </a:cubicBezTo>
                  <a:cubicBezTo>
                    <a:pt x="55" y="2550"/>
                    <a:pt x="0" y="2712"/>
                    <a:pt x="0" y="2929"/>
                  </a:cubicBezTo>
                  <a:cubicBezTo>
                    <a:pt x="0" y="3418"/>
                    <a:pt x="245" y="3906"/>
                    <a:pt x="651" y="4177"/>
                  </a:cubicBezTo>
                  <a:cubicBezTo>
                    <a:pt x="1121" y="4508"/>
                    <a:pt x="1674" y="4706"/>
                    <a:pt x="2230" y="4706"/>
                  </a:cubicBezTo>
                  <a:cubicBezTo>
                    <a:pt x="2766" y="4706"/>
                    <a:pt x="3304" y="4522"/>
                    <a:pt x="3771" y="4096"/>
                  </a:cubicBezTo>
                  <a:cubicBezTo>
                    <a:pt x="4449" y="3499"/>
                    <a:pt x="5154" y="2875"/>
                    <a:pt x="5751" y="2170"/>
                  </a:cubicBezTo>
                  <a:cubicBezTo>
                    <a:pt x="6347" y="1465"/>
                    <a:pt x="6971" y="759"/>
                    <a:pt x="7514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128225" y="326150"/>
              <a:ext cx="239825" cy="156825"/>
            </a:xfrm>
            <a:custGeom>
              <a:avLst/>
              <a:gdLst/>
              <a:ahLst/>
              <a:cxnLst/>
              <a:rect l="l" t="t" r="r" b="b"/>
              <a:pathLst>
                <a:path w="9593" h="6273" extrusionOk="0">
                  <a:moveTo>
                    <a:pt x="2404" y="1"/>
                  </a:moveTo>
                  <a:cubicBezTo>
                    <a:pt x="1726" y="679"/>
                    <a:pt x="1129" y="1411"/>
                    <a:pt x="614" y="2252"/>
                  </a:cubicBezTo>
                  <a:cubicBezTo>
                    <a:pt x="370" y="2632"/>
                    <a:pt x="234" y="3066"/>
                    <a:pt x="180" y="3527"/>
                  </a:cubicBezTo>
                  <a:cubicBezTo>
                    <a:pt x="0" y="5012"/>
                    <a:pt x="1238" y="6273"/>
                    <a:pt x="2610" y="6273"/>
                  </a:cubicBezTo>
                  <a:cubicBezTo>
                    <a:pt x="2892" y="6273"/>
                    <a:pt x="3180" y="6219"/>
                    <a:pt x="3462" y="6104"/>
                  </a:cubicBezTo>
                  <a:cubicBezTo>
                    <a:pt x="4113" y="5832"/>
                    <a:pt x="4710" y="5453"/>
                    <a:pt x="5252" y="5019"/>
                  </a:cubicBezTo>
                  <a:cubicBezTo>
                    <a:pt x="6744" y="3825"/>
                    <a:pt x="7965" y="2361"/>
                    <a:pt x="9104" y="842"/>
                  </a:cubicBezTo>
                  <a:cubicBezTo>
                    <a:pt x="9294" y="570"/>
                    <a:pt x="9456" y="299"/>
                    <a:pt x="9592" y="1"/>
                  </a:cubicBezTo>
                  <a:lnTo>
                    <a:pt x="8372" y="1"/>
                  </a:lnTo>
                  <a:lnTo>
                    <a:pt x="8372" y="28"/>
                  </a:lnTo>
                  <a:cubicBezTo>
                    <a:pt x="7151" y="1818"/>
                    <a:pt x="5768" y="3418"/>
                    <a:pt x="3977" y="4666"/>
                  </a:cubicBezTo>
                  <a:cubicBezTo>
                    <a:pt x="3760" y="4856"/>
                    <a:pt x="3516" y="4937"/>
                    <a:pt x="3299" y="5073"/>
                  </a:cubicBezTo>
                  <a:cubicBezTo>
                    <a:pt x="3164" y="5154"/>
                    <a:pt x="3028" y="5182"/>
                    <a:pt x="2947" y="5182"/>
                  </a:cubicBezTo>
                  <a:cubicBezTo>
                    <a:pt x="2833" y="5208"/>
                    <a:pt x="2721" y="5221"/>
                    <a:pt x="2612" y="5221"/>
                  </a:cubicBezTo>
                  <a:cubicBezTo>
                    <a:pt x="1732" y="5221"/>
                    <a:pt x="1045" y="4390"/>
                    <a:pt x="1238" y="3473"/>
                  </a:cubicBezTo>
                  <a:cubicBezTo>
                    <a:pt x="1292" y="3174"/>
                    <a:pt x="1428" y="2957"/>
                    <a:pt x="1563" y="2659"/>
                  </a:cubicBezTo>
                  <a:cubicBezTo>
                    <a:pt x="1970" y="1981"/>
                    <a:pt x="2486" y="1411"/>
                    <a:pt x="3055" y="842"/>
                  </a:cubicBezTo>
                  <a:cubicBezTo>
                    <a:pt x="3326" y="570"/>
                    <a:pt x="3625" y="272"/>
                    <a:pt x="3950" y="1"/>
                  </a:cubicBez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791150" y="943725"/>
              <a:ext cx="200050" cy="281850"/>
            </a:xfrm>
            <a:custGeom>
              <a:avLst/>
              <a:gdLst/>
              <a:ahLst/>
              <a:cxnLst/>
              <a:rect l="l" t="t" r="r" b="b"/>
              <a:pathLst>
                <a:path w="8002" h="11274" extrusionOk="0">
                  <a:moveTo>
                    <a:pt x="5879" y="1091"/>
                  </a:moveTo>
                  <a:cubicBezTo>
                    <a:pt x="6435" y="1091"/>
                    <a:pt x="6813" y="1389"/>
                    <a:pt x="6917" y="1961"/>
                  </a:cubicBezTo>
                  <a:cubicBezTo>
                    <a:pt x="7025" y="2639"/>
                    <a:pt x="6917" y="3263"/>
                    <a:pt x="6673" y="3913"/>
                  </a:cubicBezTo>
                  <a:cubicBezTo>
                    <a:pt x="6347" y="4809"/>
                    <a:pt x="5968" y="5704"/>
                    <a:pt x="5479" y="6544"/>
                  </a:cubicBezTo>
                  <a:cubicBezTo>
                    <a:pt x="4937" y="7521"/>
                    <a:pt x="4394" y="8525"/>
                    <a:pt x="3771" y="9420"/>
                  </a:cubicBezTo>
                  <a:cubicBezTo>
                    <a:pt x="3364" y="9962"/>
                    <a:pt x="2821" y="10233"/>
                    <a:pt x="2143" y="10233"/>
                  </a:cubicBezTo>
                  <a:cubicBezTo>
                    <a:pt x="1763" y="10206"/>
                    <a:pt x="1492" y="10071"/>
                    <a:pt x="1329" y="9718"/>
                  </a:cubicBezTo>
                  <a:cubicBezTo>
                    <a:pt x="1085" y="9175"/>
                    <a:pt x="1085" y="8606"/>
                    <a:pt x="1194" y="7901"/>
                  </a:cubicBezTo>
                  <a:cubicBezTo>
                    <a:pt x="1411" y="6680"/>
                    <a:pt x="1926" y="5432"/>
                    <a:pt x="2631" y="4293"/>
                  </a:cubicBezTo>
                  <a:cubicBezTo>
                    <a:pt x="3120" y="3425"/>
                    <a:pt x="3662" y="2612"/>
                    <a:pt x="4340" y="1933"/>
                  </a:cubicBezTo>
                  <a:cubicBezTo>
                    <a:pt x="4584" y="1662"/>
                    <a:pt x="4883" y="1418"/>
                    <a:pt x="5181" y="1255"/>
                  </a:cubicBezTo>
                  <a:cubicBezTo>
                    <a:pt x="5398" y="1147"/>
                    <a:pt x="5588" y="1120"/>
                    <a:pt x="5805" y="1093"/>
                  </a:cubicBezTo>
                  <a:cubicBezTo>
                    <a:pt x="5830" y="1091"/>
                    <a:pt x="5854" y="1091"/>
                    <a:pt x="5879" y="1091"/>
                  </a:cubicBezTo>
                  <a:close/>
                  <a:moveTo>
                    <a:pt x="5971" y="1"/>
                  </a:moveTo>
                  <a:cubicBezTo>
                    <a:pt x="5916" y="1"/>
                    <a:pt x="5861" y="3"/>
                    <a:pt x="5805" y="8"/>
                  </a:cubicBezTo>
                  <a:cubicBezTo>
                    <a:pt x="5398" y="35"/>
                    <a:pt x="4991" y="170"/>
                    <a:pt x="4611" y="387"/>
                  </a:cubicBezTo>
                  <a:cubicBezTo>
                    <a:pt x="4177" y="604"/>
                    <a:pt x="3798" y="930"/>
                    <a:pt x="3445" y="1282"/>
                  </a:cubicBezTo>
                  <a:cubicBezTo>
                    <a:pt x="1763" y="3154"/>
                    <a:pt x="678" y="5378"/>
                    <a:pt x="136" y="7819"/>
                  </a:cubicBezTo>
                  <a:cubicBezTo>
                    <a:pt x="0" y="8362"/>
                    <a:pt x="0" y="8931"/>
                    <a:pt x="136" y="9501"/>
                  </a:cubicBezTo>
                  <a:cubicBezTo>
                    <a:pt x="299" y="10179"/>
                    <a:pt x="624" y="10830"/>
                    <a:pt x="1357" y="11101"/>
                  </a:cubicBezTo>
                  <a:cubicBezTo>
                    <a:pt x="1661" y="11219"/>
                    <a:pt x="1959" y="11273"/>
                    <a:pt x="2252" y="11273"/>
                  </a:cubicBezTo>
                  <a:cubicBezTo>
                    <a:pt x="2768" y="11273"/>
                    <a:pt x="3269" y="11107"/>
                    <a:pt x="3771" y="10830"/>
                  </a:cubicBezTo>
                  <a:cubicBezTo>
                    <a:pt x="4150" y="10613"/>
                    <a:pt x="4313" y="10260"/>
                    <a:pt x="4557" y="9935"/>
                  </a:cubicBezTo>
                  <a:cubicBezTo>
                    <a:pt x="5696" y="8416"/>
                    <a:pt x="6591" y="6789"/>
                    <a:pt x="7324" y="5026"/>
                  </a:cubicBezTo>
                  <a:cubicBezTo>
                    <a:pt x="7595" y="4429"/>
                    <a:pt x="7839" y="3778"/>
                    <a:pt x="7948" y="3018"/>
                  </a:cubicBezTo>
                  <a:cubicBezTo>
                    <a:pt x="8002" y="2530"/>
                    <a:pt x="8002" y="1961"/>
                    <a:pt x="7866" y="1472"/>
                  </a:cubicBezTo>
                  <a:cubicBezTo>
                    <a:pt x="7637" y="604"/>
                    <a:pt x="6854" y="1"/>
                    <a:pt x="5971" y="1"/>
                  </a:cubicBezTo>
                  <a:close/>
                </a:path>
              </a:pathLst>
            </a:custGeom>
            <a:solidFill>
              <a:srgbClr val="81D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878425" y="326850"/>
              <a:ext cx="136325" cy="68075"/>
            </a:xfrm>
            <a:custGeom>
              <a:avLst/>
              <a:gdLst/>
              <a:ahLst/>
              <a:cxnLst/>
              <a:rect l="l" t="t" r="r" b="b"/>
              <a:pathLst>
                <a:path w="5453" h="2723" extrusionOk="0">
                  <a:moveTo>
                    <a:pt x="1" y="0"/>
                  </a:moveTo>
                  <a:cubicBezTo>
                    <a:pt x="1" y="190"/>
                    <a:pt x="28" y="407"/>
                    <a:pt x="55" y="651"/>
                  </a:cubicBezTo>
                  <a:cubicBezTo>
                    <a:pt x="191" y="1410"/>
                    <a:pt x="435" y="2143"/>
                    <a:pt x="1140" y="2468"/>
                  </a:cubicBezTo>
                  <a:cubicBezTo>
                    <a:pt x="1489" y="2643"/>
                    <a:pt x="1837" y="2722"/>
                    <a:pt x="2186" y="2722"/>
                  </a:cubicBezTo>
                  <a:cubicBezTo>
                    <a:pt x="2651" y="2722"/>
                    <a:pt x="3116" y="2581"/>
                    <a:pt x="3581" y="2333"/>
                  </a:cubicBezTo>
                  <a:cubicBezTo>
                    <a:pt x="3961" y="2143"/>
                    <a:pt x="4151" y="1763"/>
                    <a:pt x="4395" y="1465"/>
                  </a:cubicBezTo>
                  <a:cubicBezTo>
                    <a:pt x="4774" y="976"/>
                    <a:pt x="5100" y="515"/>
                    <a:pt x="5453" y="27"/>
                  </a:cubicBezTo>
                  <a:lnTo>
                    <a:pt x="4178" y="27"/>
                  </a:lnTo>
                  <a:lnTo>
                    <a:pt x="4178" y="0"/>
                  </a:lnTo>
                  <a:cubicBezTo>
                    <a:pt x="3988" y="271"/>
                    <a:pt x="3798" y="542"/>
                    <a:pt x="3635" y="787"/>
                  </a:cubicBezTo>
                  <a:cubicBezTo>
                    <a:pt x="3228" y="1290"/>
                    <a:pt x="2757" y="1560"/>
                    <a:pt x="2185" y="1560"/>
                  </a:cubicBezTo>
                  <a:cubicBezTo>
                    <a:pt x="2110" y="1560"/>
                    <a:pt x="2033" y="1556"/>
                    <a:pt x="1954" y="1546"/>
                  </a:cubicBezTo>
                  <a:cubicBezTo>
                    <a:pt x="1601" y="1519"/>
                    <a:pt x="1330" y="1329"/>
                    <a:pt x="1194" y="922"/>
                  </a:cubicBezTo>
                  <a:cubicBezTo>
                    <a:pt x="1086" y="597"/>
                    <a:pt x="1058" y="298"/>
                    <a:pt x="1058" y="0"/>
                  </a:cubicBezTo>
                  <a:close/>
                </a:path>
              </a:pathLst>
            </a:custGeom>
            <a:solidFill>
              <a:srgbClr val="81D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313775" y="445475"/>
              <a:ext cx="287525" cy="157500"/>
            </a:xfrm>
            <a:custGeom>
              <a:avLst/>
              <a:gdLst/>
              <a:ahLst/>
              <a:cxnLst/>
              <a:rect l="l" t="t" r="r" b="b"/>
              <a:pathLst>
                <a:path w="11501" h="6300" extrusionOk="0">
                  <a:moveTo>
                    <a:pt x="8184" y="969"/>
                  </a:moveTo>
                  <a:cubicBezTo>
                    <a:pt x="8572" y="969"/>
                    <a:pt x="8963" y="1013"/>
                    <a:pt x="9304" y="1141"/>
                  </a:cubicBezTo>
                  <a:cubicBezTo>
                    <a:pt x="10063" y="1466"/>
                    <a:pt x="10280" y="2172"/>
                    <a:pt x="9765" y="2850"/>
                  </a:cubicBezTo>
                  <a:cubicBezTo>
                    <a:pt x="9466" y="3257"/>
                    <a:pt x="9060" y="3528"/>
                    <a:pt x="8626" y="3772"/>
                  </a:cubicBezTo>
                  <a:cubicBezTo>
                    <a:pt x="8273" y="3962"/>
                    <a:pt x="7920" y="4152"/>
                    <a:pt x="7568" y="4314"/>
                  </a:cubicBezTo>
                  <a:cubicBezTo>
                    <a:pt x="6510" y="4748"/>
                    <a:pt x="5425" y="5020"/>
                    <a:pt x="4340" y="5074"/>
                  </a:cubicBezTo>
                  <a:cubicBezTo>
                    <a:pt x="4116" y="5104"/>
                    <a:pt x="3889" y="5120"/>
                    <a:pt x="3662" y="5120"/>
                  </a:cubicBezTo>
                  <a:cubicBezTo>
                    <a:pt x="3283" y="5120"/>
                    <a:pt x="2906" y="5077"/>
                    <a:pt x="2550" y="4992"/>
                  </a:cubicBezTo>
                  <a:cubicBezTo>
                    <a:pt x="1845" y="4857"/>
                    <a:pt x="1573" y="4396"/>
                    <a:pt x="1682" y="3691"/>
                  </a:cubicBezTo>
                  <a:cubicBezTo>
                    <a:pt x="1736" y="3175"/>
                    <a:pt x="2007" y="2850"/>
                    <a:pt x="2414" y="2551"/>
                  </a:cubicBezTo>
                  <a:cubicBezTo>
                    <a:pt x="2794" y="2280"/>
                    <a:pt x="3228" y="2063"/>
                    <a:pt x="3662" y="1900"/>
                  </a:cubicBezTo>
                  <a:cubicBezTo>
                    <a:pt x="5018" y="1358"/>
                    <a:pt x="6429" y="1059"/>
                    <a:pt x="7866" y="978"/>
                  </a:cubicBezTo>
                  <a:cubicBezTo>
                    <a:pt x="7971" y="972"/>
                    <a:pt x="8078" y="969"/>
                    <a:pt x="8184" y="969"/>
                  </a:cubicBezTo>
                  <a:close/>
                  <a:moveTo>
                    <a:pt x="8210" y="0"/>
                  </a:moveTo>
                  <a:cubicBezTo>
                    <a:pt x="6455" y="0"/>
                    <a:pt x="4775" y="403"/>
                    <a:pt x="3119" y="1059"/>
                  </a:cubicBezTo>
                  <a:cubicBezTo>
                    <a:pt x="2984" y="1087"/>
                    <a:pt x="2821" y="1141"/>
                    <a:pt x="2685" y="1195"/>
                  </a:cubicBezTo>
                  <a:cubicBezTo>
                    <a:pt x="2089" y="1521"/>
                    <a:pt x="1465" y="1900"/>
                    <a:pt x="1058" y="2470"/>
                  </a:cubicBezTo>
                  <a:cubicBezTo>
                    <a:pt x="0" y="3962"/>
                    <a:pt x="678" y="5779"/>
                    <a:pt x="2441" y="6132"/>
                  </a:cubicBezTo>
                  <a:cubicBezTo>
                    <a:pt x="2834" y="6230"/>
                    <a:pt x="3228" y="6300"/>
                    <a:pt x="3621" y="6300"/>
                  </a:cubicBezTo>
                  <a:cubicBezTo>
                    <a:pt x="3770" y="6300"/>
                    <a:pt x="3919" y="6290"/>
                    <a:pt x="4069" y="6267"/>
                  </a:cubicBezTo>
                  <a:cubicBezTo>
                    <a:pt x="5940" y="6077"/>
                    <a:pt x="7730" y="5562"/>
                    <a:pt x="9358" y="4586"/>
                  </a:cubicBezTo>
                  <a:cubicBezTo>
                    <a:pt x="9873" y="4287"/>
                    <a:pt x="10389" y="3907"/>
                    <a:pt x="10714" y="3365"/>
                  </a:cubicBezTo>
                  <a:cubicBezTo>
                    <a:pt x="11501" y="2199"/>
                    <a:pt x="11067" y="815"/>
                    <a:pt x="9765" y="273"/>
                  </a:cubicBezTo>
                  <a:cubicBezTo>
                    <a:pt x="9331" y="110"/>
                    <a:pt x="8870" y="2"/>
                    <a:pt x="8381" y="2"/>
                  </a:cubicBezTo>
                  <a:cubicBezTo>
                    <a:pt x="8324" y="1"/>
                    <a:pt x="8267" y="0"/>
                    <a:pt x="8210" y="0"/>
                  </a:cubicBezTo>
                  <a:close/>
                </a:path>
              </a:pathLst>
            </a:custGeom>
            <a:solidFill>
              <a:srgbClr val="9AD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824375" y="549325"/>
              <a:ext cx="233300" cy="168700"/>
            </a:xfrm>
            <a:custGeom>
              <a:avLst/>
              <a:gdLst/>
              <a:ahLst/>
              <a:cxnLst/>
              <a:rect l="l" t="t" r="r" b="b"/>
              <a:pathLst>
                <a:path w="9332" h="6748" extrusionOk="0">
                  <a:moveTo>
                    <a:pt x="2360" y="1028"/>
                  </a:moveTo>
                  <a:cubicBezTo>
                    <a:pt x="2848" y="1028"/>
                    <a:pt x="3310" y="1164"/>
                    <a:pt x="3771" y="1354"/>
                  </a:cubicBezTo>
                  <a:cubicBezTo>
                    <a:pt x="5045" y="1842"/>
                    <a:pt x="6239" y="2601"/>
                    <a:pt x="7243" y="3551"/>
                  </a:cubicBezTo>
                  <a:cubicBezTo>
                    <a:pt x="7595" y="3849"/>
                    <a:pt x="7866" y="4256"/>
                    <a:pt x="8002" y="4690"/>
                  </a:cubicBezTo>
                  <a:cubicBezTo>
                    <a:pt x="8110" y="5043"/>
                    <a:pt x="8002" y="5232"/>
                    <a:pt x="7758" y="5422"/>
                  </a:cubicBezTo>
                  <a:cubicBezTo>
                    <a:pt x="7460" y="5585"/>
                    <a:pt x="7161" y="5639"/>
                    <a:pt x="6836" y="5694"/>
                  </a:cubicBezTo>
                  <a:cubicBezTo>
                    <a:pt x="6402" y="5694"/>
                    <a:pt x="5968" y="5585"/>
                    <a:pt x="5561" y="5449"/>
                  </a:cubicBezTo>
                  <a:cubicBezTo>
                    <a:pt x="4150" y="4961"/>
                    <a:pt x="2903" y="4256"/>
                    <a:pt x="1682" y="3442"/>
                  </a:cubicBezTo>
                  <a:cubicBezTo>
                    <a:pt x="896" y="2900"/>
                    <a:pt x="868" y="1896"/>
                    <a:pt x="1574" y="1272"/>
                  </a:cubicBezTo>
                  <a:cubicBezTo>
                    <a:pt x="1791" y="1083"/>
                    <a:pt x="2089" y="1028"/>
                    <a:pt x="2360" y="1028"/>
                  </a:cubicBezTo>
                  <a:close/>
                  <a:moveTo>
                    <a:pt x="2288" y="1"/>
                  </a:moveTo>
                  <a:cubicBezTo>
                    <a:pt x="2059" y="1"/>
                    <a:pt x="1830" y="35"/>
                    <a:pt x="1601" y="106"/>
                  </a:cubicBezTo>
                  <a:cubicBezTo>
                    <a:pt x="706" y="377"/>
                    <a:pt x="55" y="1327"/>
                    <a:pt x="28" y="2412"/>
                  </a:cubicBezTo>
                  <a:cubicBezTo>
                    <a:pt x="0" y="3063"/>
                    <a:pt x="245" y="3578"/>
                    <a:pt x="706" y="4012"/>
                  </a:cubicBezTo>
                  <a:cubicBezTo>
                    <a:pt x="1113" y="4392"/>
                    <a:pt x="1601" y="4663"/>
                    <a:pt x="2035" y="4934"/>
                  </a:cubicBezTo>
                  <a:cubicBezTo>
                    <a:pt x="3174" y="5694"/>
                    <a:pt x="4449" y="6317"/>
                    <a:pt x="5805" y="6643"/>
                  </a:cubicBezTo>
                  <a:cubicBezTo>
                    <a:pt x="6112" y="6709"/>
                    <a:pt x="6424" y="6748"/>
                    <a:pt x="6736" y="6748"/>
                  </a:cubicBezTo>
                  <a:cubicBezTo>
                    <a:pt x="7196" y="6748"/>
                    <a:pt x="7658" y="6663"/>
                    <a:pt x="8110" y="6453"/>
                  </a:cubicBezTo>
                  <a:cubicBezTo>
                    <a:pt x="8707" y="6155"/>
                    <a:pt x="9331" y="5341"/>
                    <a:pt x="9006" y="4473"/>
                  </a:cubicBezTo>
                  <a:cubicBezTo>
                    <a:pt x="8870" y="4066"/>
                    <a:pt x="8707" y="3714"/>
                    <a:pt x="8463" y="3334"/>
                  </a:cubicBezTo>
                  <a:cubicBezTo>
                    <a:pt x="8409" y="3280"/>
                    <a:pt x="8327" y="3171"/>
                    <a:pt x="8273" y="3144"/>
                  </a:cubicBezTo>
                  <a:cubicBezTo>
                    <a:pt x="7432" y="2222"/>
                    <a:pt x="6429" y="1544"/>
                    <a:pt x="5344" y="974"/>
                  </a:cubicBezTo>
                  <a:cubicBezTo>
                    <a:pt x="4584" y="567"/>
                    <a:pt x="3798" y="215"/>
                    <a:pt x="2903" y="79"/>
                  </a:cubicBezTo>
                  <a:cubicBezTo>
                    <a:pt x="2698" y="28"/>
                    <a:pt x="2493" y="1"/>
                    <a:pt x="2288" y="1"/>
                  </a:cubicBez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820100" y="978425"/>
              <a:ext cx="263150" cy="199825"/>
            </a:xfrm>
            <a:custGeom>
              <a:avLst/>
              <a:gdLst/>
              <a:ahLst/>
              <a:cxnLst/>
              <a:rect l="l" t="t" r="r" b="b"/>
              <a:pathLst>
                <a:path w="10526" h="7993" extrusionOk="0">
                  <a:moveTo>
                    <a:pt x="2093" y="1"/>
                  </a:moveTo>
                  <a:cubicBezTo>
                    <a:pt x="1620" y="1"/>
                    <a:pt x="1289" y="237"/>
                    <a:pt x="1032" y="545"/>
                  </a:cubicBezTo>
                  <a:cubicBezTo>
                    <a:pt x="679" y="1007"/>
                    <a:pt x="435" y="1468"/>
                    <a:pt x="272" y="2010"/>
                  </a:cubicBezTo>
                  <a:cubicBezTo>
                    <a:pt x="1" y="2824"/>
                    <a:pt x="218" y="3502"/>
                    <a:pt x="842" y="4072"/>
                  </a:cubicBezTo>
                  <a:cubicBezTo>
                    <a:pt x="1222" y="4424"/>
                    <a:pt x="1574" y="4723"/>
                    <a:pt x="2035" y="4994"/>
                  </a:cubicBezTo>
                  <a:cubicBezTo>
                    <a:pt x="3419" y="5916"/>
                    <a:pt x="4883" y="6648"/>
                    <a:pt x="6429" y="7272"/>
                  </a:cubicBezTo>
                  <a:cubicBezTo>
                    <a:pt x="7216" y="7571"/>
                    <a:pt x="7948" y="7869"/>
                    <a:pt x="8762" y="7977"/>
                  </a:cubicBezTo>
                  <a:cubicBezTo>
                    <a:pt x="8833" y="7988"/>
                    <a:pt x="8903" y="7992"/>
                    <a:pt x="8972" y="7992"/>
                  </a:cubicBezTo>
                  <a:cubicBezTo>
                    <a:pt x="9639" y="7992"/>
                    <a:pt x="10190" y="7529"/>
                    <a:pt x="10362" y="6865"/>
                  </a:cubicBezTo>
                  <a:cubicBezTo>
                    <a:pt x="10525" y="6187"/>
                    <a:pt x="10335" y="5618"/>
                    <a:pt x="9928" y="5075"/>
                  </a:cubicBezTo>
                  <a:cubicBezTo>
                    <a:pt x="9521" y="4533"/>
                    <a:pt x="9006" y="4044"/>
                    <a:pt x="8464" y="3583"/>
                  </a:cubicBezTo>
                  <a:cubicBezTo>
                    <a:pt x="6809" y="2146"/>
                    <a:pt x="4965" y="1007"/>
                    <a:pt x="2930" y="193"/>
                  </a:cubicBezTo>
                  <a:cubicBezTo>
                    <a:pt x="2659" y="84"/>
                    <a:pt x="2388" y="3"/>
                    <a:pt x="2171" y="3"/>
                  </a:cubicBezTo>
                  <a:cubicBezTo>
                    <a:pt x="2145" y="2"/>
                    <a:pt x="2119" y="1"/>
                    <a:pt x="2093" y="1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38125" y="726225"/>
              <a:ext cx="131575" cy="131725"/>
            </a:xfrm>
            <a:custGeom>
              <a:avLst/>
              <a:gdLst/>
              <a:ahLst/>
              <a:cxnLst/>
              <a:rect l="l" t="t" r="r" b="b"/>
              <a:pathLst>
                <a:path w="5263" h="5269" extrusionOk="0">
                  <a:moveTo>
                    <a:pt x="0" y="1"/>
                  </a:moveTo>
                  <a:lnTo>
                    <a:pt x="0" y="5127"/>
                  </a:lnTo>
                  <a:cubicBezTo>
                    <a:pt x="681" y="5198"/>
                    <a:pt x="1342" y="5268"/>
                    <a:pt x="2035" y="5268"/>
                  </a:cubicBezTo>
                  <a:cubicBezTo>
                    <a:pt x="2143" y="5268"/>
                    <a:pt x="2251" y="5267"/>
                    <a:pt x="2360" y="5263"/>
                  </a:cubicBezTo>
                  <a:cubicBezTo>
                    <a:pt x="3065" y="5263"/>
                    <a:pt x="3689" y="5127"/>
                    <a:pt x="4313" y="4856"/>
                  </a:cubicBezTo>
                  <a:cubicBezTo>
                    <a:pt x="4638" y="4720"/>
                    <a:pt x="4882" y="4476"/>
                    <a:pt x="5018" y="4124"/>
                  </a:cubicBezTo>
                  <a:cubicBezTo>
                    <a:pt x="5154" y="3825"/>
                    <a:pt x="5262" y="3500"/>
                    <a:pt x="5208" y="3147"/>
                  </a:cubicBezTo>
                  <a:cubicBezTo>
                    <a:pt x="5181" y="2334"/>
                    <a:pt x="4964" y="1601"/>
                    <a:pt x="4150" y="1194"/>
                  </a:cubicBezTo>
                  <a:cubicBezTo>
                    <a:pt x="3689" y="950"/>
                    <a:pt x="3228" y="733"/>
                    <a:pt x="2740" y="598"/>
                  </a:cubicBezTo>
                  <a:cubicBezTo>
                    <a:pt x="2034" y="408"/>
                    <a:pt x="1302" y="272"/>
                    <a:pt x="570" y="109"/>
                  </a:cubicBezTo>
                  <a:cubicBezTo>
                    <a:pt x="380" y="55"/>
                    <a:pt x="190" y="28"/>
                    <a:pt x="0" y="1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2"/>
          <p:cNvSpPr txBox="1">
            <a:spLocks noGrp="1"/>
          </p:cNvSpPr>
          <p:nvPr>
            <p:ph type="ctrTitle"/>
          </p:nvPr>
        </p:nvSpPr>
        <p:spPr>
          <a:xfrm>
            <a:off x="2378700" y="968225"/>
            <a:ext cx="4386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subTitle" idx="1"/>
          </p:nvPr>
        </p:nvSpPr>
        <p:spPr>
          <a:xfrm>
            <a:off x="2378700" y="3057775"/>
            <a:ext cx="4386600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8" name="Google Shape;98;p2"/>
          <p:cNvGrpSpPr/>
          <p:nvPr/>
        </p:nvGrpSpPr>
        <p:grpSpPr>
          <a:xfrm>
            <a:off x="989359" y="2806401"/>
            <a:ext cx="709594" cy="1182210"/>
            <a:chOff x="2098800" y="1216700"/>
            <a:chExt cx="225175" cy="375150"/>
          </a:xfrm>
        </p:grpSpPr>
        <p:sp>
          <p:nvSpPr>
            <p:cNvPr id="99" name="Google Shape;99;p2"/>
            <p:cNvSpPr/>
            <p:nvPr/>
          </p:nvSpPr>
          <p:spPr>
            <a:xfrm>
              <a:off x="2098800" y="1275725"/>
              <a:ext cx="139725" cy="316125"/>
            </a:xfrm>
            <a:custGeom>
              <a:avLst/>
              <a:gdLst/>
              <a:ahLst/>
              <a:cxnLst/>
              <a:rect l="l" t="t" r="r" b="b"/>
              <a:pathLst>
                <a:path w="5589" h="12645" extrusionOk="0">
                  <a:moveTo>
                    <a:pt x="2399" y="1"/>
                  </a:moveTo>
                  <a:cubicBezTo>
                    <a:pt x="2231" y="1"/>
                    <a:pt x="2055" y="16"/>
                    <a:pt x="1872" y="45"/>
                  </a:cubicBezTo>
                  <a:cubicBezTo>
                    <a:pt x="1493" y="100"/>
                    <a:pt x="1194" y="290"/>
                    <a:pt x="950" y="588"/>
                  </a:cubicBezTo>
                  <a:cubicBezTo>
                    <a:pt x="571" y="1076"/>
                    <a:pt x="299" y="1591"/>
                    <a:pt x="164" y="2188"/>
                  </a:cubicBezTo>
                  <a:cubicBezTo>
                    <a:pt x="28" y="2866"/>
                    <a:pt x="1" y="3544"/>
                    <a:pt x="28" y="4331"/>
                  </a:cubicBezTo>
                  <a:lnTo>
                    <a:pt x="28" y="5009"/>
                  </a:lnTo>
                  <a:cubicBezTo>
                    <a:pt x="191" y="6745"/>
                    <a:pt x="462" y="8427"/>
                    <a:pt x="869" y="10135"/>
                  </a:cubicBezTo>
                  <a:cubicBezTo>
                    <a:pt x="977" y="10597"/>
                    <a:pt x="1113" y="11085"/>
                    <a:pt x="1357" y="11519"/>
                  </a:cubicBezTo>
                  <a:cubicBezTo>
                    <a:pt x="1655" y="12034"/>
                    <a:pt x="2035" y="12441"/>
                    <a:pt x="2632" y="12577"/>
                  </a:cubicBezTo>
                  <a:cubicBezTo>
                    <a:pt x="2832" y="12622"/>
                    <a:pt x="3029" y="12645"/>
                    <a:pt x="3222" y="12645"/>
                  </a:cubicBezTo>
                  <a:cubicBezTo>
                    <a:pt x="4286" y="12645"/>
                    <a:pt x="5196" y="11970"/>
                    <a:pt x="5426" y="10868"/>
                  </a:cubicBezTo>
                  <a:cubicBezTo>
                    <a:pt x="5588" y="10163"/>
                    <a:pt x="5588" y="9430"/>
                    <a:pt x="5561" y="8725"/>
                  </a:cubicBezTo>
                  <a:cubicBezTo>
                    <a:pt x="5534" y="8183"/>
                    <a:pt x="5426" y="7694"/>
                    <a:pt x="5344" y="7152"/>
                  </a:cubicBezTo>
                  <a:cubicBezTo>
                    <a:pt x="5154" y="5524"/>
                    <a:pt x="4937" y="3897"/>
                    <a:pt x="4585" y="2270"/>
                  </a:cubicBezTo>
                  <a:cubicBezTo>
                    <a:pt x="4503" y="1944"/>
                    <a:pt x="4395" y="1673"/>
                    <a:pt x="4314" y="1375"/>
                  </a:cubicBezTo>
                  <a:cubicBezTo>
                    <a:pt x="3971" y="437"/>
                    <a:pt x="3300" y="1"/>
                    <a:pt x="2399" y="1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152375" y="1216700"/>
              <a:ext cx="171600" cy="313300"/>
            </a:xfrm>
            <a:custGeom>
              <a:avLst/>
              <a:gdLst/>
              <a:ahLst/>
              <a:cxnLst/>
              <a:rect l="l" t="t" r="r" b="b"/>
              <a:pathLst>
                <a:path w="6864" h="12532" extrusionOk="0">
                  <a:moveTo>
                    <a:pt x="2799" y="1047"/>
                  </a:moveTo>
                  <a:cubicBezTo>
                    <a:pt x="3004" y="1047"/>
                    <a:pt x="3221" y="1112"/>
                    <a:pt x="3445" y="1240"/>
                  </a:cubicBezTo>
                  <a:cubicBezTo>
                    <a:pt x="3852" y="1430"/>
                    <a:pt x="4151" y="1783"/>
                    <a:pt x="4395" y="2135"/>
                  </a:cubicBezTo>
                  <a:cubicBezTo>
                    <a:pt x="4802" y="2786"/>
                    <a:pt x="5046" y="3491"/>
                    <a:pt x="5236" y="4224"/>
                  </a:cubicBezTo>
                  <a:cubicBezTo>
                    <a:pt x="5561" y="5227"/>
                    <a:pt x="5697" y="6285"/>
                    <a:pt x="5751" y="7343"/>
                  </a:cubicBezTo>
                  <a:cubicBezTo>
                    <a:pt x="5778" y="8021"/>
                    <a:pt x="5832" y="8699"/>
                    <a:pt x="5832" y="9377"/>
                  </a:cubicBezTo>
                  <a:cubicBezTo>
                    <a:pt x="5832" y="9811"/>
                    <a:pt x="5724" y="10218"/>
                    <a:pt x="5480" y="10598"/>
                  </a:cubicBezTo>
                  <a:cubicBezTo>
                    <a:pt x="5344" y="10815"/>
                    <a:pt x="5154" y="11032"/>
                    <a:pt x="4910" y="11140"/>
                  </a:cubicBezTo>
                  <a:cubicBezTo>
                    <a:pt x="4666" y="11276"/>
                    <a:pt x="4368" y="11357"/>
                    <a:pt x="4096" y="11439"/>
                  </a:cubicBezTo>
                  <a:cubicBezTo>
                    <a:pt x="3955" y="11481"/>
                    <a:pt x="3820" y="11502"/>
                    <a:pt x="3692" y="11502"/>
                  </a:cubicBezTo>
                  <a:cubicBezTo>
                    <a:pt x="3329" y="11502"/>
                    <a:pt x="3014" y="11339"/>
                    <a:pt x="2713" y="11059"/>
                  </a:cubicBezTo>
                  <a:cubicBezTo>
                    <a:pt x="2333" y="10679"/>
                    <a:pt x="2089" y="10245"/>
                    <a:pt x="1926" y="9784"/>
                  </a:cubicBezTo>
                  <a:cubicBezTo>
                    <a:pt x="1384" y="8347"/>
                    <a:pt x="1086" y="6855"/>
                    <a:pt x="1113" y="5336"/>
                  </a:cubicBezTo>
                  <a:cubicBezTo>
                    <a:pt x="1113" y="4414"/>
                    <a:pt x="1167" y="3573"/>
                    <a:pt x="1384" y="2651"/>
                  </a:cubicBezTo>
                  <a:cubicBezTo>
                    <a:pt x="1493" y="2244"/>
                    <a:pt x="1682" y="1837"/>
                    <a:pt x="1954" y="1511"/>
                  </a:cubicBezTo>
                  <a:cubicBezTo>
                    <a:pt x="2200" y="1199"/>
                    <a:pt x="2486" y="1047"/>
                    <a:pt x="2799" y="1047"/>
                  </a:cubicBezTo>
                  <a:close/>
                  <a:moveTo>
                    <a:pt x="2807" y="0"/>
                  </a:moveTo>
                  <a:cubicBezTo>
                    <a:pt x="2165" y="0"/>
                    <a:pt x="1553" y="313"/>
                    <a:pt x="1086" y="915"/>
                  </a:cubicBezTo>
                  <a:cubicBezTo>
                    <a:pt x="625" y="1457"/>
                    <a:pt x="408" y="2081"/>
                    <a:pt x="272" y="2759"/>
                  </a:cubicBezTo>
                  <a:cubicBezTo>
                    <a:pt x="28" y="4034"/>
                    <a:pt x="1" y="5336"/>
                    <a:pt x="82" y="6611"/>
                  </a:cubicBezTo>
                  <a:cubicBezTo>
                    <a:pt x="218" y="8021"/>
                    <a:pt x="570" y="9323"/>
                    <a:pt x="1140" y="10625"/>
                  </a:cubicBezTo>
                  <a:cubicBezTo>
                    <a:pt x="1384" y="11113"/>
                    <a:pt x="1682" y="11547"/>
                    <a:pt x="2089" y="11900"/>
                  </a:cubicBezTo>
                  <a:cubicBezTo>
                    <a:pt x="2553" y="12315"/>
                    <a:pt x="3060" y="12532"/>
                    <a:pt x="3651" y="12532"/>
                  </a:cubicBezTo>
                  <a:cubicBezTo>
                    <a:pt x="3717" y="12532"/>
                    <a:pt x="3784" y="12529"/>
                    <a:pt x="3852" y="12524"/>
                  </a:cubicBezTo>
                  <a:cubicBezTo>
                    <a:pt x="4395" y="12469"/>
                    <a:pt x="4910" y="12307"/>
                    <a:pt x="5371" y="12090"/>
                  </a:cubicBezTo>
                  <a:cubicBezTo>
                    <a:pt x="6104" y="11737"/>
                    <a:pt x="6510" y="11167"/>
                    <a:pt x="6673" y="10381"/>
                  </a:cubicBezTo>
                  <a:cubicBezTo>
                    <a:pt x="6836" y="9703"/>
                    <a:pt x="6836" y="9025"/>
                    <a:pt x="6836" y="8319"/>
                  </a:cubicBezTo>
                  <a:cubicBezTo>
                    <a:pt x="6863" y="7560"/>
                    <a:pt x="6809" y="6800"/>
                    <a:pt x="6673" y="5960"/>
                  </a:cubicBezTo>
                  <a:cubicBezTo>
                    <a:pt x="6510" y="4712"/>
                    <a:pt x="6185" y="3491"/>
                    <a:pt x="5642" y="2298"/>
                  </a:cubicBezTo>
                  <a:cubicBezTo>
                    <a:pt x="5263" y="1538"/>
                    <a:pt x="4774" y="860"/>
                    <a:pt x="4015" y="372"/>
                  </a:cubicBezTo>
                  <a:cubicBezTo>
                    <a:pt x="3619" y="122"/>
                    <a:pt x="3207" y="0"/>
                    <a:pt x="2807" y="0"/>
                  </a:cubicBez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2"/>
          <p:cNvGrpSpPr/>
          <p:nvPr/>
        </p:nvGrpSpPr>
        <p:grpSpPr>
          <a:xfrm>
            <a:off x="997987" y="4426799"/>
            <a:ext cx="859044" cy="714636"/>
            <a:chOff x="2105600" y="1730900"/>
            <a:chExt cx="272600" cy="226775"/>
          </a:xfrm>
        </p:grpSpPr>
        <p:sp>
          <p:nvSpPr>
            <p:cNvPr id="102" name="Google Shape;102;p2"/>
            <p:cNvSpPr/>
            <p:nvPr/>
          </p:nvSpPr>
          <p:spPr>
            <a:xfrm>
              <a:off x="2105600" y="1730900"/>
              <a:ext cx="250900" cy="226100"/>
            </a:xfrm>
            <a:custGeom>
              <a:avLst/>
              <a:gdLst/>
              <a:ahLst/>
              <a:cxnLst/>
              <a:rect l="l" t="t" r="r" b="b"/>
              <a:pathLst>
                <a:path w="10036" h="9044" extrusionOk="0">
                  <a:moveTo>
                    <a:pt x="7613" y="1"/>
                  </a:moveTo>
                  <a:cubicBezTo>
                    <a:pt x="7033" y="1"/>
                    <a:pt x="6514" y="222"/>
                    <a:pt x="5995" y="554"/>
                  </a:cubicBezTo>
                  <a:cubicBezTo>
                    <a:pt x="4774" y="1422"/>
                    <a:pt x="3689" y="2398"/>
                    <a:pt x="2767" y="3592"/>
                  </a:cubicBezTo>
                  <a:cubicBezTo>
                    <a:pt x="2089" y="4433"/>
                    <a:pt x="1519" y="5301"/>
                    <a:pt x="922" y="6196"/>
                  </a:cubicBezTo>
                  <a:cubicBezTo>
                    <a:pt x="461" y="6874"/>
                    <a:pt x="109" y="7606"/>
                    <a:pt x="27" y="8474"/>
                  </a:cubicBezTo>
                  <a:cubicBezTo>
                    <a:pt x="27" y="8664"/>
                    <a:pt x="0" y="8827"/>
                    <a:pt x="0" y="9044"/>
                  </a:cubicBezTo>
                  <a:lnTo>
                    <a:pt x="5045" y="9044"/>
                  </a:lnTo>
                  <a:cubicBezTo>
                    <a:pt x="5289" y="8799"/>
                    <a:pt x="5533" y="8555"/>
                    <a:pt x="5750" y="8284"/>
                  </a:cubicBezTo>
                  <a:cubicBezTo>
                    <a:pt x="6971" y="6874"/>
                    <a:pt x="8137" y="5409"/>
                    <a:pt x="9141" y="3809"/>
                  </a:cubicBezTo>
                  <a:cubicBezTo>
                    <a:pt x="9385" y="3402"/>
                    <a:pt x="9602" y="2995"/>
                    <a:pt x="9683" y="2561"/>
                  </a:cubicBezTo>
                  <a:cubicBezTo>
                    <a:pt x="10036" y="1422"/>
                    <a:pt x="9331" y="283"/>
                    <a:pt x="8164" y="66"/>
                  </a:cubicBezTo>
                  <a:cubicBezTo>
                    <a:pt x="7974" y="21"/>
                    <a:pt x="7791" y="1"/>
                    <a:pt x="7613" y="1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136100" y="1789925"/>
              <a:ext cx="242100" cy="167750"/>
            </a:xfrm>
            <a:custGeom>
              <a:avLst/>
              <a:gdLst/>
              <a:ahLst/>
              <a:cxnLst/>
              <a:rect l="l" t="t" r="r" b="b"/>
              <a:pathLst>
                <a:path w="9684" h="6710" extrusionOk="0">
                  <a:moveTo>
                    <a:pt x="7195" y="0"/>
                  </a:moveTo>
                  <a:cubicBezTo>
                    <a:pt x="6824" y="0"/>
                    <a:pt x="6442" y="93"/>
                    <a:pt x="6076" y="309"/>
                  </a:cubicBezTo>
                  <a:cubicBezTo>
                    <a:pt x="5724" y="498"/>
                    <a:pt x="5425" y="742"/>
                    <a:pt x="5127" y="1014"/>
                  </a:cubicBezTo>
                  <a:cubicBezTo>
                    <a:pt x="4096" y="1909"/>
                    <a:pt x="3093" y="2750"/>
                    <a:pt x="2171" y="3699"/>
                  </a:cubicBezTo>
                  <a:cubicBezTo>
                    <a:pt x="1465" y="4404"/>
                    <a:pt x="842" y="5164"/>
                    <a:pt x="299" y="6032"/>
                  </a:cubicBezTo>
                  <a:cubicBezTo>
                    <a:pt x="163" y="6249"/>
                    <a:pt x="55" y="6466"/>
                    <a:pt x="1" y="6710"/>
                  </a:cubicBezTo>
                  <a:lnTo>
                    <a:pt x="1140" y="6710"/>
                  </a:lnTo>
                  <a:cubicBezTo>
                    <a:pt x="1194" y="6601"/>
                    <a:pt x="1248" y="6547"/>
                    <a:pt x="1276" y="6438"/>
                  </a:cubicBezTo>
                  <a:cubicBezTo>
                    <a:pt x="1682" y="5760"/>
                    <a:pt x="2198" y="5191"/>
                    <a:pt x="2767" y="4621"/>
                  </a:cubicBezTo>
                  <a:cubicBezTo>
                    <a:pt x="3798" y="3590"/>
                    <a:pt x="4883" y="2641"/>
                    <a:pt x="5941" y="1719"/>
                  </a:cubicBezTo>
                  <a:cubicBezTo>
                    <a:pt x="6131" y="1556"/>
                    <a:pt x="6348" y="1421"/>
                    <a:pt x="6538" y="1285"/>
                  </a:cubicBezTo>
                  <a:cubicBezTo>
                    <a:pt x="6764" y="1146"/>
                    <a:pt x="6980" y="1084"/>
                    <a:pt x="7191" y="1084"/>
                  </a:cubicBezTo>
                  <a:cubicBezTo>
                    <a:pt x="7435" y="1084"/>
                    <a:pt x="7674" y="1167"/>
                    <a:pt x="7921" y="1312"/>
                  </a:cubicBezTo>
                  <a:cubicBezTo>
                    <a:pt x="8409" y="1610"/>
                    <a:pt x="8653" y="1990"/>
                    <a:pt x="8572" y="2560"/>
                  </a:cubicBezTo>
                  <a:cubicBezTo>
                    <a:pt x="8545" y="2777"/>
                    <a:pt x="8518" y="2967"/>
                    <a:pt x="8409" y="3184"/>
                  </a:cubicBezTo>
                  <a:cubicBezTo>
                    <a:pt x="8328" y="3319"/>
                    <a:pt x="8274" y="3482"/>
                    <a:pt x="8165" y="3618"/>
                  </a:cubicBezTo>
                  <a:cubicBezTo>
                    <a:pt x="7433" y="4703"/>
                    <a:pt x="6619" y="5760"/>
                    <a:pt x="5697" y="6683"/>
                  </a:cubicBezTo>
                  <a:lnTo>
                    <a:pt x="7107" y="6683"/>
                  </a:lnTo>
                  <a:cubicBezTo>
                    <a:pt x="7704" y="6032"/>
                    <a:pt x="8274" y="5326"/>
                    <a:pt x="8789" y="4621"/>
                  </a:cubicBezTo>
                  <a:cubicBezTo>
                    <a:pt x="9060" y="4241"/>
                    <a:pt x="9277" y="3862"/>
                    <a:pt x="9413" y="3428"/>
                  </a:cubicBezTo>
                  <a:cubicBezTo>
                    <a:pt x="9630" y="2912"/>
                    <a:pt x="9684" y="2397"/>
                    <a:pt x="9548" y="1827"/>
                  </a:cubicBezTo>
                  <a:cubicBezTo>
                    <a:pt x="9425" y="922"/>
                    <a:pt x="8364" y="0"/>
                    <a:pt x="7195" y="0"/>
                  </a:cubicBez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752363" y="3459192"/>
            <a:ext cx="700928" cy="873698"/>
          </a:xfrm>
          <a:custGeom>
            <a:avLst/>
            <a:gdLst/>
            <a:ahLst/>
            <a:cxnLst/>
            <a:rect l="l" t="t" r="r" b="b"/>
            <a:pathLst>
              <a:path w="8897" h="11090" extrusionOk="0">
                <a:moveTo>
                  <a:pt x="6529" y="1"/>
                </a:moveTo>
                <a:cubicBezTo>
                  <a:pt x="6247" y="1"/>
                  <a:pt x="5964" y="54"/>
                  <a:pt x="5696" y="169"/>
                </a:cubicBezTo>
                <a:cubicBezTo>
                  <a:pt x="4991" y="440"/>
                  <a:pt x="4367" y="901"/>
                  <a:pt x="3906" y="1525"/>
                </a:cubicBezTo>
                <a:cubicBezTo>
                  <a:pt x="2496" y="3261"/>
                  <a:pt x="1329" y="5160"/>
                  <a:pt x="380" y="7194"/>
                </a:cubicBezTo>
                <a:cubicBezTo>
                  <a:pt x="136" y="7682"/>
                  <a:pt x="0" y="8279"/>
                  <a:pt x="0" y="8849"/>
                </a:cubicBezTo>
                <a:cubicBezTo>
                  <a:pt x="0" y="8957"/>
                  <a:pt x="0" y="9011"/>
                  <a:pt x="27" y="9120"/>
                </a:cubicBezTo>
                <a:cubicBezTo>
                  <a:pt x="27" y="10185"/>
                  <a:pt x="961" y="11090"/>
                  <a:pt x="2022" y="11090"/>
                </a:cubicBezTo>
                <a:cubicBezTo>
                  <a:pt x="2338" y="11090"/>
                  <a:pt x="2666" y="11009"/>
                  <a:pt x="2984" y="10829"/>
                </a:cubicBezTo>
                <a:cubicBezTo>
                  <a:pt x="3255" y="10666"/>
                  <a:pt x="3526" y="10476"/>
                  <a:pt x="3771" y="10259"/>
                </a:cubicBezTo>
                <a:cubicBezTo>
                  <a:pt x="4557" y="9635"/>
                  <a:pt x="5235" y="8849"/>
                  <a:pt x="5805" y="8008"/>
                </a:cubicBezTo>
                <a:cubicBezTo>
                  <a:pt x="6456" y="7031"/>
                  <a:pt x="7080" y="6109"/>
                  <a:pt x="7704" y="5160"/>
                </a:cubicBezTo>
                <a:cubicBezTo>
                  <a:pt x="8165" y="4427"/>
                  <a:pt x="8572" y="3641"/>
                  <a:pt x="8789" y="2773"/>
                </a:cubicBezTo>
                <a:cubicBezTo>
                  <a:pt x="8897" y="2285"/>
                  <a:pt x="8897" y="1851"/>
                  <a:pt x="8707" y="1417"/>
                </a:cubicBezTo>
                <a:cubicBezTo>
                  <a:pt x="8354" y="566"/>
                  <a:pt x="7446" y="1"/>
                  <a:pt x="6529" y="1"/>
                </a:cubicBezTo>
                <a:close/>
              </a:path>
            </a:pathLst>
          </a:custGeom>
          <a:solidFill>
            <a:srgbClr val="81D2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12"/>
          <p:cNvGrpSpPr/>
          <p:nvPr/>
        </p:nvGrpSpPr>
        <p:grpSpPr>
          <a:xfrm>
            <a:off x="-6" y="307330"/>
            <a:ext cx="8969212" cy="4836171"/>
            <a:chOff x="2155350" y="425175"/>
            <a:chExt cx="832850" cy="450925"/>
          </a:xfrm>
        </p:grpSpPr>
        <p:sp>
          <p:nvSpPr>
            <p:cNvPr id="379" name="Google Shape;379;p12"/>
            <p:cNvSpPr/>
            <p:nvPr/>
          </p:nvSpPr>
          <p:spPr>
            <a:xfrm>
              <a:off x="2352925" y="425175"/>
              <a:ext cx="102850" cy="115525"/>
            </a:xfrm>
            <a:custGeom>
              <a:avLst/>
              <a:gdLst/>
              <a:ahLst/>
              <a:cxnLst/>
              <a:rect l="l" t="t" r="r" b="b"/>
              <a:pathLst>
                <a:path w="4114" h="4621" extrusionOk="0">
                  <a:moveTo>
                    <a:pt x="857" y="0"/>
                  </a:moveTo>
                  <a:cubicBezTo>
                    <a:pt x="749" y="0"/>
                    <a:pt x="644" y="38"/>
                    <a:pt x="538" y="120"/>
                  </a:cubicBezTo>
                  <a:cubicBezTo>
                    <a:pt x="259" y="292"/>
                    <a:pt x="65" y="550"/>
                    <a:pt x="43" y="895"/>
                  </a:cubicBezTo>
                  <a:cubicBezTo>
                    <a:pt x="0" y="1046"/>
                    <a:pt x="43" y="1239"/>
                    <a:pt x="108" y="1433"/>
                  </a:cubicBezTo>
                  <a:cubicBezTo>
                    <a:pt x="194" y="1562"/>
                    <a:pt x="280" y="1692"/>
                    <a:pt x="388" y="1842"/>
                  </a:cubicBezTo>
                  <a:cubicBezTo>
                    <a:pt x="969" y="2618"/>
                    <a:pt x="1615" y="3350"/>
                    <a:pt x="2326" y="4017"/>
                  </a:cubicBezTo>
                  <a:cubicBezTo>
                    <a:pt x="2541" y="4233"/>
                    <a:pt x="2778" y="4426"/>
                    <a:pt x="3058" y="4556"/>
                  </a:cubicBezTo>
                  <a:cubicBezTo>
                    <a:pt x="3151" y="4598"/>
                    <a:pt x="3240" y="4620"/>
                    <a:pt x="3327" y="4620"/>
                  </a:cubicBezTo>
                  <a:cubicBezTo>
                    <a:pt x="3463" y="4620"/>
                    <a:pt x="3594" y="4566"/>
                    <a:pt x="3726" y="4448"/>
                  </a:cubicBezTo>
                  <a:cubicBezTo>
                    <a:pt x="3855" y="4319"/>
                    <a:pt x="3962" y="4168"/>
                    <a:pt x="4049" y="4017"/>
                  </a:cubicBezTo>
                  <a:cubicBezTo>
                    <a:pt x="4113" y="3845"/>
                    <a:pt x="4113" y="3694"/>
                    <a:pt x="4070" y="3522"/>
                  </a:cubicBezTo>
                  <a:cubicBezTo>
                    <a:pt x="4027" y="3371"/>
                    <a:pt x="3962" y="3242"/>
                    <a:pt x="3876" y="3091"/>
                  </a:cubicBezTo>
                  <a:cubicBezTo>
                    <a:pt x="3618" y="2639"/>
                    <a:pt x="3295" y="2230"/>
                    <a:pt x="2950" y="1842"/>
                  </a:cubicBezTo>
                  <a:cubicBezTo>
                    <a:pt x="2627" y="1455"/>
                    <a:pt x="2304" y="1089"/>
                    <a:pt x="1938" y="723"/>
                  </a:cubicBezTo>
                  <a:cubicBezTo>
                    <a:pt x="1701" y="486"/>
                    <a:pt x="1464" y="249"/>
                    <a:pt x="1141" y="77"/>
                  </a:cubicBezTo>
                  <a:cubicBezTo>
                    <a:pt x="1043" y="27"/>
                    <a:pt x="949" y="0"/>
                    <a:pt x="857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2"/>
            <p:cNvSpPr/>
            <p:nvPr/>
          </p:nvSpPr>
          <p:spPr>
            <a:xfrm>
              <a:off x="2800300" y="636700"/>
              <a:ext cx="187900" cy="239400"/>
            </a:xfrm>
            <a:custGeom>
              <a:avLst/>
              <a:gdLst/>
              <a:ahLst/>
              <a:cxnLst/>
              <a:rect l="l" t="t" r="r" b="b"/>
              <a:pathLst>
                <a:path w="7516" h="9576" extrusionOk="0">
                  <a:moveTo>
                    <a:pt x="5545" y="0"/>
                  </a:moveTo>
                  <a:cubicBezTo>
                    <a:pt x="5390" y="0"/>
                    <a:pt x="5236" y="27"/>
                    <a:pt x="5082" y="78"/>
                  </a:cubicBezTo>
                  <a:cubicBezTo>
                    <a:pt x="4544" y="229"/>
                    <a:pt x="4070" y="531"/>
                    <a:pt x="3704" y="940"/>
                  </a:cubicBezTo>
                  <a:cubicBezTo>
                    <a:pt x="3273" y="1371"/>
                    <a:pt x="2929" y="1887"/>
                    <a:pt x="2541" y="2490"/>
                  </a:cubicBezTo>
                  <a:cubicBezTo>
                    <a:pt x="2455" y="2641"/>
                    <a:pt x="2347" y="2813"/>
                    <a:pt x="2240" y="3029"/>
                  </a:cubicBezTo>
                  <a:cubicBezTo>
                    <a:pt x="1507" y="4428"/>
                    <a:pt x="905" y="5893"/>
                    <a:pt x="366" y="7379"/>
                  </a:cubicBezTo>
                  <a:cubicBezTo>
                    <a:pt x="194" y="7788"/>
                    <a:pt x="65" y="8240"/>
                    <a:pt x="43" y="8692"/>
                  </a:cubicBezTo>
                  <a:cubicBezTo>
                    <a:pt x="0" y="9015"/>
                    <a:pt x="43" y="9317"/>
                    <a:pt x="172" y="9575"/>
                  </a:cubicBezTo>
                  <a:lnTo>
                    <a:pt x="3984" y="9575"/>
                  </a:lnTo>
                  <a:cubicBezTo>
                    <a:pt x="4242" y="9274"/>
                    <a:pt x="4415" y="8929"/>
                    <a:pt x="4608" y="8606"/>
                  </a:cubicBezTo>
                  <a:cubicBezTo>
                    <a:pt x="4845" y="8175"/>
                    <a:pt x="5018" y="7723"/>
                    <a:pt x="5233" y="7271"/>
                  </a:cubicBezTo>
                  <a:cubicBezTo>
                    <a:pt x="5900" y="5914"/>
                    <a:pt x="6525" y="4536"/>
                    <a:pt x="7042" y="3115"/>
                  </a:cubicBezTo>
                  <a:cubicBezTo>
                    <a:pt x="7149" y="2856"/>
                    <a:pt x="7193" y="2576"/>
                    <a:pt x="7279" y="2318"/>
                  </a:cubicBezTo>
                  <a:cubicBezTo>
                    <a:pt x="7516" y="1263"/>
                    <a:pt x="7042" y="531"/>
                    <a:pt x="6051" y="100"/>
                  </a:cubicBezTo>
                  <a:cubicBezTo>
                    <a:pt x="5882" y="32"/>
                    <a:pt x="5713" y="0"/>
                    <a:pt x="5545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2155350" y="623875"/>
              <a:ext cx="246050" cy="252225"/>
            </a:xfrm>
            <a:custGeom>
              <a:avLst/>
              <a:gdLst/>
              <a:ahLst/>
              <a:cxnLst/>
              <a:rect l="l" t="t" r="r" b="b"/>
              <a:pathLst>
                <a:path w="9842" h="10089" extrusionOk="0">
                  <a:moveTo>
                    <a:pt x="3633" y="0"/>
                  </a:moveTo>
                  <a:cubicBezTo>
                    <a:pt x="3486" y="0"/>
                    <a:pt x="3337" y="11"/>
                    <a:pt x="3187" y="32"/>
                  </a:cubicBezTo>
                  <a:cubicBezTo>
                    <a:pt x="1938" y="161"/>
                    <a:pt x="818" y="591"/>
                    <a:pt x="0" y="1431"/>
                  </a:cubicBezTo>
                  <a:lnTo>
                    <a:pt x="0" y="10088"/>
                  </a:lnTo>
                  <a:lnTo>
                    <a:pt x="9841" y="10088"/>
                  </a:lnTo>
                  <a:cubicBezTo>
                    <a:pt x="9367" y="8667"/>
                    <a:pt x="8872" y="7203"/>
                    <a:pt x="8355" y="5781"/>
                  </a:cubicBezTo>
                  <a:cubicBezTo>
                    <a:pt x="7774" y="4188"/>
                    <a:pt x="7042" y="2616"/>
                    <a:pt x="5965" y="1216"/>
                  </a:cubicBezTo>
                  <a:cubicBezTo>
                    <a:pt x="5354" y="401"/>
                    <a:pt x="4535" y="0"/>
                    <a:pt x="3633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12"/>
          <p:cNvSpPr txBox="1">
            <a:spLocks noGrp="1"/>
          </p:cNvSpPr>
          <p:nvPr>
            <p:ph type="title"/>
          </p:nvPr>
        </p:nvSpPr>
        <p:spPr>
          <a:xfrm>
            <a:off x="726725" y="594300"/>
            <a:ext cx="774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12"/>
          <p:cNvSpPr txBox="1">
            <a:spLocks noGrp="1"/>
          </p:cNvSpPr>
          <p:nvPr>
            <p:ph type="subTitle" idx="1"/>
          </p:nvPr>
        </p:nvSpPr>
        <p:spPr>
          <a:xfrm>
            <a:off x="869825" y="2672829"/>
            <a:ext cx="22818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12"/>
          <p:cNvSpPr txBox="1">
            <a:spLocks noGrp="1"/>
          </p:cNvSpPr>
          <p:nvPr>
            <p:ph type="subTitle" idx="2"/>
          </p:nvPr>
        </p:nvSpPr>
        <p:spPr>
          <a:xfrm>
            <a:off x="869825" y="2277013"/>
            <a:ext cx="228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 b="1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 b="1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 b="1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 b="1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 b="1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 b="1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 b="1"/>
            </a:lvl9pPr>
          </a:lstStyle>
          <a:p>
            <a:endParaRPr/>
          </a:p>
        </p:txBody>
      </p:sp>
      <p:sp>
        <p:nvSpPr>
          <p:cNvPr id="385" name="Google Shape;385;p12"/>
          <p:cNvSpPr txBox="1">
            <a:spLocks noGrp="1"/>
          </p:cNvSpPr>
          <p:nvPr>
            <p:ph type="subTitle" idx="3"/>
          </p:nvPr>
        </p:nvSpPr>
        <p:spPr>
          <a:xfrm>
            <a:off x="5992375" y="2672829"/>
            <a:ext cx="22818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12"/>
          <p:cNvSpPr txBox="1">
            <a:spLocks noGrp="1"/>
          </p:cNvSpPr>
          <p:nvPr>
            <p:ph type="subTitle" idx="4"/>
          </p:nvPr>
        </p:nvSpPr>
        <p:spPr>
          <a:xfrm>
            <a:off x="5992375" y="2277013"/>
            <a:ext cx="228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9pPr>
          </a:lstStyle>
          <a:p>
            <a:endParaRPr/>
          </a:p>
        </p:txBody>
      </p:sp>
      <p:sp>
        <p:nvSpPr>
          <p:cNvPr id="387" name="Google Shape;387;p12"/>
          <p:cNvSpPr txBox="1">
            <a:spLocks noGrp="1"/>
          </p:cNvSpPr>
          <p:nvPr>
            <p:ph type="subTitle" idx="5"/>
          </p:nvPr>
        </p:nvSpPr>
        <p:spPr>
          <a:xfrm>
            <a:off x="3431100" y="3568092"/>
            <a:ext cx="22818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12"/>
          <p:cNvSpPr txBox="1">
            <a:spLocks noGrp="1"/>
          </p:cNvSpPr>
          <p:nvPr>
            <p:ph type="subTitle" idx="6"/>
          </p:nvPr>
        </p:nvSpPr>
        <p:spPr>
          <a:xfrm>
            <a:off x="3431100" y="3172275"/>
            <a:ext cx="228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image">
  <p:cSld name="TITLE_AND_TWO_COLUMNS_1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14"/>
          <p:cNvGrpSpPr/>
          <p:nvPr/>
        </p:nvGrpSpPr>
        <p:grpSpPr>
          <a:xfrm>
            <a:off x="-6" y="307330"/>
            <a:ext cx="8969212" cy="4836171"/>
            <a:chOff x="2155350" y="425175"/>
            <a:chExt cx="832850" cy="450925"/>
          </a:xfrm>
        </p:grpSpPr>
        <p:sp>
          <p:nvSpPr>
            <p:cNvPr id="404" name="Google Shape;404;p14"/>
            <p:cNvSpPr/>
            <p:nvPr/>
          </p:nvSpPr>
          <p:spPr>
            <a:xfrm>
              <a:off x="2352925" y="425175"/>
              <a:ext cx="102850" cy="115525"/>
            </a:xfrm>
            <a:custGeom>
              <a:avLst/>
              <a:gdLst/>
              <a:ahLst/>
              <a:cxnLst/>
              <a:rect l="l" t="t" r="r" b="b"/>
              <a:pathLst>
                <a:path w="4114" h="4621" extrusionOk="0">
                  <a:moveTo>
                    <a:pt x="857" y="0"/>
                  </a:moveTo>
                  <a:cubicBezTo>
                    <a:pt x="749" y="0"/>
                    <a:pt x="644" y="38"/>
                    <a:pt x="538" y="120"/>
                  </a:cubicBezTo>
                  <a:cubicBezTo>
                    <a:pt x="259" y="292"/>
                    <a:pt x="65" y="550"/>
                    <a:pt x="43" y="895"/>
                  </a:cubicBezTo>
                  <a:cubicBezTo>
                    <a:pt x="0" y="1046"/>
                    <a:pt x="43" y="1239"/>
                    <a:pt x="108" y="1433"/>
                  </a:cubicBezTo>
                  <a:cubicBezTo>
                    <a:pt x="194" y="1562"/>
                    <a:pt x="280" y="1692"/>
                    <a:pt x="388" y="1842"/>
                  </a:cubicBezTo>
                  <a:cubicBezTo>
                    <a:pt x="969" y="2618"/>
                    <a:pt x="1615" y="3350"/>
                    <a:pt x="2326" y="4017"/>
                  </a:cubicBezTo>
                  <a:cubicBezTo>
                    <a:pt x="2541" y="4233"/>
                    <a:pt x="2778" y="4426"/>
                    <a:pt x="3058" y="4556"/>
                  </a:cubicBezTo>
                  <a:cubicBezTo>
                    <a:pt x="3151" y="4598"/>
                    <a:pt x="3240" y="4620"/>
                    <a:pt x="3327" y="4620"/>
                  </a:cubicBezTo>
                  <a:cubicBezTo>
                    <a:pt x="3463" y="4620"/>
                    <a:pt x="3594" y="4566"/>
                    <a:pt x="3726" y="4448"/>
                  </a:cubicBezTo>
                  <a:cubicBezTo>
                    <a:pt x="3855" y="4319"/>
                    <a:pt x="3962" y="4168"/>
                    <a:pt x="4049" y="4017"/>
                  </a:cubicBezTo>
                  <a:cubicBezTo>
                    <a:pt x="4113" y="3845"/>
                    <a:pt x="4113" y="3694"/>
                    <a:pt x="4070" y="3522"/>
                  </a:cubicBezTo>
                  <a:cubicBezTo>
                    <a:pt x="4027" y="3371"/>
                    <a:pt x="3962" y="3242"/>
                    <a:pt x="3876" y="3091"/>
                  </a:cubicBezTo>
                  <a:cubicBezTo>
                    <a:pt x="3618" y="2639"/>
                    <a:pt x="3295" y="2230"/>
                    <a:pt x="2950" y="1842"/>
                  </a:cubicBezTo>
                  <a:cubicBezTo>
                    <a:pt x="2627" y="1455"/>
                    <a:pt x="2304" y="1089"/>
                    <a:pt x="1938" y="723"/>
                  </a:cubicBezTo>
                  <a:cubicBezTo>
                    <a:pt x="1701" y="486"/>
                    <a:pt x="1464" y="249"/>
                    <a:pt x="1141" y="77"/>
                  </a:cubicBezTo>
                  <a:cubicBezTo>
                    <a:pt x="1043" y="27"/>
                    <a:pt x="949" y="0"/>
                    <a:pt x="857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2800300" y="636700"/>
              <a:ext cx="187900" cy="239400"/>
            </a:xfrm>
            <a:custGeom>
              <a:avLst/>
              <a:gdLst/>
              <a:ahLst/>
              <a:cxnLst/>
              <a:rect l="l" t="t" r="r" b="b"/>
              <a:pathLst>
                <a:path w="7516" h="9576" extrusionOk="0">
                  <a:moveTo>
                    <a:pt x="5545" y="0"/>
                  </a:moveTo>
                  <a:cubicBezTo>
                    <a:pt x="5390" y="0"/>
                    <a:pt x="5236" y="27"/>
                    <a:pt x="5082" y="78"/>
                  </a:cubicBezTo>
                  <a:cubicBezTo>
                    <a:pt x="4544" y="229"/>
                    <a:pt x="4070" y="531"/>
                    <a:pt x="3704" y="940"/>
                  </a:cubicBezTo>
                  <a:cubicBezTo>
                    <a:pt x="3273" y="1371"/>
                    <a:pt x="2929" y="1887"/>
                    <a:pt x="2541" y="2490"/>
                  </a:cubicBezTo>
                  <a:cubicBezTo>
                    <a:pt x="2455" y="2641"/>
                    <a:pt x="2347" y="2813"/>
                    <a:pt x="2240" y="3029"/>
                  </a:cubicBezTo>
                  <a:cubicBezTo>
                    <a:pt x="1507" y="4428"/>
                    <a:pt x="905" y="5893"/>
                    <a:pt x="366" y="7379"/>
                  </a:cubicBezTo>
                  <a:cubicBezTo>
                    <a:pt x="194" y="7788"/>
                    <a:pt x="65" y="8240"/>
                    <a:pt x="43" y="8692"/>
                  </a:cubicBezTo>
                  <a:cubicBezTo>
                    <a:pt x="0" y="9015"/>
                    <a:pt x="43" y="9317"/>
                    <a:pt x="172" y="9575"/>
                  </a:cubicBezTo>
                  <a:lnTo>
                    <a:pt x="3984" y="9575"/>
                  </a:lnTo>
                  <a:cubicBezTo>
                    <a:pt x="4242" y="9274"/>
                    <a:pt x="4415" y="8929"/>
                    <a:pt x="4608" y="8606"/>
                  </a:cubicBezTo>
                  <a:cubicBezTo>
                    <a:pt x="4845" y="8175"/>
                    <a:pt x="5018" y="7723"/>
                    <a:pt x="5233" y="7271"/>
                  </a:cubicBezTo>
                  <a:cubicBezTo>
                    <a:pt x="5900" y="5914"/>
                    <a:pt x="6525" y="4536"/>
                    <a:pt x="7042" y="3115"/>
                  </a:cubicBezTo>
                  <a:cubicBezTo>
                    <a:pt x="7149" y="2856"/>
                    <a:pt x="7193" y="2576"/>
                    <a:pt x="7279" y="2318"/>
                  </a:cubicBezTo>
                  <a:cubicBezTo>
                    <a:pt x="7516" y="1263"/>
                    <a:pt x="7042" y="531"/>
                    <a:pt x="6051" y="100"/>
                  </a:cubicBezTo>
                  <a:cubicBezTo>
                    <a:pt x="5882" y="32"/>
                    <a:pt x="5713" y="0"/>
                    <a:pt x="5545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2155350" y="623875"/>
              <a:ext cx="246050" cy="252225"/>
            </a:xfrm>
            <a:custGeom>
              <a:avLst/>
              <a:gdLst/>
              <a:ahLst/>
              <a:cxnLst/>
              <a:rect l="l" t="t" r="r" b="b"/>
              <a:pathLst>
                <a:path w="9842" h="10089" extrusionOk="0">
                  <a:moveTo>
                    <a:pt x="3633" y="0"/>
                  </a:moveTo>
                  <a:cubicBezTo>
                    <a:pt x="3486" y="0"/>
                    <a:pt x="3337" y="11"/>
                    <a:pt x="3187" y="32"/>
                  </a:cubicBezTo>
                  <a:cubicBezTo>
                    <a:pt x="1938" y="161"/>
                    <a:pt x="818" y="591"/>
                    <a:pt x="0" y="1431"/>
                  </a:cubicBezTo>
                  <a:lnTo>
                    <a:pt x="0" y="10088"/>
                  </a:lnTo>
                  <a:lnTo>
                    <a:pt x="9841" y="10088"/>
                  </a:lnTo>
                  <a:cubicBezTo>
                    <a:pt x="9367" y="8667"/>
                    <a:pt x="8872" y="7203"/>
                    <a:pt x="8355" y="5781"/>
                  </a:cubicBezTo>
                  <a:cubicBezTo>
                    <a:pt x="7774" y="4188"/>
                    <a:pt x="7042" y="2616"/>
                    <a:pt x="5965" y="1216"/>
                  </a:cubicBezTo>
                  <a:cubicBezTo>
                    <a:pt x="5354" y="401"/>
                    <a:pt x="4535" y="0"/>
                    <a:pt x="3633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4"/>
          <p:cNvSpPr txBox="1">
            <a:spLocks noGrp="1"/>
          </p:cNvSpPr>
          <p:nvPr>
            <p:ph type="subTitle" idx="1"/>
          </p:nvPr>
        </p:nvSpPr>
        <p:spPr>
          <a:xfrm>
            <a:off x="5079875" y="2528650"/>
            <a:ext cx="29901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08" name="Google Shape;408;p14"/>
          <p:cNvSpPr txBox="1">
            <a:spLocks noGrp="1"/>
          </p:cNvSpPr>
          <p:nvPr>
            <p:ph type="subTitle" idx="2"/>
          </p:nvPr>
        </p:nvSpPr>
        <p:spPr>
          <a:xfrm>
            <a:off x="5079875" y="1897375"/>
            <a:ext cx="2990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image 2">
  <p:cSld name="TITLE_AND_TWO_COLUMNS_1_1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15"/>
          <p:cNvGrpSpPr/>
          <p:nvPr/>
        </p:nvGrpSpPr>
        <p:grpSpPr>
          <a:xfrm>
            <a:off x="-6" y="307330"/>
            <a:ext cx="8969212" cy="4836171"/>
            <a:chOff x="2155350" y="425175"/>
            <a:chExt cx="832850" cy="450925"/>
          </a:xfrm>
        </p:grpSpPr>
        <p:sp>
          <p:nvSpPr>
            <p:cNvPr id="411" name="Google Shape;411;p15"/>
            <p:cNvSpPr/>
            <p:nvPr/>
          </p:nvSpPr>
          <p:spPr>
            <a:xfrm>
              <a:off x="2352925" y="425175"/>
              <a:ext cx="102850" cy="115525"/>
            </a:xfrm>
            <a:custGeom>
              <a:avLst/>
              <a:gdLst/>
              <a:ahLst/>
              <a:cxnLst/>
              <a:rect l="l" t="t" r="r" b="b"/>
              <a:pathLst>
                <a:path w="4114" h="4621" extrusionOk="0">
                  <a:moveTo>
                    <a:pt x="857" y="0"/>
                  </a:moveTo>
                  <a:cubicBezTo>
                    <a:pt x="749" y="0"/>
                    <a:pt x="644" y="38"/>
                    <a:pt x="538" y="120"/>
                  </a:cubicBezTo>
                  <a:cubicBezTo>
                    <a:pt x="259" y="292"/>
                    <a:pt x="65" y="550"/>
                    <a:pt x="43" y="895"/>
                  </a:cubicBezTo>
                  <a:cubicBezTo>
                    <a:pt x="0" y="1046"/>
                    <a:pt x="43" y="1239"/>
                    <a:pt x="108" y="1433"/>
                  </a:cubicBezTo>
                  <a:cubicBezTo>
                    <a:pt x="194" y="1562"/>
                    <a:pt x="280" y="1692"/>
                    <a:pt x="388" y="1842"/>
                  </a:cubicBezTo>
                  <a:cubicBezTo>
                    <a:pt x="969" y="2618"/>
                    <a:pt x="1615" y="3350"/>
                    <a:pt x="2326" y="4017"/>
                  </a:cubicBezTo>
                  <a:cubicBezTo>
                    <a:pt x="2541" y="4233"/>
                    <a:pt x="2778" y="4426"/>
                    <a:pt x="3058" y="4556"/>
                  </a:cubicBezTo>
                  <a:cubicBezTo>
                    <a:pt x="3151" y="4598"/>
                    <a:pt x="3240" y="4620"/>
                    <a:pt x="3327" y="4620"/>
                  </a:cubicBezTo>
                  <a:cubicBezTo>
                    <a:pt x="3463" y="4620"/>
                    <a:pt x="3594" y="4566"/>
                    <a:pt x="3726" y="4448"/>
                  </a:cubicBezTo>
                  <a:cubicBezTo>
                    <a:pt x="3855" y="4319"/>
                    <a:pt x="3962" y="4168"/>
                    <a:pt x="4049" y="4017"/>
                  </a:cubicBezTo>
                  <a:cubicBezTo>
                    <a:pt x="4113" y="3845"/>
                    <a:pt x="4113" y="3694"/>
                    <a:pt x="4070" y="3522"/>
                  </a:cubicBezTo>
                  <a:cubicBezTo>
                    <a:pt x="4027" y="3371"/>
                    <a:pt x="3962" y="3242"/>
                    <a:pt x="3876" y="3091"/>
                  </a:cubicBezTo>
                  <a:cubicBezTo>
                    <a:pt x="3618" y="2639"/>
                    <a:pt x="3295" y="2230"/>
                    <a:pt x="2950" y="1842"/>
                  </a:cubicBezTo>
                  <a:cubicBezTo>
                    <a:pt x="2627" y="1455"/>
                    <a:pt x="2304" y="1089"/>
                    <a:pt x="1938" y="723"/>
                  </a:cubicBezTo>
                  <a:cubicBezTo>
                    <a:pt x="1701" y="486"/>
                    <a:pt x="1464" y="249"/>
                    <a:pt x="1141" y="77"/>
                  </a:cubicBezTo>
                  <a:cubicBezTo>
                    <a:pt x="1043" y="27"/>
                    <a:pt x="949" y="0"/>
                    <a:pt x="857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00300" y="636700"/>
              <a:ext cx="187900" cy="239400"/>
            </a:xfrm>
            <a:custGeom>
              <a:avLst/>
              <a:gdLst/>
              <a:ahLst/>
              <a:cxnLst/>
              <a:rect l="l" t="t" r="r" b="b"/>
              <a:pathLst>
                <a:path w="7516" h="9576" extrusionOk="0">
                  <a:moveTo>
                    <a:pt x="5545" y="0"/>
                  </a:moveTo>
                  <a:cubicBezTo>
                    <a:pt x="5390" y="0"/>
                    <a:pt x="5236" y="27"/>
                    <a:pt x="5082" y="78"/>
                  </a:cubicBezTo>
                  <a:cubicBezTo>
                    <a:pt x="4544" y="229"/>
                    <a:pt x="4070" y="531"/>
                    <a:pt x="3704" y="940"/>
                  </a:cubicBezTo>
                  <a:cubicBezTo>
                    <a:pt x="3273" y="1371"/>
                    <a:pt x="2929" y="1887"/>
                    <a:pt x="2541" y="2490"/>
                  </a:cubicBezTo>
                  <a:cubicBezTo>
                    <a:pt x="2455" y="2641"/>
                    <a:pt x="2347" y="2813"/>
                    <a:pt x="2240" y="3029"/>
                  </a:cubicBezTo>
                  <a:cubicBezTo>
                    <a:pt x="1507" y="4428"/>
                    <a:pt x="905" y="5893"/>
                    <a:pt x="366" y="7379"/>
                  </a:cubicBezTo>
                  <a:cubicBezTo>
                    <a:pt x="194" y="7788"/>
                    <a:pt x="65" y="8240"/>
                    <a:pt x="43" y="8692"/>
                  </a:cubicBezTo>
                  <a:cubicBezTo>
                    <a:pt x="0" y="9015"/>
                    <a:pt x="43" y="9317"/>
                    <a:pt x="172" y="9575"/>
                  </a:cubicBezTo>
                  <a:lnTo>
                    <a:pt x="3984" y="9575"/>
                  </a:lnTo>
                  <a:cubicBezTo>
                    <a:pt x="4242" y="9274"/>
                    <a:pt x="4415" y="8929"/>
                    <a:pt x="4608" y="8606"/>
                  </a:cubicBezTo>
                  <a:cubicBezTo>
                    <a:pt x="4845" y="8175"/>
                    <a:pt x="5018" y="7723"/>
                    <a:pt x="5233" y="7271"/>
                  </a:cubicBezTo>
                  <a:cubicBezTo>
                    <a:pt x="5900" y="5914"/>
                    <a:pt x="6525" y="4536"/>
                    <a:pt x="7042" y="3115"/>
                  </a:cubicBezTo>
                  <a:cubicBezTo>
                    <a:pt x="7149" y="2856"/>
                    <a:pt x="7193" y="2576"/>
                    <a:pt x="7279" y="2318"/>
                  </a:cubicBezTo>
                  <a:cubicBezTo>
                    <a:pt x="7516" y="1263"/>
                    <a:pt x="7042" y="531"/>
                    <a:pt x="6051" y="100"/>
                  </a:cubicBezTo>
                  <a:cubicBezTo>
                    <a:pt x="5882" y="32"/>
                    <a:pt x="5713" y="0"/>
                    <a:pt x="5545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155350" y="623875"/>
              <a:ext cx="246050" cy="252225"/>
            </a:xfrm>
            <a:custGeom>
              <a:avLst/>
              <a:gdLst/>
              <a:ahLst/>
              <a:cxnLst/>
              <a:rect l="l" t="t" r="r" b="b"/>
              <a:pathLst>
                <a:path w="9842" h="10089" extrusionOk="0">
                  <a:moveTo>
                    <a:pt x="3633" y="0"/>
                  </a:moveTo>
                  <a:cubicBezTo>
                    <a:pt x="3486" y="0"/>
                    <a:pt x="3337" y="11"/>
                    <a:pt x="3187" y="32"/>
                  </a:cubicBezTo>
                  <a:cubicBezTo>
                    <a:pt x="1938" y="161"/>
                    <a:pt x="818" y="591"/>
                    <a:pt x="0" y="1431"/>
                  </a:cubicBezTo>
                  <a:lnTo>
                    <a:pt x="0" y="10088"/>
                  </a:lnTo>
                  <a:lnTo>
                    <a:pt x="9841" y="10088"/>
                  </a:lnTo>
                  <a:cubicBezTo>
                    <a:pt x="9367" y="8667"/>
                    <a:pt x="8872" y="7203"/>
                    <a:pt x="8355" y="5781"/>
                  </a:cubicBezTo>
                  <a:cubicBezTo>
                    <a:pt x="7774" y="4188"/>
                    <a:pt x="7042" y="2616"/>
                    <a:pt x="5965" y="1216"/>
                  </a:cubicBezTo>
                  <a:cubicBezTo>
                    <a:pt x="5354" y="401"/>
                    <a:pt x="4535" y="0"/>
                    <a:pt x="3633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15"/>
          <p:cNvSpPr/>
          <p:nvPr/>
        </p:nvSpPr>
        <p:spPr>
          <a:xfrm rot="-4237369">
            <a:off x="2539575" y="305367"/>
            <a:ext cx="691162" cy="981598"/>
          </a:xfrm>
          <a:custGeom>
            <a:avLst/>
            <a:gdLst/>
            <a:ahLst/>
            <a:cxnLst/>
            <a:rect l="l" t="t" r="r" b="b"/>
            <a:pathLst>
              <a:path w="8437" h="11982" extrusionOk="0">
                <a:moveTo>
                  <a:pt x="6328" y="1139"/>
                </a:moveTo>
                <a:cubicBezTo>
                  <a:pt x="6915" y="1139"/>
                  <a:pt x="7272" y="1515"/>
                  <a:pt x="7324" y="2171"/>
                </a:cubicBezTo>
                <a:cubicBezTo>
                  <a:pt x="7406" y="2876"/>
                  <a:pt x="7216" y="3554"/>
                  <a:pt x="6945" y="4232"/>
                </a:cubicBezTo>
                <a:cubicBezTo>
                  <a:pt x="6592" y="5182"/>
                  <a:pt x="6104" y="6131"/>
                  <a:pt x="5588" y="6999"/>
                </a:cubicBezTo>
                <a:cubicBezTo>
                  <a:pt x="4992" y="8057"/>
                  <a:pt x="4422" y="9087"/>
                  <a:pt x="3690" y="10037"/>
                </a:cubicBezTo>
                <a:cubicBezTo>
                  <a:pt x="3292" y="10559"/>
                  <a:pt x="2803" y="10830"/>
                  <a:pt x="2202" y="10830"/>
                </a:cubicBezTo>
                <a:cubicBezTo>
                  <a:pt x="2148" y="10830"/>
                  <a:pt x="2092" y="10828"/>
                  <a:pt x="2035" y="10823"/>
                </a:cubicBezTo>
                <a:cubicBezTo>
                  <a:pt x="1655" y="10769"/>
                  <a:pt x="1384" y="10579"/>
                  <a:pt x="1249" y="10172"/>
                </a:cubicBezTo>
                <a:cubicBezTo>
                  <a:pt x="1059" y="9603"/>
                  <a:pt x="1086" y="8979"/>
                  <a:pt x="1249" y="8247"/>
                </a:cubicBezTo>
                <a:cubicBezTo>
                  <a:pt x="1601" y="6945"/>
                  <a:pt x="2144" y="5616"/>
                  <a:pt x="2876" y="4395"/>
                </a:cubicBezTo>
                <a:cubicBezTo>
                  <a:pt x="3418" y="3527"/>
                  <a:pt x="4015" y="2713"/>
                  <a:pt x="4748" y="1981"/>
                </a:cubicBezTo>
                <a:cubicBezTo>
                  <a:pt x="5019" y="1710"/>
                  <a:pt x="5317" y="1493"/>
                  <a:pt x="5670" y="1303"/>
                </a:cubicBezTo>
                <a:cubicBezTo>
                  <a:pt x="5860" y="1221"/>
                  <a:pt x="6077" y="1140"/>
                  <a:pt x="6266" y="1140"/>
                </a:cubicBezTo>
                <a:cubicBezTo>
                  <a:pt x="6287" y="1139"/>
                  <a:pt x="6308" y="1139"/>
                  <a:pt x="6328" y="1139"/>
                </a:cubicBezTo>
                <a:close/>
                <a:moveTo>
                  <a:pt x="6375" y="1"/>
                </a:moveTo>
                <a:cubicBezTo>
                  <a:pt x="5941" y="1"/>
                  <a:pt x="5534" y="109"/>
                  <a:pt x="5154" y="299"/>
                </a:cubicBezTo>
                <a:cubicBezTo>
                  <a:pt x="4720" y="543"/>
                  <a:pt x="4314" y="842"/>
                  <a:pt x="3961" y="1221"/>
                </a:cubicBezTo>
                <a:cubicBezTo>
                  <a:pt x="2144" y="3120"/>
                  <a:pt x="923" y="5426"/>
                  <a:pt x="218" y="8030"/>
                </a:cubicBezTo>
                <a:cubicBezTo>
                  <a:pt x="28" y="8653"/>
                  <a:pt x="1" y="9277"/>
                  <a:pt x="109" y="9901"/>
                </a:cubicBezTo>
                <a:cubicBezTo>
                  <a:pt x="218" y="10688"/>
                  <a:pt x="489" y="11393"/>
                  <a:pt x="1194" y="11718"/>
                </a:cubicBezTo>
                <a:cubicBezTo>
                  <a:pt x="1563" y="11897"/>
                  <a:pt x="1926" y="11981"/>
                  <a:pt x="2284" y="11981"/>
                </a:cubicBezTo>
                <a:cubicBezTo>
                  <a:pt x="2743" y="11981"/>
                  <a:pt x="3193" y="11842"/>
                  <a:pt x="3635" y="11583"/>
                </a:cubicBezTo>
                <a:cubicBezTo>
                  <a:pt x="4015" y="11393"/>
                  <a:pt x="4178" y="11013"/>
                  <a:pt x="4449" y="10715"/>
                </a:cubicBezTo>
                <a:cubicBezTo>
                  <a:pt x="5697" y="9142"/>
                  <a:pt x="6728" y="7433"/>
                  <a:pt x="7568" y="5588"/>
                </a:cubicBezTo>
                <a:cubicBezTo>
                  <a:pt x="7867" y="4910"/>
                  <a:pt x="8165" y="4232"/>
                  <a:pt x="8301" y="3446"/>
                </a:cubicBezTo>
                <a:cubicBezTo>
                  <a:pt x="8409" y="2903"/>
                  <a:pt x="8436" y="2306"/>
                  <a:pt x="8355" y="1737"/>
                </a:cubicBezTo>
                <a:cubicBezTo>
                  <a:pt x="8138" y="706"/>
                  <a:pt x="7324" y="1"/>
                  <a:pt x="6375" y="1"/>
                </a:cubicBezTo>
                <a:close/>
              </a:path>
            </a:pathLst>
          </a:custGeom>
          <a:solidFill>
            <a:srgbClr val="81D2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5"/>
          <p:cNvSpPr/>
          <p:nvPr/>
        </p:nvSpPr>
        <p:spPr>
          <a:xfrm>
            <a:off x="7704641" y="-3"/>
            <a:ext cx="1434513" cy="635478"/>
          </a:xfrm>
          <a:custGeom>
            <a:avLst/>
            <a:gdLst/>
            <a:ahLst/>
            <a:cxnLst/>
            <a:rect l="l" t="t" r="r" b="b"/>
            <a:pathLst>
              <a:path w="6526" h="2891" extrusionOk="0">
                <a:moveTo>
                  <a:pt x="0" y="0"/>
                </a:moveTo>
                <a:cubicBezTo>
                  <a:pt x="0" y="0"/>
                  <a:pt x="1185" y="1874"/>
                  <a:pt x="2972" y="2584"/>
                </a:cubicBezTo>
                <a:cubicBezTo>
                  <a:pt x="3561" y="2814"/>
                  <a:pt x="4151" y="2891"/>
                  <a:pt x="4678" y="2891"/>
                </a:cubicBezTo>
                <a:cubicBezTo>
                  <a:pt x="5731" y="2891"/>
                  <a:pt x="6525" y="2584"/>
                  <a:pt x="6525" y="2584"/>
                </a:cubicBezTo>
                <a:lnTo>
                  <a:pt x="652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5"/>
          <p:cNvSpPr txBox="1">
            <a:spLocks noGrp="1"/>
          </p:cNvSpPr>
          <p:nvPr>
            <p:ph type="title"/>
          </p:nvPr>
        </p:nvSpPr>
        <p:spPr>
          <a:xfrm>
            <a:off x="1777750" y="594300"/>
            <a:ext cx="5588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15"/>
          <p:cNvSpPr txBox="1">
            <a:spLocks noGrp="1"/>
          </p:cNvSpPr>
          <p:nvPr>
            <p:ph type="subTitle" idx="1"/>
          </p:nvPr>
        </p:nvSpPr>
        <p:spPr>
          <a:xfrm>
            <a:off x="4907975" y="1907100"/>
            <a:ext cx="3072600" cy="17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8"/>
          <p:cNvGrpSpPr/>
          <p:nvPr/>
        </p:nvGrpSpPr>
        <p:grpSpPr>
          <a:xfrm>
            <a:off x="195" y="174353"/>
            <a:ext cx="9141477" cy="4969146"/>
            <a:chOff x="3236650" y="465125"/>
            <a:chExt cx="1759025" cy="956175"/>
          </a:xfrm>
        </p:grpSpPr>
        <p:sp>
          <p:nvSpPr>
            <p:cNvPr id="432" name="Google Shape;432;p18"/>
            <p:cNvSpPr/>
            <p:nvPr/>
          </p:nvSpPr>
          <p:spPr>
            <a:xfrm>
              <a:off x="4561650" y="1008225"/>
              <a:ext cx="322125" cy="413075"/>
            </a:xfrm>
            <a:custGeom>
              <a:avLst/>
              <a:gdLst/>
              <a:ahLst/>
              <a:cxnLst/>
              <a:rect l="l" t="t" r="r" b="b"/>
              <a:pathLst>
                <a:path w="12885" h="16523" extrusionOk="0">
                  <a:moveTo>
                    <a:pt x="9527" y="1"/>
                  </a:moveTo>
                  <a:cubicBezTo>
                    <a:pt x="9251" y="1"/>
                    <a:pt x="8969" y="48"/>
                    <a:pt x="8680" y="140"/>
                  </a:cubicBezTo>
                  <a:cubicBezTo>
                    <a:pt x="7785" y="438"/>
                    <a:pt x="6972" y="927"/>
                    <a:pt x="6321" y="1605"/>
                  </a:cubicBezTo>
                  <a:cubicBezTo>
                    <a:pt x="5561" y="2337"/>
                    <a:pt x="4964" y="3232"/>
                    <a:pt x="4314" y="4290"/>
                  </a:cubicBezTo>
                  <a:cubicBezTo>
                    <a:pt x="4205" y="4480"/>
                    <a:pt x="3988" y="4860"/>
                    <a:pt x="3798" y="5239"/>
                  </a:cubicBezTo>
                  <a:cubicBezTo>
                    <a:pt x="2550" y="7626"/>
                    <a:pt x="1493" y="10122"/>
                    <a:pt x="598" y="12698"/>
                  </a:cubicBezTo>
                  <a:cubicBezTo>
                    <a:pt x="326" y="13431"/>
                    <a:pt x="109" y="14190"/>
                    <a:pt x="55" y="14950"/>
                  </a:cubicBezTo>
                  <a:cubicBezTo>
                    <a:pt x="1" y="15492"/>
                    <a:pt x="82" y="16035"/>
                    <a:pt x="245" y="16523"/>
                  </a:cubicBezTo>
                  <a:lnTo>
                    <a:pt x="6836" y="16523"/>
                  </a:lnTo>
                  <a:cubicBezTo>
                    <a:pt x="7243" y="15980"/>
                    <a:pt x="7568" y="15438"/>
                    <a:pt x="7921" y="14814"/>
                  </a:cubicBezTo>
                  <a:cubicBezTo>
                    <a:pt x="8328" y="14082"/>
                    <a:pt x="8626" y="13268"/>
                    <a:pt x="9006" y="12508"/>
                  </a:cubicBezTo>
                  <a:cubicBezTo>
                    <a:pt x="10145" y="10176"/>
                    <a:pt x="11230" y="7843"/>
                    <a:pt x="12125" y="5402"/>
                  </a:cubicBezTo>
                  <a:cubicBezTo>
                    <a:pt x="12288" y="4968"/>
                    <a:pt x="12424" y="4480"/>
                    <a:pt x="12532" y="4019"/>
                  </a:cubicBezTo>
                  <a:cubicBezTo>
                    <a:pt x="12885" y="2174"/>
                    <a:pt x="12071" y="927"/>
                    <a:pt x="10389" y="167"/>
                  </a:cubicBezTo>
                  <a:cubicBezTo>
                    <a:pt x="10109" y="55"/>
                    <a:pt x="9821" y="1"/>
                    <a:pt x="9527" y="1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4630150" y="692825"/>
              <a:ext cx="365525" cy="169125"/>
            </a:xfrm>
            <a:custGeom>
              <a:avLst/>
              <a:gdLst/>
              <a:ahLst/>
              <a:cxnLst/>
              <a:rect l="l" t="t" r="r" b="b"/>
              <a:pathLst>
                <a:path w="14621" h="6765" extrusionOk="0">
                  <a:moveTo>
                    <a:pt x="4861" y="1"/>
                  </a:moveTo>
                  <a:cubicBezTo>
                    <a:pt x="4306" y="1"/>
                    <a:pt x="3763" y="54"/>
                    <a:pt x="3201" y="143"/>
                  </a:cubicBezTo>
                  <a:cubicBezTo>
                    <a:pt x="2387" y="252"/>
                    <a:pt x="1628" y="550"/>
                    <a:pt x="1004" y="1066"/>
                  </a:cubicBezTo>
                  <a:cubicBezTo>
                    <a:pt x="82" y="1798"/>
                    <a:pt x="0" y="3127"/>
                    <a:pt x="868" y="3941"/>
                  </a:cubicBezTo>
                  <a:cubicBezTo>
                    <a:pt x="1709" y="4727"/>
                    <a:pt x="2686" y="5243"/>
                    <a:pt x="3771" y="5541"/>
                  </a:cubicBezTo>
                  <a:cubicBezTo>
                    <a:pt x="5208" y="5948"/>
                    <a:pt x="6619" y="6138"/>
                    <a:pt x="8083" y="6382"/>
                  </a:cubicBezTo>
                  <a:cubicBezTo>
                    <a:pt x="9366" y="6608"/>
                    <a:pt x="10671" y="6765"/>
                    <a:pt x="11979" y="6765"/>
                  </a:cubicBezTo>
                  <a:cubicBezTo>
                    <a:pt x="12082" y="6765"/>
                    <a:pt x="12185" y="6764"/>
                    <a:pt x="12287" y="6762"/>
                  </a:cubicBezTo>
                  <a:cubicBezTo>
                    <a:pt x="13101" y="6762"/>
                    <a:pt x="13888" y="6599"/>
                    <a:pt x="14620" y="6246"/>
                  </a:cubicBezTo>
                  <a:lnTo>
                    <a:pt x="14620" y="1934"/>
                  </a:lnTo>
                  <a:lnTo>
                    <a:pt x="14430" y="1852"/>
                  </a:lnTo>
                  <a:cubicBezTo>
                    <a:pt x="13888" y="1581"/>
                    <a:pt x="13345" y="1337"/>
                    <a:pt x="12749" y="1174"/>
                  </a:cubicBezTo>
                  <a:cubicBezTo>
                    <a:pt x="11908" y="930"/>
                    <a:pt x="11040" y="767"/>
                    <a:pt x="10145" y="550"/>
                  </a:cubicBezTo>
                  <a:cubicBezTo>
                    <a:pt x="8517" y="252"/>
                    <a:pt x="6863" y="89"/>
                    <a:pt x="5208" y="8"/>
                  </a:cubicBezTo>
                  <a:cubicBezTo>
                    <a:pt x="5092" y="3"/>
                    <a:pt x="4976" y="1"/>
                    <a:pt x="4861" y="1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290225" y="486025"/>
              <a:ext cx="261100" cy="234400"/>
            </a:xfrm>
            <a:custGeom>
              <a:avLst/>
              <a:gdLst/>
              <a:ahLst/>
              <a:cxnLst/>
              <a:rect l="l" t="t" r="r" b="b"/>
              <a:pathLst>
                <a:path w="10444" h="9376" extrusionOk="0">
                  <a:moveTo>
                    <a:pt x="8132" y="0"/>
                  </a:moveTo>
                  <a:cubicBezTo>
                    <a:pt x="7800" y="0"/>
                    <a:pt x="7493" y="61"/>
                    <a:pt x="7243" y="197"/>
                  </a:cubicBezTo>
                  <a:cubicBezTo>
                    <a:pt x="6890" y="414"/>
                    <a:pt x="6592" y="577"/>
                    <a:pt x="6320" y="821"/>
                  </a:cubicBezTo>
                  <a:cubicBezTo>
                    <a:pt x="4584" y="2177"/>
                    <a:pt x="2957" y="3669"/>
                    <a:pt x="1465" y="5296"/>
                  </a:cubicBezTo>
                  <a:cubicBezTo>
                    <a:pt x="1004" y="5812"/>
                    <a:pt x="543" y="6354"/>
                    <a:pt x="272" y="6951"/>
                  </a:cubicBezTo>
                  <a:cubicBezTo>
                    <a:pt x="1" y="7520"/>
                    <a:pt x="109" y="8036"/>
                    <a:pt x="516" y="8470"/>
                  </a:cubicBezTo>
                  <a:cubicBezTo>
                    <a:pt x="787" y="8795"/>
                    <a:pt x="1140" y="9066"/>
                    <a:pt x="1492" y="9229"/>
                  </a:cubicBezTo>
                  <a:cubicBezTo>
                    <a:pt x="1704" y="9327"/>
                    <a:pt x="1925" y="9376"/>
                    <a:pt x="2145" y="9376"/>
                  </a:cubicBezTo>
                  <a:cubicBezTo>
                    <a:pt x="2291" y="9376"/>
                    <a:pt x="2436" y="9354"/>
                    <a:pt x="2577" y="9311"/>
                  </a:cubicBezTo>
                  <a:cubicBezTo>
                    <a:pt x="2930" y="9202"/>
                    <a:pt x="3228" y="9066"/>
                    <a:pt x="3527" y="8849"/>
                  </a:cubicBezTo>
                  <a:cubicBezTo>
                    <a:pt x="4530" y="8226"/>
                    <a:pt x="5425" y="7466"/>
                    <a:pt x="6320" y="6652"/>
                  </a:cubicBezTo>
                  <a:cubicBezTo>
                    <a:pt x="7134" y="5920"/>
                    <a:pt x="7948" y="5133"/>
                    <a:pt x="8762" y="4347"/>
                  </a:cubicBezTo>
                  <a:cubicBezTo>
                    <a:pt x="9331" y="3777"/>
                    <a:pt x="9847" y="3208"/>
                    <a:pt x="10226" y="2475"/>
                  </a:cubicBezTo>
                  <a:cubicBezTo>
                    <a:pt x="10443" y="2014"/>
                    <a:pt x="10416" y="1526"/>
                    <a:pt x="10118" y="1119"/>
                  </a:cubicBezTo>
                  <a:cubicBezTo>
                    <a:pt x="9684" y="495"/>
                    <a:pt x="9087" y="88"/>
                    <a:pt x="8328" y="7"/>
                  </a:cubicBezTo>
                  <a:cubicBezTo>
                    <a:pt x="8262" y="3"/>
                    <a:pt x="8196" y="0"/>
                    <a:pt x="8132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4690500" y="987400"/>
              <a:ext cx="305175" cy="431875"/>
            </a:xfrm>
            <a:custGeom>
              <a:avLst/>
              <a:gdLst/>
              <a:ahLst/>
              <a:cxnLst/>
              <a:rect l="l" t="t" r="r" b="b"/>
              <a:pathLst>
                <a:path w="12207" h="17275" extrusionOk="0">
                  <a:moveTo>
                    <a:pt x="9572" y="1702"/>
                  </a:moveTo>
                  <a:cubicBezTo>
                    <a:pt x="10217" y="1702"/>
                    <a:pt x="10748" y="2043"/>
                    <a:pt x="11094" y="2736"/>
                  </a:cubicBezTo>
                  <a:cubicBezTo>
                    <a:pt x="11447" y="3387"/>
                    <a:pt x="11582" y="4065"/>
                    <a:pt x="11582" y="4770"/>
                  </a:cubicBezTo>
                  <a:cubicBezTo>
                    <a:pt x="11582" y="5882"/>
                    <a:pt x="11257" y="7049"/>
                    <a:pt x="10931" y="8161"/>
                  </a:cubicBezTo>
                  <a:cubicBezTo>
                    <a:pt x="10443" y="9761"/>
                    <a:pt x="9765" y="11253"/>
                    <a:pt x="8978" y="12718"/>
                  </a:cubicBezTo>
                  <a:cubicBezTo>
                    <a:pt x="8490" y="13613"/>
                    <a:pt x="7975" y="14562"/>
                    <a:pt x="7405" y="15457"/>
                  </a:cubicBezTo>
                  <a:cubicBezTo>
                    <a:pt x="6998" y="16027"/>
                    <a:pt x="6510" y="16461"/>
                    <a:pt x="5913" y="16786"/>
                  </a:cubicBezTo>
                  <a:cubicBezTo>
                    <a:pt x="5601" y="16920"/>
                    <a:pt x="5270" y="17017"/>
                    <a:pt x="4921" y="17017"/>
                  </a:cubicBezTo>
                  <a:cubicBezTo>
                    <a:pt x="4846" y="17017"/>
                    <a:pt x="4770" y="17013"/>
                    <a:pt x="4693" y="17003"/>
                  </a:cubicBezTo>
                  <a:cubicBezTo>
                    <a:pt x="4205" y="16949"/>
                    <a:pt x="3771" y="16840"/>
                    <a:pt x="3337" y="16705"/>
                  </a:cubicBezTo>
                  <a:cubicBezTo>
                    <a:pt x="2469" y="16434"/>
                    <a:pt x="2008" y="15864"/>
                    <a:pt x="1845" y="14996"/>
                  </a:cubicBezTo>
                  <a:cubicBezTo>
                    <a:pt x="1655" y="14237"/>
                    <a:pt x="1736" y="13423"/>
                    <a:pt x="1899" y="12636"/>
                  </a:cubicBezTo>
                  <a:cubicBezTo>
                    <a:pt x="2387" y="10249"/>
                    <a:pt x="3255" y="8052"/>
                    <a:pt x="4584" y="6099"/>
                  </a:cubicBezTo>
                  <a:cubicBezTo>
                    <a:pt x="5344" y="4879"/>
                    <a:pt x="6185" y="3794"/>
                    <a:pt x="7161" y="2872"/>
                  </a:cubicBezTo>
                  <a:cubicBezTo>
                    <a:pt x="7676" y="2383"/>
                    <a:pt x="8246" y="2031"/>
                    <a:pt x="8897" y="1814"/>
                  </a:cubicBezTo>
                  <a:cubicBezTo>
                    <a:pt x="9133" y="1740"/>
                    <a:pt x="9359" y="1702"/>
                    <a:pt x="9572" y="1702"/>
                  </a:cubicBezTo>
                  <a:close/>
                  <a:moveTo>
                    <a:pt x="9530" y="1"/>
                  </a:moveTo>
                  <a:cubicBezTo>
                    <a:pt x="9120" y="1"/>
                    <a:pt x="8689" y="71"/>
                    <a:pt x="8246" y="214"/>
                  </a:cubicBezTo>
                  <a:cubicBezTo>
                    <a:pt x="7215" y="593"/>
                    <a:pt x="6374" y="1217"/>
                    <a:pt x="5642" y="1949"/>
                  </a:cubicBezTo>
                  <a:cubicBezTo>
                    <a:pt x="4205" y="3414"/>
                    <a:pt x="3092" y="5069"/>
                    <a:pt x="2143" y="6913"/>
                  </a:cubicBezTo>
                  <a:cubicBezTo>
                    <a:pt x="1112" y="8866"/>
                    <a:pt x="434" y="10900"/>
                    <a:pt x="136" y="13070"/>
                  </a:cubicBezTo>
                  <a:cubicBezTo>
                    <a:pt x="0" y="13911"/>
                    <a:pt x="55" y="14752"/>
                    <a:pt x="272" y="15539"/>
                  </a:cubicBezTo>
                  <a:cubicBezTo>
                    <a:pt x="489" y="16217"/>
                    <a:pt x="787" y="16813"/>
                    <a:pt x="1248" y="17274"/>
                  </a:cubicBezTo>
                  <a:lnTo>
                    <a:pt x="7758" y="17274"/>
                  </a:lnTo>
                  <a:cubicBezTo>
                    <a:pt x="8436" y="16569"/>
                    <a:pt x="9033" y="15728"/>
                    <a:pt x="9602" y="14833"/>
                  </a:cubicBezTo>
                  <a:cubicBezTo>
                    <a:pt x="10253" y="13857"/>
                    <a:pt x="10823" y="12772"/>
                    <a:pt x="11338" y="11660"/>
                  </a:cubicBezTo>
                  <a:cubicBezTo>
                    <a:pt x="11664" y="10927"/>
                    <a:pt x="11935" y="10222"/>
                    <a:pt x="12206" y="9490"/>
                  </a:cubicBezTo>
                  <a:lnTo>
                    <a:pt x="12206" y="1380"/>
                  </a:lnTo>
                  <a:cubicBezTo>
                    <a:pt x="11539" y="478"/>
                    <a:pt x="10603" y="1"/>
                    <a:pt x="9530" y="1"/>
                  </a:cubicBez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3236650" y="465125"/>
              <a:ext cx="258375" cy="141275"/>
            </a:xfrm>
            <a:custGeom>
              <a:avLst/>
              <a:gdLst/>
              <a:ahLst/>
              <a:cxnLst/>
              <a:rect l="l" t="t" r="r" b="b"/>
              <a:pathLst>
                <a:path w="10335" h="5651" extrusionOk="0">
                  <a:moveTo>
                    <a:pt x="7080" y="924"/>
                  </a:moveTo>
                  <a:cubicBezTo>
                    <a:pt x="7487" y="924"/>
                    <a:pt x="7921" y="924"/>
                    <a:pt x="8328" y="1087"/>
                  </a:cubicBezTo>
                  <a:cubicBezTo>
                    <a:pt x="9033" y="1358"/>
                    <a:pt x="9196" y="2009"/>
                    <a:pt x="8762" y="2606"/>
                  </a:cubicBezTo>
                  <a:cubicBezTo>
                    <a:pt x="8491" y="2986"/>
                    <a:pt x="8111" y="3230"/>
                    <a:pt x="7758" y="3420"/>
                  </a:cubicBezTo>
                  <a:cubicBezTo>
                    <a:pt x="7433" y="3583"/>
                    <a:pt x="7107" y="3718"/>
                    <a:pt x="6809" y="3908"/>
                  </a:cubicBezTo>
                  <a:cubicBezTo>
                    <a:pt x="5887" y="4261"/>
                    <a:pt x="4910" y="4505"/>
                    <a:pt x="3852" y="4668"/>
                  </a:cubicBezTo>
                  <a:cubicBezTo>
                    <a:pt x="3649" y="4698"/>
                    <a:pt x="3449" y="4713"/>
                    <a:pt x="3251" y="4713"/>
                  </a:cubicBezTo>
                  <a:cubicBezTo>
                    <a:pt x="2920" y="4713"/>
                    <a:pt x="2591" y="4671"/>
                    <a:pt x="2252" y="4586"/>
                  </a:cubicBezTo>
                  <a:cubicBezTo>
                    <a:pt x="1655" y="4396"/>
                    <a:pt x="1411" y="4044"/>
                    <a:pt x="1465" y="3393"/>
                  </a:cubicBezTo>
                  <a:cubicBezTo>
                    <a:pt x="1547" y="2905"/>
                    <a:pt x="1818" y="2606"/>
                    <a:pt x="2144" y="2335"/>
                  </a:cubicBezTo>
                  <a:cubicBezTo>
                    <a:pt x="2523" y="2091"/>
                    <a:pt x="2903" y="1928"/>
                    <a:pt x="3310" y="1765"/>
                  </a:cubicBezTo>
                  <a:cubicBezTo>
                    <a:pt x="4503" y="1250"/>
                    <a:pt x="5778" y="979"/>
                    <a:pt x="7080" y="924"/>
                  </a:cubicBezTo>
                  <a:close/>
                  <a:moveTo>
                    <a:pt x="7363" y="1"/>
                  </a:moveTo>
                  <a:cubicBezTo>
                    <a:pt x="5774" y="1"/>
                    <a:pt x="4260" y="350"/>
                    <a:pt x="2822" y="952"/>
                  </a:cubicBezTo>
                  <a:cubicBezTo>
                    <a:pt x="2686" y="979"/>
                    <a:pt x="2550" y="1033"/>
                    <a:pt x="2415" y="1087"/>
                  </a:cubicBezTo>
                  <a:cubicBezTo>
                    <a:pt x="1872" y="1358"/>
                    <a:pt x="1330" y="1684"/>
                    <a:pt x="977" y="2226"/>
                  </a:cubicBezTo>
                  <a:cubicBezTo>
                    <a:pt x="1" y="3583"/>
                    <a:pt x="625" y="5183"/>
                    <a:pt x="2225" y="5536"/>
                  </a:cubicBezTo>
                  <a:cubicBezTo>
                    <a:pt x="2551" y="5593"/>
                    <a:pt x="2904" y="5651"/>
                    <a:pt x="3256" y="5651"/>
                  </a:cubicBezTo>
                  <a:cubicBezTo>
                    <a:pt x="3401" y="5651"/>
                    <a:pt x="3547" y="5641"/>
                    <a:pt x="3690" y="5617"/>
                  </a:cubicBezTo>
                  <a:cubicBezTo>
                    <a:pt x="5371" y="5427"/>
                    <a:pt x="6972" y="4993"/>
                    <a:pt x="8436" y="4098"/>
                  </a:cubicBezTo>
                  <a:cubicBezTo>
                    <a:pt x="8897" y="3827"/>
                    <a:pt x="9331" y="3501"/>
                    <a:pt x="9657" y="3013"/>
                  </a:cubicBezTo>
                  <a:cubicBezTo>
                    <a:pt x="10335" y="1955"/>
                    <a:pt x="9955" y="707"/>
                    <a:pt x="8789" y="246"/>
                  </a:cubicBezTo>
                  <a:cubicBezTo>
                    <a:pt x="8382" y="57"/>
                    <a:pt x="7975" y="2"/>
                    <a:pt x="7541" y="2"/>
                  </a:cubicBezTo>
                  <a:cubicBezTo>
                    <a:pt x="7482" y="1"/>
                    <a:pt x="7423" y="1"/>
                    <a:pt x="7363" y="1"/>
                  </a:cubicBezTo>
                  <a:close/>
                </a:path>
              </a:pathLst>
            </a:custGeom>
            <a:solidFill>
              <a:srgbClr val="9AD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3462475" y="1285475"/>
              <a:ext cx="319400" cy="135150"/>
            </a:xfrm>
            <a:custGeom>
              <a:avLst/>
              <a:gdLst/>
              <a:ahLst/>
              <a:cxnLst/>
              <a:rect l="l" t="t" r="r" b="b"/>
              <a:pathLst>
                <a:path w="12776" h="5406" extrusionOk="0">
                  <a:moveTo>
                    <a:pt x="10116" y="0"/>
                  </a:moveTo>
                  <a:cubicBezTo>
                    <a:pt x="9834" y="0"/>
                    <a:pt x="9557" y="47"/>
                    <a:pt x="9304" y="144"/>
                  </a:cubicBezTo>
                  <a:cubicBezTo>
                    <a:pt x="9059" y="252"/>
                    <a:pt x="8815" y="306"/>
                    <a:pt x="8571" y="388"/>
                  </a:cubicBezTo>
                  <a:cubicBezTo>
                    <a:pt x="6889" y="1012"/>
                    <a:pt x="5316" y="1880"/>
                    <a:pt x="3743" y="2720"/>
                  </a:cubicBezTo>
                  <a:cubicBezTo>
                    <a:pt x="3499" y="2856"/>
                    <a:pt x="3282" y="2910"/>
                    <a:pt x="3065" y="3046"/>
                  </a:cubicBezTo>
                  <a:cubicBezTo>
                    <a:pt x="2143" y="3507"/>
                    <a:pt x="1221" y="3941"/>
                    <a:pt x="434" y="4619"/>
                  </a:cubicBezTo>
                  <a:cubicBezTo>
                    <a:pt x="163" y="4863"/>
                    <a:pt x="27" y="5080"/>
                    <a:pt x="0" y="5406"/>
                  </a:cubicBezTo>
                  <a:lnTo>
                    <a:pt x="9195" y="5406"/>
                  </a:lnTo>
                  <a:cubicBezTo>
                    <a:pt x="9439" y="5297"/>
                    <a:pt x="9656" y="5162"/>
                    <a:pt x="9900" y="5053"/>
                  </a:cubicBezTo>
                  <a:cubicBezTo>
                    <a:pt x="10307" y="4809"/>
                    <a:pt x="10714" y="4619"/>
                    <a:pt x="11148" y="4375"/>
                  </a:cubicBezTo>
                  <a:cubicBezTo>
                    <a:pt x="11419" y="4239"/>
                    <a:pt x="11663" y="4077"/>
                    <a:pt x="11880" y="3914"/>
                  </a:cubicBezTo>
                  <a:cubicBezTo>
                    <a:pt x="12775" y="3073"/>
                    <a:pt x="12775" y="2775"/>
                    <a:pt x="12450" y="1608"/>
                  </a:cubicBezTo>
                  <a:cubicBezTo>
                    <a:pt x="12155" y="575"/>
                    <a:pt x="11104" y="0"/>
                    <a:pt x="10116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4608450" y="904200"/>
              <a:ext cx="162775" cy="338850"/>
            </a:xfrm>
            <a:custGeom>
              <a:avLst/>
              <a:gdLst/>
              <a:ahLst/>
              <a:cxnLst/>
              <a:rect l="l" t="t" r="r" b="b"/>
              <a:pathLst>
                <a:path w="6511" h="13554" extrusionOk="0">
                  <a:moveTo>
                    <a:pt x="2570" y="1062"/>
                  </a:moveTo>
                  <a:cubicBezTo>
                    <a:pt x="2625" y="1062"/>
                    <a:pt x="2682" y="1066"/>
                    <a:pt x="2740" y="1073"/>
                  </a:cubicBezTo>
                  <a:cubicBezTo>
                    <a:pt x="3282" y="1182"/>
                    <a:pt x="3771" y="1345"/>
                    <a:pt x="4232" y="1616"/>
                  </a:cubicBezTo>
                  <a:cubicBezTo>
                    <a:pt x="4557" y="1833"/>
                    <a:pt x="4720" y="2131"/>
                    <a:pt x="4883" y="2429"/>
                  </a:cubicBezTo>
                  <a:cubicBezTo>
                    <a:pt x="5127" y="2945"/>
                    <a:pt x="5235" y="3487"/>
                    <a:pt x="5235" y="4030"/>
                  </a:cubicBezTo>
                  <a:cubicBezTo>
                    <a:pt x="5398" y="6145"/>
                    <a:pt x="5235" y="8207"/>
                    <a:pt x="4693" y="10241"/>
                  </a:cubicBezTo>
                  <a:cubicBezTo>
                    <a:pt x="4557" y="10784"/>
                    <a:pt x="4340" y="11326"/>
                    <a:pt x="4015" y="11760"/>
                  </a:cubicBezTo>
                  <a:cubicBezTo>
                    <a:pt x="3671" y="12178"/>
                    <a:pt x="3294" y="12384"/>
                    <a:pt x="2938" y="12384"/>
                  </a:cubicBezTo>
                  <a:cubicBezTo>
                    <a:pt x="2509" y="12384"/>
                    <a:pt x="2112" y="12083"/>
                    <a:pt x="1845" y="11489"/>
                  </a:cubicBezTo>
                  <a:cubicBezTo>
                    <a:pt x="1655" y="11082"/>
                    <a:pt x="1574" y="10675"/>
                    <a:pt x="1492" y="10268"/>
                  </a:cubicBezTo>
                  <a:cubicBezTo>
                    <a:pt x="1221" y="8912"/>
                    <a:pt x="1221" y="7583"/>
                    <a:pt x="1194" y="6227"/>
                  </a:cubicBezTo>
                  <a:cubicBezTo>
                    <a:pt x="1167" y="5088"/>
                    <a:pt x="1112" y="3921"/>
                    <a:pt x="1221" y="2782"/>
                  </a:cubicBezTo>
                  <a:cubicBezTo>
                    <a:pt x="1248" y="2294"/>
                    <a:pt x="1438" y="1860"/>
                    <a:pt x="1736" y="1480"/>
                  </a:cubicBezTo>
                  <a:cubicBezTo>
                    <a:pt x="1969" y="1201"/>
                    <a:pt x="2241" y="1062"/>
                    <a:pt x="2570" y="1062"/>
                  </a:cubicBezTo>
                  <a:close/>
                  <a:moveTo>
                    <a:pt x="2485" y="0"/>
                  </a:moveTo>
                  <a:cubicBezTo>
                    <a:pt x="2197" y="0"/>
                    <a:pt x="1926" y="61"/>
                    <a:pt x="1655" y="205"/>
                  </a:cubicBezTo>
                  <a:cubicBezTo>
                    <a:pt x="678" y="666"/>
                    <a:pt x="272" y="1480"/>
                    <a:pt x="109" y="2511"/>
                  </a:cubicBezTo>
                  <a:cubicBezTo>
                    <a:pt x="0" y="3108"/>
                    <a:pt x="82" y="3759"/>
                    <a:pt x="82" y="4382"/>
                  </a:cubicBezTo>
                  <a:cubicBezTo>
                    <a:pt x="82" y="5928"/>
                    <a:pt x="82" y="7529"/>
                    <a:pt x="217" y="9075"/>
                  </a:cubicBezTo>
                  <a:cubicBezTo>
                    <a:pt x="299" y="10078"/>
                    <a:pt x="434" y="11055"/>
                    <a:pt x="841" y="12004"/>
                  </a:cubicBezTo>
                  <a:cubicBezTo>
                    <a:pt x="895" y="12113"/>
                    <a:pt x="950" y="12248"/>
                    <a:pt x="1058" y="12411"/>
                  </a:cubicBezTo>
                  <a:cubicBezTo>
                    <a:pt x="1505" y="13166"/>
                    <a:pt x="2223" y="13553"/>
                    <a:pt x="2964" y="13553"/>
                  </a:cubicBezTo>
                  <a:cubicBezTo>
                    <a:pt x="3527" y="13553"/>
                    <a:pt x="4104" y="13329"/>
                    <a:pt x="4584" y="12872"/>
                  </a:cubicBezTo>
                  <a:cubicBezTo>
                    <a:pt x="5127" y="12384"/>
                    <a:pt x="5425" y="11733"/>
                    <a:pt x="5669" y="11028"/>
                  </a:cubicBezTo>
                  <a:cubicBezTo>
                    <a:pt x="6320" y="8939"/>
                    <a:pt x="6510" y="6824"/>
                    <a:pt x="6456" y="4681"/>
                  </a:cubicBezTo>
                  <a:cubicBezTo>
                    <a:pt x="6402" y="3976"/>
                    <a:pt x="6347" y="3243"/>
                    <a:pt x="6103" y="2538"/>
                  </a:cubicBezTo>
                  <a:cubicBezTo>
                    <a:pt x="5859" y="1751"/>
                    <a:pt x="5452" y="1073"/>
                    <a:pt x="4747" y="666"/>
                  </a:cubicBezTo>
                  <a:cubicBezTo>
                    <a:pt x="4177" y="341"/>
                    <a:pt x="3554" y="124"/>
                    <a:pt x="2930" y="43"/>
                  </a:cubicBezTo>
                  <a:cubicBezTo>
                    <a:pt x="2776" y="15"/>
                    <a:pt x="2628" y="0"/>
                    <a:pt x="2485" y="0"/>
                  </a:cubicBezTo>
                  <a:close/>
                </a:path>
              </a:pathLst>
            </a:custGeom>
            <a:solidFill>
              <a:srgbClr val="9AD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4404350" y="466450"/>
              <a:ext cx="216325" cy="303875"/>
            </a:xfrm>
            <a:custGeom>
              <a:avLst/>
              <a:gdLst/>
              <a:ahLst/>
              <a:cxnLst/>
              <a:rect l="l" t="t" r="r" b="b"/>
              <a:pathLst>
                <a:path w="8653" h="12155" extrusionOk="0">
                  <a:moveTo>
                    <a:pt x="6318" y="1137"/>
                  </a:moveTo>
                  <a:cubicBezTo>
                    <a:pt x="6923" y="1137"/>
                    <a:pt x="7331" y="1485"/>
                    <a:pt x="7432" y="2092"/>
                  </a:cubicBezTo>
                  <a:cubicBezTo>
                    <a:pt x="7513" y="2824"/>
                    <a:pt x="7378" y="3502"/>
                    <a:pt x="7161" y="4181"/>
                  </a:cubicBezTo>
                  <a:cubicBezTo>
                    <a:pt x="6781" y="5157"/>
                    <a:pt x="6374" y="6106"/>
                    <a:pt x="5859" y="7029"/>
                  </a:cubicBezTo>
                  <a:cubicBezTo>
                    <a:pt x="5262" y="8086"/>
                    <a:pt x="4720" y="9171"/>
                    <a:pt x="3987" y="10148"/>
                  </a:cubicBezTo>
                  <a:cubicBezTo>
                    <a:pt x="3553" y="10772"/>
                    <a:pt x="3011" y="11043"/>
                    <a:pt x="2278" y="11043"/>
                  </a:cubicBezTo>
                  <a:cubicBezTo>
                    <a:pt x="1845" y="11043"/>
                    <a:pt x="1546" y="10853"/>
                    <a:pt x="1383" y="10446"/>
                  </a:cubicBezTo>
                  <a:cubicBezTo>
                    <a:pt x="1112" y="9877"/>
                    <a:pt x="1112" y="9280"/>
                    <a:pt x="1248" y="8520"/>
                  </a:cubicBezTo>
                  <a:cubicBezTo>
                    <a:pt x="1519" y="7191"/>
                    <a:pt x="2061" y="5835"/>
                    <a:pt x="2821" y="4560"/>
                  </a:cubicBezTo>
                  <a:cubicBezTo>
                    <a:pt x="3309" y="3665"/>
                    <a:pt x="3906" y="2797"/>
                    <a:pt x="4638" y="2038"/>
                  </a:cubicBezTo>
                  <a:cubicBezTo>
                    <a:pt x="4910" y="1767"/>
                    <a:pt x="5208" y="1550"/>
                    <a:pt x="5560" y="1333"/>
                  </a:cubicBezTo>
                  <a:cubicBezTo>
                    <a:pt x="5750" y="1224"/>
                    <a:pt x="5967" y="1170"/>
                    <a:pt x="6184" y="1143"/>
                  </a:cubicBezTo>
                  <a:cubicBezTo>
                    <a:pt x="6230" y="1139"/>
                    <a:pt x="6275" y="1137"/>
                    <a:pt x="6318" y="1137"/>
                  </a:cubicBezTo>
                  <a:close/>
                  <a:moveTo>
                    <a:pt x="6360" y="0"/>
                  </a:moveTo>
                  <a:cubicBezTo>
                    <a:pt x="6319" y="0"/>
                    <a:pt x="6279" y="1"/>
                    <a:pt x="6239" y="4"/>
                  </a:cubicBezTo>
                  <a:cubicBezTo>
                    <a:pt x="5750" y="31"/>
                    <a:pt x="5343" y="166"/>
                    <a:pt x="4937" y="410"/>
                  </a:cubicBezTo>
                  <a:cubicBezTo>
                    <a:pt x="4503" y="654"/>
                    <a:pt x="4096" y="980"/>
                    <a:pt x="3716" y="1387"/>
                  </a:cubicBezTo>
                  <a:cubicBezTo>
                    <a:pt x="1899" y="3394"/>
                    <a:pt x="705" y="5781"/>
                    <a:pt x="136" y="8412"/>
                  </a:cubicBezTo>
                  <a:cubicBezTo>
                    <a:pt x="0" y="9036"/>
                    <a:pt x="0" y="9632"/>
                    <a:pt x="136" y="10256"/>
                  </a:cubicBezTo>
                  <a:cubicBezTo>
                    <a:pt x="326" y="10989"/>
                    <a:pt x="678" y="11667"/>
                    <a:pt x="1465" y="11965"/>
                  </a:cubicBezTo>
                  <a:cubicBezTo>
                    <a:pt x="1793" y="12094"/>
                    <a:pt x="2122" y="12154"/>
                    <a:pt x="2446" y="12154"/>
                  </a:cubicBezTo>
                  <a:cubicBezTo>
                    <a:pt x="3006" y="12154"/>
                    <a:pt x="3554" y="11976"/>
                    <a:pt x="4069" y="11667"/>
                  </a:cubicBezTo>
                  <a:cubicBezTo>
                    <a:pt x="4448" y="11450"/>
                    <a:pt x="4638" y="11070"/>
                    <a:pt x="4882" y="10717"/>
                  </a:cubicBezTo>
                  <a:cubicBezTo>
                    <a:pt x="6130" y="9063"/>
                    <a:pt x="7107" y="7300"/>
                    <a:pt x="7893" y="5401"/>
                  </a:cubicBezTo>
                  <a:cubicBezTo>
                    <a:pt x="8164" y="4723"/>
                    <a:pt x="8436" y="4018"/>
                    <a:pt x="8544" y="3231"/>
                  </a:cubicBezTo>
                  <a:cubicBezTo>
                    <a:pt x="8653" y="2716"/>
                    <a:pt x="8653" y="2119"/>
                    <a:pt x="8463" y="1577"/>
                  </a:cubicBezTo>
                  <a:cubicBezTo>
                    <a:pt x="8202" y="614"/>
                    <a:pt x="7318" y="0"/>
                    <a:pt x="6360" y="0"/>
                  </a:cubicBezTo>
                  <a:close/>
                </a:path>
              </a:pathLst>
            </a:custGeom>
            <a:solidFill>
              <a:srgbClr val="81D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18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1" name="Google Shape;441;p18"/>
          <p:cNvSpPr txBox="1">
            <a:spLocks noGrp="1"/>
          </p:cNvSpPr>
          <p:nvPr>
            <p:ph type="body" idx="1"/>
          </p:nvPr>
        </p:nvSpPr>
        <p:spPr>
          <a:xfrm>
            <a:off x="721200" y="1389600"/>
            <a:ext cx="77514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9" name="Google Shape;449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0" name="Google Shape;450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5"/>
          <p:cNvSpPr txBox="1">
            <a:spLocks noGrp="1"/>
          </p:cNvSpPr>
          <p:nvPr>
            <p:ph type="subTitle" idx="1"/>
          </p:nvPr>
        </p:nvSpPr>
        <p:spPr>
          <a:xfrm>
            <a:off x="2708525" y="3231925"/>
            <a:ext cx="16641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 b="1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400" b="1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400" b="1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400" b="1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400" b="1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400" b="1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400" b="1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400" b="1"/>
            </a:lvl9pPr>
          </a:lstStyle>
          <a:p>
            <a:endParaRPr/>
          </a:p>
        </p:txBody>
      </p:sp>
      <p:sp>
        <p:nvSpPr>
          <p:cNvPr id="485" name="Google Shape;485;p25"/>
          <p:cNvSpPr/>
          <p:nvPr/>
        </p:nvSpPr>
        <p:spPr>
          <a:xfrm rot="3558654">
            <a:off x="219127" y="2954610"/>
            <a:ext cx="2485868" cy="1780809"/>
          </a:xfrm>
          <a:custGeom>
            <a:avLst/>
            <a:gdLst/>
            <a:ahLst/>
            <a:cxnLst/>
            <a:rect l="l" t="t" r="r" b="b"/>
            <a:pathLst>
              <a:path w="33445" h="21146" extrusionOk="0">
                <a:moveTo>
                  <a:pt x="23595" y="0"/>
                </a:moveTo>
                <a:cubicBezTo>
                  <a:pt x="22920" y="0"/>
                  <a:pt x="22256" y="48"/>
                  <a:pt x="21591" y="143"/>
                </a:cubicBezTo>
                <a:cubicBezTo>
                  <a:pt x="19665" y="387"/>
                  <a:pt x="17848" y="875"/>
                  <a:pt x="16004" y="1390"/>
                </a:cubicBezTo>
                <a:cubicBezTo>
                  <a:pt x="12613" y="2312"/>
                  <a:pt x="9440" y="3669"/>
                  <a:pt x="6348" y="5215"/>
                </a:cubicBezTo>
                <a:cubicBezTo>
                  <a:pt x="5100" y="5811"/>
                  <a:pt x="4042" y="6788"/>
                  <a:pt x="3038" y="7683"/>
                </a:cubicBezTo>
                <a:cubicBezTo>
                  <a:pt x="1764" y="8849"/>
                  <a:pt x="923" y="10395"/>
                  <a:pt x="543" y="12403"/>
                </a:cubicBezTo>
                <a:cubicBezTo>
                  <a:pt x="1" y="15305"/>
                  <a:pt x="2035" y="18804"/>
                  <a:pt x="4774" y="19997"/>
                </a:cubicBezTo>
                <a:cubicBezTo>
                  <a:pt x="6688" y="20801"/>
                  <a:pt x="8507" y="21146"/>
                  <a:pt x="10260" y="21146"/>
                </a:cubicBezTo>
                <a:cubicBezTo>
                  <a:pt x="10992" y="21146"/>
                  <a:pt x="11712" y="21086"/>
                  <a:pt x="12423" y="20974"/>
                </a:cubicBezTo>
                <a:cubicBezTo>
                  <a:pt x="15543" y="20458"/>
                  <a:pt x="18472" y="19482"/>
                  <a:pt x="21428" y="18614"/>
                </a:cubicBezTo>
                <a:cubicBezTo>
                  <a:pt x="24276" y="17746"/>
                  <a:pt x="27016" y="16715"/>
                  <a:pt x="29484" y="15142"/>
                </a:cubicBezTo>
                <a:cubicBezTo>
                  <a:pt x="30922" y="14274"/>
                  <a:pt x="32115" y="13054"/>
                  <a:pt x="32875" y="11399"/>
                </a:cubicBezTo>
                <a:cubicBezTo>
                  <a:pt x="33309" y="10504"/>
                  <a:pt x="33444" y="9555"/>
                  <a:pt x="33092" y="8307"/>
                </a:cubicBezTo>
                <a:cubicBezTo>
                  <a:pt x="32766" y="7141"/>
                  <a:pt x="32386" y="5974"/>
                  <a:pt x="31708" y="4943"/>
                </a:cubicBezTo>
                <a:cubicBezTo>
                  <a:pt x="30081" y="2448"/>
                  <a:pt x="28209" y="414"/>
                  <a:pt x="25660" y="143"/>
                </a:cubicBezTo>
                <a:cubicBezTo>
                  <a:pt x="24955" y="48"/>
                  <a:pt x="24270" y="0"/>
                  <a:pt x="23595" y="0"/>
                </a:cubicBezTo>
                <a:close/>
              </a:path>
            </a:pathLst>
          </a:custGeom>
          <a:solidFill>
            <a:srgbClr val="42B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4665625" y="3763350"/>
            <a:ext cx="1457887" cy="626929"/>
          </a:xfrm>
          <a:custGeom>
            <a:avLst/>
            <a:gdLst/>
            <a:ahLst/>
            <a:cxnLst/>
            <a:rect l="l" t="t" r="r" b="b"/>
            <a:pathLst>
              <a:path w="14241" h="6124" extrusionOk="0">
                <a:moveTo>
                  <a:pt x="4243" y="1"/>
                </a:moveTo>
                <a:cubicBezTo>
                  <a:pt x="3772" y="1"/>
                  <a:pt x="3299" y="69"/>
                  <a:pt x="2875" y="154"/>
                </a:cubicBezTo>
                <a:cubicBezTo>
                  <a:pt x="2143" y="235"/>
                  <a:pt x="1465" y="479"/>
                  <a:pt x="868" y="967"/>
                </a:cubicBezTo>
                <a:cubicBezTo>
                  <a:pt x="27" y="1645"/>
                  <a:pt x="0" y="2839"/>
                  <a:pt x="787" y="3571"/>
                </a:cubicBezTo>
                <a:cubicBezTo>
                  <a:pt x="1519" y="4276"/>
                  <a:pt x="2414" y="4710"/>
                  <a:pt x="3390" y="4982"/>
                </a:cubicBezTo>
                <a:cubicBezTo>
                  <a:pt x="4665" y="5334"/>
                  <a:pt x="5994" y="5524"/>
                  <a:pt x="7296" y="5768"/>
                </a:cubicBezTo>
                <a:cubicBezTo>
                  <a:pt x="8453" y="5969"/>
                  <a:pt x="9609" y="6124"/>
                  <a:pt x="10808" y="6124"/>
                </a:cubicBezTo>
                <a:cubicBezTo>
                  <a:pt x="10903" y="6124"/>
                  <a:pt x="10998" y="6123"/>
                  <a:pt x="11094" y="6121"/>
                </a:cubicBezTo>
                <a:cubicBezTo>
                  <a:pt x="11799" y="6121"/>
                  <a:pt x="12504" y="5985"/>
                  <a:pt x="13182" y="5660"/>
                </a:cubicBezTo>
                <a:cubicBezTo>
                  <a:pt x="13562" y="5524"/>
                  <a:pt x="13833" y="5307"/>
                  <a:pt x="13969" y="4927"/>
                </a:cubicBezTo>
                <a:cubicBezTo>
                  <a:pt x="14104" y="4575"/>
                  <a:pt x="14240" y="4222"/>
                  <a:pt x="14213" y="3842"/>
                </a:cubicBezTo>
                <a:cubicBezTo>
                  <a:pt x="14132" y="2920"/>
                  <a:pt x="13915" y="2134"/>
                  <a:pt x="13019" y="1672"/>
                </a:cubicBezTo>
                <a:cubicBezTo>
                  <a:pt x="12504" y="1428"/>
                  <a:pt x="12043" y="1238"/>
                  <a:pt x="11501" y="1049"/>
                </a:cubicBezTo>
                <a:cubicBezTo>
                  <a:pt x="10714" y="804"/>
                  <a:pt x="9927" y="669"/>
                  <a:pt x="9114" y="506"/>
                </a:cubicBezTo>
                <a:cubicBezTo>
                  <a:pt x="7622" y="208"/>
                  <a:pt x="6130" y="72"/>
                  <a:pt x="4638" y="18"/>
                </a:cubicBezTo>
                <a:cubicBezTo>
                  <a:pt x="4507" y="6"/>
                  <a:pt x="4375" y="1"/>
                  <a:pt x="4243" y="1"/>
                </a:cubicBezTo>
                <a:close/>
              </a:path>
            </a:pathLst>
          </a:custGeom>
          <a:solidFill>
            <a:srgbClr val="42B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8023407" y="4450573"/>
            <a:ext cx="796970" cy="436107"/>
          </a:xfrm>
          <a:custGeom>
            <a:avLst/>
            <a:gdLst/>
            <a:ahLst/>
            <a:cxnLst/>
            <a:rect l="l" t="t" r="r" b="b"/>
            <a:pathLst>
              <a:path w="7785" h="4260" extrusionOk="0">
                <a:moveTo>
                  <a:pt x="5487" y="673"/>
                </a:moveTo>
                <a:cubicBezTo>
                  <a:pt x="5566" y="673"/>
                  <a:pt x="5645" y="675"/>
                  <a:pt x="5723" y="678"/>
                </a:cubicBezTo>
                <a:cubicBezTo>
                  <a:pt x="5968" y="705"/>
                  <a:pt x="6212" y="732"/>
                  <a:pt x="6402" y="814"/>
                </a:cubicBezTo>
                <a:cubicBezTo>
                  <a:pt x="6537" y="841"/>
                  <a:pt x="6646" y="922"/>
                  <a:pt x="6754" y="1004"/>
                </a:cubicBezTo>
                <a:cubicBezTo>
                  <a:pt x="7053" y="1248"/>
                  <a:pt x="7053" y="1600"/>
                  <a:pt x="6808" y="1899"/>
                </a:cubicBezTo>
                <a:cubicBezTo>
                  <a:pt x="6537" y="2224"/>
                  <a:pt x="6212" y="2441"/>
                  <a:pt x="5805" y="2604"/>
                </a:cubicBezTo>
                <a:cubicBezTo>
                  <a:pt x="5262" y="2821"/>
                  <a:pt x="4666" y="3011"/>
                  <a:pt x="4069" y="3146"/>
                </a:cubicBezTo>
                <a:cubicBezTo>
                  <a:pt x="3364" y="3309"/>
                  <a:pt x="2686" y="3499"/>
                  <a:pt x="1953" y="3553"/>
                </a:cubicBezTo>
                <a:cubicBezTo>
                  <a:pt x="1877" y="3569"/>
                  <a:pt x="1803" y="3576"/>
                  <a:pt x="1730" y="3576"/>
                </a:cubicBezTo>
                <a:cubicBezTo>
                  <a:pt x="1417" y="3576"/>
                  <a:pt x="1143" y="3433"/>
                  <a:pt x="923" y="3146"/>
                </a:cubicBezTo>
                <a:cubicBezTo>
                  <a:pt x="733" y="2984"/>
                  <a:pt x="706" y="2794"/>
                  <a:pt x="814" y="2550"/>
                </a:cubicBezTo>
                <a:cubicBezTo>
                  <a:pt x="950" y="2197"/>
                  <a:pt x="1221" y="1980"/>
                  <a:pt x="1601" y="1736"/>
                </a:cubicBezTo>
                <a:cubicBezTo>
                  <a:pt x="2279" y="1356"/>
                  <a:pt x="3092" y="1058"/>
                  <a:pt x="3906" y="841"/>
                </a:cubicBezTo>
                <a:cubicBezTo>
                  <a:pt x="4424" y="747"/>
                  <a:pt x="4963" y="673"/>
                  <a:pt x="5487" y="673"/>
                </a:cubicBezTo>
                <a:close/>
                <a:moveTo>
                  <a:pt x="5696" y="0"/>
                </a:moveTo>
                <a:cubicBezTo>
                  <a:pt x="4096" y="0"/>
                  <a:pt x="2604" y="407"/>
                  <a:pt x="1221" y="1194"/>
                </a:cubicBezTo>
                <a:cubicBezTo>
                  <a:pt x="868" y="1383"/>
                  <a:pt x="597" y="1628"/>
                  <a:pt x="407" y="1926"/>
                </a:cubicBezTo>
                <a:cubicBezTo>
                  <a:pt x="163" y="2306"/>
                  <a:pt x="0" y="2712"/>
                  <a:pt x="163" y="3201"/>
                </a:cubicBezTo>
                <a:cubicBezTo>
                  <a:pt x="380" y="3743"/>
                  <a:pt x="787" y="4042"/>
                  <a:pt x="1329" y="4204"/>
                </a:cubicBezTo>
                <a:cubicBezTo>
                  <a:pt x="1432" y="4245"/>
                  <a:pt x="1526" y="4259"/>
                  <a:pt x="1618" y="4259"/>
                </a:cubicBezTo>
                <a:cubicBezTo>
                  <a:pt x="1768" y="4259"/>
                  <a:pt x="1910" y="4221"/>
                  <a:pt x="2062" y="4204"/>
                </a:cubicBezTo>
                <a:cubicBezTo>
                  <a:pt x="3255" y="4096"/>
                  <a:pt x="4449" y="3825"/>
                  <a:pt x="5561" y="3418"/>
                </a:cubicBezTo>
                <a:cubicBezTo>
                  <a:pt x="5968" y="3255"/>
                  <a:pt x="6374" y="3119"/>
                  <a:pt x="6754" y="2848"/>
                </a:cubicBezTo>
                <a:cubicBezTo>
                  <a:pt x="7025" y="2685"/>
                  <a:pt x="7297" y="2441"/>
                  <a:pt x="7487" y="2143"/>
                </a:cubicBezTo>
                <a:cubicBezTo>
                  <a:pt x="7785" y="1628"/>
                  <a:pt x="7731" y="949"/>
                  <a:pt x="7297" y="543"/>
                </a:cubicBezTo>
                <a:cubicBezTo>
                  <a:pt x="7080" y="380"/>
                  <a:pt x="6890" y="190"/>
                  <a:pt x="6619" y="136"/>
                </a:cubicBezTo>
                <a:cubicBezTo>
                  <a:pt x="6293" y="27"/>
                  <a:pt x="5995" y="0"/>
                  <a:pt x="5696" y="0"/>
                </a:cubicBezTo>
                <a:close/>
              </a:path>
            </a:pathLst>
          </a:custGeom>
          <a:solidFill>
            <a:srgbClr val="81D2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5"/>
          <p:cNvSpPr/>
          <p:nvPr/>
        </p:nvSpPr>
        <p:spPr>
          <a:xfrm>
            <a:off x="6956261" y="1129281"/>
            <a:ext cx="1707367" cy="1079503"/>
          </a:xfrm>
          <a:custGeom>
            <a:avLst/>
            <a:gdLst/>
            <a:ahLst/>
            <a:cxnLst/>
            <a:rect l="l" t="t" r="r" b="b"/>
            <a:pathLst>
              <a:path w="33445" h="21146" extrusionOk="0">
                <a:moveTo>
                  <a:pt x="23595" y="0"/>
                </a:moveTo>
                <a:cubicBezTo>
                  <a:pt x="22920" y="0"/>
                  <a:pt x="22256" y="48"/>
                  <a:pt x="21591" y="143"/>
                </a:cubicBezTo>
                <a:cubicBezTo>
                  <a:pt x="19665" y="387"/>
                  <a:pt x="17848" y="875"/>
                  <a:pt x="16004" y="1390"/>
                </a:cubicBezTo>
                <a:cubicBezTo>
                  <a:pt x="12613" y="2312"/>
                  <a:pt x="9440" y="3669"/>
                  <a:pt x="6348" y="5215"/>
                </a:cubicBezTo>
                <a:cubicBezTo>
                  <a:pt x="5100" y="5811"/>
                  <a:pt x="4042" y="6788"/>
                  <a:pt x="3038" y="7683"/>
                </a:cubicBezTo>
                <a:cubicBezTo>
                  <a:pt x="1764" y="8849"/>
                  <a:pt x="923" y="10395"/>
                  <a:pt x="543" y="12403"/>
                </a:cubicBezTo>
                <a:cubicBezTo>
                  <a:pt x="1" y="15305"/>
                  <a:pt x="2035" y="18804"/>
                  <a:pt x="4774" y="19997"/>
                </a:cubicBezTo>
                <a:cubicBezTo>
                  <a:pt x="6688" y="20801"/>
                  <a:pt x="8507" y="21146"/>
                  <a:pt x="10260" y="21146"/>
                </a:cubicBezTo>
                <a:cubicBezTo>
                  <a:pt x="10992" y="21146"/>
                  <a:pt x="11712" y="21086"/>
                  <a:pt x="12423" y="20974"/>
                </a:cubicBezTo>
                <a:cubicBezTo>
                  <a:pt x="15543" y="20458"/>
                  <a:pt x="18472" y="19482"/>
                  <a:pt x="21428" y="18614"/>
                </a:cubicBezTo>
                <a:cubicBezTo>
                  <a:pt x="24276" y="17746"/>
                  <a:pt x="27016" y="16715"/>
                  <a:pt x="29484" y="15142"/>
                </a:cubicBezTo>
                <a:cubicBezTo>
                  <a:pt x="30922" y="14274"/>
                  <a:pt x="32115" y="13054"/>
                  <a:pt x="32875" y="11399"/>
                </a:cubicBezTo>
                <a:cubicBezTo>
                  <a:pt x="33309" y="10504"/>
                  <a:pt x="33444" y="9555"/>
                  <a:pt x="33092" y="8307"/>
                </a:cubicBezTo>
                <a:cubicBezTo>
                  <a:pt x="32766" y="7141"/>
                  <a:pt x="32386" y="5974"/>
                  <a:pt x="31708" y="4943"/>
                </a:cubicBezTo>
                <a:cubicBezTo>
                  <a:pt x="30081" y="2448"/>
                  <a:pt x="28209" y="414"/>
                  <a:pt x="25660" y="143"/>
                </a:cubicBezTo>
                <a:cubicBezTo>
                  <a:pt x="24955" y="48"/>
                  <a:pt x="24270" y="0"/>
                  <a:pt x="23595" y="0"/>
                </a:cubicBezTo>
                <a:close/>
              </a:path>
            </a:pathLst>
          </a:custGeom>
          <a:solidFill>
            <a:srgbClr val="42B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5"/>
          <p:cNvSpPr/>
          <p:nvPr/>
        </p:nvSpPr>
        <p:spPr>
          <a:xfrm>
            <a:off x="6028538" y="938100"/>
            <a:ext cx="1237963" cy="846103"/>
          </a:xfrm>
          <a:custGeom>
            <a:avLst/>
            <a:gdLst/>
            <a:ahLst/>
            <a:cxnLst/>
            <a:rect l="l" t="t" r="r" b="b"/>
            <a:pathLst>
              <a:path w="24250" h="16574" extrusionOk="0">
                <a:moveTo>
                  <a:pt x="18546" y="2263"/>
                </a:moveTo>
                <a:cubicBezTo>
                  <a:pt x="18794" y="2263"/>
                  <a:pt x="19041" y="2278"/>
                  <a:pt x="19286" y="2314"/>
                </a:cubicBezTo>
                <a:cubicBezTo>
                  <a:pt x="19747" y="2342"/>
                  <a:pt x="20154" y="2477"/>
                  <a:pt x="20506" y="2721"/>
                </a:cubicBezTo>
                <a:cubicBezTo>
                  <a:pt x="21591" y="3372"/>
                  <a:pt x="21917" y="4430"/>
                  <a:pt x="21320" y="5542"/>
                </a:cubicBezTo>
                <a:cubicBezTo>
                  <a:pt x="20723" y="6790"/>
                  <a:pt x="19747" y="7712"/>
                  <a:pt x="18580" y="8499"/>
                </a:cubicBezTo>
                <a:cubicBezTo>
                  <a:pt x="16926" y="9611"/>
                  <a:pt x="15190" y="10614"/>
                  <a:pt x="13400" y="11482"/>
                </a:cubicBezTo>
                <a:cubicBezTo>
                  <a:pt x="11284" y="12459"/>
                  <a:pt x="9223" y="13517"/>
                  <a:pt x="7026" y="14222"/>
                </a:cubicBezTo>
                <a:cubicBezTo>
                  <a:pt x="6544" y="14376"/>
                  <a:pt x="6080" y="14455"/>
                  <a:pt x="5631" y="14455"/>
                </a:cubicBezTo>
                <a:cubicBezTo>
                  <a:pt x="4816" y="14455"/>
                  <a:pt x="4054" y="14194"/>
                  <a:pt x="3337" y="13652"/>
                </a:cubicBezTo>
                <a:cubicBezTo>
                  <a:pt x="2686" y="13164"/>
                  <a:pt x="2415" y="12567"/>
                  <a:pt x="2577" y="11753"/>
                </a:cubicBezTo>
                <a:cubicBezTo>
                  <a:pt x="2849" y="10560"/>
                  <a:pt x="3527" y="9611"/>
                  <a:pt x="4557" y="8580"/>
                </a:cubicBezTo>
                <a:cubicBezTo>
                  <a:pt x="6456" y="6844"/>
                  <a:pt x="8789" y="5325"/>
                  <a:pt x="11365" y="4213"/>
                </a:cubicBezTo>
                <a:cubicBezTo>
                  <a:pt x="13183" y="3399"/>
                  <a:pt x="15054" y="2694"/>
                  <a:pt x="17061" y="2396"/>
                </a:cubicBezTo>
                <a:cubicBezTo>
                  <a:pt x="17550" y="2323"/>
                  <a:pt x="18050" y="2263"/>
                  <a:pt x="18546" y="2263"/>
                </a:cubicBezTo>
                <a:close/>
                <a:moveTo>
                  <a:pt x="18539" y="0"/>
                </a:moveTo>
                <a:cubicBezTo>
                  <a:pt x="17821" y="0"/>
                  <a:pt x="17102" y="72"/>
                  <a:pt x="16410" y="226"/>
                </a:cubicBezTo>
                <a:cubicBezTo>
                  <a:pt x="11284" y="1257"/>
                  <a:pt x="6809" y="3616"/>
                  <a:pt x="2930" y="7061"/>
                </a:cubicBezTo>
                <a:cubicBezTo>
                  <a:pt x="2008" y="7875"/>
                  <a:pt x="1330" y="8824"/>
                  <a:pt x="841" y="9936"/>
                </a:cubicBezTo>
                <a:cubicBezTo>
                  <a:pt x="272" y="11347"/>
                  <a:pt x="1" y="12757"/>
                  <a:pt x="923" y="14113"/>
                </a:cubicBezTo>
                <a:cubicBezTo>
                  <a:pt x="1981" y="15632"/>
                  <a:pt x="3500" y="16392"/>
                  <a:pt x="5317" y="16554"/>
                </a:cubicBezTo>
                <a:cubicBezTo>
                  <a:pt x="5421" y="16567"/>
                  <a:pt x="5523" y="16573"/>
                  <a:pt x="5624" y="16573"/>
                </a:cubicBezTo>
                <a:cubicBezTo>
                  <a:pt x="6356" y="16573"/>
                  <a:pt x="6985" y="16254"/>
                  <a:pt x="7677" y="16039"/>
                </a:cubicBezTo>
                <a:cubicBezTo>
                  <a:pt x="11420" y="14900"/>
                  <a:pt x="14946" y="13245"/>
                  <a:pt x="18309" y="11211"/>
                </a:cubicBezTo>
                <a:cubicBezTo>
                  <a:pt x="19530" y="10479"/>
                  <a:pt x="20723" y="9719"/>
                  <a:pt x="21781" y="8580"/>
                </a:cubicBezTo>
                <a:cubicBezTo>
                  <a:pt x="22513" y="7875"/>
                  <a:pt x="23164" y="6953"/>
                  <a:pt x="23571" y="5840"/>
                </a:cubicBezTo>
                <a:cubicBezTo>
                  <a:pt x="24249" y="4023"/>
                  <a:pt x="23544" y="1908"/>
                  <a:pt x="21862" y="904"/>
                </a:cubicBezTo>
                <a:cubicBezTo>
                  <a:pt x="21130" y="416"/>
                  <a:pt x="20316" y="145"/>
                  <a:pt x="19421" y="36"/>
                </a:cubicBezTo>
                <a:cubicBezTo>
                  <a:pt x="19129" y="12"/>
                  <a:pt x="18834" y="0"/>
                  <a:pt x="18539" y="0"/>
                </a:cubicBezTo>
                <a:close/>
              </a:path>
            </a:pathLst>
          </a:custGeom>
          <a:solidFill>
            <a:srgbClr val="9ADB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5"/>
          <p:cNvSpPr txBox="1">
            <a:spLocks noGrp="1"/>
          </p:cNvSpPr>
          <p:nvPr>
            <p:ph type="title"/>
          </p:nvPr>
        </p:nvSpPr>
        <p:spPr>
          <a:xfrm>
            <a:off x="1219438" y="938100"/>
            <a:ext cx="4639800" cy="21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CUSTOM_2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9"/>
          <p:cNvSpPr txBox="1">
            <a:spLocks noGrp="1"/>
          </p:cNvSpPr>
          <p:nvPr>
            <p:ph type="ctrTitle"/>
          </p:nvPr>
        </p:nvSpPr>
        <p:spPr>
          <a:xfrm>
            <a:off x="4864150" y="890950"/>
            <a:ext cx="3510000" cy="12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35" name="Google Shape;535;p29"/>
          <p:cNvSpPr txBox="1"/>
          <p:nvPr/>
        </p:nvSpPr>
        <p:spPr>
          <a:xfrm>
            <a:off x="4864150" y="3767709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900">
                <a:solidFill>
                  <a:srgbClr val="FFFFFF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900">
                <a:solidFill>
                  <a:srgbClr val="FFFFFF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900">
                <a:solidFill>
                  <a:srgbClr val="FFFFFF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endParaRPr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6" name="Google Shape;536;p29"/>
          <p:cNvSpPr/>
          <p:nvPr/>
        </p:nvSpPr>
        <p:spPr>
          <a:xfrm>
            <a:off x="7039550" y="-1"/>
            <a:ext cx="2104460" cy="1526749"/>
          </a:xfrm>
          <a:custGeom>
            <a:avLst/>
            <a:gdLst/>
            <a:ahLst/>
            <a:cxnLst/>
            <a:rect l="l" t="t" r="r" b="b"/>
            <a:pathLst>
              <a:path w="15140" h="10984" extrusionOk="0">
                <a:moveTo>
                  <a:pt x="1" y="1"/>
                </a:moveTo>
                <a:cubicBezTo>
                  <a:pt x="1" y="1"/>
                  <a:pt x="884" y="2865"/>
                  <a:pt x="4114" y="4911"/>
                </a:cubicBezTo>
                <a:cubicBezTo>
                  <a:pt x="7344" y="6956"/>
                  <a:pt x="8658" y="5212"/>
                  <a:pt x="11134" y="7689"/>
                </a:cubicBezTo>
                <a:cubicBezTo>
                  <a:pt x="13611" y="10165"/>
                  <a:pt x="15140" y="10983"/>
                  <a:pt x="15140" y="10983"/>
                </a:cubicBezTo>
                <a:lnTo>
                  <a:pt x="15140" y="1"/>
                </a:lnTo>
                <a:close/>
              </a:path>
            </a:pathLst>
          </a:custGeom>
          <a:solidFill>
            <a:srgbClr val="30A7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subTitle" idx="1"/>
          </p:nvPr>
        </p:nvSpPr>
        <p:spPr>
          <a:xfrm>
            <a:off x="2453850" y="2600650"/>
            <a:ext cx="4236300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ctrTitle"/>
          </p:nvPr>
        </p:nvSpPr>
        <p:spPr>
          <a:xfrm>
            <a:off x="2453875" y="737800"/>
            <a:ext cx="4236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None/>
              <a:defRPr sz="9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None/>
              <a:defRPr sz="9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None/>
              <a:defRPr sz="9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None/>
              <a:defRPr sz="9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None/>
              <a:defRPr sz="9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None/>
              <a:defRPr sz="9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None/>
              <a:defRPr sz="9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None/>
              <a:defRPr sz="9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None/>
              <a:defRPr sz="9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words">
  <p:cSld name="TITLE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1973225" y="192049"/>
            <a:ext cx="1109147" cy="1223707"/>
          </a:xfrm>
          <a:custGeom>
            <a:avLst/>
            <a:gdLst/>
            <a:ahLst/>
            <a:cxnLst/>
            <a:rect l="l" t="t" r="r" b="b"/>
            <a:pathLst>
              <a:path w="4997" h="5513" extrusionOk="0">
                <a:moveTo>
                  <a:pt x="990" y="0"/>
                </a:moveTo>
                <a:cubicBezTo>
                  <a:pt x="860" y="0"/>
                  <a:pt x="737" y="38"/>
                  <a:pt x="625" y="116"/>
                </a:cubicBezTo>
                <a:cubicBezTo>
                  <a:pt x="281" y="331"/>
                  <a:pt x="44" y="633"/>
                  <a:pt x="22" y="1064"/>
                </a:cubicBezTo>
                <a:cubicBezTo>
                  <a:pt x="1" y="1279"/>
                  <a:pt x="22" y="1494"/>
                  <a:pt x="151" y="1645"/>
                </a:cubicBezTo>
                <a:cubicBezTo>
                  <a:pt x="238" y="1817"/>
                  <a:pt x="345" y="1968"/>
                  <a:pt x="453" y="2140"/>
                </a:cubicBezTo>
                <a:cubicBezTo>
                  <a:pt x="1164" y="3088"/>
                  <a:pt x="1917" y="3971"/>
                  <a:pt x="2779" y="4767"/>
                </a:cubicBezTo>
                <a:cubicBezTo>
                  <a:pt x="3037" y="5026"/>
                  <a:pt x="3317" y="5263"/>
                  <a:pt x="3640" y="5413"/>
                </a:cubicBezTo>
                <a:cubicBezTo>
                  <a:pt x="3758" y="5481"/>
                  <a:pt x="3873" y="5512"/>
                  <a:pt x="3983" y="5512"/>
                </a:cubicBezTo>
                <a:cubicBezTo>
                  <a:pt x="4154" y="5512"/>
                  <a:pt x="4314" y="5437"/>
                  <a:pt x="4458" y="5306"/>
                </a:cubicBezTo>
                <a:cubicBezTo>
                  <a:pt x="4631" y="5177"/>
                  <a:pt x="4760" y="4983"/>
                  <a:pt x="4867" y="4810"/>
                </a:cubicBezTo>
                <a:cubicBezTo>
                  <a:pt x="4975" y="4617"/>
                  <a:pt x="4997" y="4423"/>
                  <a:pt x="4911" y="4208"/>
                </a:cubicBezTo>
                <a:cubicBezTo>
                  <a:pt x="4846" y="4014"/>
                  <a:pt x="4781" y="3863"/>
                  <a:pt x="4674" y="3691"/>
                </a:cubicBezTo>
                <a:cubicBezTo>
                  <a:pt x="4351" y="3152"/>
                  <a:pt x="3985" y="2679"/>
                  <a:pt x="3554" y="2183"/>
                </a:cubicBezTo>
                <a:cubicBezTo>
                  <a:pt x="3145" y="1753"/>
                  <a:pt x="2736" y="1300"/>
                  <a:pt x="2326" y="870"/>
                </a:cubicBezTo>
                <a:cubicBezTo>
                  <a:pt x="2068" y="568"/>
                  <a:pt x="1745" y="310"/>
                  <a:pt x="1357" y="94"/>
                </a:cubicBezTo>
                <a:cubicBezTo>
                  <a:pt x="1233" y="32"/>
                  <a:pt x="1109" y="0"/>
                  <a:pt x="990" y="0"/>
                </a:cubicBezTo>
                <a:close/>
              </a:path>
            </a:pathLst>
          </a:custGeom>
          <a:solidFill>
            <a:srgbClr val="42B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7528097" y="2378083"/>
            <a:ext cx="1615887" cy="2767713"/>
          </a:xfrm>
          <a:custGeom>
            <a:avLst/>
            <a:gdLst/>
            <a:ahLst/>
            <a:cxnLst/>
            <a:rect l="l" t="t" r="r" b="b"/>
            <a:pathLst>
              <a:path w="7280" h="12469" extrusionOk="0">
                <a:moveTo>
                  <a:pt x="7280" y="0"/>
                </a:moveTo>
                <a:cubicBezTo>
                  <a:pt x="7129" y="43"/>
                  <a:pt x="7021" y="129"/>
                  <a:pt x="6913" y="216"/>
                </a:cubicBezTo>
                <a:cubicBezTo>
                  <a:pt x="6117" y="840"/>
                  <a:pt x="5428" y="1529"/>
                  <a:pt x="4738" y="2412"/>
                </a:cubicBezTo>
                <a:cubicBezTo>
                  <a:pt x="4588" y="2584"/>
                  <a:pt x="4394" y="2864"/>
                  <a:pt x="4157" y="3209"/>
                </a:cubicBezTo>
                <a:cubicBezTo>
                  <a:pt x="2757" y="5168"/>
                  <a:pt x="1638" y="7236"/>
                  <a:pt x="647" y="9346"/>
                </a:cubicBezTo>
                <a:cubicBezTo>
                  <a:pt x="345" y="9928"/>
                  <a:pt x="109" y="10552"/>
                  <a:pt x="44" y="11198"/>
                </a:cubicBezTo>
                <a:cubicBezTo>
                  <a:pt x="1" y="11650"/>
                  <a:pt x="66" y="12081"/>
                  <a:pt x="281" y="12469"/>
                </a:cubicBezTo>
                <a:lnTo>
                  <a:pt x="7280" y="12469"/>
                </a:lnTo>
                <a:lnTo>
                  <a:pt x="7280" y="0"/>
                </a:lnTo>
                <a:close/>
              </a:path>
            </a:pathLst>
          </a:custGeom>
          <a:solidFill>
            <a:srgbClr val="42B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"/>
          <p:cNvSpPr/>
          <p:nvPr/>
        </p:nvSpPr>
        <p:spPr>
          <a:xfrm>
            <a:off x="16" y="2437127"/>
            <a:ext cx="2633807" cy="2708669"/>
          </a:xfrm>
          <a:custGeom>
            <a:avLst/>
            <a:gdLst/>
            <a:ahLst/>
            <a:cxnLst/>
            <a:rect l="l" t="t" r="r" b="b"/>
            <a:pathLst>
              <a:path w="11866" h="12203" extrusionOk="0">
                <a:moveTo>
                  <a:pt x="4401" y="0"/>
                </a:moveTo>
                <a:cubicBezTo>
                  <a:pt x="4229" y="0"/>
                  <a:pt x="4054" y="12"/>
                  <a:pt x="3877" y="36"/>
                </a:cubicBezTo>
                <a:cubicBezTo>
                  <a:pt x="2348" y="208"/>
                  <a:pt x="991" y="703"/>
                  <a:pt x="1" y="1715"/>
                </a:cubicBezTo>
                <a:lnTo>
                  <a:pt x="1" y="12203"/>
                </a:lnTo>
                <a:lnTo>
                  <a:pt x="11866" y="12203"/>
                </a:lnTo>
                <a:cubicBezTo>
                  <a:pt x="11306" y="10437"/>
                  <a:pt x="10682" y="8714"/>
                  <a:pt x="10057" y="6991"/>
                </a:cubicBezTo>
                <a:cubicBezTo>
                  <a:pt x="9368" y="5032"/>
                  <a:pt x="8528" y="3158"/>
                  <a:pt x="7215" y="1457"/>
                </a:cubicBezTo>
                <a:cubicBezTo>
                  <a:pt x="6471" y="472"/>
                  <a:pt x="5487" y="0"/>
                  <a:pt x="4401" y="0"/>
                </a:cubicBezTo>
                <a:close/>
              </a:path>
            </a:pathLst>
          </a:custGeom>
          <a:solidFill>
            <a:srgbClr val="42B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ctrTitle"/>
          </p:nvPr>
        </p:nvSpPr>
        <p:spPr>
          <a:xfrm>
            <a:off x="2170300" y="708600"/>
            <a:ext cx="4803300" cy="14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ubTitle" idx="1"/>
          </p:nvPr>
        </p:nvSpPr>
        <p:spPr>
          <a:xfrm>
            <a:off x="2625100" y="2124325"/>
            <a:ext cx="3893700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>
            <a:off x="8" y="10"/>
            <a:ext cx="9133176" cy="5141425"/>
            <a:chOff x="8" y="10"/>
            <a:chExt cx="9133176" cy="5141425"/>
          </a:xfrm>
        </p:grpSpPr>
        <p:grpSp>
          <p:nvGrpSpPr>
            <p:cNvPr id="116" name="Google Shape;116;p5"/>
            <p:cNvGrpSpPr/>
            <p:nvPr/>
          </p:nvGrpSpPr>
          <p:grpSpPr>
            <a:xfrm>
              <a:off x="8" y="10"/>
              <a:ext cx="9133176" cy="5141425"/>
              <a:chOff x="237425" y="326150"/>
              <a:chExt cx="2898225" cy="1631525"/>
            </a:xfrm>
          </p:grpSpPr>
          <p:grpSp>
            <p:nvGrpSpPr>
              <p:cNvPr id="117" name="Google Shape;117;p5"/>
              <p:cNvGrpSpPr/>
              <p:nvPr/>
            </p:nvGrpSpPr>
            <p:grpSpPr>
              <a:xfrm>
                <a:off x="813150" y="1151275"/>
                <a:ext cx="522825" cy="542825"/>
                <a:chOff x="813150" y="1151275"/>
                <a:chExt cx="522825" cy="542825"/>
              </a:xfrm>
            </p:grpSpPr>
            <p:sp>
              <p:nvSpPr>
                <p:cNvPr id="118" name="Google Shape;118;p5"/>
                <p:cNvSpPr/>
                <p:nvPr/>
              </p:nvSpPr>
              <p:spPr>
                <a:xfrm>
                  <a:off x="819925" y="1151275"/>
                  <a:ext cx="326850" cy="14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4" h="5678" extrusionOk="0">
                      <a:moveTo>
                        <a:pt x="4066" y="0"/>
                      </a:moveTo>
                      <a:cubicBezTo>
                        <a:pt x="3591" y="0"/>
                        <a:pt x="3101" y="71"/>
                        <a:pt x="2631" y="141"/>
                      </a:cubicBezTo>
                      <a:cubicBezTo>
                        <a:pt x="1953" y="223"/>
                        <a:pt x="1356" y="467"/>
                        <a:pt x="814" y="901"/>
                      </a:cubicBezTo>
                      <a:cubicBezTo>
                        <a:pt x="27" y="1497"/>
                        <a:pt x="0" y="2637"/>
                        <a:pt x="706" y="3315"/>
                      </a:cubicBezTo>
                      <a:cubicBezTo>
                        <a:pt x="1384" y="3993"/>
                        <a:pt x="2197" y="4400"/>
                        <a:pt x="3120" y="4617"/>
                      </a:cubicBezTo>
                      <a:cubicBezTo>
                        <a:pt x="4286" y="4942"/>
                        <a:pt x="5506" y="5132"/>
                        <a:pt x="6700" y="5349"/>
                      </a:cubicBezTo>
                      <a:cubicBezTo>
                        <a:pt x="7780" y="5525"/>
                        <a:pt x="8837" y="5677"/>
                        <a:pt x="9936" y="5677"/>
                      </a:cubicBezTo>
                      <a:cubicBezTo>
                        <a:pt x="10023" y="5677"/>
                        <a:pt x="10111" y="5676"/>
                        <a:pt x="10199" y="5674"/>
                      </a:cubicBezTo>
                      <a:cubicBezTo>
                        <a:pt x="10877" y="5674"/>
                        <a:pt x="11528" y="5539"/>
                        <a:pt x="12125" y="5268"/>
                      </a:cubicBezTo>
                      <a:cubicBezTo>
                        <a:pt x="12477" y="5105"/>
                        <a:pt x="12694" y="4888"/>
                        <a:pt x="12830" y="4562"/>
                      </a:cubicBezTo>
                      <a:cubicBezTo>
                        <a:pt x="12938" y="4264"/>
                        <a:pt x="13074" y="3911"/>
                        <a:pt x="13047" y="3586"/>
                      </a:cubicBezTo>
                      <a:cubicBezTo>
                        <a:pt x="12993" y="2718"/>
                        <a:pt x="12776" y="1986"/>
                        <a:pt x="11962" y="1579"/>
                      </a:cubicBezTo>
                      <a:cubicBezTo>
                        <a:pt x="11528" y="1335"/>
                        <a:pt x="11040" y="1145"/>
                        <a:pt x="10579" y="1009"/>
                      </a:cubicBezTo>
                      <a:cubicBezTo>
                        <a:pt x="9846" y="765"/>
                        <a:pt x="9141" y="629"/>
                        <a:pt x="8409" y="494"/>
                      </a:cubicBezTo>
                      <a:cubicBezTo>
                        <a:pt x="7052" y="223"/>
                        <a:pt x="5696" y="87"/>
                        <a:pt x="4286" y="6"/>
                      </a:cubicBezTo>
                      <a:cubicBezTo>
                        <a:pt x="4213" y="2"/>
                        <a:pt x="4140" y="0"/>
                        <a:pt x="4066" y="0"/>
                      </a:cubicBezTo>
                      <a:close/>
                    </a:path>
                  </a:pathLst>
                </a:custGeom>
                <a:solidFill>
                  <a:srgbClr val="9ADBE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5"/>
                <p:cNvSpPr/>
                <p:nvPr/>
              </p:nvSpPr>
              <p:spPr>
                <a:xfrm>
                  <a:off x="813150" y="1170250"/>
                  <a:ext cx="326850" cy="14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4" h="5678" extrusionOk="0">
                      <a:moveTo>
                        <a:pt x="4058" y="1"/>
                      </a:moveTo>
                      <a:cubicBezTo>
                        <a:pt x="3571" y="1"/>
                        <a:pt x="3101" y="71"/>
                        <a:pt x="2631" y="142"/>
                      </a:cubicBezTo>
                      <a:cubicBezTo>
                        <a:pt x="1953" y="196"/>
                        <a:pt x="1356" y="440"/>
                        <a:pt x="814" y="874"/>
                      </a:cubicBezTo>
                      <a:cubicBezTo>
                        <a:pt x="27" y="1498"/>
                        <a:pt x="0" y="2610"/>
                        <a:pt x="705" y="3288"/>
                      </a:cubicBezTo>
                      <a:cubicBezTo>
                        <a:pt x="1383" y="3966"/>
                        <a:pt x="2197" y="4373"/>
                        <a:pt x="3119" y="4617"/>
                      </a:cubicBezTo>
                      <a:cubicBezTo>
                        <a:pt x="4286" y="4915"/>
                        <a:pt x="5506" y="5132"/>
                        <a:pt x="6700" y="5322"/>
                      </a:cubicBezTo>
                      <a:cubicBezTo>
                        <a:pt x="7780" y="5523"/>
                        <a:pt x="8838" y="5678"/>
                        <a:pt x="9937" y="5678"/>
                      </a:cubicBezTo>
                      <a:cubicBezTo>
                        <a:pt x="10024" y="5678"/>
                        <a:pt x="10111" y="5677"/>
                        <a:pt x="10199" y="5675"/>
                      </a:cubicBezTo>
                      <a:cubicBezTo>
                        <a:pt x="10877" y="5675"/>
                        <a:pt x="11528" y="5539"/>
                        <a:pt x="12124" y="5268"/>
                      </a:cubicBezTo>
                      <a:cubicBezTo>
                        <a:pt x="12477" y="5078"/>
                        <a:pt x="12694" y="4888"/>
                        <a:pt x="12830" y="4536"/>
                      </a:cubicBezTo>
                      <a:cubicBezTo>
                        <a:pt x="12938" y="4237"/>
                        <a:pt x="13074" y="3912"/>
                        <a:pt x="13047" y="3559"/>
                      </a:cubicBezTo>
                      <a:cubicBezTo>
                        <a:pt x="12992" y="2718"/>
                        <a:pt x="12775" y="1959"/>
                        <a:pt x="11962" y="1552"/>
                      </a:cubicBezTo>
                      <a:cubicBezTo>
                        <a:pt x="11528" y="1335"/>
                        <a:pt x="11039" y="1118"/>
                        <a:pt x="10578" y="982"/>
                      </a:cubicBezTo>
                      <a:cubicBezTo>
                        <a:pt x="9846" y="738"/>
                        <a:pt x="9141" y="603"/>
                        <a:pt x="8408" y="467"/>
                      </a:cubicBezTo>
                      <a:cubicBezTo>
                        <a:pt x="7052" y="196"/>
                        <a:pt x="5696" y="60"/>
                        <a:pt x="4286" y="6"/>
                      </a:cubicBezTo>
                      <a:cubicBezTo>
                        <a:pt x="4209" y="2"/>
                        <a:pt x="4133" y="1"/>
                        <a:pt x="4058" y="1"/>
                      </a:cubicBezTo>
                      <a:close/>
                    </a:path>
                  </a:pathLst>
                </a:custGeom>
                <a:solidFill>
                  <a:srgbClr val="42BB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5"/>
                <p:cNvSpPr/>
                <p:nvPr/>
              </p:nvSpPr>
              <p:spPr>
                <a:xfrm>
                  <a:off x="1076250" y="1374850"/>
                  <a:ext cx="229200" cy="2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8" h="11383" extrusionOk="0">
                      <a:moveTo>
                        <a:pt x="6925" y="0"/>
                      </a:moveTo>
                      <a:cubicBezTo>
                        <a:pt x="6226" y="0"/>
                        <a:pt x="5631" y="287"/>
                        <a:pt x="5099" y="746"/>
                      </a:cubicBezTo>
                      <a:cubicBezTo>
                        <a:pt x="3933" y="1695"/>
                        <a:pt x="2984" y="2807"/>
                        <a:pt x="2224" y="4055"/>
                      </a:cubicBezTo>
                      <a:cubicBezTo>
                        <a:pt x="1628" y="4977"/>
                        <a:pt x="1139" y="5926"/>
                        <a:pt x="651" y="6876"/>
                      </a:cubicBezTo>
                      <a:cubicBezTo>
                        <a:pt x="271" y="7608"/>
                        <a:pt x="0" y="8368"/>
                        <a:pt x="0" y="9208"/>
                      </a:cubicBezTo>
                      <a:cubicBezTo>
                        <a:pt x="0" y="9371"/>
                        <a:pt x="0" y="9588"/>
                        <a:pt x="54" y="9832"/>
                      </a:cubicBezTo>
                      <a:cubicBezTo>
                        <a:pt x="109" y="10320"/>
                        <a:pt x="380" y="10782"/>
                        <a:pt x="814" y="10999"/>
                      </a:cubicBezTo>
                      <a:cubicBezTo>
                        <a:pt x="1269" y="11238"/>
                        <a:pt x="1761" y="11383"/>
                        <a:pt x="2244" y="11383"/>
                      </a:cubicBezTo>
                      <a:cubicBezTo>
                        <a:pt x="2854" y="11383"/>
                        <a:pt x="3449" y="11152"/>
                        <a:pt x="3933" y="10592"/>
                      </a:cubicBezTo>
                      <a:cubicBezTo>
                        <a:pt x="4557" y="9914"/>
                        <a:pt x="5208" y="9208"/>
                        <a:pt x="5696" y="8476"/>
                      </a:cubicBezTo>
                      <a:cubicBezTo>
                        <a:pt x="6781" y="6903"/>
                        <a:pt x="7785" y="5303"/>
                        <a:pt x="8626" y="3648"/>
                      </a:cubicBezTo>
                      <a:cubicBezTo>
                        <a:pt x="8815" y="3241"/>
                        <a:pt x="8951" y="2807"/>
                        <a:pt x="9032" y="2319"/>
                      </a:cubicBezTo>
                      <a:cubicBezTo>
                        <a:pt x="9168" y="1180"/>
                        <a:pt x="8354" y="149"/>
                        <a:pt x="7188" y="13"/>
                      </a:cubicBezTo>
                      <a:cubicBezTo>
                        <a:pt x="7099" y="4"/>
                        <a:pt x="7011" y="0"/>
                        <a:pt x="6925" y="0"/>
                      </a:cubicBezTo>
                      <a:close/>
                    </a:path>
                  </a:pathLst>
                </a:custGeom>
                <a:solidFill>
                  <a:srgbClr val="42BB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5"/>
                <p:cNvSpPr/>
                <p:nvPr/>
              </p:nvSpPr>
              <p:spPr>
                <a:xfrm>
                  <a:off x="1104050" y="1431200"/>
                  <a:ext cx="231925" cy="26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7" h="10516" extrusionOk="0">
                      <a:moveTo>
                        <a:pt x="6736" y="1026"/>
                      </a:moveTo>
                      <a:cubicBezTo>
                        <a:pt x="6944" y="1026"/>
                        <a:pt x="7158" y="1079"/>
                        <a:pt x="7378" y="1177"/>
                      </a:cubicBezTo>
                      <a:cubicBezTo>
                        <a:pt x="7893" y="1421"/>
                        <a:pt x="8192" y="1801"/>
                        <a:pt x="8164" y="2370"/>
                      </a:cubicBezTo>
                      <a:cubicBezTo>
                        <a:pt x="8164" y="2587"/>
                        <a:pt x="8110" y="2777"/>
                        <a:pt x="8056" y="2994"/>
                      </a:cubicBezTo>
                      <a:cubicBezTo>
                        <a:pt x="8029" y="3157"/>
                        <a:pt x="7947" y="3320"/>
                        <a:pt x="7893" y="3455"/>
                      </a:cubicBezTo>
                      <a:cubicBezTo>
                        <a:pt x="6835" y="5435"/>
                        <a:pt x="5588" y="7226"/>
                        <a:pt x="3906" y="8717"/>
                      </a:cubicBezTo>
                      <a:cubicBezTo>
                        <a:pt x="3716" y="8880"/>
                        <a:pt x="3499" y="9070"/>
                        <a:pt x="3282" y="9206"/>
                      </a:cubicBezTo>
                      <a:cubicBezTo>
                        <a:pt x="3174" y="9260"/>
                        <a:pt x="3038" y="9287"/>
                        <a:pt x="2957" y="9341"/>
                      </a:cubicBezTo>
                      <a:cubicBezTo>
                        <a:pt x="2794" y="9398"/>
                        <a:pt x="2633" y="9425"/>
                        <a:pt x="2476" y="9425"/>
                      </a:cubicBezTo>
                      <a:cubicBezTo>
                        <a:pt x="1663" y="9425"/>
                        <a:pt x="981" y="8713"/>
                        <a:pt x="1004" y="7849"/>
                      </a:cubicBezTo>
                      <a:cubicBezTo>
                        <a:pt x="1031" y="7524"/>
                        <a:pt x="1139" y="7253"/>
                        <a:pt x="1275" y="6981"/>
                      </a:cubicBezTo>
                      <a:cubicBezTo>
                        <a:pt x="1600" y="6276"/>
                        <a:pt x="2062" y="5625"/>
                        <a:pt x="2550" y="5029"/>
                      </a:cubicBezTo>
                      <a:cubicBezTo>
                        <a:pt x="3472" y="3889"/>
                        <a:pt x="4421" y="2859"/>
                        <a:pt x="5398" y="1801"/>
                      </a:cubicBezTo>
                      <a:cubicBezTo>
                        <a:pt x="5615" y="1638"/>
                        <a:pt x="5778" y="1475"/>
                        <a:pt x="5995" y="1285"/>
                      </a:cubicBezTo>
                      <a:cubicBezTo>
                        <a:pt x="6233" y="1106"/>
                        <a:pt x="6481" y="1026"/>
                        <a:pt x="6736" y="1026"/>
                      </a:cubicBezTo>
                      <a:close/>
                      <a:moveTo>
                        <a:pt x="6778" y="0"/>
                      </a:moveTo>
                      <a:cubicBezTo>
                        <a:pt x="6318" y="0"/>
                        <a:pt x="5847" y="139"/>
                        <a:pt x="5425" y="472"/>
                      </a:cubicBezTo>
                      <a:cubicBezTo>
                        <a:pt x="5099" y="689"/>
                        <a:pt x="4828" y="960"/>
                        <a:pt x="4557" y="1258"/>
                      </a:cubicBezTo>
                      <a:cubicBezTo>
                        <a:pt x="3689" y="2235"/>
                        <a:pt x="2767" y="3184"/>
                        <a:pt x="1926" y="4242"/>
                      </a:cubicBezTo>
                      <a:cubicBezTo>
                        <a:pt x="1302" y="5029"/>
                        <a:pt x="760" y="5842"/>
                        <a:pt x="326" y="6737"/>
                      </a:cubicBezTo>
                      <a:cubicBezTo>
                        <a:pt x="109" y="7171"/>
                        <a:pt x="0" y="7605"/>
                        <a:pt x="0" y="8039"/>
                      </a:cubicBezTo>
                      <a:cubicBezTo>
                        <a:pt x="0" y="9434"/>
                        <a:pt x="1201" y="10515"/>
                        <a:pt x="2489" y="10515"/>
                      </a:cubicBezTo>
                      <a:cubicBezTo>
                        <a:pt x="2854" y="10515"/>
                        <a:pt x="3227" y="10428"/>
                        <a:pt x="3581" y="10236"/>
                      </a:cubicBezTo>
                      <a:cubicBezTo>
                        <a:pt x="4177" y="9911"/>
                        <a:pt x="4720" y="9450"/>
                        <a:pt x="5235" y="8962"/>
                      </a:cubicBezTo>
                      <a:cubicBezTo>
                        <a:pt x="6564" y="7605"/>
                        <a:pt x="7649" y="6059"/>
                        <a:pt x="8598" y="4405"/>
                      </a:cubicBezTo>
                      <a:cubicBezTo>
                        <a:pt x="8788" y="3998"/>
                        <a:pt x="9005" y="3591"/>
                        <a:pt x="9114" y="3157"/>
                      </a:cubicBezTo>
                      <a:cubicBezTo>
                        <a:pt x="9249" y="2642"/>
                        <a:pt x="9277" y="2099"/>
                        <a:pt x="9060" y="1557"/>
                      </a:cubicBezTo>
                      <a:cubicBezTo>
                        <a:pt x="8870" y="759"/>
                        <a:pt x="7854" y="0"/>
                        <a:pt x="6778" y="0"/>
                      </a:cubicBezTo>
                      <a:close/>
                    </a:path>
                  </a:pathLst>
                </a:custGeom>
                <a:solidFill>
                  <a:srgbClr val="30A7C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2" name="Google Shape;122;p5"/>
              <p:cNvGrpSpPr/>
              <p:nvPr/>
            </p:nvGrpSpPr>
            <p:grpSpPr>
              <a:xfrm>
                <a:off x="955550" y="694000"/>
                <a:ext cx="479425" cy="531575"/>
                <a:chOff x="955550" y="694000"/>
                <a:chExt cx="479425" cy="531575"/>
              </a:xfrm>
            </p:grpSpPr>
            <p:sp>
              <p:nvSpPr>
                <p:cNvPr id="123" name="Google Shape;123;p5"/>
                <p:cNvSpPr/>
                <p:nvPr/>
              </p:nvSpPr>
              <p:spPr>
                <a:xfrm>
                  <a:off x="1184050" y="905725"/>
                  <a:ext cx="187175" cy="27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7" h="11179" extrusionOk="0">
                      <a:moveTo>
                        <a:pt x="5532" y="0"/>
                      </a:moveTo>
                      <a:cubicBezTo>
                        <a:pt x="5080" y="0"/>
                        <a:pt x="4607" y="174"/>
                        <a:pt x="4151" y="605"/>
                      </a:cubicBezTo>
                      <a:cubicBezTo>
                        <a:pt x="3418" y="1256"/>
                        <a:pt x="2876" y="2043"/>
                        <a:pt x="2469" y="2884"/>
                      </a:cubicBezTo>
                      <a:cubicBezTo>
                        <a:pt x="1737" y="4403"/>
                        <a:pt x="1059" y="5949"/>
                        <a:pt x="489" y="7495"/>
                      </a:cubicBezTo>
                      <a:cubicBezTo>
                        <a:pt x="245" y="8173"/>
                        <a:pt x="82" y="8851"/>
                        <a:pt x="1" y="9421"/>
                      </a:cubicBezTo>
                      <a:cubicBezTo>
                        <a:pt x="1" y="10207"/>
                        <a:pt x="353" y="10858"/>
                        <a:pt x="923" y="11021"/>
                      </a:cubicBezTo>
                      <a:cubicBezTo>
                        <a:pt x="1251" y="11113"/>
                        <a:pt x="1540" y="11178"/>
                        <a:pt x="1818" y="11178"/>
                      </a:cubicBezTo>
                      <a:cubicBezTo>
                        <a:pt x="2277" y="11178"/>
                        <a:pt x="2705" y="11002"/>
                        <a:pt x="3229" y="10479"/>
                      </a:cubicBezTo>
                      <a:cubicBezTo>
                        <a:pt x="3961" y="9719"/>
                        <a:pt x="4585" y="8878"/>
                        <a:pt x="5100" y="7929"/>
                      </a:cubicBezTo>
                      <a:cubicBezTo>
                        <a:pt x="5805" y="6654"/>
                        <a:pt x="6511" y="5325"/>
                        <a:pt x="6999" y="3887"/>
                      </a:cubicBezTo>
                      <a:cubicBezTo>
                        <a:pt x="7189" y="3291"/>
                        <a:pt x="7406" y="2640"/>
                        <a:pt x="7433" y="1989"/>
                      </a:cubicBezTo>
                      <a:cubicBezTo>
                        <a:pt x="7487" y="1501"/>
                        <a:pt x="7406" y="958"/>
                        <a:pt x="6999" y="605"/>
                      </a:cubicBezTo>
                      <a:cubicBezTo>
                        <a:pt x="6585" y="250"/>
                        <a:pt x="6073" y="0"/>
                        <a:pt x="5532" y="0"/>
                      </a:cubicBezTo>
                      <a:close/>
                    </a:path>
                  </a:pathLst>
                </a:custGeom>
                <a:solidFill>
                  <a:srgbClr val="42BB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5"/>
                <p:cNvSpPr/>
                <p:nvPr/>
              </p:nvSpPr>
              <p:spPr>
                <a:xfrm>
                  <a:off x="1030125" y="694000"/>
                  <a:ext cx="117350" cy="30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4" h="12204" extrusionOk="0">
                      <a:moveTo>
                        <a:pt x="2627" y="0"/>
                      </a:moveTo>
                      <a:cubicBezTo>
                        <a:pt x="1546" y="0"/>
                        <a:pt x="556" y="973"/>
                        <a:pt x="435" y="1968"/>
                      </a:cubicBezTo>
                      <a:lnTo>
                        <a:pt x="326" y="2673"/>
                      </a:lnTo>
                      <a:cubicBezTo>
                        <a:pt x="82" y="4328"/>
                        <a:pt x="82" y="6009"/>
                        <a:pt x="82" y="7664"/>
                      </a:cubicBezTo>
                      <a:cubicBezTo>
                        <a:pt x="82" y="7881"/>
                        <a:pt x="55" y="8125"/>
                        <a:pt x="55" y="8369"/>
                      </a:cubicBezTo>
                      <a:cubicBezTo>
                        <a:pt x="1" y="9319"/>
                        <a:pt x="1" y="10268"/>
                        <a:pt x="191" y="11190"/>
                      </a:cubicBezTo>
                      <a:cubicBezTo>
                        <a:pt x="299" y="11651"/>
                        <a:pt x="570" y="11922"/>
                        <a:pt x="1004" y="12031"/>
                      </a:cubicBezTo>
                      <a:cubicBezTo>
                        <a:pt x="1276" y="12112"/>
                        <a:pt x="1574" y="12167"/>
                        <a:pt x="1845" y="12194"/>
                      </a:cubicBezTo>
                      <a:cubicBezTo>
                        <a:pt x="1897" y="12200"/>
                        <a:pt x="1953" y="12204"/>
                        <a:pt x="2012" y="12204"/>
                      </a:cubicBezTo>
                      <a:cubicBezTo>
                        <a:pt x="2653" y="12204"/>
                        <a:pt x="3629" y="11798"/>
                        <a:pt x="3852" y="11027"/>
                      </a:cubicBezTo>
                      <a:cubicBezTo>
                        <a:pt x="4015" y="10485"/>
                        <a:pt x="4124" y="9915"/>
                        <a:pt x="4205" y="9400"/>
                      </a:cubicBezTo>
                      <a:cubicBezTo>
                        <a:pt x="4476" y="7501"/>
                        <a:pt x="4666" y="5603"/>
                        <a:pt x="4693" y="3650"/>
                      </a:cubicBezTo>
                      <a:lnTo>
                        <a:pt x="4693" y="2348"/>
                      </a:lnTo>
                      <a:cubicBezTo>
                        <a:pt x="4693" y="2077"/>
                        <a:pt x="4693" y="1778"/>
                        <a:pt x="4639" y="1534"/>
                      </a:cubicBezTo>
                      <a:cubicBezTo>
                        <a:pt x="4368" y="395"/>
                        <a:pt x="4124" y="259"/>
                        <a:pt x="3011" y="42"/>
                      </a:cubicBezTo>
                      <a:cubicBezTo>
                        <a:pt x="2883" y="14"/>
                        <a:pt x="2754" y="0"/>
                        <a:pt x="2627" y="0"/>
                      </a:cubicBezTo>
                      <a:close/>
                    </a:path>
                  </a:pathLst>
                </a:custGeom>
                <a:solidFill>
                  <a:srgbClr val="42BB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5"/>
                <p:cNvSpPr/>
                <p:nvPr/>
              </p:nvSpPr>
              <p:spPr>
                <a:xfrm>
                  <a:off x="955550" y="769525"/>
                  <a:ext cx="147850" cy="31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4" h="12553" extrusionOk="0">
                      <a:moveTo>
                        <a:pt x="2315" y="1076"/>
                      </a:moveTo>
                      <a:cubicBezTo>
                        <a:pt x="2373" y="1076"/>
                        <a:pt x="2433" y="1081"/>
                        <a:pt x="2495" y="1090"/>
                      </a:cubicBezTo>
                      <a:cubicBezTo>
                        <a:pt x="3011" y="1117"/>
                        <a:pt x="3445" y="1307"/>
                        <a:pt x="3879" y="1551"/>
                      </a:cubicBezTo>
                      <a:cubicBezTo>
                        <a:pt x="4204" y="1714"/>
                        <a:pt x="4367" y="1985"/>
                        <a:pt x="4503" y="2310"/>
                      </a:cubicBezTo>
                      <a:cubicBezTo>
                        <a:pt x="4747" y="2771"/>
                        <a:pt x="4828" y="3260"/>
                        <a:pt x="4882" y="3721"/>
                      </a:cubicBezTo>
                      <a:cubicBezTo>
                        <a:pt x="5018" y="5701"/>
                        <a:pt x="4882" y="7600"/>
                        <a:pt x="4367" y="9498"/>
                      </a:cubicBezTo>
                      <a:cubicBezTo>
                        <a:pt x="4231" y="9986"/>
                        <a:pt x="4069" y="10502"/>
                        <a:pt x="3716" y="10909"/>
                      </a:cubicBezTo>
                      <a:cubicBezTo>
                        <a:pt x="3407" y="11292"/>
                        <a:pt x="3064" y="11484"/>
                        <a:pt x="2736" y="11484"/>
                      </a:cubicBezTo>
                      <a:cubicBezTo>
                        <a:pt x="2345" y="11484"/>
                        <a:pt x="1975" y="11211"/>
                        <a:pt x="1709" y="10664"/>
                      </a:cubicBezTo>
                      <a:cubicBezTo>
                        <a:pt x="1546" y="10339"/>
                        <a:pt x="1438" y="9932"/>
                        <a:pt x="1383" y="9552"/>
                      </a:cubicBezTo>
                      <a:cubicBezTo>
                        <a:pt x="1112" y="8332"/>
                        <a:pt x="1112" y="7084"/>
                        <a:pt x="1085" y="5836"/>
                      </a:cubicBezTo>
                      <a:cubicBezTo>
                        <a:pt x="1085" y="4779"/>
                        <a:pt x="1004" y="3694"/>
                        <a:pt x="1112" y="2636"/>
                      </a:cubicBezTo>
                      <a:cubicBezTo>
                        <a:pt x="1139" y="2202"/>
                        <a:pt x="1302" y="1795"/>
                        <a:pt x="1573" y="1442"/>
                      </a:cubicBezTo>
                      <a:cubicBezTo>
                        <a:pt x="1777" y="1193"/>
                        <a:pt x="2019" y="1076"/>
                        <a:pt x="2315" y="1076"/>
                      </a:cubicBezTo>
                      <a:close/>
                      <a:moveTo>
                        <a:pt x="2310" y="0"/>
                      </a:moveTo>
                      <a:cubicBezTo>
                        <a:pt x="2023" y="0"/>
                        <a:pt x="1750" y="76"/>
                        <a:pt x="1492" y="195"/>
                      </a:cubicBezTo>
                      <a:cubicBezTo>
                        <a:pt x="597" y="629"/>
                        <a:pt x="190" y="1415"/>
                        <a:pt x="54" y="2337"/>
                      </a:cubicBezTo>
                      <a:cubicBezTo>
                        <a:pt x="0" y="2907"/>
                        <a:pt x="27" y="3477"/>
                        <a:pt x="27" y="4046"/>
                      </a:cubicBezTo>
                      <a:cubicBezTo>
                        <a:pt x="27" y="5511"/>
                        <a:pt x="27" y="6976"/>
                        <a:pt x="163" y="8440"/>
                      </a:cubicBezTo>
                      <a:cubicBezTo>
                        <a:pt x="271" y="9363"/>
                        <a:pt x="407" y="10258"/>
                        <a:pt x="760" y="11153"/>
                      </a:cubicBezTo>
                      <a:cubicBezTo>
                        <a:pt x="841" y="11261"/>
                        <a:pt x="895" y="11343"/>
                        <a:pt x="895" y="11478"/>
                      </a:cubicBezTo>
                      <a:cubicBezTo>
                        <a:pt x="1317" y="12182"/>
                        <a:pt x="1992" y="12552"/>
                        <a:pt x="2686" y="12552"/>
                      </a:cubicBezTo>
                      <a:cubicBezTo>
                        <a:pt x="3195" y="12552"/>
                        <a:pt x="3714" y="12353"/>
                        <a:pt x="4150" y="11939"/>
                      </a:cubicBezTo>
                      <a:cubicBezTo>
                        <a:pt x="4665" y="11451"/>
                        <a:pt x="4964" y="10854"/>
                        <a:pt x="5181" y="10203"/>
                      </a:cubicBezTo>
                      <a:cubicBezTo>
                        <a:pt x="5777" y="8305"/>
                        <a:pt x="5913" y="6325"/>
                        <a:pt x="5886" y="4345"/>
                      </a:cubicBezTo>
                      <a:cubicBezTo>
                        <a:pt x="5859" y="3639"/>
                        <a:pt x="5777" y="2961"/>
                        <a:pt x="5588" y="2337"/>
                      </a:cubicBezTo>
                      <a:cubicBezTo>
                        <a:pt x="5371" y="1605"/>
                        <a:pt x="5018" y="981"/>
                        <a:pt x="4340" y="602"/>
                      </a:cubicBezTo>
                      <a:cubicBezTo>
                        <a:pt x="3825" y="330"/>
                        <a:pt x="3255" y="86"/>
                        <a:pt x="2631" y="32"/>
                      </a:cubicBezTo>
                      <a:cubicBezTo>
                        <a:pt x="2522" y="10"/>
                        <a:pt x="2415" y="0"/>
                        <a:pt x="2310" y="0"/>
                      </a:cubicBezTo>
                      <a:close/>
                    </a:path>
                  </a:pathLst>
                </a:custGeom>
                <a:solidFill>
                  <a:srgbClr val="30A7C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5"/>
                <p:cNvSpPr/>
                <p:nvPr/>
              </p:nvSpPr>
              <p:spPr>
                <a:xfrm>
                  <a:off x="1234925" y="943725"/>
                  <a:ext cx="200050" cy="28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2" h="11274" extrusionOk="0">
                      <a:moveTo>
                        <a:pt x="5851" y="1091"/>
                      </a:moveTo>
                      <a:cubicBezTo>
                        <a:pt x="6408" y="1091"/>
                        <a:pt x="6786" y="1389"/>
                        <a:pt x="6890" y="1961"/>
                      </a:cubicBezTo>
                      <a:cubicBezTo>
                        <a:pt x="6998" y="2639"/>
                        <a:pt x="6890" y="3263"/>
                        <a:pt x="6645" y="3913"/>
                      </a:cubicBezTo>
                      <a:cubicBezTo>
                        <a:pt x="6320" y="4809"/>
                        <a:pt x="5940" y="5704"/>
                        <a:pt x="5452" y="6544"/>
                      </a:cubicBezTo>
                      <a:cubicBezTo>
                        <a:pt x="4910" y="7521"/>
                        <a:pt x="4367" y="8525"/>
                        <a:pt x="3743" y="9420"/>
                      </a:cubicBezTo>
                      <a:cubicBezTo>
                        <a:pt x="3336" y="9962"/>
                        <a:pt x="2794" y="10233"/>
                        <a:pt x="2116" y="10233"/>
                      </a:cubicBezTo>
                      <a:cubicBezTo>
                        <a:pt x="1736" y="10206"/>
                        <a:pt x="1465" y="10071"/>
                        <a:pt x="1302" y="9718"/>
                      </a:cubicBezTo>
                      <a:cubicBezTo>
                        <a:pt x="1058" y="9175"/>
                        <a:pt x="1058" y="8606"/>
                        <a:pt x="1166" y="7901"/>
                      </a:cubicBezTo>
                      <a:cubicBezTo>
                        <a:pt x="1438" y="6680"/>
                        <a:pt x="1899" y="5432"/>
                        <a:pt x="2604" y="4293"/>
                      </a:cubicBezTo>
                      <a:cubicBezTo>
                        <a:pt x="3092" y="3425"/>
                        <a:pt x="3635" y="2612"/>
                        <a:pt x="4313" y="1933"/>
                      </a:cubicBezTo>
                      <a:cubicBezTo>
                        <a:pt x="4530" y="1662"/>
                        <a:pt x="4855" y="1418"/>
                        <a:pt x="5154" y="1255"/>
                      </a:cubicBezTo>
                      <a:cubicBezTo>
                        <a:pt x="5371" y="1147"/>
                        <a:pt x="5560" y="1120"/>
                        <a:pt x="5777" y="1093"/>
                      </a:cubicBezTo>
                      <a:cubicBezTo>
                        <a:pt x="5802" y="1091"/>
                        <a:pt x="5827" y="1091"/>
                        <a:pt x="5851" y="1091"/>
                      </a:cubicBezTo>
                      <a:close/>
                      <a:moveTo>
                        <a:pt x="5971" y="1"/>
                      </a:moveTo>
                      <a:cubicBezTo>
                        <a:pt x="5916" y="1"/>
                        <a:pt x="5860" y="3"/>
                        <a:pt x="5805" y="8"/>
                      </a:cubicBezTo>
                      <a:cubicBezTo>
                        <a:pt x="5398" y="35"/>
                        <a:pt x="4991" y="170"/>
                        <a:pt x="4611" y="387"/>
                      </a:cubicBezTo>
                      <a:cubicBezTo>
                        <a:pt x="4177" y="604"/>
                        <a:pt x="3797" y="930"/>
                        <a:pt x="3472" y="1282"/>
                      </a:cubicBezTo>
                      <a:cubicBezTo>
                        <a:pt x="1763" y="3154"/>
                        <a:pt x="678" y="5378"/>
                        <a:pt x="136" y="7819"/>
                      </a:cubicBezTo>
                      <a:cubicBezTo>
                        <a:pt x="0" y="8362"/>
                        <a:pt x="0" y="8931"/>
                        <a:pt x="136" y="9501"/>
                      </a:cubicBezTo>
                      <a:cubicBezTo>
                        <a:pt x="298" y="10179"/>
                        <a:pt x="624" y="10830"/>
                        <a:pt x="1356" y="11101"/>
                      </a:cubicBezTo>
                      <a:cubicBezTo>
                        <a:pt x="1661" y="11219"/>
                        <a:pt x="1959" y="11273"/>
                        <a:pt x="2252" y="11273"/>
                      </a:cubicBezTo>
                      <a:cubicBezTo>
                        <a:pt x="2767" y="11273"/>
                        <a:pt x="3269" y="11107"/>
                        <a:pt x="3770" y="10830"/>
                      </a:cubicBezTo>
                      <a:cubicBezTo>
                        <a:pt x="4150" y="10613"/>
                        <a:pt x="4313" y="10260"/>
                        <a:pt x="4557" y="9935"/>
                      </a:cubicBezTo>
                      <a:cubicBezTo>
                        <a:pt x="5696" y="8416"/>
                        <a:pt x="6591" y="6789"/>
                        <a:pt x="7324" y="5026"/>
                      </a:cubicBezTo>
                      <a:cubicBezTo>
                        <a:pt x="7595" y="4429"/>
                        <a:pt x="7839" y="3778"/>
                        <a:pt x="7947" y="3018"/>
                      </a:cubicBezTo>
                      <a:cubicBezTo>
                        <a:pt x="8002" y="2530"/>
                        <a:pt x="8002" y="1961"/>
                        <a:pt x="7866" y="1472"/>
                      </a:cubicBezTo>
                      <a:cubicBezTo>
                        <a:pt x="7636" y="604"/>
                        <a:pt x="6854" y="1"/>
                        <a:pt x="5971" y="1"/>
                      </a:cubicBezTo>
                      <a:close/>
                    </a:path>
                  </a:pathLst>
                </a:custGeom>
                <a:solidFill>
                  <a:srgbClr val="81D2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7" name="Google Shape;127;p5"/>
              <p:cNvSpPr/>
              <p:nvPr/>
            </p:nvSpPr>
            <p:spPr>
              <a:xfrm>
                <a:off x="910100" y="1744600"/>
                <a:ext cx="327550" cy="141950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5678" extrusionOk="0">
                    <a:moveTo>
                      <a:pt x="4094" y="1"/>
                    </a:moveTo>
                    <a:cubicBezTo>
                      <a:pt x="3619" y="1"/>
                      <a:pt x="3129" y="71"/>
                      <a:pt x="2659" y="141"/>
                    </a:cubicBezTo>
                    <a:cubicBezTo>
                      <a:pt x="1981" y="223"/>
                      <a:pt x="1357" y="467"/>
                      <a:pt x="814" y="901"/>
                    </a:cubicBezTo>
                    <a:cubicBezTo>
                      <a:pt x="55" y="1498"/>
                      <a:pt x="1" y="2637"/>
                      <a:pt x="733" y="3315"/>
                    </a:cubicBezTo>
                    <a:cubicBezTo>
                      <a:pt x="1411" y="3993"/>
                      <a:pt x="2225" y="4400"/>
                      <a:pt x="3120" y="4617"/>
                    </a:cubicBezTo>
                    <a:cubicBezTo>
                      <a:pt x="4313" y="4942"/>
                      <a:pt x="5534" y="5132"/>
                      <a:pt x="6727" y="5349"/>
                    </a:cubicBezTo>
                    <a:cubicBezTo>
                      <a:pt x="7783" y="5525"/>
                      <a:pt x="8861" y="5678"/>
                      <a:pt x="9963" y="5678"/>
                    </a:cubicBezTo>
                    <a:cubicBezTo>
                      <a:pt x="10051" y="5678"/>
                      <a:pt x="10138" y="5677"/>
                      <a:pt x="10226" y="5675"/>
                    </a:cubicBezTo>
                    <a:cubicBezTo>
                      <a:pt x="10905" y="5675"/>
                      <a:pt x="11528" y="5539"/>
                      <a:pt x="12152" y="5268"/>
                    </a:cubicBezTo>
                    <a:cubicBezTo>
                      <a:pt x="12478" y="5105"/>
                      <a:pt x="12722" y="4888"/>
                      <a:pt x="12857" y="4563"/>
                    </a:cubicBezTo>
                    <a:cubicBezTo>
                      <a:pt x="12966" y="4264"/>
                      <a:pt x="13102" y="3912"/>
                      <a:pt x="13074" y="3586"/>
                    </a:cubicBezTo>
                    <a:cubicBezTo>
                      <a:pt x="13020" y="2718"/>
                      <a:pt x="12803" y="1986"/>
                      <a:pt x="11990" y="1579"/>
                    </a:cubicBezTo>
                    <a:cubicBezTo>
                      <a:pt x="11528" y="1335"/>
                      <a:pt x="11067" y="1145"/>
                      <a:pt x="10579" y="1009"/>
                    </a:cubicBezTo>
                    <a:cubicBezTo>
                      <a:pt x="9874" y="765"/>
                      <a:pt x="9169" y="630"/>
                      <a:pt x="8409" y="494"/>
                    </a:cubicBezTo>
                    <a:cubicBezTo>
                      <a:pt x="7053" y="223"/>
                      <a:pt x="5697" y="87"/>
                      <a:pt x="4313" y="6"/>
                    </a:cubicBezTo>
                    <a:cubicBezTo>
                      <a:pt x="4241" y="2"/>
                      <a:pt x="4168" y="1"/>
                      <a:pt x="4094" y="1"/>
                    </a:cubicBezTo>
                    <a:close/>
                  </a:path>
                </a:pathLst>
              </a:custGeom>
              <a:solidFill>
                <a:srgbClr val="9ADB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903325" y="1779625"/>
                <a:ext cx="327550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5667" extrusionOk="0">
                    <a:moveTo>
                      <a:pt x="3996" y="1"/>
                    </a:moveTo>
                    <a:cubicBezTo>
                      <a:pt x="3541" y="1"/>
                      <a:pt x="3100" y="85"/>
                      <a:pt x="2659" y="151"/>
                    </a:cubicBezTo>
                    <a:cubicBezTo>
                      <a:pt x="1981" y="205"/>
                      <a:pt x="1357" y="449"/>
                      <a:pt x="814" y="883"/>
                    </a:cubicBezTo>
                    <a:cubicBezTo>
                      <a:pt x="55" y="1507"/>
                      <a:pt x="1" y="2619"/>
                      <a:pt x="733" y="3297"/>
                    </a:cubicBezTo>
                    <a:cubicBezTo>
                      <a:pt x="1411" y="3975"/>
                      <a:pt x="2225" y="4382"/>
                      <a:pt x="3120" y="4626"/>
                    </a:cubicBezTo>
                    <a:cubicBezTo>
                      <a:pt x="4313" y="4925"/>
                      <a:pt x="5534" y="5115"/>
                      <a:pt x="6727" y="5332"/>
                    </a:cubicBezTo>
                    <a:cubicBezTo>
                      <a:pt x="7732" y="5499"/>
                      <a:pt x="8758" y="5666"/>
                      <a:pt x="9805" y="5666"/>
                    </a:cubicBezTo>
                    <a:cubicBezTo>
                      <a:pt x="9945" y="5666"/>
                      <a:pt x="10085" y="5663"/>
                      <a:pt x="10226" y="5657"/>
                    </a:cubicBezTo>
                    <a:cubicBezTo>
                      <a:pt x="10904" y="5657"/>
                      <a:pt x="11528" y="5521"/>
                      <a:pt x="12152" y="5250"/>
                    </a:cubicBezTo>
                    <a:cubicBezTo>
                      <a:pt x="12478" y="5087"/>
                      <a:pt x="12722" y="4898"/>
                      <a:pt x="12857" y="4545"/>
                    </a:cubicBezTo>
                    <a:cubicBezTo>
                      <a:pt x="12966" y="4247"/>
                      <a:pt x="13101" y="3894"/>
                      <a:pt x="13074" y="3569"/>
                    </a:cubicBezTo>
                    <a:cubicBezTo>
                      <a:pt x="13020" y="2728"/>
                      <a:pt x="12803" y="1968"/>
                      <a:pt x="11989" y="1561"/>
                    </a:cubicBezTo>
                    <a:cubicBezTo>
                      <a:pt x="11528" y="1317"/>
                      <a:pt x="11067" y="1127"/>
                      <a:pt x="10579" y="992"/>
                    </a:cubicBezTo>
                    <a:cubicBezTo>
                      <a:pt x="9874" y="748"/>
                      <a:pt x="9168" y="612"/>
                      <a:pt x="8409" y="476"/>
                    </a:cubicBezTo>
                    <a:cubicBezTo>
                      <a:pt x="7053" y="205"/>
                      <a:pt x="5697" y="70"/>
                      <a:pt x="4313" y="15"/>
                    </a:cubicBezTo>
                    <a:cubicBezTo>
                      <a:pt x="4207" y="5"/>
                      <a:pt x="4101" y="1"/>
                      <a:pt x="3996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1321700" y="1705300"/>
                <a:ext cx="280975" cy="251700"/>
              </a:xfrm>
              <a:custGeom>
                <a:avLst/>
                <a:gdLst/>
                <a:ahLst/>
                <a:cxnLst/>
                <a:rect l="l" t="t" r="r" b="b"/>
                <a:pathLst>
                  <a:path w="11239" h="10068" extrusionOk="0">
                    <a:moveTo>
                      <a:pt x="9839" y="1"/>
                    </a:moveTo>
                    <a:cubicBezTo>
                      <a:pt x="9731" y="1"/>
                      <a:pt x="9616" y="11"/>
                      <a:pt x="9494" y="32"/>
                    </a:cubicBezTo>
                    <a:cubicBezTo>
                      <a:pt x="9169" y="86"/>
                      <a:pt x="8843" y="140"/>
                      <a:pt x="8545" y="222"/>
                    </a:cubicBezTo>
                    <a:cubicBezTo>
                      <a:pt x="7623" y="493"/>
                      <a:pt x="6836" y="1035"/>
                      <a:pt x="6104" y="1659"/>
                    </a:cubicBezTo>
                    <a:cubicBezTo>
                      <a:pt x="4829" y="2636"/>
                      <a:pt x="3744" y="3802"/>
                      <a:pt x="2605" y="4914"/>
                    </a:cubicBezTo>
                    <a:cubicBezTo>
                      <a:pt x="1900" y="5592"/>
                      <a:pt x="1167" y="6297"/>
                      <a:pt x="598" y="7301"/>
                    </a:cubicBezTo>
                    <a:cubicBezTo>
                      <a:pt x="299" y="7708"/>
                      <a:pt x="164" y="8332"/>
                      <a:pt x="55" y="8928"/>
                    </a:cubicBezTo>
                    <a:cubicBezTo>
                      <a:pt x="1" y="9390"/>
                      <a:pt x="82" y="9742"/>
                      <a:pt x="299" y="10068"/>
                    </a:cubicBezTo>
                    <a:lnTo>
                      <a:pt x="3419" y="10068"/>
                    </a:lnTo>
                    <a:cubicBezTo>
                      <a:pt x="3907" y="9742"/>
                      <a:pt x="4422" y="9390"/>
                      <a:pt x="4856" y="8983"/>
                    </a:cubicBezTo>
                    <a:cubicBezTo>
                      <a:pt x="5697" y="8277"/>
                      <a:pt x="6429" y="7518"/>
                      <a:pt x="7189" y="6786"/>
                    </a:cubicBezTo>
                    <a:cubicBezTo>
                      <a:pt x="8355" y="5592"/>
                      <a:pt x="9603" y="4426"/>
                      <a:pt x="10525" y="3015"/>
                    </a:cubicBezTo>
                    <a:cubicBezTo>
                      <a:pt x="10796" y="2609"/>
                      <a:pt x="11040" y="2202"/>
                      <a:pt x="11067" y="1713"/>
                    </a:cubicBezTo>
                    <a:cubicBezTo>
                      <a:pt x="11239" y="857"/>
                      <a:pt x="10836" y="1"/>
                      <a:pt x="9839" y="1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1341375" y="1732425"/>
                <a:ext cx="279675" cy="224575"/>
              </a:xfrm>
              <a:custGeom>
                <a:avLst/>
                <a:gdLst/>
                <a:ahLst/>
                <a:cxnLst/>
                <a:rect l="l" t="t" r="r" b="b"/>
                <a:pathLst>
                  <a:path w="11187" h="8983" extrusionOk="0">
                    <a:moveTo>
                      <a:pt x="9785" y="0"/>
                    </a:moveTo>
                    <a:cubicBezTo>
                      <a:pt x="9677" y="0"/>
                      <a:pt x="9562" y="11"/>
                      <a:pt x="9440" y="32"/>
                    </a:cubicBezTo>
                    <a:cubicBezTo>
                      <a:pt x="9141" y="86"/>
                      <a:pt x="8789" y="140"/>
                      <a:pt x="8490" y="222"/>
                    </a:cubicBezTo>
                    <a:cubicBezTo>
                      <a:pt x="7568" y="493"/>
                      <a:pt x="6782" y="1035"/>
                      <a:pt x="6049" y="1659"/>
                    </a:cubicBezTo>
                    <a:cubicBezTo>
                      <a:pt x="4801" y="2636"/>
                      <a:pt x="3717" y="3802"/>
                      <a:pt x="2550" y="4914"/>
                    </a:cubicBezTo>
                    <a:cubicBezTo>
                      <a:pt x="1845" y="5592"/>
                      <a:pt x="1140" y="6297"/>
                      <a:pt x="543" y="7301"/>
                    </a:cubicBezTo>
                    <a:cubicBezTo>
                      <a:pt x="245" y="7708"/>
                      <a:pt x="109" y="8332"/>
                      <a:pt x="1" y="8955"/>
                    </a:cubicBezTo>
                    <a:lnTo>
                      <a:pt x="1" y="8983"/>
                    </a:lnTo>
                    <a:lnTo>
                      <a:pt x="4829" y="8983"/>
                    </a:lnTo>
                    <a:cubicBezTo>
                      <a:pt x="5642" y="8277"/>
                      <a:pt x="6375" y="7518"/>
                      <a:pt x="7134" y="6786"/>
                    </a:cubicBezTo>
                    <a:cubicBezTo>
                      <a:pt x="8328" y="5592"/>
                      <a:pt x="9575" y="4426"/>
                      <a:pt x="10497" y="3015"/>
                    </a:cubicBezTo>
                    <a:cubicBezTo>
                      <a:pt x="10769" y="2609"/>
                      <a:pt x="11013" y="2202"/>
                      <a:pt x="11040" y="1713"/>
                    </a:cubicBezTo>
                    <a:cubicBezTo>
                      <a:pt x="11187" y="857"/>
                      <a:pt x="10782" y="0"/>
                      <a:pt x="9785" y="0"/>
                    </a:cubicBez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269300" y="1606875"/>
                <a:ext cx="201425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8057" h="11832" extrusionOk="0">
                    <a:moveTo>
                      <a:pt x="6051" y="0"/>
                    </a:moveTo>
                    <a:cubicBezTo>
                      <a:pt x="5636" y="0"/>
                      <a:pt x="5194" y="165"/>
                      <a:pt x="4747" y="578"/>
                    </a:cubicBezTo>
                    <a:cubicBezTo>
                      <a:pt x="4042" y="1256"/>
                      <a:pt x="3445" y="2043"/>
                      <a:pt x="2957" y="2911"/>
                    </a:cubicBezTo>
                    <a:cubicBezTo>
                      <a:pt x="2116" y="4511"/>
                      <a:pt x="1330" y="6112"/>
                      <a:pt x="652" y="7766"/>
                    </a:cubicBezTo>
                    <a:cubicBezTo>
                      <a:pt x="380" y="8444"/>
                      <a:pt x="191" y="9177"/>
                      <a:pt x="82" y="9800"/>
                    </a:cubicBezTo>
                    <a:cubicBezTo>
                      <a:pt x="1" y="10641"/>
                      <a:pt x="299" y="11401"/>
                      <a:pt x="896" y="11591"/>
                    </a:cubicBezTo>
                    <a:cubicBezTo>
                      <a:pt x="1260" y="11732"/>
                      <a:pt x="1573" y="11832"/>
                      <a:pt x="1887" y="11832"/>
                    </a:cubicBezTo>
                    <a:cubicBezTo>
                      <a:pt x="2296" y="11832"/>
                      <a:pt x="2706" y="11660"/>
                      <a:pt x="3228" y="11184"/>
                    </a:cubicBezTo>
                    <a:cubicBezTo>
                      <a:pt x="4042" y="10451"/>
                      <a:pt x="4693" y="9556"/>
                      <a:pt x="5263" y="8580"/>
                    </a:cubicBezTo>
                    <a:cubicBezTo>
                      <a:pt x="6049" y="7224"/>
                      <a:pt x="6863" y="5840"/>
                      <a:pt x="7433" y="4321"/>
                    </a:cubicBezTo>
                    <a:cubicBezTo>
                      <a:pt x="7677" y="3643"/>
                      <a:pt x="7867" y="3019"/>
                      <a:pt x="7975" y="2287"/>
                    </a:cubicBezTo>
                    <a:cubicBezTo>
                      <a:pt x="8056" y="1745"/>
                      <a:pt x="7975" y="1175"/>
                      <a:pt x="7595" y="768"/>
                    </a:cubicBezTo>
                    <a:cubicBezTo>
                      <a:pt x="7180" y="337"/>
                      <a:pt x="6643" y="0"/>
                      <a:pt x="6051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319475" y="1651825"/>
                <a:ext cx="210925" cy="299550"/>
              </a:xfrm>
              <a:custGeom>
                <a:avLst/>
                <a:gdLst/>
                <a:ahLst/>
                <a:cxnLst/>
                <a:rect l="l" t="t" r="r" b="b"/>
                <a:pathLst>
                  <a:path w="8437" h="11982" extrusionOk="0">
                    <a:moveTo>
                      <a:pt x="6328" y="1139"/>
                    </a:moveTo>
                    <a:cubicBezTo>
                      <a:pt x="6915" y="1139"/>
                      <a:pt x="7272" y="1515"/>
                      <a:pt x="7324" y="2171"/>
                    </a:cubicBezTo>
                    <a:cubicBezTo>
                      <a:pt x="7406" y="2876"/>
                      <a:pt x="7216" y="3554"/>
                      <a:pt x="6945" y="4232"/>
                    </a:cubicBezTo>
                    <a:cubicBezTo>
                      <a:pt x="6592" y="5182"/>
                      <a:pt x="6104" y="6131"/>
                      <a:pt x="5588" y="6999"/>
                    </a:cubicBezTo>
                    <a:cubicBezTo>
                      <a:pt x="4992" y="8057"/>
                      <a:pt x="4422" y="9087"/>
                      <a:pt x="3690" y="10037"/>
                    </a:cubicBezTo>
                    <a:cubicBezTo>
                      <a:pt x="3292" y="10559"/>
                      <a:pt x="2803" y="10830"/>
                      <a:pt x="2202" y="10830"/>
                    </a:cubicBezTo>
                    <a:cubicBezTo>
                      <a:pt x="2148" y="10830"/>
                      <a:pt x="2092" y="10828"/>
                      <a:pt x="2035" y="10823"/>
                    </a:cubicBezTo>
                    <a:cubicBezTo>
                      <a:pt x="1655" y="10769"/>
                      <a:pt x="1384" y="10579"/>
                      <a:pt x="1249" y="10172"/>
                    </a:cubicBezTo>
                    <a:cubicBezTo>
                      <a:pt x="1059" y="9603"/>
                      <a:pt x="1086" y="8979"/>
                      <a:pt x="1249" y="8247"/>
                    </a:cubicBezTo>
                    <a:cubicBezTo>
                      <a:pt x="1601" y="6945"/>
                      <a:pt x="2144" y="5616"/>
                      <a:pt x="2876" y="4395"/>
                    </a:cubicBezTo>
                    <a:cubicBezTo>
                      <a:pt x="3418" y="3527"/>
                      <a:pt x="4015" y="2713"/>
                      <a:pt x="4748" y="1981"/>
                    </a:cubicBezTo>
                    <a:cubicBezTo>
                      <a:pt x="5019" y="1710"/>
                      <a:pt x="5317" y="1493"/>
                      <a:pt x="5670" y="1303"/>
                    </a:cubicBezTo>
                    <a:cubicBezTo>
                      <a:pt x="5860" y="1221"/>
                      <a:pt x="6077" y="1140"/>
                      <a:pt x="6266" y="1140"/>
                    </a:cubicBezTo>
                    <a:cubicBezTo>
                      <a:pt x="6287" y="1139"/>
                      <a:pt x="6308" y="1139"/>
                      <a:pt x="6328" y="1139"/>
                    </a:cubicBezTo>
                    <a:close/>
                    <a:moveTo>
                      <a:pt x="6375" y="1"/>
                    </a:moveTo>
                    <a:cubicBezTo>
                      <a:pt x="5941" y="1"/>
                      <a:pt x="5534" y="109"/>
                      <a:pt x="5154" y="299"/>
                    </a:cubicBezTo>
                    <a:cubicBezTo>
                      <a:pt x="4720" y="543"/>
                      <a:pt x="4314" y="842"/>
                      <a:pt x="3961" y="1221"/>
                    </a:cubicBezTo>
                    <a:cubicBezTo>
                      <a:pt x="2144" y="3120"/>
                      <a:pt x="923" y="5426"/>
                      <a:pt x="218" y="8030"/>
                    </a:cubicBezTo>
                    <a:cubicBezTo>
                      <a:pt x="28" y="8653"/>
                      <a:pt x="1" y="9277"/>
                      <a:pt x="109" y="9901"/>
                    </a:cubicBezTo>
                    <a:cubicBezTo>
                      <a:pt x="218" y="10688"/>
                      <a:pt x="489" y="11393"/>
                      <a:pt x="1194" y="11718"/>
                    </a:cubicBezTo>
                    <a:cubicBezTo>
                      <a:pt x="1563" y="11897"/>
                      <a:pt x="1926" y="11981"/>
                      <a:pt x="2284" y="11981"/>
                    </a:cubicBezTo>
                    <a:cubicBezTo>
                      <a:pt x="2743" y="11981"/>
                      <a:pt x="3193" y="11842"/>
                      <a:pt x="3635" y="11583"/>
                    </a:cubicBezTo>
                    <a:cubicBezTo>
                      <a:pt x="4015" y="11393"/>
                      <a:pt x="4178" y="11013"/>
                      <a:pt x="4449" y="10715"/>
                    </a:cubicBezTo>
                    <a:cubicBezTo>
                      <a:pt x="5697" y="9142"/>
                      <a:pt x="6728" y="7433"/>
                      <a:pt x="7568" y="5588"/>
                    </a:cubicBezTo>
                    <a:cubicBezTo>
                      <a:pt x="7867" y="4910"/>
                      <a:pt x="8165" y="4232"/>
                      <a:pt x="8301" y="3446"/>
                    </a:cubicBezTo>
                    <a:cubicBezTo>
                      <a:pt x="8409" y="2903"/>
                      <a:pt x="8436" y="2306"/>
                      <a:pt x="8355" y="1737"/>
                    </a:cubicBezTo>
                    <a:cubicBezTo>
                      <a:pt x="8138" y="706"/>
                      <a:pt x="7324" y="1"/>
                      <a:pt x="6375" y="1"/>
                    </a:cubicBez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1681100" y="1205525"/>
                <a:ext cx="326875" cy="141950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5678" extrusionOk="0">
                    <a:moveTo>
                      <a:pt x="4067" y="0"/>
                    </a:moveTo>
                    <a:cubicBezTo>
                      <a:pt x="3592" y="0"/>
                      <a:pt x="3101" y="71"/>
                      <a:pt x="2632" y="141"/>
                    </a:cubicBezTo>
                    <a:cubicBezTo>
                      <a:pt x="1954" y="222"/>
                      <a:pt x="1357" y="467"/>
                      <a:pt x="814" y="901"/>
                    </a:cubicBezTo>
                    <a:cubicBezTo>
                      <a:pt x="28" y="1497"/>
                      <a:pt x="1" y="2636"/>
                      <a:pt x="706" y="3315"/>
                    </a:cubicBezTo>
                    <a:cubicBezTo>
                      <a:pt x="1384" y="3993"/>
                      <a:pt x="2198" y="4399"/>
                      <a:pt x="3120" y="4616"/>
                    </a:cubicBezTo>
                    <a:cubicBezTo>
                      <a:pt x="4286" y="4942"/>
                      <a:pt x="5507" y="5132"/>
                      <a:pt x="6700" y="5349"/>
                    </a:cubicBezTo>
                    <a:cubicBezTo>
                      <a:pt x="7780" y="5525"/>
                      <a:pt x="8838" y="5677"/>
                      <a:pt x="9936" y="5677"/>
                    </a:cubicBezTo>
                    <a:cubicBezTo>
                      <a:pt x="10023" y="5677"/>
                      <a:pt x="10111" y="5676"/>
                      <a:pt x="10199" y="5674"/>
                    </a:cubicBezTo>
                    <a:cubicBezTo>
                      <a:pt x="10877" y="5674"/>
                      <a:pt x="11528" y="5539"/>
                      <a:pt x="12125" y="5267"/>
                    </a:cubicBezTo>
                    <a:cubicBezTo>
                      <a:pt x="12478" y="5105"/>
                      <a:pt x="12695" y="4888"/>
                      <a:pt x="12830" y="4562"/>
                    </a:cubicBezTo>
                    <a:cubicBezTo>
                      <a:pt x="12939" y="4264"/>
                      <a:pt x="13074" y="3911"/>
                      <a:pt x="13047" y="3586"/>
                    </a:cubicBezTo>
                    <a:cubicBezTo>
                      <a:pt x="13020" y="2718"/>
                      <a:pt x="12776" y="1985"/>
                      <a:pt x="11962" y="1579"/>
                    </a:cubicBezTo>
                    <a:cubicBezTo>
                      <a:pt x="11528" y="1335"/>
                      <a:pt x="11040" y="1145"/>
                      <a:pt x="10579" y="1009"/>
                    </a:cubicBezTo>
                    <a:cubicBezTo>
                      <a:pt x="9847" y="765"/>
                      <a:pt x="9141" y="629"/>
                      <a:pt x="8409" y="494"/>
                    </a:cubicBezTo>
                    <a:cubicBezTo>
                      <a:pt x="7053" y="222"/>
                      <a:pt x="5697" y="87"/>
                      <a:pt x="4286" y="5"/>
                    </a:cubicBezTo>
                    <a:cubicBezTo>
                      <a:pt x="4213" y="2"/>
                      <a:pt x="4140" y="0"/>
                      <a:pt x="4067" y="0"/>
                    </a:cubicBez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1674325" y="1240550"/>
                <a:ext cx="326875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5667" extrusionOk="0">
                    <a:moveTo>
                      <a:pt x="3969" y="0"/>
                    </a:moveTo>
                    <a:cubicBezTo>
                      <a:pt x="3513" y="0"/>
                      <a:pt x="3072" y="84"/>
                      <a:pt x="2631" y="150"/>
                    </a:cubicBezTo>
                    <a:cubicBezTo>
                      <a:pt x="1953" y="205"/>
                      <a:pt x="1357" y="449"/>
                      <a:pt x="814" y="883"/>
                    </a:cubicBezTo>
                    <a:cubicBezTo>
                      <a:pt x="27" y="1507"/>
                      <a:pt x="0" y="2619"/>
                      <a:pt x="706" y="3297"/>
                    </a:cubicBezTo>
                    <a:cubicBezTo>
                      <a:pt x="1384" y="3975"/>
                      <a:pt x="2197" y="4382"/>
                      <a:pt x="3120" y="4626"/>
                    </a:cubicBezTo>
                    <a:cubicBezTo>
                      <a:pt x="4286" y="4924"/>
                      <a:pt x="5507" y="5114"/>
                      <a:pt x="6700" y="5331"/>
                    </a:cubicBezTo>
                    <a:cubicBezTo>
                      <a:pt x="7729" y="5499"/>
                      <a:pt x="8736" y="5666"/>
                      <a:pt x="9778" y="5666"/>
                    </a:cubicBezTo>
                    <a:cubicBezTo>
                      <a:pt x="9918" y="5666"/>
                      <a:pt x="10058" y="5663"/>
                      <a:pt x="10199" y="5657"/>
                    </a:cubicBezTo>
                    <a:cubicBezTo>
                      <a:pt x="10877" y="5657"/>
                      <a:pt x="11501" y="5521"/>
                      <a:pt x="12125" y="5250"/>
                    </a:cubicBezTo>
                    <a:cubicBezTo>
                      <a:pt x="12477" y="5087"/>
                      <a:pt x="12694" y="4897"/>
                      <a:pt x="12830" y="4545"/>
                    </a:cubicBezTo>
                    <a:cubicBezTo>
                      <a:pt x="12938" y="4246"/>
                      <a:pt x="13074" y="3894"/>
                      <a:pt x="13047" y="3568"/>
                    </a:cubicBezTo>
                    <a:cubicBezTo>
                      <a:pt x="13020" y="2727"/>
                      <a:pt x="12776" y="1968"/>
                      <a:pt x="11962" y="1561"/>
                    </a:cubicBezTo>
                    <a:cubicBezTo>
                      <a:pt x="11528" y="1317"/>
                      <a:pt x="11040" y="1127"/>
                      <a:pt x="10579" y="991"/>
                    </a:cubicBezTo>
                    <a:cubicBezTo>
                      <a:pt x="9846" y="747"/>
                      <a:pt x="9141" y="612"/>
                      <a:pt x="8409" y="476"/>
                    </a:cubicBezTo>
                    <a:cubicBezTo>
                      <a:pt x="7053" y="205"/>
                      <a:pt x="5696" y="69"/>
                      <a:pt x="4286" y="15"/>
                    </a:cubicBezTo>
                    <a:cubicBezTo>
                      <a:pt x="4179" y="5"/>
                      <a:pt x="4074" y="0"/>
                      <a:pt x="3969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1605150" y="681975"/>
                <a:ext cx="327550" cy="142000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5680" extrusionOk="0">
                    <a:moveTo>
                      <a:pt x="4034" y="1"/>
                    </a:moveTo>
                    <a:cubicBezTo>
                      <a:pt x="3584" y="1"/>
                      <a:pt x="3131" y="54"/>
                      <a:pt x="2659" y="143"/>
                    </a:cubicBezTo>
                    <a:cubicBezTo>
                      <a:pt x="1981" y="198"/>
                      <a:pt x="1357" y="442"/>
                      <a:pt x="814" y="876"/>
                    </a:cubicBezTo>
                    <a:cubicBezTo>
                      <a:pt x="55" y="1500"/>
                      <a:pt x="1" y="2612"/>
                      <a:pt x="733" y="3290"/>
                    </a:cubicBezTo>
                    <a:cubicBezTo>
                      <a:pt x="1411" y="3968"/>
                      <a:pt x="2225" y="4375"/>
                      <a:pt x="3120" y="4619"/>
                    </a:cubicBezTo>
                    <a:cubicBezTo>
                      <a:pt x="4313" y="4917"/>
                      <a:pt x="5534" y="5134"/>
                      <a:pt x="6727" y="5324"/>
                    </a:cubicBezTo>
                    <a:cubicBezTo>
                      <a:pt x="7783" y="5525"/>
                      <a:pt x="8862" y="5680"/>
                      <a:pt x="9964" y="5680"/>
                    </a:cubicBezTo>
                    <a:cubicBezTo>
                      <a:pt x="10051" y="5680"/>
                      <a:pt x="10139" y="5679"/>
                      <a:pt x="10226" y="5677"/>
                    </a:cubicBezTo>
                    <a:cubicBezTo>
                      <a:pt x="10905" y="5677"/>
                      <a:pt x="11528" y="5541"/>
                      <a:pt x="12152" y="5270"/>
                    </a:cubicBezTo>
                    <a:cubicBezTo>
                      <a:pt x="12478" y="5080"/>
                      <a:pt x="12722" y="4890"/>
                      <a:pt x="12857" y="4538"/>
                    </a:cubicBezTo>
                    <a:cubicBezTo>
                      <a:pt x="12966" y="4239"/>
                      <a:pt x="13102" y="3914"/>
                      <a:pt x="13074" y="3561"/>
                    </a:cubicBezTo>
                    <a:cubicBezTo>
                      <a:pt x="13020" y="2720"/>
                      <a:pt x="12803" y="1961"/>
                      <a:pt x="11989" y="1554"/>
                    </a:cubicBezTo>
                    <a:cubicBezTo>
                      <a:pt x="11528" y="1337"/>
                      <a:pt x="11067" y="1120"/>
                      <a:pt x="10579" y="984"/>
                    </a:cubicBezTo>
                    <a:cubicBezTo>
                      <a:pt x="9874" y="740"/>
                      <a:pt x="9169" y="605"/>
                      <a:pt x="8409" y="469"/>
                    </a:cubicBezTo>
                    <a:cubicBezTo>
                      <a:pt x="7053" y="198"/>
                      <a:pt x="5697" y="62"/>
                      <a:pt x="4313" y="8"/>
                    </a:cubicBezTo>
                    <a:cubicBezTo>
                      <a:pt x="4220" y="3"/>
                      <a:pt x="4127" y="1"/>
                      <a:pt x="4034" y="1"/>
                    </a:cubicBezTo>
                    <a:close/>
                  </a:path>
                </a:pathLst>
              </a:custGeom>
              <a:solidFill>
                <a:srgbClr val="9ADB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1598375" y="717275"/>
                <a:ext cx="327550" cy="141975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5679" extrusionOk="0">
                    <a:moveTo>
                      <a:pt x="4094" y="1"/>
                    </a:moveTo>
                    <a:cubicBezTo>
                      <a:pt x="3619" y="1"/>
                      <a:pt x="3128" y="71"/>
                      <a:pt x="2659" y="142"/>
                    </a:cubicBezTo>
                    <a:cubicBezTo>
                      <a:pt x="1981" y="223"/>
                      <a:pt x="1357" y="467"/>
                      <a:pt x="814" y="901"/>
                    </a:cubicBezTo>
                    <a:cubicBezTo>
                      <a:pt x="55" y="1498"/>
                      <a:pt x="0" y="2637"/>
                      <a:pt x="733" y="3315"/>
                    </a:cubicBezTo>
                    <a:cubicBezTo>
                      <a:pt x="1411" y="3994"/>
                      <a:pt x="2225" y="4400"/>
                      <a:pt x="3120" y="4617"/>
                    </a:cubicBezTo>
                    <a:cubicBezTo>
                      <a:pt x="4313" y="4943"/>
                      <a:pt x="5534" y="5133"/>
                      <a:pt x="6727" y="5350"/>
                    </a:cubicBezTo>
                    <a:cubicBezTo>
                      <a:pt x="7782" y="5526"/>
                      <a:pt x="8861" y="5678"/>
                      <a:pt x="9963" y="5678"/>
                    </a:cubicBezTo>
                    <a:cubicBezTo>
                      <a:pt x="10050" y="5678"/>
                      <a:pt x="10138" y="5677"/>
                      <a:pt x="10226" y="5675"/>
                    </a:cubicBezTo>
                    <a:cubicBezTo>
                      <a:pt x="10904" y="5675"/>
                      <a:pt x="11528" y="5540"/>
                      <a:pt x="12152" y="5268"/>
                    </a:cubicBezTo>
                    <a:cubicBezTo>
                      <a:pt x="12477" y="5106"/>
                      <a:pt x="12722" y="4889"/>
                      <a:pt x="12857" y="4563"/>
                    </a:cubicBezTo>
                    <a:cubicBezTo>
                      <a:pt x="12966" y="4265"/>
                      <a:pt x="13101" y="3912"/>
                      <a:pt x="13047" y="3587"/>
                    </a:cubicBezTo>
                    <a:cubicBezTo>
                      <a:pt x="13020" y="2719"/>
                      <a:pt x="12803" y="1986"/>
                      <a:pt x="11989" y="1579"/>
                    </a:cubicBezTo>
                    <a:cubicBezTo>
                      <a:pt x="11528" y="1335"/>
                      <a:pt x="11067" y="1146"/>
                      <a:pt x="10579" y="1010"/>
                    </a:cubicBezTo>
                    <a:cubicBezTo>
                      <a:pt x="9874" y="766"/>
                      <a:pt x="9168" y="630"/>
                      <a:pt x="8409" y="495"/>
                    </a:cubicBezTo>
                    <a:cubicBezTo>
                      <a:pt x="7053" y="223"/>
                      <a:pt x="5697" y="88"/>
                      <a:pt x="4313" y="6"/>
                    </a:cubicBezTo>
                    <a:cubicBezTo>
                      <a:pt x="4241" y="3"/>
                      <a:pt x="4167" y="1"/>
                      <a:pt x="4094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1663475" y="1440900"/>
                <a:ext cx="320750" cy="243200"/>
              </a:xfrm>
              <a:custGeom>
                <a:avLst/>
                <a:gdLst/>
                <a:ahLst/>
                <a:cxnLst/>
                <a:rect l="l" t="t" r="r" b="b"/>
                <a:pathLst>
                  <a:path w="12830" h="9728" extrusionOk="0">
                    <a:moveTo>
                      <a:pt x="10217" y="0"/>
                    </a:moveTo>
                    <a:cubicBezTo>
                      <a:pt x="9927" y="0"/>
                      <a:pt x="9629" y="60"/>
                      <a:pt x="9331" y="165"/>
                    </a:cubicBezTo>
                    <a:cubicBezTo>
                      <a:pt x="8951" y="328"/>
                      <a:pt x="8599" y="491"/>
                      <a:pt x="8219" y="708"/>
                    </a:cubicBezTo>
                    <a:cubicBezTo>
                      <a:pt x="6022" y="1955"/>
                      <a:pt x="3933" y="3366"/>
                      <a:pt x="1980" y="4966"/>
                    </a:cubicBezTo>
                    <a:cubicBezTo>
                      <a:pt x="1411" y="5481"/>
                      <a:pt x="814" y="5997"/>
                      <a:pt x="380" y="6675"/>
                    </a:cubicBezTo>
                    <a:cubicBezTo>
                      <a:pt x="0" y="7272"/>
                      <a:pt x="0" y="7895"/>
                      <a:pt x="407" y="8465"/>
                    </a:cubicBezTo>
                    <a:cubicBezTo>
                      <a:pt x="678" y="8845"/>
                      <a:pt x="1004" y="9170"/>
                      <a:pt x="1411" y="9441"/>
                    </a:cubicBezTo>
                    <a:cubicBezTo>
                      <a:pt x="1711" y="9621"/>
                      <a:pt x="1981" y="9728"/>
                      <a:pt x="2298" y="9728"/>
                    </a:cubicBezTo>
                    <a:cubicBezTo>
                      <a:pt x="2411" y="9728"/>
                      <a:pt x="2530" y="9714"/>
                      <a:pt x="2659" y="9686"/>
                    </a:cubicBezTo>
                    <a:cubicBezTo>
                      <a:pt x="3065" y="9577"/>
                      <a:pt x="3445" y="9469"/>
                      <a:pt x="3798" y="9306"/>
                    </a:cubicBezTo>
                    <a:cubicBezTo>
                      <a:pt x="5073" y="8736"/>
                      <a:pt x="6212" y="8058"/>
                      <a:pt x="7324" y="7272"/>
                    </a:cubicBezTo>
                    <a:cubicBezTo>
                      <a:pt x="8382" y="6539"/>
                      <a:pt x="9467" y="5834"/>
                      <a:pt x="10497" y="5047"/>
                    </a:cubicBezTo>
                    <a:cubicBezTo>
                      <a:pt x="11230" y="4505"/>
                      <a:pt x="11908" y="3908"/>
                      <a:pt x="12450" y="3176"/>
                    </a:cubicBezTo>
                    <a:cubicBezTo>
                      <a:pt x="12803" y="2661"/>
                      <a:pt x="12830" y="2118"/>
                      <a:pt x="12559" y="1603"/>
                    </a:cubicBezTo>
                    <a:cubicBezTo>
                      <a:pt x="12152" y="843"/>
                      <a:pt x="11582" y="247"/>
                      <a:pt x="10687" y="57"/>
                    </a:cubicBezTo>
                    <a:cubicBezTo>
                      <a:pt x="10533" y="18"/>
                      <a:pt x="10376" y="0"/>
                      <a:pt x="10217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1563800" y="878725"/>
                <a:ext cx="132925" cy="306675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12267" extrusionOk="0">
                    <a:moveTo>
                      <a:pt x="3087" y="0"/>
                    </a:moveTo>
                    <a:cubicBezTo>
                      <a:pt x="2688" y="0"/>
                      <a:pt x="2257" y="94"/>
                      <a:pt x="1817" y="275"/>
                    </a:cubicBezTo>
                    <a:cubicBezTo>
                      <a:pt x="1112" y="546"/>
                      <a:pt x="705" y="1143"/>
                      <a:pt x="570" y="1902"/>
                    </a:cubicBezTo>
                    <a:cubicBezTo>
                      <a:pt x="407" y="2770"/>
                      <a:pt x="353" y="3665"/>
                      <a:pt x="244" y="4533"/>
                    </a:cubicBezTo>
                    <a:cubicBezTo>
                      <a:pt x="82" y="6269"/>
                      <a:pt x="0" y="8005"/>
                      <a:pt x="163" y="9714"/>
                    </a:cubicBezTo>
                    <a:cubicBezTo>
                      <a:pt x="244" y="10311"/>
                      <a:pt x="299" y="10880"/>
                      <a:pt x="543" y="11423"/>
                    </a:cubicBezTo>
                    <a:cubicBezTo>
                      <a:pt x="760" y="11857"/>
                      <a:pt x="1085" y="12101"/>
                      <a:pt x="1519" y="12209"/>
                    </a:cubicBezTo>
                    <a:cubicBezTo>
                      <a:pt x="1845" y="12264"/>
                      <a:pt x="2116" y="12264"/>
                      <a:pt x="2414" y="12264"/>
                    </a:cubicBezTo>
                    <a:cubicBezTo>
                      <a:pt x="2451" y="12266"/>
                      <a:pt x="2489" y="12267"/>
                      <a:pt x="2526" y="12267"/>
                    </a:cubicBezTo>
                    <a:cubicBezTo>
                      <a:pt x="3507" y="12267"/>
                      <a:pt x="4646" y="11587"/>
                      <a:pt x="4855" y="10202"/>
                    </a:cubicBezTo>
                    <a:cubicBezTo>
                      <a:pt x="5127" y="8195"/>
                      <a:pt x="5316" y="6215"/>
                      <a:pt x="5316" y="4127"/>
                    </a:cubicBezTo>
                    <a:cubicBezTo>
                      <a:pt x="5316" y="3394"/>
                      <a:pt x="5289" y="2581"/>
                      <a:pt x="5154" y="1821"/>
                    </a:cubicBezTo>
                    <a:cubicBezTo>
                      <a:pt x="4865" y="568"/>
                      <a:pt x="4069" y="0"/>
                      <a:pt x="3087" y="0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1532600" y="868550"/>
                <a:ext cx="133600" cy="306675"/>
              </a:xfrm>
              <a:custGeom>
                <a:avLst/>
                <a:gdLst/>
                <a:ahLst/>
                <a:cxnLst/>
                <a:rect l="l" t="t" r="r" b="b"/>
                <a:pathLst>
                  <a:path w="5344" h="12267" extrusionOk="0">
                    <a:moveTo>
                      <a:pt x="3076" y="0"/>
                    </a:moveTo>
                    <a:cubicBezTo>
                      <a:pt x="2677" y="0"/>
                      <a:pt x="2250" y="95"/>
                      <a:pt x="1818" y="275"/>
                    </a:cubicBezTo>
                    <a:cubicBezTo>
                      <a:pt x="1113" y="546"/>
                      <a:pt x="706" y="1143"/>
                      <a:pt x="570" y="1903"/>
                    </a:cubicBezTo>
                    <a:cubicBezTo>
                      <a:pt x="407" y="2771"/>
                      <a:pt x="326" y="3666"/>
                      <a:pt x="245" y="4534"/>
                    </a:cubicBezTo>
                    <a:cubicBezTo>
                      <a:pt x="55" y="6270"/>
                      <a:pt x="0" y="8005"/>
                      <a:pt x="163" y="9741"/>
                    </a:cubicBezTo>
                    <a:cubicBezTo>
                      <a:pt x="245" y="10311"/>
                      <a:pt x="299" y="10881"/>
                      <a:pt x="543" y="11423"/>
                    </a:cubicBezTo>
                    <a:cubicBezTo>
                      <a:pt x="733" y="11857"/>
                      <a:pt x="1085" y="12101"/>
                      <a:pt x="1519" y="12210"/>
                    </a:cubicBezTo>
                    <a:cubicBezTo>
                      <a:pt x="1818" y="12264"/>
                      <a:pt x="2089" y="12264"/>
                      <a:pt x="2414" y="12264"/>
                    </a:cubicBezTo>
                    <a:cubicBezTo>
                      <a:pt x="2452" y="12266"/>
                      <a:pt x="2489" y="12267"/>
                      <a:pt x="2527" y="12267"/>
                    </a:cubicBezTo>
                    <a:cubicBezTo>
                      <a:pt x="3507" y="12267"/>
                      <a:pt x="4647" y="11587"/>
                      <a:pt x="4856" y="10202"/>
                    </a:cubicBezTo>
                    <a:cubicBezTo>
                      <a:pt x="5127" y="8195"/>
                      <a:pt x="5317" y="6188"/>
                      <a:pt x="5317" y="4127"/>
                    </a:cubicBezTo>
                    <a:cubicBezTo>
                      <a:pt x="5344" y="3367"/>
                      <a:pt x="5290" y="2581"/>
                      <a:pt x="5154" y="1821"/>
                    </a:cubicBezTo>
                    <a:cubicBezTo>
                      <a:pt x="4865" y="568"/>
                      <a:pt x="4055" y="0"/>
                      <a:pt x="3076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238125" y="1205650"/>
                <a:ext cx="213625" cy="141075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5643" extrusionOk="0">
                    <a:moveTo>
                      <a:pt x="0" y="0"/>
                    </a:moveTo>
                    <a:lnTo>
                      <a:pt x="0" y="4937"/>
                    </a:lnTo>
                    <a:cubicBezTo>
                      <a:pt x="705" y="5073"/>
                      <a:pt x="1410" y="5208"/>
                      <a:pt x="2170" y="5290"/>
                    </a:cubicBezTo>
                    <a:cubicBezTo>
                      <a:pt x="3309" y="5507"/>
                      <a:pt x="4475" y="5642"/>
                      <a:pt x="5669" y="5642"/>
                    </a:cubicBezTo>
                    <a:cubicBezTo>
                      <a:pt x="6347" y="5642"/>
                      <a:pt x="6971" y="5507"/>
                      <a:pt x="7595" y="5235"/>
                    </a:cubicBezTo>
                    <a:cubicBezTo>
                      <a:pt x="7920" y="5100"/>
                      <a:pt x="8164" y="4856"/>
                      <a:pt x="8300" y="4530"/>
                    </a:cubicBezTo>
                    <a:cubicBezTo>
                      <a:pt x="8436" y="4205"/>
                      <a:pt x="8544" y="3879"/>
                      <a:pt x="8517" y="3527"/>
                    </a:cubicBezTo>
                    <a:cubicBezTo>
                      <a:pt x="8490" y="2686"/>
                      <a:pt x="8246" y="1980"/>
                      <a:pt x="7432" y="1546"/>
                    </a:cubicBezTo>
                    <a:cubicBezTo>
                      <a:pt x="6998" y="1302"/>
                      <a:pt x="6510" y="1085"/>
                      <a:pt x="6022" y="950"/>
                    </a:cubicBezTo>
                    <a:cubicBezTo>
                      <a:pt x="5316" y="760"/>
                      <a:pt x="4584" y="624"/>
                      <a:pt x="3852" y="462"/>
                    </a:cubicBezTo>
                    <a:cubicBezTo>
                      <a:pt x="2577" y="217"/>
                      <a:pt x="1275" y="82"/>
                      <a:pt x="0" y="0"/>
                    </a:cubicBez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238800" y="1241600"/>
                <a:ext cx="206150" cy="140375"/>
              </a:xfrm>
              <a:custGeom>
                <a:avLst/>
                <a:gdLst/>
                <a:ahLst/>
                <a:cxnLst/>
                <a:rect l="l" t="t" r="r" b="b"/>
                <a:pathLst>
                  <a:path w="8246" h="5615" extrusionOk="0">
                    <a:moveTo>
                      <a:pt x="0" y="0"/>
                    </a:moveTo>
                    <a:lnTo>
                      <a:pt x="0" y="4937"/>
                    </a:lnTo>
                    <a:cubicBezTo>
                      <a:pt x="624" y="5072"/>
                      <a:pt x="1275" y="5181"/>
                      <a:pt x="1872" y="5289"/>
                    </a:cubicBezTo>
                    <a:cubicBezTo>
                      <a:pt x="3038" y="5479"/>
                      <a:pt x="4177" y="5615"/>
                      <a:pt x="5371" y="5615"/>
                    </a:cubicBezTo>
                    <a:cubicBezTo>
                      <a:pt x="6049" y="5615"/>
                      <a:pt x="6700" y="5479"/>
                      <a:pt x="7296" y="5208"/>
                    </a:cubicBezTo>
                    <a:cubicBezTo>
                      <a:pt x="7649" y="5072"/>
                      <a:pt x="7866" y="4855"/>
                      <a:pt x="8002" y="4503"/>
                    </a:cubicBezTo>
                    <a:cubicBezTo>
                      <a:pt x="8137" y="4204"/>
                      <a:pt x="8246" y="3852"/>
                      <a:pt x="8219" y="3526"/>
                    </a:cubicBezTo>
                    <a:cubicBezTo>
                      <a:pt x="8192" y="2685"/>
                      <a:pt x="7947" y="1926"/>
                      <a:pt x="7134" y="1519"/>
                    </a:cubicBezTo>
                    <a:cubicBezTo>
                      <a:pt x="6700" y="1275"/>
                      <a:pt x="6211" y="1085"/>
                      <a:pt x="5750" y="949"/>
                    </a:cubicBezTo>
                    <a:cubicBezTo>
                      <a:pt x="5018" y="732"/>
                      <a:pt x="4286" y="597"/>
                      <a:pt x="3580" y="434"/>
                    </a:cubicBezTo>
                    <a:cubicBezTo>
                      <a:pt x="2387" y="190"/>
                      <a:pt x="1194" y="54"/>
                      <a:pt x="0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238125" y="690300"/>
                <a:ext cx="138350" cy="133600"/>
              </a:xfrm>
              <a:custGeom>
                <a:avLst/>
                <a:gdLst/>
                <a:ahLst/>
                <a:cxnLst/>
                <a:rect l="l" t="t" r="r" b="b"/>
                <a:pathLst>
                  <a:path w="5534" h="5344" extrusionOk="0">
                    <a:moveTo>
                      <a:pt x="0" y="0"/>
                    </a:moveTo>
                    <a:lnTo>
                      <a:pt x="0" y="5127"/>
                    </a:lnTo>
                    <a:cubicBezTo>
                      <a:pt x="895" y="5262"/>
                      <a:pt x="1763" y="5344"/>
                      <a:pt x="2658" y="5344"/>
                    </a:cubicBezTo>
                    <a:cubicBezTo>
                      <a:pt x="3336" y="5344"/>
                      <a:pt x="3960" y="5208"/>
                      <a:pt x="4584" y="4937"/>
                    </a:cubicBezTo>
                    <a:cubicBezTo>
                      <a:pt x="4909" y="4801"/>
                      <a:pt x="5154" y="4557"/>
                      <a:pt x="5289" y="4205"/>
                    </a:cubicBezTo>
                    <a:cubicBezTo>
                      <a:pt x="5425" y="3906"/>
                      <a:pt x="5533" y="3581"/>
                      <a:pt x="5506" y="3228"/>
                    </a:cubicBezTo>
                    <a:cubicBezTo>
                      <a:pt x="5452" y="2387"/>
                      <a:pt x="5262" y="1628"/>
                      <a:pt x="4448" y="1194"/>
                    </a:cubicBezTo>
                    <a:cubicBezTo>
                      <a:pt x="4014" y="950"/>
                      <a:pt x="3526" y="760"/>
                      <a:pt x="3065" y="624"/>
                    </a:cubicBezTo>
                    <a:cubicBezTo>
                      <a:pt x="2333" y="407"/>
                      <a:pt x="1600" y="272"/>
                      <a:pt x="868" y="109"/>
                    </a:cubicBezTo>
                    <a:cubicBezTo>
                      <a:pt x="570" y="82"/>
                      <a:pt x="271" y="55"/>
                      <a:pt x="0" y="0"/>
                    </a:cubicBezTo>
                    <a:close/>
                  </a:path>
                </a:pathLst>
              </a:custGeom>
              <a:solidFill>
                <a:srgbClr val="9ADB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952825" y="326850"/>
                <a:ext cx="275325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1013" h="1492" extrusionOk="0">
                    <a:moveTo>
                      <a:pt x="1" y="0"/>
                    </a:moveTo>
                    <a:cubicBezTo>
                      <a:pt x="380" y="163"/>
                      <a:pt x="733" y="353"/>
                      <a:pt x="1140" y="434"/>
                    </a:cubicBezTo>
                    <a:cubicBezTo>
                      <a:pt x="2333" y="787"/>
                      <a:pt x="3527" y="949"/>
                      <a:pt x="4747" y="1166"/>
                    </a:cubicBezTo>
                    <a:cubicBezTo>
                      <a:pt x="5886" y="1356"/>
                      <a:pt x="7053" y="1492"/>
                      <a:pt x="8246" y="1492"/>
                    </a:cubicBezTo>
                    <a:cubicBezTo>
                      <a:pt x="8924" y="1492"/>
                      <a:pt x="9548" y="1356"/>
                      <a:pt x="10172" y="1085"/>
                    </a:cubicBezTo>
                    <a:cubicBezTo>
                      <a:pt x="10498" y="949"/>
                      <a:pt x="10742" y="705"/>
                      <a:pt x="10877" y="380"/>
                    </a:cubicBezTo>
                    <a:cubicBezTo>
                      <a:pt x="10904" y="244"/>
                      <a:pt x="10986" y="136"/>
                      <a:pt x="11013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644975" y="808950"/>
                <a:ext cx="250250" cy="307675"/>
              </a:xfrm>
              <a:custGeom>
                <a:avLst/>
                <a:gdLst/>
                <a:ahLst/>
                <a:cxnLst/>
                <a:rect l="l" t="t" r="r" b="b"/>
                <a:pathLst>
                  <a:path w="10010" h="12307" extrusionOk="0">
                    <a:moveTo>
                      <a:pt x="7551" y="1"/>
                    </a:moveTo>
                    <a:cubicBezTo>
                      <a:pt x="7388" y="1"/>
                      <a:pt x="7222" y="18"/>
                      <a:pt x="7053" y="55"/>
                    </a:cubicBezTo>
                    <a:cubicBezTo>
                      <a:pt x="6619" y="110"/>
                      <a:pt x="6212" y="327"/>
                      <a:pt x="5805" y="679"/>
                    </a:cubicBezTo>
                    <a:cubicBezTo>
                      <a:pt x="5479" y="950"/>
                      <a:pt x="5181" y="1249"/>
                      <a:pt x="4937" y="1601"/>
                    </a:cubicBezTo>
                    <a:cubicBezTo>
                      <a:pt x="3418" y="3608"/>
                      <a:pt x="2062" y="5751"/>
                      <a:pt x="923" y="7975"/>
                    </a:cubicBezTo>
                    <a:cubicBezTo>
                      <a:pt x="543" y="8654"/>
                      <a:pt x="244" y="9359"/>
                      <a:pt x="109" y="10145"/>
                    </a:cubicBezTo>
                    <a:cubicBezTo>
                      <a:pt x="0" y="10851"/>
                      <a:pt x="244" y="11393"/>
                      <a:pt x="841" y="11773"/>
                    </a:cubicBezTo>
                    <a:cubicBezTo>
                      <a:pt x="1248" y="12017"/>
                      <a:pt x="1682" y="12180"/>
                      <a:pt x="2170" y="12288"/>
                    </a:cubicBezTo>
                    <a:cubicBezTo>
                      <a:pt x="2280" y="12300"/>
                      <a:pt x="2384" y="12307"/>
                      <a:pt x="2484" y="12307"/>
                    </a:cubicBezTo>
                    <a:cubicBezTo>
                      <a:pt x="2829" y="12307"/>
                      <a:pt x="3124" y="12227"/>
                      <a:pt x="3418" y="12017"/>
                    </a:cubicBezTo>
                    <a:cubicBezTo>
                      <a:pt x="3771" y="11773"/>
                      <a:pt x="4069" y="11529"/>
                      <a:pt x="4340" y="11230"/>
                    </a:cubicBezTo>
                    <a:cubicBezTo>
                      <a:pt x="5262" y="10227"/>
                      <a:pt x="6076" y="9142"/>
                      <a:pt x="6781" y="7975"/>
                    </a:cubicBezTo>
                    <a:cubicBezTo>
                      <a:pt x="7487" y="6890"/>
                      <a:pt x="8165" y="5806"/>
                      <a:pt x="8816" y="4693"/>
                    </a:cubicBezTo>
                    <a:cubicBezTo>
                      <a:pt x="9250" y="3880"/>
                      <a:pt x="9656" y="3093"/>
                      <a:pt x="9873" y="2171"/>
                    </a:cubicBezTo>
                    <a:cubicBezTo>
                      <a:pt x="10009" y="1574"/>
                      <a:pt x="9792" y="1086"/>
                      <a:pt x="9358" y="733"/>
                    </a:cubicBezTo>
                    <a:cubicBezTo>
                      <a:pt x="8834" y="297"/>
                      <a:pt x="8222" y="1"/>
                      <a:pt x="7551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238800" y="1440425"/>
                <a:ext cx="189200" cy="214150"/>
              </a:xfrm>
              <a:custGeom>
                <a:avLst/>
                <a:gdLst/>
                <a:ahLst/>
                <a:cxnLst/>
                <a:rect l="l" t="t" r="r" b="b"/>
                <a:pathLst>
                  <a:path w="7568" h="8566" extrusionOk="0">
                    <a:moveTo>
                      <a:pt x="4810" y="0"/>
                    </a:moveTo>
                    <a:cubicBezTo>
                      <a:pt x="4568" y="0"/>
                      <a:pt x="4323" y="40"/>
                      <a:pt x="4069" y="130"/>
                    </a:cubicBezTo>
                    <a:cubicBezTo>
                      <a:pt x="3662" y="266"/>
                      <a:pt x="3309" y="455"/>
                      <a:pt x="2957" y="672"/>
                    </a:cubicBezTo>
                    <a:cubicBezTo>
                      <a:pt x="1953" y="1269"/>
                      <a:pt x="949" y="1866"/>
                      <a:pt x="0" y="2517"/>
                    </a:cubicBezTo>
                    <a:lnTo>
                      <a:pt x="0" y="8565"/>
                    </a:lnTo>
                    <a:cubicBezTo>
                      <a:pt x="732" y="8159"/>
                      <a:pt x="1411" y="7697"/>
                      <a:pt x="2089" y="7263"/>
                    </a:cubicBezTo>
                    <a:cubicBezTo>
                      <a:pt x="3119" y="6558"/>
                      <a:pt x="4204" y="5799"/>
                      <a:pt x="5235" y="5012"/>
                    </a:cubicBezTo>
                    <a:cubicBezTo>
                      <a:pt x="5940" y="4497"/>
                      <a:pt x="6645" y="3900"/>
                      <a:pt x="7188" y="3168"/>
                    </a:cubicBezTo>
                    <a:cubicBezTo>
                      <a:pt x="7568" y="2652"/>
                      <a:pt x="7568" y="2137"/>
                      <a:pt x="7296" y="1595"/>
                    </a:cubicBezTo>
                    <a:cubicBezTo>
                      <a:pt x="6890" y="862"/>
                      <a:pt x="6320" y="266"/>
                      <a:pt x="5398" y="76"/>
                    </a:cubicBezTo>
                    <a:cubicBezTo>
                      <a:pt x="5203" y="27"/>
                      <a:pt x="5008" y="0"/>
                      <a:pt x="4810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1201000" y="590550"/>
                <a:ext cx="2638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10553" h="7967" extrusionOk="0">
                    <a:moveTo>
                      <a:pt x="2086" y="1"/>
                    </a:moveTo>
                    <a:cubicBezTo>
                      <a:pt x="1619" y="1"/>
                      <a:pt x="1315" y="213"/>
                      <a:pt x="1059" y="546"/>
                    </a:cubicBezTo>
                    <a:cubicBezTo>
                      <a:pt x="679" y="980"/>
                      <a:pt x="435" y="1441"/>
                      <a:pt x="272" y="1983"/>
                    </a:cubicBezTo>
                    <a:cubicBezTo>
                      <a:pt x="1" y="2797"/>
                      <a:pt x="245" y="3475"/>
                      <a:pt x="842" y="4072"/>
                    </a:cubicBezTo>
                    <a:cubicBezTo>
                      <a:pt x="1221" y="4397"/>
                      <a:pt x="1601" y="4696"/>
                      <a:pt x="2035" y="4967"/>
                    </a:cubicBezTo>
                    <a:cubicBezTo>
                      <a:pt x="3419" y="5889"/>
                      <a:pt x="4883" y="6648"/>
                      <a:pt x="6456" y="7245"/>
                    </a:cubicBezTo>
                    <a:cubicBezTo>
                      <a:pt x="7216" y="7544"/>
                      <a:pt x="7975" y="7869"/>
                      <a:pt x="8789" y="7950"/>
                    </a:cubicBezTo>
                    <a:cubicBezTo>
                      <a:pt x="8860" y="7961"/>
                      <a:pt x="8931" y="7966"/>
                      <a:pt x="9001" y="7966"/>
                    </a:cubicBezTo>
                    <a:cubicBezTo>
                      <a:pt x="9644" y="7966"/>
                      <a:pt x="10194" y="7524"/>
                      <a:pt x="10389" y="6838"/>
                    </a:cubicBezTo>
                    <a:cubicBezTo>
                      <a:pt x="10552" y="6160"/>
                      <a:pt x="10335" y="5591"/>
                      <a:pt x="9928" y="5048"/>
                    </a:cubicBezTo>
                    <a:cubicBezTo>
                      <a:pt x="9521" y="4506"/>
                      <a:pt x="9006" y="4045"/>
                      <a:pt x="8491" y="3556"/>
                    </a:cubicBezTo>
                    <a:cubicBezTo>
                      <a:pt x="6809" y="2146"/>
                      <a:pt x="4992" y="980"/>
                      <a:pt x="2957" y="166"/>
                    </a:cubicBezTo>
                    <a:cubicBezTo>
                      <a:pt x="2686" y="57"/>
                      <a:pt x="2415" y="3"/>
                      <a:pt x="2171" y="3"/>
                    </a:cubicBezTo>
                    <a:cubicBezTo>
                      <a:pt x="2142" y="2"/>
                      <a:pt x="2113" y="1"/>
                      <a:pt x="2086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486975" y="521950"/>
                <a:ext cx="175650" cy="342000"/>
              </a:xfrm>
              <a:custGeom>
                <a:avLst/>
                <a:gdLst/>
                <a:ahLst/>
                <a:cxnLst/>
                <a:rect l="l" t="t" r="r" b="b"/>
                <a:pathLst>
                  <a:path w="7026" h="13680" extrusionOk="0">
                    <a:moveTo>
                      <a:pt x="1683" y="1"/>
                    </a:moveTo>
                    <a:cubicBezTo>
                      <a:pt x="970" y="1"/>
                      <a:pt x="326" y="490"/>
                      <a:pt x="190" y="1282"/>
                    </a:cubicBezTo>
                    <a:cubicBezTo>
                      <a:pt x="136" y="1445"/>
                      <a:pt x="109" y="1662"/>
                      <a:pt x="109" y="1825"/>
                    </a:cubicBezTo>
                    <a:cubicBezTo>
                      <a:pt x="0" y="2801"/>
                      <a:pt x="217" y="3751"/>
                      <a:pt x="489" y="4673"/>
                    </a:cubicBezTo>
                    <a:cubicBezTo>
                      <a:pt x="787" y="5677"/>
                      <a:pt x="1167" y="6707"/>
                      <a:pt x="1547" y="7684"/>
                    </a:cubicBezTo>
                    <a:cubicBezTo>
                      <a:pt x="2143" y="9284"/>
                      <a:pt x="2631" y="10911"/>
                      <a:pt x="3527" y="12322"/>
                    </a:cubicBezTo>
                    <a:cubicBezTo>
                      <a:pt x="3771" y="12729"/>
                      <a:pt x="4042" y="13136"/>
                      <a:pt x="4449" y="13380"/>
                    </a:cubicBezTo>
                    <a:cubicBezTo>
                      <a:pt x="4760" y="13570"/>
                      <a:pt x="5100" y="13679"/>
                      <a:pt x="5424" y="13679"/>
                    </a:cubicBezTo>
                    <a:cubicBezTo>
                      <a:pt x="5975" y="13679"/>
                      <a:pt x="6478" y="13362"/>
                      <a:pt x="6700" y="12593"/>
                    </a:cubicBezTo>
                    <a:cubicBezTo>
                      <a:pt x="6754" y="12295"/>
                      <a:pt x="6863" y="11996"/>
                      <a:pt x="6890" y="11644"/>
                    </a:cubicBezTo>
                    <a:cubicBezTo>
                      <a:pt x="7026" y="10694"/>
                      <a:pt x="6836" y="9799"/>
                      <a:pt x="6619" y="8877"/>
                    </a:cubicBezTo>
                    <a:cubicBezTo>
                      <a:pt x="6266" y="7304"/>
                      <a:pt x="5642" y="5812"/>
                      <a:pt x="5127" y="4320"/>
                    </a:cubicBezTo>
                    <a:cubicBezTo>
                      <a:pt x="4829" y="3398"/>
                      <a:pt x="4449" y="2476"/>
                      <a:pt x="3825" y="1499"/>
                    </a:cubicBezTo>
                    <a:cubicBezTo>
                      <a:pt x="3581" y="1038"/>
                      <a:pt x="3065" y="632"/>
                      <a:pt x="2550" y="252"/>
                    </a:cubicBezTo>
                    <a:cubicBezTo>
                      <a:pt x="2269" y="80"/>
                      <a:pt x="1971" y="1"/>
                      <a:pt x="1683" y="1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455100" y="527925"/>
                <a:ext cx="175650" cy="342125"/>
              </a:xfrm>
              <a:custGeom>
                <a:avLst/>
                <a:gdLst/>
                <a:ahLst/>
                <a:cxnLst/>
                <a:rect l="l" t="t" r="r" b="b"/>
                <a:pathLst>
                  <a:path w="7026" h="13685" extrusionOk="0">
                    <a:moveTo>
                      <a:pt x="1657" y="1"/>
                    </a:moveTo>
                    <a:cubicBezTo>
                      <a:pt x="946" y="1"/>
                      <a:pt x="317" y="481"/>
                      <a:pt x="163" y="1288"/>
                    </a:cubicBezTo>
                    <a:cubicBezTo>
                      <a:pt x="136" y="1450"/>
                      <a:pt x="109" y="1640"/>
                      <a:pt x="109" y="1830"/>
                    </a:cubicBezTo>
                    <a:cubicBezTo>
                      <a:pt x="1" y="2807"/>
                      <a:pt x="191" y="3756"/>
                      <a:pt x="462" y="4678"/>
                    </a:cubicBezTo>
                    <a:cubicBezTo>
                      <a:pt x="787" y="5682"/>
                      <a:pt x="1140" y="6712"/>
                      <a:pt x="1520" y="7689"/>
                    </a:cubicBezTo>
                    <a:cubicBezTo>
                      <a:pt x="2143" y="9289"/>
                      <a:pt x="2605" y="10917"/>
                      <a:pt x="3527" y="12327"/>
                    </a:cubicBezTo>
                    <a:cubicBezTo>
                      <a:pt x="3771" y="12734"/>
                      <a:pt x="4042" y="13141"/>
                      <a:pt x="4449" y="13385"/>
                    </a:cubicBezTo>
                    <a:cubicBezTo>
                      <a:pt x="4760" y="13575"/>
                      <a:pt x="5100" y="13684"/>
                      <a:pt x="5423" y="13684"/>
                    </a:cubicBezTo>
                    <a:cubicBezTo>
                      <a:pt x="5972" y="13684"/>
                      <a:pt x="6468" y="13368"/>
                      <a:pt x="6673" y="12598"/>
                    </a:cubicBezTo>
                    <a:cubicBezTo>
                      <a:pt x="6754" y="12300"/>
                      <a:pt x="6836" y="12001"/>
                      <a:pt x="6890" y="11649"/>
                    </a:cubicBezTo>
                    <a:cubicBezTo>
                      <a:pt x="7026" y="10700"/>
                      <a:pt x="6809" y="9804"/>
                      <a:pt x="6619" y="8882"/>
                    </a:cubicBezTo>
                    <a:cubicBezTo>
                      <a:pt x="6239" y="7309"/>
                      <a:pt x="5642" y="5817"/>
                      <a:pt x="5127" y="4325"/>
                    </a:cubicBezTo>
                    <a:cubicBezTo>
                      <a:pt x="4802" y="3376"/>
                      <a:pt x="4449" y="2481"/>
                      <a:pt x="3798" y="1477"/>
                    </a:cubicBezTo>
                    <a:cubicBezTo>
                      <a:pt x="3554" y="1016"/>
                      <a:pt x="3066" y="637"/>
                      <a:pt x="2550" y="257"/>
                    </a:cubicBezTo>
                    <a:cubicBezTo>
                      <a:pt x="2257" y="83"/>
                      <a:pt x="1950" y="1"/>
                      <a:pt x="1657" y="1"/>
                    </a:cubicBez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1319425" y="326850"/>
                <a:ext cx="172525" cy="89425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3577" extrusionOk="0">
                    <a:moveTo>
                      <a:pt x="770" y="0"/>
                    </a:moveTo>
                    <a:cubicBezTo>
                      <a:pt x="716" y="81"/>
                      <a:pt x="689" y="108"/>
                      <a:pt x="662" y="163"/>
                    </a:cubicBezTo>
                    <a:cubicBezTo>
                      <a:pt x="363" y="570"/>
                      <a:pt x="200" y="1193"/>
                      <a:pt x="119" y="1790"/>
                    </a:cubicBezTo>
                    <a:cubicBezTo>
                      <a:pt x="0" y="2787"/>
                      <a:pt x="712" y="3576"/>
                      <a:pt x="1619" y="3576"/>
                    </a:cubicBezTo>
                    <a:cubicBezTo>
                      <a:pt x="1749" y="3576"/>
                      <a:pt x="1882" y="3560"/>
                      <a:pt x="2018" y="3526"/>
                    </a:cubicBezTo>
                    <a:cubicBezTo>
                      <a:pt x="2180" y="3499"/>
                      <a:pt x="2343" y="3418"/>
                      <a:pt x="2533" y="3363"/>
                    </a:cubicBezTo>
                    <a:cubicBezTo>
                      <a:pt x="3428" y="3011"/>
                      <a:pt x="4215" y="2441"/>
                      <a:pt x="4920" y="1817"/>
                    </a:cubicBezTo>
                    <a:cubicBezTo>
                      <a:pt x="5598" y="1248"/>
                      <a:pt x="6249" y="597"/>
                      <a:pt x="6900" y="0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1337725" y="326850"/>
                <a:ext cx="198975" cy="116550"/>
              </a:xfrm>
              <a:custGeom>
                <a:avLst/>
                <a:gdLst/>
                <a:ahLst/>
                <a:cxnLst/>
                <a:rect l="l" t="t" r="r" b="b"/>
                <a:pathLst>
                  <a:path w="7959" h="4662" extrusionOk="0">
                    <a:moveTo>
                      <a:pt x="1584" y="0"/>
                    </a:moveTo>
                    <a:cubicBezTo>
                      <a:pt x="1286" y="380"/>
                      <a:pt x="987" y="787"/>
                      <a:pt x="662" y="1248"/>
                    </a:cubicBezTo>
                    <a:cubicBezTo>
                      <a:pt x="364" y="1655"/>
                      <a:pt x="228" y="2278"/>
                      <a:pt x="119" y="2875"/>
                    </a:cubicBezTo>
                    <a:cubicBezTo>
                      <a:pt x="1" y="3872"/>
                      <a:pt x="713" y="4661"/>
                      <a:pt x="1619" y="4661"/>
                    </a:cubicBezTo>
                    <a:cubicBezTo>
                      <a:pt x="1749" y="4661"/>
                      <a:pt x="1882" y="4645"/>
                      <a:pt x="2018" y="4611"/>
                    </a:cubicBezTo>
                    <a:cubicBezTo>
                      <a:pt x="2208" y="4584"/>
                      <a:pt x="2371" y="4503"/>
                      <a:pt x="2533" y="4448"/>
                    </a:cubicBezTo>
                    <a:cubicBezTo>
                      <a:pt x="3456" y="4096"/>
                      <a:pt x="4242" y="3526"/>
                      <a:pt x="4947" y="2929"/>
                    </a:cubicBezTo>
                    <a:cubicBezTo>
                      <a:pt x="5761" y="2197"/>
                      <a:pt x="6494" y="1465"/>
                      <a:pt x="7253" y="705"/>
                    </a:cubicBez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775175" y="507375"/>
                <a:ext cx="302450" cy="141575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5663" extrusionOk="0">
                    <a:moveTo>
                      <a:pt x="9548" y="1"/>
                    </a:moveTo>
                    <a:cubicBezTo>
                      <a:pt x="9310" y="1"/>
                      <a:pt x="9073" y="21"/>
                      <a:pt x="8842" y="48"/>
                    </a:cubicBezTo>
                    <a:cubicBezTo>
                      <a:pt x="7703" y="102"/>
                      <a:pt x="6673" y="374"/>
                      <a:pt x="5642" y="726"/>
                    </a:cubicBezTo>
                    <a:cubicBezTo>
                      <a:pt x="4421" y="1133"/>
                      <a:pt x="3201" y="1486"/>
                      <a:pt x="2062" y="2110"/>
                    </a:cubicBezTo>
                    <a:cubicBezTo>
                      <a:pt x="1383" y="2462"/>
                      <a:pt x="732" y="2950"/>
                      <a:pt x="380" y="3683"/>
                    </a:cubicBezTo>
                    <a:cubicBezTo>
                      <a:pt x="0" y="4578"/>
                      <a:pt x="488" y="5473"/>
                      <a:pt x="1438" y="5581"/>
                    </a:cubicBezTo>
                    <a:cubicBezTo>
                      <a:pt x="1682" y="5636"/>
                      <a:pt x="1872" y="5663"/>
                      <a:pt x="2089" y="5663"/>
                    </a:cubicBezTo>
                    <a:cubicBezTo>
                      <a:pt x="2333" y="5663"/>
                      <a:pt x="2550" y="5663"/>
                      <a:pt x="2767" y="5609"/>
                    </a:cubicBezTo>
                    <a:cubicBezTo>
                      <a:pt x="4910" y="5419"/>
                      <a:pt x="6971" y="4849"/>
                      <a:pt x="9005" y="4171"/>
                    </a:cubicBezTo>
                    <a:cubicBezTo>
                      <a:pt x="9683" y="3927"/>
                      <a:pt x="10389" y="3656"/>
                      <a:pt x="11040" y="3303"/>
                    </a:cubicBezTo>
                    <a:cubicBezTo>
                      <a:pt x="11853" y="2815"/>
                      <a:pt x="12097" y="2082"/>
                      <a:pt x="11772" y="1269"/>
                    </a:cubicBezTo>
                    <a:cubicBezTo>
                      <a:pt x="11501" y="536"/>
                      <a:pt x="10931" y="211"/>
                      <a:pt x="10253" y="75"/>
                    </a:cubicBezTo>
                    <a:cubicBezTo>
                      <a:pt x="10022" y="21"/>
                      <a:pt x="9785" y="1"/>
                      <a:pt x="9548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1498700" y="1273750"/>
                <a:ext cx="1180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4720" h="12205" extrusionOk="0">
                    <a:moveTo>
                      <a:pt x="2626" y="1"/>
                    </a:moveTo>
                    <a:cubicBezTo>
                      <a:pt x="1545" y="1"/>
                      <a:pt x="556" y="974"/>
                      <a:pt x="434" y="1969"/>
                    </a:cubicBezTo>
                    <a:lnTo>
                      <a:pt x="326" y="2674"/>
                    </a:lnTo>
                    <a:cubicBezTo>
                      <a:pt x="82" y="4329"/>
                      <a:pt x="82" y="6010"/>
                      <a:pt x="82" y="7665"/>
                    </a:cubicBezTo>
                    <a:cubicBezTo>
                      <a:pt x="82" y="7909"/>
                      <a:pt x="55" y="8126"/>
                      <a:pt x="55" y="8370"/>
                    </a:cubicBezTo>
                    <a:cubicBezTo>
                      <a:pt x="0" y="9319"/>
                      <a:pt x="0" y="10269"/>
                      <a:pt x="190" y="11191"/>
                    </a:cubicBezTo>
                    <a:cubicBezTo>
                      <a:pt x="299" y="11652"/>
                      <a:pt x="570" y="11923"/>
                      <a:pt x="1004" y="12032"/>
                    </a:cubicBezTo>
                    <a:cubicBezTo>
                      <a:pt x="1275" y="12113"/>
                      <a:pt x="1573" y="12167"/>
                      <a:pt x="1845" y="12195"/>
                    </a:cubicBezTo>
                    <a:cubicBezTo>
                      <a:pt x="1897" y="12201"/>
                      <a:pt x="1953" y="12205"/>
                      <a:pt x="2012" y="12205"/>
                    </a:cubicBezTo>
                    <a:cubicBezTo>
                      <a:pt x="2657" y="12205"/>
                      <a:pt x="3653" y="11799"/>
                      <a:pt x="3852" y="11028"/>
                    </a:cubicBezTo>
                    <a:cubicBezTo>
                      <a:pt x="4042" y="10486"/>
                      <a:pt x="4123" y="9943"/>
                      <a:pt x="4204" y="9401"/>
                    </a:cubicBezTo>
                    <a:cubicBezTo>
                      <a:pt x="4476" y="7502"/>
                      <a:pt x="4666" y="5576"/>
                      <a:pt x="4720" y="3651"/>
                    </a:cubicBezTo>
                    <a:lnTo>
                      <a:pt x="4693" y="2349"/>
                    </a:lnTo>
                    <a:cubicBezTo>
                      <a:pt x="4693" y="2077"/>
                      <a:pt x="4693" y="1806"/>
                      <a:pt x="4638" y="1535"/>
                    </a:cubicBezTo>
                    <a:cubicBezTo>
                      <a:pt x="4367" y="396"/>
                      <a:pt x="4123" y="260"/>
                      <a:pt x="3011" y="43"/>
                    </a:cubicBezTo>
                    <a:cubicBezTo>
                      <a:pt x="2882" y="14"/>
                      <a:pt x="2754" y="1"/>
                      <a:pt x="2626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1424100" y="1349275"/>
                <a:ext cx="147850" cy="313850"/>
              </a:xfrm>
              <a:custGeom>
                <a:avLst/>
                <a:gdLst/>
                <a:ahLst/>
                <a:cxnLst/>
                <a:rect l="l" t="t" r="r" b="b"/>
                <a:pathLst>
                  <a:path w="5914" h="12554" extrusionOk="0">
                    <a:moveTo>
                      <a:pt x="2315" y="1077"/>
                    </a:moveTo>
                    <a:cubicBezTo>
                      <a:pt x="2373" y="1077"/>
                      <a:pt x="2434" y="1082"/>
                      <a:pt x="2496" y="1091"/>
                    </a:cubicBezTo>
                    <a:cubicBezTo>
                      <a:pt x="3011" y="1118"/>
                      <a:pt x="3445" y="1308"/>
                      <a:pt x="3879" y="1552"/>
                    </a:cubicBezTo>
                    <a:cubicBezTo>
                      <a:pt x="4205" y="1714"/>
                      <a:pt x="4368" y="1986"/>
                      <a:pt x="4503" y="2311"/>
                    </a:cubicBezTo>
                    <a:cubicBezTo>
                      <a:pt x="4747" y="2745"/>
                      <a:pt x="4829" y="3233"/>
                      <a:pt x="4883" y="3722"/>
                    </a:cubicBezTo>
                    <a:cubicBezTo>
                      <a:pt x="5019" y="5702"/>
                      <a:pt x="4883" y="7600"/>
                      <a:pt x="4368" y="9499"/>
                    </a:cubicBezTo>
                    <a:cubicBezTo>
                      <a:pt x="4232" y="9987"/>
                      <a:pt x="4069" y="10503"/>
                      <a:pt x="3717" y="10909"/>
                    </a:cubicBezTo>
                    <a:cubicBezTo>
                      <a:pt x="3407" y="11293"/>
                      <a:pt x="3065" y="11484"/>
                      <a:pt x="2739" y="11484"/>
                    </a:cubicBezTo>
                    <a:cubicBezTo>
                      <a:pt x="2351" y="11484"/>
                      <a:pt x="1987" y="11211"/>
                      <a:pt x="1737" y="10665"/>
                    </a:cubicBezTo>
                    <a:cubicBezTo>
                      <a:pt x="1547" y="10340"/>
                      <a:pt x="1438" y="9933"/>
                      <a:pt x="1384" y="9553"/>
                    </a:cubicBezTo>
                    <a:cubicBezTo>
                      <a:pt x="1113" y="8333"/>
                      <a:pt x="1113" y="7085"/>
                      <a:pt x="1086" y="5810"/>
                    </a:cubicBezTo>
                    <a:cubicBezTo>
                      <a:pt x="1086" y="4779"/>
                      <a:pt x="1004" y="3695"/>
                      <a:pt x="1113" y="2637"/>
                    </a:cubicBezTo>
                    <a:cubicBezTo>
                      <a:pt x="1140" y="2203"/>
                      <a:pt x="1303" y="1796"/>
                      <a:pt x="1601" y="1443"/>
                    </a:cubicBezTo>
                    <a:cubicBezTo>
                      <a:pt x="1782" y="1194"/>
                      <a:pt x="2020" y="1077"/>
                      <a:pt x="2315" y="1077"/>
                    </a:cubicBezTo>
                    <a:close/>
                    <a:moveTo>
                      <a:pt x="2310" y="1"/>
                    </a:moveTo>
                    <a:cubicBezTo>
                      <a:pt x="2023" y="1"/>
                      <a:pt x="1751" y="76"/>
                      <a:pt x="1492" y="196"/>
                    </a:cubicBezTo>
                    <a:cubicBezTo>
                      <a:pt x="597" y="630"/>
                      <a:pt x="191" y="1416"/>
                      <a:pt x="55" y="2338"/>
                    </a:cubicBezTo>
                    <a:cubicBezTo>
                      <a:pt x="1" y="2908"/>
                      <a:pt x="28" y="3478"/>
                      <a:pt x="28" y="4074"/>
                    </a:cubicBezTo>
                    <a:cubicBezTo>
                      <a:pt x="28" y="5512"/>
                      <a:pt x="28" y="6976"/>
                      <a:pt x="163" y="8441"/>
                    </a:cubicBezTo>
                    <a:cubicBezTo>
                      <a:pt x="272" y="9336"/>
                      <a:pt x="408" y="10258"/>
                      <a:pt x="760" y="11154"/>
                    </a:cubicBezTo>
                    <a:cubicBezTo>
                      <a:pt x="841" y="11208"/>
                      <a:pt x="923" y="11343"/>
                      <a:pt x="896" y="11479"/>
                    </a:cubicBezTo>
                    <a:cubicBezTo>
                      <a:pt x="1318" y="12183"/>
                      <a:pt x="1993" y="12553"/>
                      <a:pt x="2686" y="12553"/>
                    </a:cubicBezTo>
                    <a:cubicBezTo>
                      <a:pt x="3195" y="12553"/>
                      <a:pt x="3714" y="12354"/>
                      <a:pt x="4151" y="11940"/>
                    </a:cubicBezTo>
                    <a:cubicBezTo>
                      <a:pt x="4666" y="11452"/>
                      <a:pt x="4964" y="10855"/>
                      <a:pt x="5181" y="10204"/>
                    </a:cubicBezTo>
                    <a:cubicBezTo>
                      <a:pt x="5778" y="8306"/>
                      <a:pt x="5914" y="6326"/>
                      <a:pt x="5887" y="4345"/>
                    </a:cubicBezTo>
                    <a:cubicBezTo>
                      <a:pt x="5859" y="3667"/>
                      <a:pt x="5778" y="2989"/>
                      <a:pt x="5588" y="2338"/>
                    </a:cubicBezTo>
                    <a:cubicBezTo>
                      <a:pt x="5371" y="1633"/>
                      <a:pt x="5019" y="982"/>
                      <a:pt x="4340" y="602"/>
                    </a:cubicBezTo>
                    <a:cubicBezTo>
                      <a:pt x="3825" y="331"/>
                      <a:pt x="3256" y="87"/>
                      <a:pt x="2632" y="33"/>
                    </a:cubicBezTo>
                    <a:cubicBezTo>
                      <a:pt x="2523" y="11"/>
                      <a:pt x="2416" y="1"/>
                      <a:pt x="2310" y="1"/>
                    </a:cubicBezTo>
                    <a:close/>
                  </a:path>
                </a:pathLst>
              </a:custGeom>
              <a:solidFill>
                <a:srgbClr val="9ADB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1533950" y="396000"/>
                <a:ext cx="311950" cy="128225"/>
              </a:xfrm>
              <a:custGeom>
                <a:avLst/>
                <a:gdLst/>
                <a:ahLst/>
                <a:cxnLst/>
                <a:rect l="l" t="t" r="r" b="b"/>
                <a:pathLst>
                  <a:path w="12478" h="5129" extrusionOk="0">
                    <a:moveTo>
                      <a:pt x="2713" y="1"/>
                    </a:moveTo>
                    <a:cubicBezTo>
                      <a:pt x="2442" y="1"/>
                      <a:pt x="2171" y="1"/>
                      <a:pt x="1899" y="55"/>
                    </a:cubicBezTo>
                    <a:cubicBezTo>
                      <a:pt x="787" y="218"/>
                      <a:pt x="652" y="489"/>
                      <a:pt x="353" y="1574"/>
                    </a:cubicBezTo>
                    <a:cubicBezTo>
                      <a:pt x="1" y="2767"/>
                      <a:pt x="1004" y="4042"/>
                      <a:pt x="2116" y="4259"/>
                    </a:cubicBezTo>
                    <a:cubicBezTo>
                      <a:pt x="2306" y="4313"/>
                      <a:pt x="2550" y="4395"/>
                      <a:pt x="2794" y="4422"/>
                    </a:cubicBezTo>
                    <a:cubicBezTo>
                      <a:pt x="4422" y="4720"/>
                      <a:pt x="6076" y="4829"/>
                      <a:pt x="7731" y="4937"/>
                    </a:cubicBezTo>
                    <a:cubicBezTo>
                      <a:pt x="7975" y="4937"/>
                      <a:pt x="8219" y="4964"/>
                      <a:pt x="8463" y="4991"/>
                    </a:cubicBezTo>
                    <a:cubicBezTo>
                      <a:pt x="9064" y="5060"/>
                      <a:pt x="9642" y="5129"/>
                      <a:pt x="10227" y="5129"/>
                    </a:cubicBezTo>
                    <a:cubicBezTo>
                      <a:pt x="10567" y="5129"/>
                      <a:pt x="10908" y="5105"/>
                      <a:pt x="11257" y="5046"/>
                    </a:cubicBezTo>
                    <a:cubicBezTo>
                      <a:pt x="11718" y="4964"/>
                      <a:pt x="12017" y="4720"/>
                      <a:pt x="12152" y="4286"/>
                    </a:cubicBezTo>
                    <a:cubicBezTo>
                      <a:pt x="12261" y="4015"/>
                      <a:pt x="12342" y="3717"/>
                      <a:pt x="12396" y="3445"/>
                    </a:cubicBezTo>
                    <a:cubicBezTo>
                      <a:pt x="12478" y="2822"/>
                      <a:pt x="12125" y="1682"/>
                      <a:pt x="11311" y="1384"/>
                    </a:cubicBezTo>
                    <a:cubicBezTo>
                      <a:pt x="10769" y="1167"/>
                      <a:pt x="10226" y="1031"/>
                      <a:pt x="9684" y="923"/>
                    </a:cubicBezTo>
                    <a:cubicBezTo>
                      <a:pt x="7785" y="570"/>
                      <a:pt x="5887" y="218"/>
                      <a:pt x="3988" y="82"/>
                    </a:cubicBezTo>
                    <a:cubicBezTo>
                      <a:pt x="3527" y="82"/>
                      <a:pt x="3093" y="55"/>
                      <a:pt x="2713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1607875" y="448675"/>
                <a:ext cx="322800" cy="149600"/>
              </a:xfrm>
              <a:custGeom>
                <a:avLst/>
                <a:gdLst/>
                <a:ahLst/>
                <a:cxnLst/>
                <a:rect l="l" t="t" r="r" b="b"/>
                <a:pathLst>
                  <a:path w="12912" h="5984" extrusionOk="0">
                    <a:moveTo>
                      <a:pt x="4225" y="984"/>
                    </a:moveTo>
                    <a:cubicBezTo>
                      <a:pt x="6085" y="984"/>
                      <a:pt x="7895" y="1258"/>
                      <a:pt x="9656" y="1854"/>
                    </a:cubicBezTo>
                    <a:cubicBezTo>
                      <a:pt x="10145" y="2016"/>
                      <a:pt x="10606" y="2206"/>
                      <a:pt x="11013" y="2559"/>
                    </a:cubicBezTo>
                    <a:cubicBezTo>
                      <a:pt x="11826" y="3264"/>
                      <a:pt x="11663" y="4105"/>
                      <a:pt x="10660" y="4512"/>
                    </a:cubicBezTo>
                    <a:cubicBezTo>
                      <a:pt x="10280" y="4702"/>
                      <a:pt x="9873" y="4729"/>
                      <a:pt x="9494" y="4783"/>
                    </a:cubicBezTo>
                    <a:cubicBezTo>
                      <a:pt x="8870" y="4878"/>
                      <a:pt x="8253" y="4905"/>
                      <a:pt x="7636" y="4905"/>
                    </a:cubicBezTo>
                    <a:cubicBezTo>
                      <a:pt x="7019" y="4905"/>
                      <a:pt x="6401" y="4878"/>
                      <a:pt x="5778" y="4864"/>
                    </a:cubicBezTo>
                    <a:cubicBezTo>
                      <a:pt x="4720" y="4837"/>
                      <a:pt x="3635" y="4837"/>
                      <a:pt x="2577" y="4647"/>
                    </a:cubicBezTo>
                    <a:cubicBezTo>
                      <a:pt x="2143" y="4593"/>
                      <a:pt x="1763" y="4430"/>
                      <a:pt x="1438" y="4105"/>
                    </a:cubicBezTo>
                    <a:cubicBezTo>
                      <a:pt x="1167" y="3888"/>
                      <a:pt x="1058" y="3535"/>
                      <a:pt x="1112" y="3156"/>
                    </a:cubicBezTo>
                    <a:cubicBezTo>
                      <a:pt x="1221" y="2667"/>
                      <a:pt x="1438" y="2206"/>
                      <a:pt x="1709" y="1799"/>
                    </a:cubicBezTo>
                    <a:cubicBezTo>
                      <a:pt x="1899" y="1528"/>
                      <a:pt x="2170" y="1393"/>
                      <a:pt x="2468" y="1257"/>
                    </a:cubicBezTo>
                    <a:cubicBezTo>
                      <a:pt x="2957" y="1067"/>
                      <a:pt x="3472" y="1013"/>
                      <a:pt x="3960" y="986"/>
                    </a:cubicBezTo>
                    <a:cubicBezTo>
                      <a:pt x="4049" y="985"/>
                      <a:pt x="4137" y="984"/>
                      <a:pt x="4225" y="984"/>
                    </a:cubicBezTo>
                    <a:close/>
                    <a:moveTo>
                      <a:pt x="4119" y="0"/>
                    </a:moveTo>
                    <a:cubicBezTo>
                      <a:pt x="3588" y="0"/>
                      <a:pt x="3061" y="44"/>
                      <a:pt x="2550" y="172"/>
                    </a:cubicBezTo>
                    <a:cubicBezTo>
                      <a:pt x="1790" y="362"/>
                      <a:pt x="1167" y="687"/>
                      <a:pt x="760" y="1338"/>
                    </a:cubicBezTo>
                    <a:cubicBezTo>
                      <a:pt x="434" y="1854"/>
                      <a:pt x="217" y="2396"/>
                      <a:pt x="82" y="2993"/>
                    </a:cubicBezTo>
                    <a:cubicBezTo>
                      <a:pt x="0" y="3400"/>
                      <a:pt x="0" y="3779"/>
                      <a:pt x="163" y="4159"/>
                    </a:cubicBezTo>
                    <a:cubicBezTo>
                      <a:pt x="570" y="5054"/>
                      <a:pt x="1329" y="5515"/>
                      <a:pt x="2252" y="5705"/>
                    </a:cubicBezTo>
                    <a:cubicBezTo>
                      <a:pt x="2821" y="5814"/>
                      <a:pt x="3391" y="5814"/>
                      <a:pt x="3960" y="5841"/>
                    </a:cubicBezTo>
                    <a:cubicBezTo>
                      <a:pt x="5174" y="5931"/>
                      <a:pt x="6387" y="5983"/>
                      <a:pt x="7600" y="5983"/>
                    </a:cubicBezTo>
                    <a:cubicBezTo>
                      <a:pt x="7852" y="5983"/>
                      <a:pt x="8103" y="5981"/>
                      <a:pt x="8354" y="5977"/>
                    </a:cubicBezTo>
                    <a:cubicBezTo>
                      <a:pt x="9249" y="5949"/>
                      <a:pt x="10172" y="5868"/>
                      <a:pt x="11094" y="5543"/>
                    </a:cubicBezTo>
                    <a:cubicBezTo>
                      <a:pt x="11148" y="5461"/>
                      <a:pt x="11284" y="5434"/>
                      <a:pt x="11365" y="5434"/>
                    </a:cubicBezTo>
                    <a:cubicBezTo>
                      <a:pt x="12640" y="4783"/>
                      <a:pt x="12911" y="3291"/>
                      <a:pt x="12016" y="2206"/>
                    </a:cubicBezTo>
                    <a:cubicBezTo>
                      <a:pt x="11555" y="1664"/>
                      <a:pt x="10985" y="1338"/>
                      <a:pt x="10334" y="1094"/>
                    </a:cubicBezTo>
                    <a:cubicBezTo>
                      <a:pt x="8490" y="362"/>
                      <a:pt x="6537" y="91"/>
                      <a:pt x="4557" y="9"/>
                    </a:cubicBezTo>
                    <a:cubicBezTo>
                      <a:pt x="4411" y="3"/>
                      <a:pt x="4265" y="0"/>
                      <a:pt x="4119" y="0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550025" y="326850"/>
                <a:ext cx="188550" cy="117675"/>
              </a:xfrm>
              <a:custGeom>
                <a:avLst/>
                <a:gdLst/>
                <a:ahLst/>
                <a:cxnLst/>
                <a:rect l="l" t="t" r="r" b="b"/>
                <a:pathLst>
                  <a:path w="7542" h="4707" extrusionOk="0">
                    <a:moveTo>
                      <a:pt x="950" y="0"/>
                    </a:moveTo>
                    <a:cubicBezTo>
                      <a:pt x="950" y="27"/>
                      <a:pt x="923" y="27"/>
                      <a:pt x="923" y="81"/>
                    </a:cubicBezTo>
                    <a:cubicBezTo>
                      <a:pt x="489" y="759"/>
                      <a:pt x="109" y="1492"/>
                      <a:pt x="28" y="2333"/>
                    </a:cubicBezTo>
                    <a:cubicBezTo>
                      <a:pt x="28" y="2550"/>
                      <a:pt x="1" y="2712"/>
                      <a:pt x="1" y="2929"/>
                    </a:cubicBezTo>
                    <a:cubicBezTo>
                      <a:pt x="1" y="3418"/>
                      <a:pt x="245" y="3906"/>
                      <a:pt x="652" y="4177"/>
                    </a:cubicBezTo>
                    <a:cubicBezTo>
                      <a:pt x="1121" y="4508"/>
                      <a:pt x="1675" y="4706"/>
                      <a:pt x="2231" y="4706"/>
                    </a:cubicBezTo>
                    <a:cubicBezTo>
                      <a:pt x="2767" y="4706"/>
                      <a:pt x="3305" y="4522"/>
                      <a:pt x="3771" y="4096"/>
                    </a:cubicBezTo>
                    <a:cubicBezTo>
                      <a:pt x="4449" y="3499"/>
                      <a:pt x="5155" y="2875"/>
                      <a:pt x="5724" y="2170"/>
                    </a:cubicBezTo>
                    <a:cubicBezTo>
                      <a:pt x="6375" y="1465"/>
                      <a:pt x="6945" y="759"/>
                      <a:pt x="7541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571975" y="326850"/>
                <a:ext cx="239825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9593" h="6272" extrusionOk="0">
                    <a:moveTo>
                      <a:pt x="2405" y="0"/>
                    </a:moveTo>
                    <a:cubicBezTo>
                      <a:pt x="1727" y="678"/>
                      <a:pt x="1130" y="1438"/>
                      <a:pt x="615" y="2278"/>
                    </a:cubicBezTo>
                    <a:cubicBezTo>
                      <a:pt x="371" y="2658"/>
                      <a:pt x="235" y="3092"/>
                      <a:pt x="181" y="3526"/>
                    </a:cubicBezTo>
                    <a:cubicBezTo>
                      <a:pt x="1" y="5011"/>
                      <a:pt x="1239" y="6272"/>
                      <a:pt x="2611" y="6272"/>
                    </a:cubicBezTo>
                    <a:cubicBezTo>
                      <a:pt x="2893" y="6272"/>
                      <a:pt x="3181" y="6219"/>
                      <a:pt x="3463" y="6103"/>
                    </a:cubicBezTo>
                    <a:cubicBezTo>
                      <a:pt x="4114" y="5832"/>
                      <a:pt x="4711" y="5452"/>
                      <a:pt x="5253" y="5018"/>
                    </a:cubicBezTo>
                    <a:cubicBezTo>
                      <a:pt x="6745" y="3824"/>
                      <a:pt x="7965" y="2387"/>
                      <a:pt x="9105" y="841"/>
                    </a:cubicBezTo>
                    <a:cubicBezTo>
                      <a:pt x="9294" y="570"/>
                      <a:pt x="9457" y="298"/>
                      <a:pt x="9593" y="0"/>
                    </a:cubicBezTo>
                    <a:lnTo>
                      <a:pt x="8372" y="0"/>
                    </a:lnTo>
                    <a:cubicBezTo>
                      <a:pt x="7152" y="1790"/>
                      <a:pt x="5768" y="3390"/>
                      <a:pt x="3978" y="4638"/>
                    </a:cubicBezTo>
                    <a:cubicBezTo>
                      <a:pt x="3761" y="4828"/>
                      <a:pt x="3544" y="4909"/>
                      <a:pt x="3300" y="5045"/>
                    </a:cubicBezTo>
                    <a:cubicBezTo>
                      <a:pt x="3164" y="5126"/>
                      <a:pt x="3029" y="5154"/>
                      <a:pt x="2947" y="5154"/>
                    </a:cubicBezTo>
                    <a:cubicBezTo>
                      <a:pt x="2831" y="5180"/>
                      <a:pt x="2717" y="5193"/>
                      <a:pt x="2606" y="5193"/>
                    </a:cubicBezTo>
                    <a:cubicBezTo>
                      <a:pt x="1711" y="5193"/>
                      <a:pt x="1043" y="4362"/>
                      <a:pt x="1212" y="3445"/>
                    </a:cubicBezTo>
                    <a:cubicBezTo>
                      <a:pt x="1293" y="3146"/>
                      <a:pt x="1429" y="2929"/>
                      <a:pt x="1564" y="2631"/>
                    </a:cubicBezTo>
                    <a:cubicBezTo>
                      <a:pt x="1971" y="1953"/>
                      <a:pt x="2486" y="1383"/>
                      <a:pt x="3056" y="814"/>
                    </a:cubicBezTo>
                    <a:cubicBezTo>
                      <a:pt x="3354" y="542"/>
                      <a:pt x="3626" y="271"/>
                      <a:pt x="3951" y="0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276775" y="326850"/>
                <a:ext cx="75275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757" extrusionOk="0">
                    <a:moveTo>
                      <a:pt x="0" y="0"/>
                    </a:moveTo>
                    <a:cubicBezTo>
                      <a:pt x="163" y="244"/>
                      <a:pt x="353" y="434"/>
                      <a:pt x="543" y="515"/>
                    </a:cubicBezTo>
                    <a:cubicBezTo>
                      <a:pt x="919" y="656"/>
                      <a:pt x="1239" y="757"/>
                      <a:pt x="1556" y="757"/>
                    </a:cubicBezTo>
                    <a:cubicBezTo>
                      <a:pt x="1970" y="757"/>
                      <a:pt x="2380" y="585"/>
                      <a:pt x="2902" y="108"/>
                    </a:cubicBezTo>
                    <a:lnTo>
                      <a:pt x="3011" y="0"/>
                    </a:ln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321525" y="326850"/>
                <a:ext cx="136325" cy="68300"/>
              </a:xfrm>
              <a:custGeom>
                <a:avLst/>
                <a:gdLst/>
                <a:ahLst/>
                <a:cxnLst/>
                <a:rect l="l" t="t" r="r" b="b"/>
                <a:pathLst>
                  <a:path w="5453" h="2732" extrusionOk="0">
                    <a:moveTo>
                      <a:pt x="0" y="0"/>
                    </a:moveTo>
                    <a:cubicBezTo>
                      <a:pt x="0" y="217"/>
                      <a:pt x="27" y="407"/>
                      <a:pt x="54" y="651"/>
                    </a:cubicBezTo>
                    <a:cubicBezTo>
                      <a:pt x="190" y="1410"/>
                      <a:pt x="434" y="2143"/>
                      <a:pt x="1139" y="2468"/>
                    </a:cubicBezTo>
                    <a:cubicBezTo>
                      <a:pt x="1496" y="2646"/>
                      <a:pt x="1852" y="2731"/>
                      <a:pt x="2209" y="2731"/>
                    </a:cubicBezTo>
                    <a:cubicBezTo>
                      <a:pt x="2666" y="2731"/>
                      <a:pt x="3123" y="2592"/>
                      <a:pt x="3581" y="2333"/>
                    </a:cubicBezTo>
                    <a:cubicBezTo>
                      <a:pt x="3960" y="2143"/>
                      <a:pt x="4150" y="1763"/>
                      <a:pt x="4394" y="1465"/>
                    </a:cubicBezTo>
                    <a:cubicBezTo>
                      <a:pt x="4774" y="976"/>
                      <a:pt x="5100" y="515"/>
                      <a:pt x="5452" y="27"/>
                    </a:cubicBezTo>
                    <a:lnTo>
                      <a:pt x="4204" y="27"/>
                    </a:lnTo>
                    <a:lnTo>
                      <a:pt x="4204" y="0"/>
                    </a:lnTo>
                    <a:cubicBezTo>
                      <a:pt x="4015" y="271"/>
                      <a:pt x="3825" y="542"/>
                      <a:pt x="3662" y="787"/>
                    </a:cubicBezTo>
                    <a:cubicBezTo>
                      <a:pt x="3255" y="1290"/>
                      <a:pt x="2784" y="1560"/>
                      <a:pt x="2212" y="1560"/>
                    </a:cubicBezTo>
                    <a:cubicBezTo>
                      <a:pt x="2136" y="1560"/>
                      <a:pt x="2059" y="1556"/>
                      <a:pt x="1980" y="1546"/>
                    </a:cubicBezTo>
                    <a:cubicBezTo>
                      <a:pt x="1601" y="1519"/>
                      <a:pt x="1329" y="1329"/>
                      <a:pt x="1194" y="922"/>
                    </a:cubicBezTo>
                    <a:cubicBezTo>
                      <a:pt x="1085" y="624"/>
                      <a:pt x="1031" y="298"/>
                      <a:pt x="1031" y="0"/>
                    </a:cubicBez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756850" y="445475"/>
                <a:ext cx="287550" cy="157500"/>
              </a:xfrm>
              <a:custGeom>
                <a:avLst/>
                <a:gdLst/>
                <a:ahLst/>
                <a:cxnLst/>
                <a:rect l="l" t="t" r="r" b="b"/>
                <a:pathLst>
                  <a:path w="11502" h="6300" extrusionOk="0">
                    <a:moveTo>
                      <a:pt x="8212" y="969"/>
                    </a:moveTo>
                    <a:cubicBezTo>
                      <a:pt x="8600" y="969"/>
                      <a:pt x="8991" y="1013"/>
                      <a:pt x="9331" y="1141"/>
                    </a:cubicBezTo>
                    <a:cubicBezTo>
                      <a:pt x="10118" y="1466"/>
                      <a:pt x="10308" y="2172"/>
                      <a:pt x="9792" y="2850"/>
                    </a:cubicBezTo>
                    <a:cubicBezTo>
                      <a:pt x="9494" y="3257"/>
                      <a:pt x="9087" y="3528"/>
                      <a:pt x="8653" y="3772"/>
                    </a:cubicBezTo>
                    <a:cubicBezTo>
                      <a:pt x="8301" y="3962"/>
                      <a:pt x="7948" y="4152"/>
                      <a:pt x="7595" y="4314"/>
                    </a:cubicBezTo>
                    <a:cubicBezTo>
                      <a:pt x="6538" y="4748"/>
                      <a:pt x="5453" y="5020"/>
                      <a:pt x="4368" y="5074"/>
                    </a:cubicBezTo>
                    <a:cubicBezTo>
                      <a:pt x="4144" y="5104"/>
                      <a:pt x="3916" y="5120"/>
                      <a:pt x="3689" y="5120"/>
                    </a:cubicBezTo>
                    <a:cubicBezTo>
                      <a:pt x="3311" y="5120"/>
                      <a:pt x="2934" y="5077"/>
                      <a:pt x="2578" y="4992"/>
                    </a:cubicBezTo>
                    <a:cubicBezTo>
                      <a:pt x="1872" y="4857"/>
                      <a:pt x="1601" y="4396"/>
                      <a:pt x="1682" y="3691"/>
                    </a:cubicBezTo>
                    <a:cubicBezTo>
                      <a:pt x="1764" y="3175"/>
                      <a:pt x="2035" y="2850"/>
                      <a:pt x="2442" y="2551"/>
                    </a:cubicBezTo>
                    <a:cubicBezTo>
                      <a:pt x="2822" y="2280"/>
                      <a:pt x="3256" y="2063"/>
                      <a:pt x="3690" y="1900"/>
                    </a:cubicBezTo>
                    <a:cubicBezTo>
                      <a:pt x="5046" y="1358"/>
                      <a:pt x="6429" y="1059"/>
                      <a:pt x="7894" y="978"/>
                    </a:cubicBezTo>
                    <a:cubicBezTo>
                      <a:pt x="7999" y="972"/>
                      <a:pt x="8105" y="969"/>
                      <a:pt x="8212" y="969"/>
                    </a:cubicBezTo>
                    <a:close/>
                    <a:moveTo>
                      <a:pt x="8208" y="0"/>
                    </a:moveTo>
                    <a:cubicBezTo>
                      <a:pt x="6430" y="0"/>
                      <a:pt x="4775" y="403"/>
                      <a:pt x="3120" y="1059"/>
                    </a:cubicBezTo>
                    <a:cubicBezTo>
                      <a:pt x="2984" y="1087"/>
                      <a:pt x="2849" y="1141"/>
                      <a:pt x="2686" y="1195"/>
                    </a:cubicBezTo>
                    <a:cubicBezTo>
                      <a:pt x="2062" y="1521"/>
                      <a:pt x="1465" y="1900"/>
                      <a:pt x="1059" y="2470"/>
                    </a:cubicBezTo>
                    <a:cubicBezTo>
                      <a:pt x="1" y="3962"/>
                      <a:pt x="679" y="5779"/>
                      <a:pt x="2442" y="6132"/>
                    </a:cubicBezTo>
                    <a:cubicBezTo>
                      <a:pt x="2835" y="6230"/>
                      <a:pt x="3228" y="6300"/>
                      <a:pt x="3621" y="6300"/>
                    </a:cubicBezTo>
                    <a:cubicBezTo>
                      <a:pt x="3771" y="6300"/>
                      <a:pt x="3920" y="6290"/>
                      <a:pt x="4069" y="6267"/>
                    </a:cubicBezTo>
                    <a:cubicBezTo>
                      <a:pt x="5941" y="6077"/>
                      <a:pt x="7731" y="5562"/>
                      <a:pt x="9359" y="4586"/>
                    </a:cubicBezTo>
                    <a:cubicBezTo>
                      <a:pt x="9874" y="4287"/>
                      <a:pt x="10389" y="3907"/>
                      <a:pt x="10715" y="3365"/>
                    </a:cubicBezTo>
                    <a:cubicBezTo>
                      <a:pt x="11501" y="2199"/>
                      <a:pt x="11067" y="815"/>
                      <a:pt x="9765" y="273"/>
                    </a:cubicBezTo>
                    <a:cubicBezTo>
                      <a:pt x="9331" y="110"/>
                      <a:pt x="8843" y="2"/>
                      <a:pt x="8382" y="2"/>
                    </a:cubicBezTo>
                    <a:cubicBezTo>
                      <a:pt x="8324" y="1"/>
                      <a:pt x="8266" y="0"/>
                      <a:pt x="8208" y="0"/>
                    </a:cubicBezTo>
                    <a:close/>
                  </a:path>
                </a:pathLst>
              </a:custGeom>
              <a:solidFill>
                <a:srgbClr val="9ADB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1267475" y="549325"/>
                <a:ext cx="232600" cy="168700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6748" extrusionOk="0">
                    <a:moveTo>
                      <a:pt x="2387" y="1028"/>
                    </a:moveTo>
                    <a:cubicBezTo>
                      <a:pt x="2875" y="1028"/>
                      <a:pt x="3336" y="1164"/>
                      <a:pt x="3797" y="1354"/>
                    </a:cubicBezTo>
                    <a:cubicBezTo>
                      <a:pt x="5072" y="1842"/>
                      <a:pt x="6266" y="2601"/>
                      <a:pt x="7269" y="3551"/>
                    </a:cubicBezTo>
                    <a:cubicBezTo>
                      <a:pt x="7622" y="3849"/>
                      <a:pt x="7893" y="4256"/>
                      <a:pt x="8029" y="4690"/>
                    </a:cubicBezTo>
                    <a:cubicBezTo>
                      <a:pt x="8137" y="5043"/>
                      <a:pt x="8029" y="5232"/>
                      <a:pt x="7785" y="5422"/>
                    </a:cubicBezTo>
                    <a:cubicBezTo>
                      <a:pt x="7486" y="5585"/>
                      <a:pt x="7134" y="5639"/>
                      <a:pt x="6862" y="5694"/>
                    </a:cubicBezTo>
                    <a:cubicBezTo>
                      <a:pt x="6428" y="5694"/>
                      <a:pt x="5994" y="5585"/>
                      <a:pt x="5588" y="5449"/>
                    </a:cubicBezTo>
                    <a:cubicBezTo>
                      <a:pt x="4204" y="4961"/>
                      <a:pt x="2929" y="4256"/>
                      <a:pt x="1709" y="3442"/>
                    </a:cubicBezTo>
                    <a:cubicBezTo>
                      <a:pt x="949" y="2900"/>
                      <a:pt x="895" y="1896"/>
                      <a:pt x="1627" y="1272"/>
                    </a:cubicBezTo>
                    <a:cubicBezTo>
                      <a:pt x="1817" y="1083"/>
                      <a:pt x="2116" y="1028"/>
                      <a:pt x="2387" y="1028"/>
                    </a:cubicBezTo>
                    <a:close/>
                    <a:moveTo>
                      <a:pt x="2285" y="1"/>
                    </a:moveTo>
                    <a:cubicBezTo>
                      <a:pt x="2052" y="1"/>
                      <a:pt x="1817" y="35"/>
                      <a:pt x="1573" y="106"/>
                    </a:cubicBezTo>
                    <a:cubicBezTo>
                      <a:pt x="705" y="377"/>
                      <a:pt x="54" y="1327"/>
                      <a:pt x="27" y="2412"/>
                    </a:cubicBezTo>
                    <a:cubicBezTo>
                      <a:pt x="0" y="3063"/>
                      <a:pt x="217" y="3578"/>
                      <a:pt x="705" y="4012"/>
                    </a:cubicBezTo>
                    <a:cubicBezTo>
                      <a:pt x="1112" y="4392"/>
                      <a:pt x="1573" y="4663"/>
                      <a:pt x="2034" y="4934"/>
                    </a:cubicBezTo>
                    <a:cubicBezTo>
                      <a:pt x="3174" y="5694"/>
                      <a:pt x="4421" y="6317"/>
                      <a:pt x="5777" y="6643"/>
                    </a:cubicBezTo>
                    <a:cubicBezTo>
                      <a:pt x="6096" y="6709"/>
                      <a:pt x="6414" y="6748"/>
                      <a:pt x="6728" y="6748"/>
                    </a:cubicBezTo>
                    <a:cubicBezTo>
                      <a:pt x="7192" y="6748"/>
                      <a:pt x="7647" y="6663"/>
                      <a:pt x="8083" y="6453"/>
                    </a:cubicBezTo>
                    <a:cubicBezTo>
                      <a:pt x="8707" y="6155"/>
                      <a:pt x="9304" y="5341"/>
                      <a:pt x="9005" y="4473"/>
                    </a:cubicBezTo>
                    <a:cubicBezTo>
                      <a:pt x="8870" y="4066"/>
                      <a:pt x="8707" y="3714"/>
                      <a:pt x="8463" y="3334"/>
                    </a:cubicBezTo>
                    <a:cubicBezTo>
                      <a:pt x="8436" y="3280"/>
                      <a:pt x="8354" y="3171"/>
                      <a:pt x="8246" y="3144"/>
                    </a:cubicBezTo>
                    <a:cubicBezTo>
                      <a:pt x="7405" y="2222"/>
                      <a:pt x="6428" y="1544"/>
                      <a:pt x="5343" y="974"/>
                    </a:cubicBezTo>
                    <a:cubicBezTo>
                      <a:pt x="4557" y="567"/>
                      <a:pt x="3797" y="215"/>
                      <a:pt x="2902" y="79"/>
                    </a:cubicBezTo>
                    <a:cubicBezTo>
                      <a:pt x="2697" y="28"/>
                      <a:pt x="2492" y="1"/>
                      <a:pt x="2285" y="1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262525" y="978425"/>
                <a:ext cx="263800" cy="199825"/>
              </a:xfrm>
              <a:custGeom>
                <a:avLst/>
                <a:gdLst/>
                <a:ahLst/>
                <a:cxnLst/>
                <a:rect l="l" t="t" r="r" b="b"/>
                <a:pathLst>
                  <a:path w="10552" h="7993" extrusionOk="0">
                    <a:moveTo>
                      <a:pt x="2101" y="1"/>
                    </a:moveTo>
                    <a:cubicBezTo>
                      <a:pt x="1671" y="1"/>
                      <a:pt x="1316" y="237"/>
                      <a:pt x="1058" y="545"/>
                    </a:cubicBezTo>
                    <a:cubicBezTo>
                      <a:pt x="679" y="1007"/>
                      <a:pt x="434" y="1468"/>
                      <a:pt x="272" y="2010"/>
                    </a:cubicBezTo>
                    <a:cubicBezTo>
                      <a:pt x="0" y="2824"/>
                      <a:pt x="245" y="3502"/>
                      <a:pt x="841" y="4072"/>
                    </a:cubicBezTo>
                    <a:cubicBezTo>
                      <a:pt x="1221" y="4424"/>
                      <a:pt x="1601" y="4723"/>
                      <a:pt x="2035" y="4994"/>
                    </a:cubicBezTo>
                    <a:cubicBezTo>
                      <a:pt x="3418" y="5916"/>
                      <a:pt x="4883" y="6648"/>
                      <a:pt x="6456" y="7272"/>
                    </a:cubicBezTo>
                    <a:cubicBezTo>
                      <a:pt x="7243" y="7571"/>
                      <a:pt x="7975" y="7869"/>
                      <a:pt x="8789" y="7977"/>
                    </a:cubicBezTo>
                    <a:cubicBezTo>
                      <a:pt x="8860" y="7988"/>
                      <a:pt x="8929" y="7992"/>
                      <a:pt x="8998" y="7992"/>
                    </a:cubicBezTo>
                    <a:cubicBezTo>
                      <a:pt x="9661" y="7992"/>
                      <a:pt x="10192" y="7529"/>
                      <a:pt x="10389" y="6865"/>
                    </a:cubicBezTo>
                    <a:cubicBezTo>
                      <a:pt x="10552" y="6187"/>
                      <a:pt x="10362" y="5618"/>
                      <a:pt x="9955" y="5075"/>
                    </a:cubicBezTo>
                    <a:cubicBezTo>
                      <a:pt x="9548" y="4533"/>
                      <a:pt x="9033" y="4044"/>
                      <a:pt x="8490" y="3583"/>
                    </a:cubicBezTo>
                    <a:cubicBezTo>
                      <a:pt x="6836" y="2146"/>
                      <a:pt x="4991" y="1007"/>
                      <a:pt x="2957" y="193"/>
                    </a:cubicBezTo>
                    <a:cubicBezTo>
                      <a:pt x="2686" y="84"/>
                      <a:pt x="2414" y="3"/>
                      <a:pt x="2170" y="3"/>
                    </a:cubicBezTo>
                    <a:cubicBezTo>
                      <a:pt x="2147" y="2"/>
                      <a:pt x="2124" y="1"/>
                      <a:pt x="2101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329650" y="937875"/>
                <a:ext cx="233300" cy="168075"/>
              </a:xfrm>
              <a:custGeom>
                <a:avLst/>
                <a:gdLst/>
                <a:ahLst/>
                <a:cxnLst/>
                <a:rect l="l" t="t" r="r" b="b"/>
                <a:pathLst>
                  <a:path w="9332" h="6723" extrusionOk="0">
                    <a:moveTo>
                      <a:pt x="2388" y="1028"/>
                    </a:moveTo>
                    <a:cubicBezTo>
                      <a:pt x="2849" y="1028"/>
                      <a:pt x="3337" y="1164"/>
                      <a:pt x="3771" y="1327"/>
                    </a:cubicBezTo>
                    <a:cubicBezTo>
                      <a:pt x="5046" y="1842"/>
                      <a:pt x="6239" y="2574"/>
                      <a:pt x="7270" y="3524"/>
                    </a:cubicBezTo>
                    <a:cubicBezTo>
                      <a:pt x="7595" y="3849"/>
                      <a:pt x="7867" y="4256"/>
                      <a:pt x="8002" y="4690"/>
                    </a:cubicBezTo>
                    <a:cubicBezTo>
                      <a:pt x="8111" y="5015"/>
                      <a:pt x="8002" y="5232"/>
                      <a:pt x="7758" y="5395"/>
                    </a:cubicBezTo>
                    <a:cubicBezTo>
                      <a:pt x="7460" y="5612"/>
                      <a:pt x="7161" y="5639"/>
                      <a:pt x="6863" y="5666"/>
                    </a:cubicBezTo>
                    <a:cubicBezTo>
                      <a:pt x="6402" y="5666"/>
                      <a:pt x="5968" y="5558"/>
                      <a:pt x="5561" y="5422"/>
                    </a:cubicBezTo>
                    <a:cubicBezTo>
                      <a:pt x="4178" y="4961"/>
                      <a:pt x="2930" y="4256"/>
                      <a:pt x="1710" y="3442"/>
                    </a:cubicBezTo>
                    <a:cubicBezTo>
                      <a:pt x="923" y="2873"/>
                      <a:pt x="896" y="1869"/>
                      <a:pt x="1601" y="1272"/>
                    </a:cubicBezTo>
                    <a:cubicBezTo>
                      <a:pt x="1791" y="1055"/>
                      <a:pt x="2116" y="1028"/>
                      <a:pt x="2388" y="1028"/>
                    </a:cubicBezTo>
                    <a:close/>
                    <a:moveTo>
                      <a:pt x="2288" y="1"/>
                    </a:moveTo>
                    <a:cubicBezTo>
                      <a:pt x="2059" y="1"/>
                      <a:pt x="1830" y="34"/>
                      <a:pt x="1601" y="106"/>
                    </a:cubicBezTo>
                    <a:cubicBezTo>
                      <a:pt x="706" y="377"/>
                      <a:pt x="55" y="1327"/>
                      <a:pt x="28" y="2412"/>
                    </a:cubicBezTo>
                    <a:cubicBezTo>
                      <a:pt x="1" y="3063"/>
                      <a:pt x="245" y="3578"/>
                      <a:pt x="706" y="4012"/>
                    </a:cubicBezTo>
                    <a:cubicBezTo>
                      <a:pt x="1113" y="4392"/>
                      <a:pt x="1601" y="4663"/>
                      <a:pt x="2035" y="4934"/>
                    </a:cubicBezTo>
                    <a:cubicBezTo>
                      <a:pt x="3174" y="5666"/>
                      <a:pt x="4449" y="6317"/>
                      <a:pt x="5805" y="6616"/>
                    </a:cubicBezTo>
                    <a:cubicBezTo>
                      <a:pt x="6120" y="6683"/>
                      <a:pt x="6439" y="6723"/>
                      <a:pt x="6759" y="6723"/>
                    </a:cubicBezTo>
                    <a:cubicBezTo>
                      <a:pt x="7212" y="6723"/>
                      <a:pt x="7666" y="6644"/>
                      <a:pt x="8111" y="6453"/>
                    </a:cubicBezTo>
                    <a:cubicBezTo>
                      <a:pt x="8707" y="6155"/>
                      <a:pt x="9331" y="5341"/>
                      <a:pt x="9033" y="4446"/>
                    </a:cubicBezTo>
                    <a:cubicBezTo>
                      <a:pt x="8897" y="4039"/>
                      <a:pt x="8707" y="3714"/>
                      <a:pt x="8463" y="3334"/>
                    </a:cubicBezTo>
                    <a:cubicBezTo>
                      <a:pt x="8409" y="3252"/>
                      <a:pt x="8355" y="3171"/>
                      <a:pt x="8274" y="3117"/>
                    </a:cubicBezTo>
                    <a:cubicBezTo>
                      <a:pt x="7433" y="2222"/>
                      <a:pt x="6429" y="1544"/>
                      <a:pt x="5344" y="947"/>
                    </a:cubicBezTo>
                    <a:cubicBezTo>
                      <a:pt x="4585" y="540"/>
                      <a:pt x="3798" y="215"/>
                      <a:pt x="2903" y="79"/>
                    </a:cubicBezTo>
                    <a:cubicBezTo>
                      <a:pt x="2698" y="28"/>
                      <a:pt x="2493" y="1"/>
                      <a:pt x="2288" y="1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238125" y="425150"/>
                <a:ext cx="47475" cy="99050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3962" extrusionOk="0">
                    <a:moveTo>
                      <a:pt x="0" y="1"/>
                    </a:moveTo>
                    <a:lnTo>
                      <a:pt x="0" y="3961"/>
                    </a:lnTo>
                    <a:cubicBezTo>
                      <a:pt x="244" y="3961"/>
                      <a:pt x="434" y="3934"/>
                      <a:pt x="678" y="3907"/>
                    </a:cubicBezTo>
                    <a:cubicBezTo>
                      <a:pt x="1166" y="3825"/>
                      <a:pt x="1438" y="3608"/>
                      <a:pt x="1546" y="3147"/>
                    </a:cubicBezTo>
                    <a:cubicBezTo>
                      <a:pt x="1655" y="2876"/>
                      <a:pt x="1736" y="2605"/>
                      <a:pt x="1790" y="2306"/>
                    </a:cubicBezTo>
                    <a:cubicBezTo>
                      <a:pt x="1899" y="1656"/>
                      <a:pt x="1519" y="543"/>
                      <a:pt x="705" y="245"/>
                    </a:cubicBezTo>
                    <a:cubicBezTo>
                      <a:pt x="488" y="137"/>
                      <a:pt x="244" y="82"/>
                      <a:pt x="0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237425" y="455000"/>
                <a:ext cx="134975" cy="143100"/>
              </a:xfrm>
              <a:custGeom>
                <a:avLst/>
                <a:gdLst/>
                <a:ahLst/>
                <a:cxnLst/>
                <a:rect l="l" t="t" r="r" b="b"/>
                <a:pathLst>
                  <a:path w="5399" h="5724" extrusionOk="0">
                    <a:moveTo>
                      <a:pt x="28" y="0"/>
                    </a:moveTo>
                    <a:lnTo>
                      <a:pt x="28" y="1058"/>
                    </a:lnTo>
                    <a:cubicBezTo>
                      <a:pt x="733" y="1167"/>
                      <a:pt x="1411" y="1357"/>
                      <a:pt x="2089" y="1601"/>
                    </a:cubicBezTo>
                    <a:cubicBezTo>
                      <a:pt x="2605" y="1763"/>
                      <a:pt x="3093" y="1953"/>
                      <a:pt x="3446" y="2306"/>
                    </a:cubicBezTo>
                    <a:cubicBezTo>
                      <a:pt x="4259" y="3011"/>
                      <a:pt x="4097" y="3906"/>
                      <a:pt x="3093" y="4259"/>
                    </a:cubicBezTo>
                    <a:cubicBezTo>
                      <a:pt x="2713" y="4394"/>
                      <a:pt x="2334" y="4476"/>
                      <a:pt x="1927" y="4530"/>
                    </a:cubicBezTo>
                    <a:cubicBezTo>
                      <a:pt x="1276" y="4639"/>
                      <a:pt x="625" y="4639"/>
                      <a:pt x="1" y="4639"/>
                    </a:cubicBezTo>
                    <a:lnTo>
                      <a:pt x="1" y="5724"/>
                    </a:lnTo>
                    <a:lnTo>
                      <a:pt x="733" y="5724"/>
                    </a:lnTo>
                    <a:cubicBezTo>
                      <a:pt x="1655" y="5696"/>
                      <a:pt x="2578" y="5615"/>
                      <a:pt x="3473" y="5290"/>
                    </a:cubicBezTo>
                    <a:lnTo>
                      <a:pt x="3825" y="5127"/>
                    </a:lnTo>
                    <a:cubicBezTo>
                      <a:pt x="5073" y="4449"/>
                      <a:pt x="5399" y="2984"/>
                      <a:pt x="4476" y="1899"/>
                    </a:cubicBezTo>
                    <a:cubicBezTo>
                      <a:pt x="4069" y="1357"/>
                      <a:pt x="3446" y="1004"/>
                      <a:pt x="2849" y="760"/>
                    </a:cubicBezTo>
                    <a:cubicBezTo>
                      <a:pt x="1927" y="434"/>
                      <a:pt x="977" y="163"/>
                      <a:pt x="28" y="0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2467025" y="1744600"/>
                <a:ext cx="327525" cy="141950"/>
              </a:xfrm>
              <a:custGeom>
                <a:avLst/>
                <a:gdLst/>
                <a:ahLst/>
                <a:cxnLst/>
                <a:rect l="l" t="t" r="r" b="b"/>
                <a:pathLst>
                  <a:path w="13101" h="5678" extrusionOk="0">
                    <a:moveTo>
                      <a:pt x="4085" y="1"/>
                    </a:moveTo>
                    <a:cubicBezTo>
                      <a:pt x="3598" y="1"/>
                      <a:pt x="3128" y="71"/>
                      <a:pt x="2658" y="141"/>
                    </a:cubicBezTo>
                    <a:cubicBezTo>
                      <a:pt x="1980" y="223"/>
                      <a:pt x="1356" y="467"/>
                      <a:pt x="814" y="901"/>
                    </a:cubicBezTo>
                    <a:cubicBezTo>
                      <a:pt x="54" y="1498"/>
                      <a:pt x="0" y="2637"/>
                      <a:pt x="733" y="3315"/>
                    </a:cubicBezTo>
                    <a:cubicBezTo>
                      <a:pt x="1411" y="3993"/>
                      <a:pt x="2224" y="4400"/>
                      <a:pt x="3119" y="4617"/>
                    </a:cubicBezTo>
                    <a:cubicBezTo>
                      <a:pt x="4313" y="4942"/>
                      <a:pt x="5533" y="5132"/>
                      <a:pt x="6727" y="5349"/>
                    </a:cubicBezTo>
                    <a:cubicBezTo>
                      <a:pt x="7807" y="5525"/>
                      <a:pt x="8864" y="5678"/>
                      <a:pt x="9963" y="5678"/>
                    </a:cubicBezTo>
                    <a:cubicBezTo>
                      <a:pt x="10050" y="5678"/>
                      <a:pt x="10138" y="5677"/>
                      <a:pt x="10226" y="5675"/>
                    </a:cubicBezTo>
                    <a:cubicBezTo>
                      <a:pt x="10904" y="5675"/>
                      <a:pt x="11528" y="5539"/>
                      <a:pt x="12152" y="5268"/>
                    </a:cubicBezTo>
                    <a:cubicBezTo>
                      <a:pt x="12477" y="5105"/>
                      <a:pt x="12721" y="4888"/>
                      <a:pt x="12857" y="4563"/>
                    </a:cubicBezTo>
                    <a:cubicBezTo>
                      <a:pt x="12965" y="4264"/>
                      <a:pt x="13101" y="3912"/>
                      <a:pt x="13074" y="3586"/>
                    </a:cubicBezTo>
                    <a:cubicBezTo>
                      <a:pt x="13047" y="2718"/>
                      <a:pt x="12803" y="1986"/>
                      <a:pt x="11989" y="1579"/>
                    </a:cubicBezTo>
                    <a:cubicBezTo>
                      <a:pt x="11555" y="1335"/>
                      <a:pt x="11067" y="1145"/>
                      <a:pt x="10606" y="1009"/>
                    </a:cubicBezTo>
                    <a:cubicBezTo>
                      <a:pt x="9873" y="765"/>
                      <a:pt x="9168" y="630"/>
                      <a:pt x="8436" y="494"/>
                    </a:cubicBezTo>
                    <a:cubicBezTo>
                      <a:pt x="7080" y="223"/>
                      <a:pt x="5723" y="87"/>
                      <a:pt x="4313" y="6"/>
                    </a:cubicBezTo>
                    <a:cubicBezTo>
                      <a:pt x="4237" y="2"/>
                      <a:pt x="4161" y="1"/>
                      <a:pt x="4085" y="1"/>
                    </a:cubicBezTo>
                    <a:close/>
                  </a:path>
                </a:pathLst>
              </a:custGeom>
              <a:solidFill>
                <a:srgbClr val="9ADB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2459550" y="1779625"/>
                <a:ext cx="327550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5667" extrusionOk="0">
                    <a:moveTo>
                      <a:pt x="4009" y="1"/>
                    </a:moveTo>
                    <a:cubicBezTo>
                      <a:pt x="3567" y="1"/>
                      <a:pt x="3122" y="85"/>
                      <a:pt x="2659" y="151"/>
                    </a:cubicBezTo>
                    <a:cubicBezTo>
                      <a:pt x="1981" y="205"/>
                      <a:pt x="1357" y="449"/>
                      <a:pt x="815" y="883"/>
                    </a:cubicBezTo>
                    <a:cubicBezTo>
                      <a:pt x="28" y="1507"/>
                      <a:pt x="1" y="2619"/>
                      <a:pt x="706" y="3297"/>
                    </a:cubicBezTo>
                    <a:cubicBezTo>
                      <a:pt x="1384" y="3975"/>
                      <a:pt x="2198" y="4382"/>
                      <a:pt x="3120" y="4626"/>
                    </a:cubicBezTo>
                    <a:cubicBezTo>
                      <a:pt x="4314" y="4925"/>
                      <a:pt x="5534" y="5115"/>
                      <a:pt x="6728" y="5332"/>
                    </a:cubicBezTo>
                    <a:cubicBezTo>
                      <a:pt x="7732" y="5499"/>
                      <a:pt x="8758" y="5666"/>
                      <a:pt x="9805" y="5666"/>
                    </a:cubicBezTo>
                    <a:cubicBezTo>
                      <a:pt x="9945" y="5666"/>
                      <a:pt x="10086" y="5663"/>
                      <a:pt x="10227" y="5657"/>
                    </a:cubicBezTo>
                    <a:cubicBezTo>
                      <a:pt x="10905" y="5657"/>
                      <a:pt x="11528" y="5521"/>
                      <a:pt x="12152" y="5250"/>
                    </a:cubicBezTo>
                    <a:cubicBezTo>
                      <a:pt x="12478" y="5087"/>
                      <a:pt x="12722" y="4898"/>
                      <a:pt x="12858" y="4545"/>
                    </a:cubicBezTo>
                    <a:cubicBezTo>
                      <a:pt x="12966" y="4247"/>
                      <a:pt x="13102" y="3894"/>
                      <a:pt x="13075" y="3569"/>
                    </a:cubicBezTo>
                    <a:cubicBezTo>
                      <a:pt x="13020" y="2728"/>
                      <a:pt x="12803" y="1968"/>
                      <a:pt x="11990" y="1561"/>
                    </a:cubicBezTo>
                    <a:cubicBezTo>
                      <a:pt x="11528" y="1317"/>
                      <a:pt x="11067" y="1127"/>
                      <a:pt x="10579" y="992"/>
                    </a:cubicBezTo>
                    <a:cubicBezTo>
                      <a:pt x="9874" y="748"/>
                      <a:pt x="9169" y="612"/>
                      <a:pt x="8409" y="476"/>
                    </a:cubicBezTo>
                    <a:cubicBezTo>
                      <a:pt x="7053" y="205"/>
                      <a:pt x="5697" y="70"/>
                      <a:pt x="4314" y="15"/>
                    </a:cubicBezTo>
                    <a:cubicBezTo>
                      <a:pt x="4212" y="5"/>
                      <a:pt x="4111" y="1"/>
                      <a:pt x="4009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2877950" y="1706025"/>
                <a:ext cx="257700" cy="251650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066" extrusionOk="0">
                    <a:moveTo>
                      <a:pt x="9824" y="0"/>
                    </a:moveTo>
                    <a:cubicBezTo>
                      <a:pt x="9718" y="0"/>
                      <a:pt x="9608" y="9"/>
                      <a:pt x="9494" y="30"/>
                    </a:cubicBezTo>
                    <a:cubicBezTo>
                      <a:pt x="9168" y="111"/>
                      <a:pt x="8843" y="138"/>
                      <a:pt x="8544" y="247"/>
                    </a:cubicBezTo>
                    <a:cubicBezTo>
                      <a:pt x="7622" y="518"/>
                      <a:pt x="6835" y="1061"/>
                      <a:pt x="6103" y="1657"/>
                    </a:cubicBezTo>
                    <a:cubicBezTo>
                      <a:pt x="4828" y="2634"/>
                      <a:pt x="3743" y="3800"/>
                      <a:pt x="2604" y="4912"/>
                    </a:cubicBezTo>
                    <a:cubicBezTo>
                      <a:pt x="1899" y="5590"/>
                      <a:pt x="1167" y="6296"/>
                      <a:pt x="597" y="7326"/>
                    </a:cubicBezTo>
                    <a:cubicBezTo>
                      <a:pt x="299" y="7733"/>
                      <a:pt x="163" y="8330"/>
                      <a:pt x="54" y="8954"/>
                    </a:cubicBezTo>
                    <a:cubicBezTo>
                      <a:pt x="0" y="9388"/>
                      <a:pt x="82" y="9767"/>
                      <a:pt x="299" y="10066"/>
                    </a:cubicBezTo>
                    <a:lnTo>
                      <a:pt x="3418" y="10066"/>
                    </a:lnTo>
                    <a:cubicBezTo>
                      <a:pt x="3933" y="9767"/>
                      <a:pt x="4421" y="9388"/>
                      <a:pt x="4883" y="8981"/>
                    </a:cubicBezTo>
                    <a:cubicBezTo>
                      <a:pt x="5696" y="8276"/>
                      <a:pt x="6429" y="7516"/>
                      <a:pt x="7188" y="6784"/>
                    </a:cubicBezTo>
                    <a:cubicBezTo>
                      <a:pt x="8219" y="5699"/>
                      <a:pt x="9385" y="4668"/>
                      <a:pt x="10253" y="3420"/>
                    </a:cubicBezTo>
                    <a:lnTo>
                      <a:pt x="10253" y="57"/>
                    </a:lnTo>
                    <a:lnTo>
                      <a:pt x="10307" y="57"/>
                    </a:lnTo>
                    <a:cubicBezTo>
                      <a:pt x="10156" y="24"/>
                      <a:pt x="9995" y="0"/>
                      <a:pt x="9824" y="0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2898275" y="1733200"/>
                <a:ext cx="236025" cy="223800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8952" extrusionOk="0">
                    <a:moveTo>
                      <a:pt x="9413" y="1"/>
                    </a:moveTo>
                    <a:cubicBezTo>
                      <a:pt x="9115" y="55"/>
                      <a:pt x="8762" y="109"/>
                      <a:pt x="8464" y="191"/>
                    </a:cubicBezTo>
                    <a:cubicBezTo>
                      <a:pt x="7541" y="462"/>
                      <a:pt x="6782" y="1004"/>
                      <a:pt x="6022" y="1628"/>
                    </a:cubicBezTo>
                    <a:cubicBezTo>
                      <a:pt x="4775" y="2605"/>
                      <a:pt x="3690" y="3771"/>
                      <a:pt x="2523" y="4883"/>
                    </a:cubicBezTo>
                    <a:cubicBezTo>
                      <a:pt x="1818" y="5561"/>
                      <a:pt x="1113" y="6266"/>
                      <a:pt x="543" y="7270"/>
                    </a:cubicBezTo>
                    <a:cubicBezTo>
                      <a:pt x="218" y="7677"/>
                      <a:pt x="82" y="8301"/>
                      <a:pt x="1" y="8924"/>
                    </a:cubicBezTo>
                    <a:lnTo>
                      <a:pt x="1" y="8952"/>
                    </a:lnTo>
                    <a:lnTo>
                      <a:pt x="4802" y="8952"/>
                    </a:lnTo>
                    <a:cubicBezTo>
                      <a:pt x="5616" y="8246"/>
                      <a:pt x="6375" y="7487"/>
                      <a:pt x="7107" y="6755"/>
                    </a:cubicBezTo>
                    <a:cubicBezTo>
                      <a:pt x="7894" y="5914"/>
                      <a:pt x="8708" y="5181"/>
                      <a:pt x="9440" y="4341"/>
                    </a:cubicBezTo>
                    <a:lnTo>
                      <a:pt x="9440" y="1"/>
                    </a:ln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2105600" y="1730900"/>
                <a:ext cx="250900" cy="226100"/>
              </a:xfrm>
              <a:custGeom>
                <a:avLst/>
                <a:gdLst/>
                <a:ahLst/>
                <a:cxnLst/>
                <a:rect l="l" t="t" r="r" b="b"/>
                <a:pathLst>
                  <a:path w="10036" h="9044" extrusionOk="0">
                    <a:moveTo>
                      <a:pt x="7613" y="1"/>
                    </a:moveTo>
                    <a:cubicBezTo>
                      <a:pt x="7033" y="1"/>
                      <a:pt x="6514" y="222"/>
                      <a:pt x="5995" y="554"/>
                    </a:cubicBezTo>
                    <a:cubicBezTo>
                      <a:pt x="4774" y="1422"/>
                      <a:pt x="3689" y="2398"/>
                      <a:pt x="2767" y="3592"/>
                    </a:cubicBezTo>
                    <a:cubicBezTo>
                      <a:pt x="2089" y="4433"/>
                      <a:pt x="1519" y="5301"/>
                      <a:pt x="922" y="6196"/>
                    </a:cubicBezTo>
                    <a:cubicBezTo>
                      <a:pt x="461" y="6874"/>
                      <a:pt x="109" y="7606"/>
                      <a:pt x="27" y="8474"/>
                    </a:cubicBezTo>
                    <a:cubicBezTo>
                      <a:pt x="27" y="8664"/>
                      <a:pt x="0" y="8827"/>
                      <a:pt x="0" y="9044"/>
                    </a:cubicBezTo>
                    <a:lnTo>
                      <a:pt x="5045" y="9044"/>
                    </a:lnTo>
                    <a:cubicBezTo>
                      <a:pt x="5289" y="8799"/>
                      <a:pt x="5533" y="8555"/>
                      <a:pt x="5750" y="8284"/>
                    </a:cubicBezTo>
                    <a:cubicBezTo>
                      <a:pt x="6971" y="6874"/>
                      <a:pt x="8137" y="5409"/>
                      <a:pt x="9141" y="3809"/>
                    </a:cubicBezTo>
                    <a:cubicBezTo>
                      <a:pt x="9385" y="3402"/>
                      <a:pt x="9602" y="2995"/>
                      <a:pt x="9683" y="2561"/>
                    </a:cubicBezTo>
                    <a:cubicBezTo>
                      <a:pt x="10036" y="1422"/>
                      <a:pt x="9331" y="283"/>
                      <a:pt x="8164" y="66"/>
                    </a:cubicBezTo>
                    <a:cubicBezTo>
                      <a:pt x="7974" y="21"/>
                      <a:pt x="7791" y="1"/>
                      <a:pt x="7613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2136100" y="1789925"/>
                <a:ext cx="242100" cy="167750"/>
              </a:xfrm>
              <a:custGeom>
                <a:avLst/>
                <a:gdLst/>
                <a:ahLst/>
                <a:cxnLst/>
                <a:rect l="l" t="t" r="r" b="b"/>
                <a:pathLst>
                  <a:path w="9684" h="6710" extrusionOk="0">
                    <a:moveTo>
                      <a:pt x="7195" y="0"/>
                    </a:moveTo>
                    <a:cubicBezTo>
                      <a:pt x="6824" y="0"/>
                      <a:pt x="6442" y="93"/>
                      <a:pt x="6076" y="309"/>
                    </a:cubicBezTo>
                    <a:cubicBezTo>
                      <a:pt x="5724" y="498"/>
                      <a:pt x="5425" y="742"/>
                      <a:pt x="5127" y="1014"/>
                    </a:cubicBezTo>
                    <a:cubicBezTo>
                      <a:pt x="4096" y="1909"/>
                      <a:pt x="3093" y="2750"/>
                      <a:pt x="2171" y="3699"/>
                    </a:cubicBezTo>
                    <a:cubicBezTo>
                      <a:pt x="1465" y="4404"/>
                      <a:pt x="842" y="5164"/>
                      <a:pt x="299" y="6032"/>
                    </a:cubicBezTo>
                    <a:cubicBezTo>
                      <a:pt x="163" y="6249"/>
                      <a:pt x="55" y="6466"/>
                      <a:pt x="1" y="6710"/>
                    </a:cubicBezTo>
                    <a:lnTo>
                      <a:pt x="1140" y="6710"/>
                    </a:lnTo>
                    <a:cubicBezTo>
                      <a:pt x="1194" y="6601"/>
                      <a:pt x="1248" y="6547"/>
                      <a:pt x="1276" y="6438"/>
                    </a:cubicBezTo>
                    <a:cubicBezTo>
                      <a:pt x="1682" y="5760"/>
                      <a:pt x="2198" y="5191"/>
                      <a:pt x="2767" y="4621"/>
                    </a:cubicBezTo>
                    <a:cubicBezTo>
                      <a:pt x="3798" y="3590"/>
                      <a:pt x="4883" y="2641"/>
                      <a:pt x="5941" y="1719"/>
                    </a:cubicBezTo>
                    <a:cubicBezTo>
                      <a:pt x="6131" y="1556"/>
                      <a:pt x="6348" y="1421"/>
                      <a:pt x="6538" y="1285"/>
                    </a:cubicBezTo>
                    <a:cubicBezTo>
                      <a:pt x="6764" y="1146"/>
                      <a:pt x="6980" y="1084"/>
                      <a:pt x="7191" y="1084"/>
                    </a:cubicBezTo>
                    <a:cubicBezTo>
                      <a:pt x="7435" y="1084"/>
                      <a:pt x="7674" y="1167"/>
                      <a:pt x="7921" y="1312"/>
                    </a:cubicBezTo>
                    <a:cubicBezTo>
                      <a:pt x="8409" y="1610"/>
                      <a:pt x="8653" y="1990"/>
                      <a:pt x="8572" y="2560"/>
                    </a:cubicBezTo>
                    <a:cubicBezTo>
                      <a:pt x="8545" y="2777"/>
                      <a:pt x="8518" y="2967"/>
                      <a:pt x="8409" y="3184"/>
                    </a:cubicBezTo>
                    <a:cubicBezTo>
                      <a:pt x="8328" y="3319"/>
                      <a:pt x="8274" y="3482"/>
                      <a:pt x="8165" y="3618"/>
                    </a:cubicBezTo>
                    <a:cubicBezTo>
                      <a:pt x="7433" y="4703"/>
                      <a:pt x="6619" y="5760"/>
                      <a:pt x="5697" y="6683"/>
                    </a:cubicBezTo>
                    <a:lnTo>
                      <a:pt x="7107" y="6683"/>
                    </a:lnTo>
                    <a:cubicBezTo>
                      <a:pt x="7704" y="6032"/>
                      <a:pt x="8274" y="5326"/>
                      <a:pt x="8789" y="4621"/>
                    </a:cubicBezTo>
                    <a:cubicBezTo>
                      <a:pt x="9060" y="4241"/>
                      <a:pt x="9277" y="3862"/>
                      <a:pt x="9413" y="3428"/>
                    </a:cubicBezTo>
                    <a:cubicBezTo>
                      <a:pt x="9630" y="2912"/>
                      <a:pt x="9684" y="2397"/>
                      <a:pt x="9548" y="1827"/>
                    </a:cubicBezTo>
                    <a:cubicBezTo>
                      <a:pt x="9425" y="922"/>
                      <a:pt x="8364" y="0"/>
                      <a:pt x="7195" y="0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1825525" y="1606875"/>
                <a:ext cx="201425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8057" h="11832" extrusionOk="0">
                    <a:moveTo>
                      <a:pt x="6051" y="0"/>
                    </a:moveTo>
                    <a:cubicBezTo>
                      <a:pt x="5636" y="0"/>
                      <a:pt x="5194" y="165"/>
                      <a:pt x="4748" y="578"/>
                    </a:cubicBezTo>
                    <a:cubicBezTo>
                      <a:pt x="4042" y="1256"/>
                      <a:pt x="3446" y="2043"/>
                      <a:pt x="2957" y="2911"/>
                    </a:cubicBezTo>
                    <a:cubicBezTo>
                      <a:pt x="2117" y="4511"/>
                      <a:pt x="1330" y="6112"/>
                      <a:pt x="652" y="7766"/>
                    </a:cubicBezTo>
                    <a:cubicBezTo>
                      <a:pt x="381" y="8444"/>
                      <a:pt x="191" y="9177"/>
                      <a:pt x="82" y="9800"/>
                    </a:cubicBezTo>
                    <a:cubicBezTo>
                      <a:pt x="1" y="10641"/>
                      <a:pt x="354" y="11401"/>
                      <a:pt x="896" y="11591"/>
                    </a:cubicBezTo>
                    <a:cubicBezTo>
                      <a:pt x="1260" y="11732"/>
                      <a:pt x="1574" y="11832"/>
                      <a:pt x="1887" y="11832"/>
                    </a:cubicBezTo>
                    <a:cubicBezTo>
                      <a:pt x="2297" y="11832"/>
                      <a:pt x="2706" y="11660"/>
                      <a:pt x="3229" y="11184"/>
                    </a:cubicBezTo>
                    <a:cubicBezTo>
                      <a:pt x="4042" y="10451"/>
                      <a:pt x="4693" y="9556"/>
                      <a:pt x="5263" y="8580"/>
                    </a:cubicBezTo>
                    <a:cubicBezTo>
                      <a:pt x="6050" y="7224"/>
                      <a:pt x="6863" y="5840"/>
                      <a:pt x="7433" y="4321"/>
                    </a:cubicBezTo>
                    <a:cubicBezTo>
                      <a:pt x="7677" y="3643"/>
                      <a:pt x="7867" y="3019"/>
                      <a:pt x="7975" y="2287"/>
                    </a:cubicBezTo>
                    <a:cubicBezTo>
                      <a:pt x="8057" y="1745"/>
                      <a:pt x="7975" y="1175"/>
                      <a:pt x="7596" y="768"/>
                    </a:cubicBezTo>
                    <a:cubicBezTo>
                      <a:pt x="7181" y="337"/>
                      <a:pt x="6644" y="0"/>
                      <a:pt x="6051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1876400" y="1651825"/>
                <a:ext cx="211575" cy="299550"/>
              </a:xfrm>
              <a:custGeom>
                <a:avLst/>
                <a:gdLst/>
                <a:ahLst/>
                <a:cxnLst/>
                <a:rect l="l" t="t" r="r" b="b"/>
                <a:pathLst>
                  <a:path w="8463" h="11982" extrusionOk="0">
                    <a:moveTo>
                      <a:pt x="6301" y="1139"/>
                    </a:moveTo>
                    <a:cubicBezTo>
                      <a:pt x="6888" y="1139"/>
                      <a:pt x="7244" y="1515"/>
                      <a:pt x="7297" y="2171"/>
                    </a:cubicBezTo>
                    <a:cubicBezTo>
                      <a:pt x="7378" y="2876"/>
                      <a:pt x="7188" y="3554"/>
                      <a:pt x="6917" y="4232"/>
                    </a:cubicBezTo>
                    <a:cubicBezTo>
                      <a:pt x="6564" y="5182"/>
                      <a:pt x="6076" y="6131"/>
                      <a:pt x="5561" y="6999"/>
                    </a:cubicBezTo>
                    <a:cubicBezTo>
                      <a:pt x="4964" y="8057"/>
                      <a:pt x="4394" y="9087"/>
                      <a:pt x="3662" y="10037"/>
                    </a:cubicBezTo>
                    <a:cubicBezTo>
                      <a:pt x="3264" y="10559"/>
                      <a:pt x="2776" y="10830"/>
                      <a:pt x="2175" y="10830"/>
                    </a:cubicBezTo>
                    <a:cubicBezTo>
                      <a:pt x="2120" y="10830"/>
                      <a:pt x="2064" y="10828"/>
                      <a:pt x="2007" y="10823"/>
                    </a:cubicBezTo>
                    <a:cubicBezTo>
                      <a:pt x="1628" y="10769"/>
                      <a:pt x="1356" y="10579"/>
                      <a:pt x="1221" y="10172"/>
                    </a:cubicBezTo>
                    <a:cubicBezTo>
                      <a:pt x="1031" y="9603"/>
                      <a:pt x="1058" y="8979"/>
                      <a:pt x="1221" y="8247"/>
                    </a:cubicBezTo>
                    <a:cubicBezTo>
                      <a:pt x="1573" y="6945"/>
                      <a:pt x="2143" y="5616"/>
                      <a:pt x="2848" y="4395"/>
                    </a:cubicBezTo>
                    <a:cubicBezTo>
                      <a:pt x="3391" y="3527"/>
                      <a:pt x="3987" y="2713"/>
                      <a:pt x="4720" y="1981"/>
                    </a:cubicBezTo>
                    <a:cubicBezTo>
                      <a:pt x="4991" y="1710"/>
                      <a:pt x="5289" y="1493"/>
                      <a:pt x="5642" y="1303"/>
                    </a:cubicBezTo>
                    <a:cubicBezTo>
                      <a:pt x="5832" y="1221"/>
                      <a:pt x="6049" y="1140"/>
                      <a:pt x="6239" y="1140"/>
                    </a:cubicBezTo>
                    <a:cubicBezTo>
                      <a:pt x="6260" y="1139"/>
                      <a:pt x="6280" y="1139"/>
                      <a:pt x="6301" y="1139"/>
                    </a:cubicBezTo>
                    <a:close/>
                    <a:moveTo>
                      <a:pt x="6374" y="1"/>
                    </a:moveTo>
                    <a:cubicBezTo>
                      <a:pt x="5940" y="1"/>
                      <a:pt x="5534" y="109"/>
                      <a:pt x="5154" y="299"/>
                    </a:cubicBezTo>
                    <a:cubicBezTo>
                      <a:pt x="4720" y="543"/>
                      <a:pt x="4313" y="842"/>
                      <a:pt x="3987" y="1221"/>
                    </a:cubicBezTo>
                    <a:cubicBezTo>
                      <a:pt x="2143" y="3120"/>
                      <a:pt x="922" y="5426"/>
                      <a:pt x="217" y="8030"/>
                    </a:cubicBezTo>
                    <a:cubicBezTo>
                      <a:pt x="55" y="8653"/>
                      <a:pt x="0" y="9277"/>
                      <a:pt x="109" y="9901"/>
                    </a:cubicBezTo>
                    <a:cubicBezTo>
                      <a:pt x="217" y="10688"/>
                      <a:pt x="489" y="11393"/>
                      <a:pt x="1194" y="11718"/>
                    </a:cubicBezTo>
                    <a:cubicBezTo>
                      <a:pt x="1562" y="11897"/>
                      <a:pt x="1925" y="11981"/>
                      <a:pt x="2283" y="11981"/>
                    </a:cubicBezTo>
                    <a:cubicBezTo>
                      <a:pt x="2742" y="11981"/>
                      <a:pt x="3193" y="11842"/>
                      <a:pt x="3635" y="11583"/>
                    </a:cubicBezTo>
                    <a:cubicBezTo>
                      <a:pt x="4015" y="11393"/>
                      <a:pt x="4177" y="11013"/>
                      <a:pt x="4449" y="10715"/>
                    </a:cubicBezTo>
                    <a:cubicBezTo>
                      <a:pt x="5696" y="9142"/>
                      <a:pt x="6727" y="7433"/>
                      <a:pt x="7568" y="5588"/>
                    </a:cubicBezTo>
                    <a:cubicBezTo>
                      <a:pt x="7866" y="4910"/>
                      <a:pt x="8192" y="4232"/>
                      <a:pt x="8327" y="3446"/>
                    </a:cubicBezTo>
                    <a:cubicBezTo>
                      <a:pt x="8409" y="2903"/>
                      <a:pt x="8463" y="2306"/>
                      <a:pt x="8354" y="1737"/>
                    </a:cubicBezTo>
                    <a:cubicBezTo>
                      <a:pt x="8137" y="706"/>
                      <a:pt x="7324" y="1"/>
                      <a:pt x="6374" y="1"/>
                    </a:cubicBez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2376825" y="1151275"/>
                <a:ext cx="326875" cy="141950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5678" extrusionOk="0">
                    <a:moveTo>
                      <a:pt x="4076" y="0"/>
                    </a:moveTo>
                    <a:cubicBezTo>
                      <a:pt x="3571" y="0"/>
                      <a:pt x="3102" y="71"/>
                      <a:pt x="2632" y="141"/>
                    </a:cubicBezTo>
                    <a:cubicBezTo>
                      <a:pt x="1954" y="223"/>
                      <a:pt x="1357" y="467"/>
                      <a:pt x="814" y="901"/>
                    </a:cubicBezTo>
                    <a:cubicBezTo>
                      <a:pt x="28" y="1497"/>
                      <a:pt x="1" y="2637"/>
                      <a:pt x="706" y="3315"/>
                    </a:cubicBezTo>
                    <a:cubicBezTo>
                      <a:pt x="1384" y="3993"/>
                      <a:pt x="2198" y="4400"/>
                      <a:pt x="3120" y="4617"/>
                    </a:cubicBezTo>
                    <a:cubicBezTo>
                      <a:pt x="4286" y="4942"/>
                      <a:pt x="5507" y="5132"/>
                      <a:pt x="6700" y="5349"/>
                    </a:cubicBezTo>
                    <a:cubicBezTo>
                      <a:pt x="7781" y="5525"/>
                      <a:pt x="8838" y="5677"/>
                      <a:pt x="9936" y="5677"/>
                    </a:cubicBezTo>
                    <a:cubicBezTo>
                      <a:pt x="10024" y="5677"/>
                      <a:pt x="10111" y="5676"/>
                      <a:pt x="10199" y="5674"/>
                    </a:cubicBezTo>
                    <a:cubicBezTo>
                      <a:pt x="10877" y="5674"/>
                      <a:pt x="11528" y="5539"/>
                      <a:pt x="12125" y="5268"/>
                    </a:cubicBezTo>
                    <a:cubicBezTo>
                      <a:pt x="12478" y="5105"/>
                      <a:pt x="12722" y="4888"/>
                      <a:pt x="12857" y="4562"/>
                    </a:cubicBezTo>
                    <a:cubicBezTo>
                      <a:pt x="12939" y="4264"/>
                      <a:pt x="13074" y="3911"/>
                      <a:pt x="13047" y="3586"/>
                    </a:cubicBezTo>
                    <a:cubicBezTo>
                      <a:pt x="13020" y="2718"/>
                      <a:pt x="12776" y="1986"/>
                      <a:pt x="11962" y="1579"/>
                    </a:cubicBezTo>
                    <a:cubicBezTo>
                      <a:pt x="11528" y="1335"/>
                      <a:pt x="11040" y="1145"/>
                      <a:pt x="10579" y="1009"/>
                    </a:cubicBezTo>
                    <a:cubicBezTo>
                      <a:pt x="9874" y="765"/>
                      <a:pt x="9141" y="629"/>
                      <a:pt x="8409" y="494"/>
                    </a:cubicBezTo>
                    <a:cubicBezTo>
                      <a:pt x="7053" y="223"/>
                      <a:pt x="5697" y="87"/>
                      <a:pt x="4313" y="6"/>
                    </a:cubicBezTo>
                    <a:cubicBezTo>
                      <a:pt x="4233" y="2"/>
                      <a:pt x="4154" y="0"/>
                      <a:pt x="4076" y="0"/>
                    </a:cubicBezTo>
                    <a:close/>
                  </a:path>
                </a:pathLst>
              </a:custGeom>
              <a:solidFill>
                <a:srgbClr val="9ADB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2632475" y="1374850"/>
                <a:ext cx="229225" cy="284575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11383" extrusionOk="0">
                    <a:moveTo>
                      <a:pt x="6925" y="0"/>
                    </a:moveTo>
                    <a:cubicBezTo>
                      <a:pt x="6227" y="0"/>
                      <a:pt x="5631" y="287"/>
                      <a:pt x="5100" y="746"/>
                    </a:cubicBezTo>
                    <a:cubicBezTo>
                      <a:pt x="3933" y="1695"/>
                      <a:pt x="2984" y="2807"/>
                      <a:pt x="2225" y="4055"/>
                    </a:cubicBezTo>
                    <a:cubicBezTo>
                      <a:pt x="1628" y="4977"/>
                      <a:pt x="1112" y="5926"/>
                      <a:pt x="651" y="6876"/>
                    </a:cubicBezTo>
                    <a:cubicBezTo>
                      <a:pt x="272" y="7608"/>
                      <a:pt x="0" y="8368"/>
                      <a:pt x="0" y="9208"/>
                    </a:cubicBezTo>
                    <a:cubicBezTo>
                      <a:pt x="55" y="9371"/>
                      <a:pt x="0" y="9588"/>
                      <a:pt x="28" y="9832"/>
                    </a:cubicBezTo>
                    <a:cubicBezTo>
                      <a:pt x="109" y="10320"/>
                      <a:pt x="380" y="10782"/>
                      <a:pt x="814" y="10999"/>
                    </a:cubicBezTo>
                    <a:cubicBezTo>
                      <a:pt x="1269" y="11238"/>
                      <a:pt x="1762" y="11383"/>
                      <a:pt x="2244" y="11383"/>
                    </a:cubicBezTo>
                    <a:cubicBezTo>
                      <a:pt x="2854" y="11383"/>
                      <a:pt x="3449" y="11152"/>
                      <a:pt x="3933" y="10592"/>
                    </a:cubicBezTo>
                    <a:cubicBezTo>
                      <a:pt x="4557" y="9914"/>
                      <a:pt x="5181" y="9208"/>
                      <a:pt x="5696" y="8476"/>
                    </a:cubicBezTo>
                    <a:cubicBezTo>
                      <a:pt x="6781" y="6903"/>
                      <a:pt x="7758" y="5303"/>
                      <a:pt x="8626" y="3648"/>
                    </a:cubicBezTo>
                    <a:cubicBezTo>
                      <a:pt x="8816" y="3241"/>
                      <a:pt x="8951" y="2807"/>
                      <a:pt x="9033" y="2319"/>
                    </a:cubicBezTo>
                    <a:cubicBezTo>
                      <a:pt x="9168" y="1180"/>
                      <a:pt x="8355" y="149"/>
                      <a:pt x="7188" y="13"/>
                    </a:cubicBezTo>
                    <a:cubicBezTo>
                      <a:pt x="7099" y="4"/>
                      <a:pt x="7011" y="0"/>
                      <a:pt x="6925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2098800" y="1275725"/>
                <a:ext cx="139725" cy="316125"/>
              </a:xfrm>
              <a:custGeom>
                <a:avLst/>
                <a:gdLst/>
                <a:ahLst/>
                <a:cxnLst/>
                <a:rect l="l" t="t" r="r" b="b"/>
                <a:pathLst>
                  <a:path w="5589" h="12645" extrusionOk="0">
                    <a:moveTo>
                      <a:pt x="2399" y="1"/>
                    </a:moveTo>
                    <a:cubicBezTo>
                      <a:pt x="2231" y="1"/>
                      <a:pt x="2055" y="16"/>
                      <a:pt x="1872" y="45"/>
                    </a:cubicBezTo>
                    <a:cubicBezTo>
                      <a:pt x="1493" y="100"/>
                      <a:pt x="1194" y="290"/>
                      <a:pt x="950" y="588"/>
                    </a:cubicBezTo>
                    <a:cubicBezTo>
                      <a:pt x="571" y="1076"/>
                      <a:pt x="299" y="1591"/>
                      <a:pt x="164" y="2188"/>
                    </a:cubicBezTo>
                    <a:cubicBezTo>
                      <a:pt x="28" y="2866"/>
                      <a:pt x="1" y="3544"/>
                      <a:pt x="28" y="4331"/>
                    </a:cubicBezTo>
                    <a:lnTo>
                      <a:pt x="28" y="5009"/>
                    </a:lnTo>
                    <a:cubicBezTo>
                      <a:pt x="191" y="6745"/>
                      <a:pt x="462" y="8427"/>
                      <a:pt x="869" y="10135"/>
                    </a:cubicBezTo>
                    <a:cubicBezTo>
                      <a:pt x="977" y="10597"/>
                      <a:pt x="1113" y="11085"/>
                      <a:pt x="1357" y="11519"/>
                    </a:cubicBezTo>
                    <a:cubicBezTo>
                      <a:pt x="1655" y="12034"/>
                      <a:pt x="2035" y="12441"/>
                      <a:pt x="2632" y="12577"/>
                    </a:cubicBezTo>
                    <a:cubicBezTo>
                      <a:pt x="2832" y="12622"/>
                      <a:pt x="3029" y="12645"/>
                      <a:pt x="3222" y="12645"/>
                    </a:cubicBezTo>
                    <a:cubicBezTo>
                      <a:pt x="4286" y="12645"/>
                      <a:pt x="5196" y="11970"/>
                      <a:pt x="5426" y="10868"/>
                    </a:cubicBezTo>
                    <a:cubicBezTo>
                      <a:pt x="5588" y="10163"/>
                      <a:pt x="5588" y="9430"/>
                      <a:pt x="5561" y="8725"/>
                    </a:cubicBezTo>
                    <a:cubicBezTo>
                      <a:pt x="5534" y="8183"/>
                      <a:pt x="5426" y="7694"/>
                      <a:pt x="5344" y="7152"/>
                    </a:cubicBezTo>
                    <a:cubicBezTo>
                      <a:pt x="5154" y="5524"/>
                      <a:pt x="4937" y="3897"/>
                      <a:pt x="4585" y="2270"/>
                    </a:cubicBezTo>
                    <a:cubicBezTo>
                      <a:pt x="4503" y="1944"/>
                      <a:pt x="4395" y="1673"/>
                      <a:pt x="4314" y="1375"/>
                    </a:cubicBezTo>
                    <a:cubicBezTo>
                      <a:pt x="3971" y="437"/>
                      <a:pt x="3300" y="1"/>
                      <a:pt x="2399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2347675" y="1423850"/>
                <a:ext cx="222425" cy="277250"/>
              </a:xfrm>
              <a:custGeom>
                <a:avLst/>
                <a:gdLst/>
                <a:ahLst/>
                <a:cxnLst/>
                <a:rect l="l" t="t" r="r" b="b"/>
                <a:pathLst>
                  <a:path w="8897" h="11090" extrusionOk="0">
                    <a:moveTo>
                      <a:pt x="6529" y="1"/>
                    </a:moveTo>
                    <a:cubicBezTo>
                      <a:pt x="6247" y="1"/>
                      <a:pt x="5964" y="54"/>
                      <a:pt x="5696" y="169"/>
                    </a:cubicBezTo>
                    <a:cubicBezTo>
                      <a:pt x="4991" y="440"/>
                      <a:pt x="4367" y="901"/>
                      <a:pt x="3906" y="1525"/>
                    </a:cubicBezTo>
                    <a:cubicBezTo>
                      <a:pt x="2496" y="3261"/>
                      <a:pt x="1329" y="5160"/>
                      <a:pt x="380" y="7194"/>
                    </a:cubicBezTo>
                    <a:cubicBezTo>
                      <a:pt x="136" y="7682"/>
                      <a:pt x="0" y="8279"/>
                      <a:pt x="0" y="8849"/>
                    </a:cubicBezTo>
                    <a:cubicBezTo>
                      <a:pt x="0" y="8957"/>
                      <a:pt x="0" y="9011"/>
                      <a:pt x="27" y="9120"/>
                    </a:cubicBezTo>
                    <a:cubicBezTo>
                      <a:pt x="27" y="10185"/>
                      <a:pt x="961" y="11090"/>
                      <a:pt x="2022" y="11090"/>
                    </a:cubicBezTo>
                    <a:cubicBezTo>
                      <a:pt x="2338" y="11090"/>
                      <a:pt x="2666" y="11009"/>
                      <a:pt x="2984" y="10829"/>
                    </a:cubicBezTo>
                    <a:cubicBezTo>
                      <a:pt x="3255" y="10666"/>
                      <a:pt x="3526" y="10476"/>
                      <a:pt x="3771" y="10259"/>
                    </a:cubicBezTo>
                    <a:cubicBezTo>
                      <a:pt x="4557" y="9635"/>
                      <a:pt x="5235" y="8849"/>
                      <a:pt x="5805" y="8008"/>
                    </a:cubicBezTo>
                    <a:cubicBezTo>
                      <a:pt x="6456" y="7031"/>
                      <a:pt x="7080" y="6109"/>
                      <a:pt x="7704" y="5160"/>
                    </a:cubicBezTo>
                    <a:cubicBezTo>
                      <a:pt x="8165" y="4427"/>
                      <a:pt x="8572" y="3641"/>
                      <a:pt x="8789" y="2773"/>
                    </a:cubicBezTo>
                    <a:cubicBezTo>
                      <a:pt x="8897" y="2285"/>
                      <a:pt x="8897" y="1851"/>
                      <a:pt x="8707" y="1417"/>
                    </a:cubicBezTo>
                    <a:cubicBezTo>
                      <a:pt x="8354" y="566"/>
                      <a:pt x="7446" y="1"/>
                      <a:pt x="6529" y="1"/>
                    </a:cubicBez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3088825" y="873375"/>
                <a:ext cx="46825" cy="299075"/>
              </a:xfrm>
              <a:custGeom>
                <a:avLst/>
                <a:gdLst/>
                <a:ahLst/>
                <a:cxnLst/>
                <a:rect l="l" t="t" r="r" b="b"/>
                <a:pathLst>
                  <a:path w="1873" h="11963" extrusionOk="0">
                    <a:moveTo>
                      <a:pt x="1818" y="1"/>
                    </a:moveTo>
                    <a:cubicBezTo>
                      <a:pt x="1113" y="272"/>
                      <a:pt x="706" y="896"/>
                      <a:pt x="570" y="1628"/>
                    </a:cubicBezTo>
                    <a:cubicBezTo>
                      <a:pt x="408" y="2523"/>
                      <a:pt x="326" y="3391"/>
                      <a:pt x="245" y="4286"/>
                    </a:cubicBezTo>
                    <a:cubicBezTo>
                      <a:pt x="55" y="5995"/>
                      <a:pt x="1" y="7731"/>
                      <a:pt x="164" y="9467"/>
                    </a:cubicBezTo>
                    <a:cubicBezTo>
                      <a:pt x="245" y="10037"/>
                      <a:pt x="299" y="10633"/>
                      <a:pt x="543" y="11176"/>
                    </a:cubicBezTo>
                    <a:cubicBezTo>
                      <a:pt x="733" y="11610"/>
                      <a:pt x="1059" y="11881"/>
                      <a:pt x="1520" y="11935"/>
                    </a:cubicBezTo>
                    <a:cubicBezTo>
                      <a:pt x="1628" y="11962"/>
                      <a:pt x="1737" y="11962"/>
                      <a:pt x="1872" y="11962"/>
                    </a:cubicBezTo>
                    <a:lnTo>
                      <a:pt x="1872" y="1"/>
                    </a:ln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2368700" y="1170250"/>
                <a:ext cx="327550" cy="141950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5678" extrusionOk="0">
                    <a:moveTo>
                      <a:pt x="4095" y="1"/>
                    </a:moveTo>
                    <a:cubicBezTo>
                      <a:pt x="3625" y="1"/>
                      <a:pt x="3152" y="71"/>
                      <a:pt x="2658" y="142"/>
                    </a:cubicBezTo>
                    <a:cubicBezTo>
                      <a:pt x="1980" y="196"/>
                      <a:pt x="1356" y="440"/>
                      <a:pt x="841" y="874"/>
                    </a:cubicBezTo>
                    <a:cubicBezTo>
                      <a:pt x="54" y="1498"/>
                      <a:pt x="0" y="2610"/>
                      <a:pt x="733" y="3288"/>
                    </a:cubicBezTo>
                    <a:cubicBezTo>
                      <a:pt x="1411" y="3966"/>
                      <a:pt x="2224" y="4373"/>
                      <a:pt x="3119" y="4617"/>
                    </a:cubicBezTo>
                    <a:cubicBezTo>
                      <a:pt x="4313" y="4915"/>
                      <a:pt x="5533" y="5132"/>
                      <a:pt x="6727" y="5322"/>
                    </a:cubicBezTo>
                    <a:cubicBezTo>
                      <a:pt x="7808" y="5523"/>
                      <a:pt x="8865" y="5678"/>
                      <a:pt x="9964" y="5678"/>
                    </a:cubicBezTo>
                    <a:cubicBezTo>
                      <a:pt x="10051" y="5678"/>
                      <a:pt x="10138" y="5677"/>
                      <a:pt x="10226" y="5675"/>
                    </a:cubicBezTo>
                    <a:cubicBezTo>
                      <a:pt x="10904" y="5675"/>
                      <a:pt x="11528" y="5539"/>
                      <a:pt x="12152" y="5268"/>
                    </a:cubicBezTo>
                    <a:cubicBezTo>
                      <a:pt x="12504" y="5078"/>
                      <a:pt x="12721" y="4888"/>
                      <a:pt x="12857" y="4536"/>
                    </a:cubicBezTo>
                    <a:cubicBezTo>
                      <a:pt x="12965" y="4237"/>
                      <a:pt x="13101" y="3912"/>
                      <a:pt x="13074" y="3559"/>
                    </a:cubicBezTo>
                    <a:cubicBezTo>
                      <a:pt x="13047" y="2718"/>
                      <a:pt x="12803" y="1959"/>
                      <a:pt x="11989" y="1552"/>
                    </a:cubicBezTo>
                    <a:cubicBezTo>
                      <a:pt x="11555" y="1335"/>
                      <a:pt x="11067" y="1118"/>
                      <a:pt x="10606" y="982"/>
                    </a:cubicBezTo>
                    <a:cubicBezTo>
                      <a:pt x="9873" y="738"/>
                      <a:pt x="9168" y="603"/>
                      <a:pt x="8436" y="467"/>
                    </a:cubicBezTo>
                    <a:cubicBezTo>
                      <a:pt x="7080" y="196"/>
                      <a:pt x="5723" y="60"/>
                      <a:pt x="4313" y="6"/>
                    </a:cubicBezTo>
                    <a:cubicBezTo>
                      <a:pt x="4240" y="2"/>
                      <a:pt x="4168" y="1"/>
                      <a:pt x="4095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2509725" y="326850"/>
                <a:ext cx="27535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1492" extrusionOk="0">
                    <a:moveTo>
                      <a:pt x="1" y="0"/>
                    </a:moveTo>
                    <a:cubicBezTo>
                      <a:pt x="381" y="163"/>
                      <a:pt x="760" y="353"/>
                      <a:pt x="1140" y="434"/>
                    </a:cubicBezTo>
                    <a:cubicBezTo>
                      <a:pt x="2334" y="787"/>
                      <a:pt x="3527" y="949"/>
                      <a:pt x="4748" y="1166"/>
                    </a:cubicBezTo>
                    <a:cubicBezTo>
                      <a:pt x="5887" y="1356"/>
                      <a:pt x="7053" y="1492"/>
                      <a:pt x="8247" y="1492"/>
                    </a:cubicBezTo>
                    <a:cubicBezTo>
                      <a:pt x="8925" y="1492"/>
                      <a:pt x="9576" y="1356"/>
                      <a:pt x="10172" y="1085"/>
                    </a:cubicBezTo>
                    <a:cubicBezTo>
                      <a:pt x="10525" y="949"/>
                      <a:pt x="10742" y="705"/>
                      <a:pt x="10878" y="380"/>
                    </a:cubicBezTo>
                    <a:cubicBezTo>
                      <a:pt x="10932" y="244"/>
                      <a:pt x="10986" y="136"/>
                      <a:pt x="11013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2201875" y="808950"/>
                <a:ext cx="250250" cy="307675"/>
              </a:xfrm>
              <a:custGeom>
                <a:avLst/>
                <a:gdLst/>
                <a:ahLst/>
                <a:cxnLst/>
                <a:rect l="l" t="t" r="r" b="b"/>
                <a:pathLst>
                  <a:path w="10010" h="12307" extrusionOk="0">
                    <a:moveTo>
                      <a:pt x="7562" y="1"/>
                    </a:moveTo>
                    <a:cubicBezTo>
                      <a:pt x="7397" y="1"/>
                      <a:pt x="7228" y="18"/>
                      <a:pt x="7053" y="55"/>
                    </a:cubicBezTo>
                    <a:cubicBezTo>
                      <a:pt x="6592" y="110"/>
                      <a:pt x="6185" y="327"/>
                      <a:pt x="5805" y="679"/>
                    </a:cubicBezTo>
                    <a:cubicBezTo>
                      <a:pt x="5507" y="950"/>
                      <a:pt x="5209" y="1249"/>
                      <a:pt x="4964" y="1601"/>
                    </a:cubicBezTo>
                    <a:cubicBezTo>
                      <a:pt x="3445" y="3608"/>
                      <a:pt x="2089" y="5751"/>
                      <a:pt x="923" y="7975"/>
                    </a:cubicBezTo>
                    <a:cubicBezTo>
                      <a:pt x="543" y="8654"/>
                      <a:pt x="245" y="9359"/>
                      <a:pt x="109" y="10145"/>
                    </a:cubicBezTo>
                    <a:cubicBezTo>
                      <a:pt x="1" y="10851"/>
                      <a:pt x="245" y="11393"/>
                      <a:pt x="869" y="11773"/>
                    </a:cubicBezTo>
                    <a:cubicBezTo>
                      <a:pt x="1276" y="12017"/>
                      <a:pt x="1710" y="12180"/>
                      <a:pt x="2171" y="12288"/>
                    </a:cubicBezTo>
                    <a:cubicBezTo>
                      <a:pt x="2280" y="12300"/>
                      <a:pt x="2386" y="12307"/>
                      <a:pt x="2488" y="12307"/>
                    </a:cubicBezTo>
                    <a:cubicBezTo>
                      <a:pt x="2840" y="12307"/>
                      <a:pt x="3151" y="12227"/>
                      <a:pt x="3445" y="12017"/>
                    </a:cubicBezTo>
                    <a:cubicBezTo>
                      <a:pt x="3771" y="11773"/>
                      <a:pt x="4069" y="11529"/>
                      <a:pt x="4341" y="11230"/>
                    </a:cubicBezTo>
                    <a:cubicBezTo>
                      <a:pt x="5263" y="10227"/>
                      <a:pt x="6076" y="9142"/>
                      <a:pt x="6782" y="7975"/>
                    </a:cubicBezTo>
                    <a:cubicBezTo>
                      <a:pt x="7514" y="6890"/>
                      <a:pt x="8192" y="5806"/>
                      <a:pt x="8816" y="4693"/>
                    </a:cubicBezTo>
                    <a:cubicBezTo>
                      <a:pt x="9277" y="3880"/>
                      <a:pt x="9684" y="3093"/>
                      <a:pt x="9874" y="2171"/>
                    </a:cubicBezTo>
                    <a:cubicBezTo>
                      <a:pt x="10009" y="1574"/>
                      <a:pt x="9820" y="1086"/>
                      <a:pt x="9358" y="733"/>
                    </a:cubicBezTo>
                    <a:cubicBezTo>
                      <a:pt x="8835" y="297"/>
                      <a:pt x="8240" y="1"/>
                      <a:pt x="7562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2740300" y="905725"/>
                <a:ext cx="187175" cy="279475"/>
              </a:xfrm>
              <a:custGeom>
                <a:avLst/>
                <a:gdLst/>
                <a:ahLst/>
                <a:cxnLst/>
                <a:rect l="l" t="t" r="r" b="b"/>
                <a:pathLst>
                  <a:path w="7487" h="11179" extrusionOk="0">
                    <a:moveTo>
                      <a:pt x="5524" y="0"/>
                    </a:moveTo>
                    <a:cubicBezTo>
                      <a:pt x="5071" y="0"/>
                      <a:pt x="4591" y="174"/>
                      <a:pt x="4123" y="605"/>
                    </a:cubicBezTo>
                    <a:cubicBezTo>
                      <a:pt x="3418" y="1256"/>
                      <a:pt x="2875" y="2043"/>
                      <a:pt x="2468" y="2884"/>
                    </a:cubicBezTo>
                    <a:cubicBezTo>
                      <a:pt x="1736" y="4403"/>
                      <a:pt x="1058" y="5949"/>
                      <a:pt x="461" y="7495"/>
                    </a:cubicBezTo>
                    <a:cubicBezTo>
                      <a:pt x="244" y="8173"/>
                      <a:pt x="54" y="8851"/>
                      <a:pt x="0" y="9421"/>
                    </a:cubicBezTo>
                    <a:cubicBezTo>
                      <a:pt x="0" y="10207"/>
                      <a:pt x="380" y="10858"/>
                      <a:pt x="922" y="11021"/>
                    </a:cubicBezTo>
                    <a:cubicBezTo>
                      <a:pt x="1250" y="11113"/>
                      <a:pt x="1536" y="11178"/>
                      <a:pt x="1810" y="11178"/>
                    </a:cubicBezTo>
                    <a:cubicBezTo>
                      <a:pt x="2263" y="11178"/>
                      <a:pt x="2688" y="11002"/>
                      <a:pt x="3228" y="10479"/>
                    </a:cubicBezTo>
                    <a:cubicBezTo>
                      <a:pt x="3960" y="9719"/>
                      <a:pt x="4584" y="8878"/>
                      <a:pt x="5072" y="7929"/>
                    </a:cubicBezTo>
                    <a:cubicBezTo>
                      <a:pt x="5805" y="6654"/>
                      <a:pt x="6510" y="5325"/>
                      <a:pt x="6971" y="3887"/>
                    </a:cubicBezTo>
                    <a:cubicBezTo>
                      <a:pt x="7188" y="3291"/>
                      <a:pt x="7378" y="2640"/>
                      <a:pt x="7432" y="1989"/>
                    </a:cubicBezTo>
                    <a:cubicBezTo>
                      <a:pt x="7486" y="1501"/>
                      <a:pt x="7378" y="958"/>
                      <a:pt x="6971" y="605"/>
                    </a:cubicBezTo>
                    <a:cubicBezTo>
                      <a:pt x="6571" y="250"/>
                      <a:pt x="6067" y="0"/>
                      <a:pt x="5524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2757925" y="590550"/>
                <a:ext cx="263800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10552" h="7967" extrusionOk="0">
                    <a:moveTo>
                      <a:pt x="2089" y="1"/>
                    </a:moveTo>
                    <a:cubicBezTo>
                      <a:pt x="1643" y="1"/>
                      <a:pt x="1314" y="213"/>
                      <a:pt x="1058" y="546"/>
                    </a:cubicBezTo>
                    <a:cubicBezTo>
                      <a:pt x="678" y="980"/>
                      <a:pt x="461" y="1441"/>
                      <a:pt x="272" y="1983"/>
                    </a:cubicBezTo>
                    <a:cubicBezTo>
                      <a:pt x="0" y="2797"/>
                      <a:pt x="244" y="3475"/>
                      <a:pt x="868" y="4072"/>
                    </a:cubicBezTo>
                    <a:cubicBezTo>
                      <a:pt x="1221" y="4397"/>
                      <a:pt x="1601" y="4696"/>
                      <a:pt x="2035" y="4967"/>
                    </a:cubicBezTo>
                    <a:cubicBezTo>
                      <a:pt x="3445" y="5889"/>
                      <a:pt x="4883" y="6648"/>
                      <a:pt x="6456" y="7245"/>
                    </a:cubicBezTo>
                    <a:cubicBezTo>
                      <a:pt x="7242" y="7544"/>
                      <a:pt x="7975" y="7869"/>
                      <a:pt x="8788" y="7950"/>
                    </a:cubicBezTo>
                    <a:cubicBezTo>
                      <a:pt x="8862" y="7961"/>
                      <a:pt x="8935" y="7966"/>
                      <a:pt x="9006" y="7966"/>
                    </a:cubicBezTo>
                    <a:cubicBezTo>
                      <a:pt x="9666" y="7966"/>
                      <a:pt x="10193" y="7524"/>
                      <a:pt x="10389" y="6838"/>
                    </a:cubicBezTo>
                    <a:cubicBezTo>
                      <a:pt x="10552" y="6160"/>
                      <a:pt x="10362" y="5591"/>
                      <a:pt x="9955" y="5048"/>
                    </a:cubicBezTo>
                    <a:cubicBezTo>
                      <a:pt x="9548" y="4506"/>
                      <a:pt x="9033" y="4045"/>
                      <a:pt x="8490" y="3556"/>
                    </a:cubicBezTo>
                    <a:cubicBezTo>
                      <a:pt x="6808" y="2146"/>
                      <a:pt x="4991" y="980"/>
                      <a:pt x="2957" y="166"/>
                    </a:cubicBezTo>
                    <a:cubicBezTo>
                      <a:pt x="2686" y="57"/>
                      <a:pt x="2414" y="3"/>
                      <a:pt x="2170" y="3"/>
                    </a:cubicBezTo>
                    <a:cubicBezTo>
                      <a:pt x="2143" y="2"/>
                      <a:pt x="2116" y="1"/>
                      <a:pt x="2089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2043875" y="521950"/>
                <a:ext cx="174975" cy="342000"/>
              </a:xfrm>
              <a:custGeom>
                <a:avLst/>
                <a:gdLst/>
                <a:ahLst/>
                <a:cxnLst/>
                <a:rect l="l" t="t" r="r" b="b"/>
                <a:pathLst>
                  <a:path w="6999" h="13680" extrusionOk="0">
                    <a:moveTo>
                      <a:pt x="1657" y="1"/>
                    </a:moveTo>
                    <a:cubicBezTo>
                      <a:pt x="944" y="1"/>
                      <a:pt x="299" y="490"/>
                      <a:pt x="164" y="1282"/>
                    </a:cubicBezTo>
                    <a:cubicBezTo>
                      <a:pt x="136" y="1445"/>
                      <a:pt x="82" y="1662"/>
                      <a:pt x="82" y="1825"/>
                    </a:cubicBezTo>
                    <a:cubicBezTo>
                      <a:pt x="1" y="2801"/>
                      <a:pt x="191" y="3751"/>
                      <a:pt x="462" y="4673"/>
                    </a:cubicBezTo>
                    <a:cubicBezTo>
                      <a:pt x="760" y="5677"/>
                      <a:pt x="1140" y="6707"/>
                      <a:pt x="1520" y="7684"/>
                    </a:cubicBezTo>
                    <a:cubicBezTo>
                      <a:pt x="2117" y="9284"/>
                      <a:pt x="2605" y="10911"/>
                      <a:pt x="3527" y="12322"/>
                    </a:cubicBezTo>
                    <a:cubicBezTo>
                      <a:pt x="3744" y="12729"/>
                      <a:pt x="4015" y="13136"/>
                      <a:pt x="4422" y="13380"/>
                    </a:cubicBezTo>
                    <a:cubicBezTo>
                      <a:pt x="4743" y="13570"/>
                      <a:pt x="5086" y="13679"/>
                      <a:pt x="5409" y="13679"/>
                    </a:cubicBezTo>
                    <a:cubicBezTo>
                      <a:pt x="5959" y="13679"/>
                      <a:pt x="6451" y="13362"/>
                      <a:pt x="6673" y="12593"/>
                    </a:cubicBezTo>
                    <a:cubicBezTo>
                      <a:pt x="6728" y="12295"/>
                      <a:pt x="6836" y="11996"/>
                      <a:pt x="6863" y="11644"/>
                    </a:cubicBezTo>
                    <a:cubicBezTo>
                      <a:pt x="6999" y="10694"/>
                      <a:pt x="6809" y="9799"/>
                      <a:pt x="6592" y="8877"/>
                    </a:cubicBezTo>
                    <a:cubicBezTo>
                      <a:pt x="6239" y="7304"/>
                      <a:pt x="5616" y="5812"/>
                      <a:pt x="5100" y="4320"/>
                    </a:cubicBezTo>
                    <a:cubicBezTo>
                      <a:pt x="4802" y="3398"/>
                      <a:pt x="4422" y="2476"/>
                      <a:pt x="3798" y="1499"/>
                    </a:cubicBezTo>
                    <a:cubicBezTo>
                      <a:pt x="3581" y="1038"/>
                      <a:pt x="3066" y="632"/>
                      <a:pt x="2523" y="252"/>
                    </a:cubicBezTo>
                    <a:cubicBezTo>
                      <a:pt x="2243" y="80"/>
                      <a:pt x="1944" y="1"/>
                      <a:pt x="1657" y="1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2011325" y="527925"/>
                <a:ext cx="175675" cy="342125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3685" extrusionOk="0">
                    <a:moveTo>
                      <a:pt x="1669" y="1"/>
                    </a:moveTo>
                    <a:cubicBezTo>
                      <a:pt x="960" y="1"/>
                      <a:pt x="317" y="481"/>
                      <a:pt x="164" y="1288"/>
                    </a:cubicBezTo>
                    <a:cubicBezTo>
                      <a:pt x="137" y="1450"/>
                      <a:pt x="109" y="1640"/>
                      <a:pt x="109" y="1830"/>
                    </a:cubicBezTo>
                    <a:cubicBezTo>
                      <a:pt x="1" y="2807"/>
                      <a:pt x="218" y="3756"/>
                      <a:pt x="489" y="4678"/>
                    </a:cubicBezTo>
                    <a:cubicBezTo>
                      <a:pt x="788" y="5682"/>
                      <a:pt x="1167" y="6712"/>
                      <a:pt x="1520" y="7689"/>
                    </a:cubicBezTo>
                    <a:cubicBezTo>
                      <a:pt x="2144" y="9289"/>
                      <a:pt x="2605" y="10917"/>
                      <a:pt x="3527" y="12327"/>
                    </a:cubicBezTo>
                    <a:cubicBezTo>
                      <a:pt x="3771" y="12734"/>
                      <a:pt x="4042" y="13141"/>
                      <a:pt x="4449" y="13385"/>
                    </a:cubicBezTo>
                    <a:cubicBezTo>
                      <a:pt x="4760" y="13575"/>
                      <a:pt x="5101" y="13684"/>
                      <a:pt x="5423" y="13684"/>
                    </a:cubicBezTo>
                    <a:cubicBezTo>
                      <a:pt x="5972" y="13684"/>
                      <a:pt x="6468" y="13368"/>
                      <a:pt x="6673" y="12598"/>
                    </a:cubicBezTo>
                    <a:cubicBezTo>
                      <a:pt x="6755" y="12300"/>
                      <a:pt x="6863" y="12001"/>
                      <a:pt x="6890" y="11649"/>
                    </a:cubicBezTo>
                    <a:cubicBezTo>
                      <a:pt x="7026" y="10700"/>
                      <a:pt x="6809" y="9804"/>
                      <a:pt x="6619" y="8882"/>
                    </a:cubicBezTo>
                    <a:cubicBezTo>
                      <a:pt x="6239" y="7309"/>
                      <a:pt x="5643" y="5817"/>
                      <a:pt x="5127" y="4325"/>
                    </a:cubicBezTo>
                    <a:cubicBezTo>
                      <a:pt x="4829" y="3376"/>
                      <a:pt x="4449" y="2481"/>
                      <a:pt x="3798" y="1477"/>
                    </a:cubicBezTo>
                    <a:cubicBezTo>
                      <a:pt x="3608" y="1016"/>
                      <a:pt x="3093" y="637"/>
                      <a:pt x="2551" y="257"/>
                    </a:cubicBezTo>
                    <a:cubicBezTo>
                      <a:pt x="2265" y="83"/>
                      <a:pt x="1962" y="1"/>
                      <a:pt x="1669" y="1"/>
                    </a:cubicBez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2895325" y="326850"/>
                <a:ext cx="198275" cy="116550"/>
              </a:xfrm>
              <a:custGeom>
                <a:avLst/>
                <a:gdLst/>
                <a:ahLst/>
                <a:cxnLst/>
                <a:rect l="l" t="t" r="r" b="b"/>
                <a:pathLst>
                  <a:path w="7931" h="4662" extrusionOk="0">
                    <a:moveTo>
                      <a:pt x="1557" y="0"/>
                    </a:moveTo>
                    <a:cubicBezTo>
                      <a:pt x="1258" y="380"/>
                      <a:pt x="960" y="787"/>
                      <a:pt x="661" y="1248"/>
                    </a:cubicBezTo>
                    <a:cubicBezTo>
                      <a:pt x="336" y="1655"/>
                      <a:pt x="200" y="2278"/>
                      <a:pt x="119" y="2875"/>
                    </a:cubicBezTo>
                    <a:cubicBezTo>
                      <a:pt x="0" y="3872"/>
                      <a:pt x="712" y="4661"/>
                      <a:pt x="1619" y="4661"/>
                    </a:cubicBezTo>
                    <a:cubicBezTo>
                      <a:pt x="1749" y="4661"/>
                      <a:pt x="1882" y="4645"/>
                      <a:pt x="2018" y="4611"/>
                    </a:cubicBezTo>
                    <a:cubicBezTo>
                      <a:pt x="2180" y="4584"/>
                      <a:pt x="2343" y="4503"/>
                      <a:pt x="2506" y="4448"/>
                    </a:cubicBezTo>
                    <a:cubicBezTo>
                      <a:pt x="3428" y="4096"/>
                      <a:pt x="4215" y="3526"/>
                      <a:pt x="4920" y="2929"/>
                    </a:cubicBezTo>
                    <a:cubicBezTo>
                      <a:pt x="5734" y="2197"/>
                      <a:pt x="6493" y="1465"/>
                      <a:pt x="7225" y="705"/>
                    </a:cubicBezTo>
                    <a:lnTo>
                      <a:pt x="7931" y="0"/>
                    </a:ln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2587050" y="694000"/>
                <a:ext cx="118000" cy="305100"/>
              </a:xfrm>
              <a:custGeom>
                <a:avLst/>
                <a:gdLst/>
                <a:ahLst/>
                <a:cxnLst/>
                <a:rect l="l" t="t" r="r" b="b"/>
                <a:pathLst>
                  <a:path w="4720" h="12204" extrusionOk="0">
                    <a:moveTo>
                      <a:pt x="2626" y="0"/>
                    </a:moveTo>
                    <a:cubicBezTo>
                      <a:pt x="1545" y="0"/>
                      <a:pt x="555" y="973"/>
                      <a:pt x="434" y="1968"/>
                    </a:cubicBezTo>
                    <a:lnTo>
                      <a:pt x="326" y="2673"/>
                    </a:lnTo>
                    <a:cubicBezTo>
                      <a:pt x="109" y="4328"/>
                      <a:pt x="109" y="6009"/>
                      <a:pt x="109" y="7664"/>
                    </a:cubicBezTo>
                    <a:cubicBezTo>
                      <a:pt x="109" y="7881"/>
                      <a:pt x="54" y="8125"/>
                      <a:pt x="54" y="8369"/>
                    </a:cubicBezTo>
                    <a:cubicBezTo>
                      <a:pt x="0" y="9319"/>
                      <a:pt x="0" y="10268"/>
                      <a:pt x="190" y="11190"/>
                    </a:cubicBezTo>
                    <a:cubicBezTo>
                      <a:pt x="298" y="11651"/>
                      <a:pt x="570" y="11922"/>
                      <a:pt x="1004" y="12031"/>
                    </a:cubicBezTo>
                    <a:cubicBezTo>
                      <a:pt x="1275" y="12112"/>
                      <a:pt x="1600" y="12167"/>
                      <a:pt x="1872" y="12194"/>
                    </a:cubicBezTo>
                    <a:cubicBezTo>
                      <a:pt x="1922" y="12200"/>
                      <a:pt x="1976" y="12204"/>
                      <a:pt x="2033" y="12204"/>
                    </a:cubicBezTo>
                    <a:cubicBezTo>
                      <a:pt x="2657" y="12204"/>
                      <a:pt x="3653" y="11798"/>
                      <a:pt x="3852" y="11027"/>
                    </a:cubicBezTo>
                    <a:cubicBezTo>
                      <a:pt x="4042" y="10485"/>
                      <a:pt x="4123" y="9915"/>
                      <a:pt x="4204" y="9400"/>
                    </a:cubicBezTo>
                    <a:cubicBezTo>
                      <a:pt x="4476" y="7501"/>
                      <a:pt x="4665" y="5603"/>
                      <a:pt x="4720" y="3650"/>
                    </a:cubicBezTo>
                    <a:lnTo>
                      <a:pt x="4720" y="2348"/>
                    </a:lnTo>
                    <a:cubicBezTo>
                      <a:pt x="4720" y="2077"/>
                      <a:pt x="4720" y="1778"/>
                      <a:pt x="4638" y="1534"/>
                    </a:cubicBezTo>
                    <a:cubicBezTo>
                      <a:pt x="4367" y="395"/>
                      <a:pt x="4123" y="259"/>
                      <a:pt x="3011" y="42"/>
                    </a:cubicBezTo>
                    <a:cubicBezTo>
                      <a:pt x="2882" y="14"/>
                      <a:pt x="2753" y="0"/>
                      <a:pt x="2626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2332750" y="507375"/>
                <a:ext cx="301775" cy="141575"/>
              </a:xfrm>
              <a:custGeom>
                <a:avLst/>
                <a:gdLst/>
                <a:ahLst/>
                <a:cxnLst/>
                <a:rect l="l" t="t" r="r" b="b"/>
                <a:pathLst>
                  <a:path w="12071" h="5663" extrusionOk="0">
                    <a:moveTo>
                      <a:pt x="9521" y="1"/>
                    </a:moveTo>
                    <a:cubicBezTo>
                      <a:pt x="9284" y="1"/>
                      <a:pt x="9046" y="21"/>
                      <a:pt x="8816" y="48"/>
                    </a:cubicBezTo>
                    <a:cubicBezTo>
                      <a:pt x="7704" y="102"/>
                      <a:pt x="6646" y="374"/>
                      <a:pt x="5615" y="726"/>
                    </a:cubicBezTo>
                    <a:cubicBezTo>
                      <a:pt x="4395" y="1133"/>
                      <a:pt x="3174" y="1486"/>
                      <a:pt x="2035" y="2110"/>
                    </a:cubicBezTo>
                    <a:cubicBezTo>
                      <a:pt x="1357" y="2462"/>
                      <a:pt x="706" y="2950"/>
                      <a:pt x="380" y="3683"/>
                    </a:cubicBezTo>
                    <a:cubicBezTo>
                      <a:pt x="1" y="4578"/>
                      <a:pt x="462" y="5473"/>
                      <a:pt x="1411" y="5581"/>
                    </a:cubicBezTo>
                    <a:cubicBezTo>
                      <a:pt x="1655" y="5636"/>
                      <a:pt x="1872" y="5663"/>
                      <a:pt x="2062" y="5663"/>
                    </a:cubicBezTo>
                    <a:cubicBezTo>
                      <a:pt x="2306" y="5663"/>
                      <a:pt x="2496" y="5663"/>
                      <a:pt x="2740" y="5609"/>
                    </a:cubicBezTo>
                    <a:cubicBezTo>
                      <a:pt x="4883" y="5419"/>
                      <a:pt x="6944" y="4849"/>
                      <a:pt x="8979" y="4171"/>
                    </a:cubicBezTo>
                    <a:cubicBezTo>
                      <a:pt x="9657" y="3927"/>
                      <a:pt x="10362" y="3656"/>
                      <a:pt x="11013" y="3303"/>
                    </a:cubicBezTo>
                    <a:cubicBezTo>
                      <a:pt x="11827" y="2815"/>
                      <a:pt x="12071" y="2082"/>
                      <a:pt x="11745" y="1269"/>
                    </a:cubicBezTo>
                    <a:cubicBezTo>
                      <a:pt x="11474" y="536"/>
                      <a:pt x="10904" y="211"/>
                      <a:pt x="10226" y="75"/>
                    </a:cubicBezTo>
                    <a:cubicBezTo>
                      <a:pt x="9996" y="21"/>
                      <a:pt x="9758" y="1"/>
                      <a:pt x="9521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2152375" y="1216700"/>
                <a:ext cx="171600" cy="313300"/>
              </a:xfrm>
              <a:custGeom>
                <a:avLst/>
                <a:gdLst/>
                <a:ahLst/>
                <a:cxnLst/>
                <a:rect l="l" t="t" r="r" b="b"/>
                <a:pathLst>
                  <a:path w="6864" h="12532" extrusionOk="0">
                    <a:moveTo>
                      <a:pt x="2799" y="1047"/>
                    </a:moveTo>
                    <a:cubicBezTo>
                      <a:pt x="3004" y="1047"/>
                      <a:pt x="3221" y="1112"/>
                      <a:pt x="3445" y="1240"/>
                    </a:cubicBezTo>
                    <a:cubicBezTo>
                      <a:pt x="3852" y="1430"/>
                      <a:pt x="4151" y="1783"/>
                      <a:pt x="4395" y="2135"/>
                    </a:cubicBezTo>
                    <a:cubicBezTo>
                      <a:pt x="4802" y="2786"/>
                      <a:pt x="5046" y="3491"/>
                      <a:pt x="5236" y="4224"/>
                    </a:cubicBezTo>
                    <a:cubicBezTo>
                      <a:pt x="5561" y="5227"/>
                      <a:pt x="5697" y="6285"/>
                      <a:pt x="5751" y="7343"/>
                    </a:cubicBezTo>
                    <a:cubicBezTo>
                      <a:pt x="5778" y="8021"/>
                      <a:pt x="5832" y="8699"/>
                      <a:pt x="5832" y="9377"/>
                    </a:cubicBezTo>
                    <a:cubicBezTo>
                      <a:pt x="5832" y="9811"/>
                      <a:pt x="5724" y="10218"/>
                      <a:pt x="5480" y="10598"/>
                    </a:cubicBezTo>
                    <a:cubicBezTo>
                      <a:pt x="5344" y="10815"/>
                      <a:pt x="5154" y="11032"/>
                      <a:pt x="4910" y="11140"/>
                    </a:cubicBezTo>
                    <a:cubicBezTo>
                      <a:pt x="4666" y="11276"/>
                      <a:pt x="4368" y="11357"/>
                      <a:pt x="4096" y="11439"/>
                    </a:cubicBezTo>
                    <a:cubicBezTo>
                      <a:pt x="3955" y="11481"/>
                      <a:pt x="3820" y="11502"/>
                      <a:pt x="3692" y="11502"/>
                    </a:cubicBezTo>
                    <a:cubicBezTo>
                      <a:pt x="3329" y="11502"/>
                      <a:pt x="3014" y="11339"/>
                      <a:pt x="2713" y="11059"/>
                    </a:cubicBezTo>
                    <a:cubicBezTo>
                      <a:pt x="2333" y="10679"/>
                      <a:pt x="2089" y="10245"/>
                      <a:pt x="1926" y="9784"/>
                    </a:cubicBezTo>
                    <a:cubicBezTo>
                      <a:pt x="1384" y="8347"/>
                      <a:pt x="1086" y="6855"/>
                      <a:pt x="1113" y="5336"/>
                    </a:cubicBezTo>
                    <a:cubicBezTo>
                      <a:pt x="1113" y="4414"/>
                      <a:pt x="1167" y="3573"/>
                      <a:pt x="1384" y="2651"/>
                    </a:cubicBezTo>
                    <a:cubicBezTo>
                      <a:pt x="1493" y="2244"/>
                      <a:pt x="1682" y="1837"/>
                      <a:pt x="1954" y="1511"/>
                    </a:cubicBezTo>
                    <a:cubicBezTo>
                      <a:pt x="2200" y="1199"/>
                      <a:pt x="2486" y="1047"/>
                      <a:pt x="2799" y="1047"/>
                    </a:cubicBezTo>
                    <a:close/>
                    <a:moveTo>
                      <a:pt x="2807" y="0"/>
                    </a:moveTo>
                    <a:cubicBezTo>
                      <a:pt x="2165" y="0"/>
                      <a:pt x="1553" y="313"/>
                      <a:pt x="1086" y="915"/>
                    </a:cubicBezTo>
                    <a:cubicBezTo>
                      <a:pt x="625" y="1457"/>
                      <a:pt x="408" y="2081"/>
                      <a:pt x="272" y="2759"/>
                    </a:cubicBezTo>
                    <a:cubicBezTo>
                      <a:pt x="28" y="4034"/>
                      <a:pt x="1" y="5336"/>
                      <a:pt x="82" y="6611"/>
                    </a:cubicBezTo>
                    <a:cubicBezTo>
                      <a:pt x="218" y="8021"/>
                      <a:pt x="570" y="9323"/>
                      <a:pt x="1140" y="10625"/>
                    </a:cubicBezTo>
                    <a:cubicBezTo>
                      <a:pt x="1384" y="11113"/>
                      <a:pt x="1682" y="11547"/>
                      <a:pt x="2089" y="11900"/>
                    </a:cubicBezTo>
                    <a:cubicBezTo>
                      <a:pt x="2553" y="12315"/>
                      <a:pt x="3060" y="12532"/>
                      <a:pt x="3651" y="12532"/>
                    </a:cubicBezTo>
                    <a:cubicBezTo>
                      <a:pt x="3717" y="12532"/>
                      <a:pt x="3784" y="12529"/>
                      <a:pt x="3852" y="12524"/>
                    </a:cubicBezTo>
                    <a:cubicBezTo>
                      <a:pt x="4395" y="12469"/>
                      <a:pt x="4910" y="12307"/>
                      <a:pt x="5371" y="12090"/>
                    </a:cubicBezTo>
                    <a:cubicBezTo>
                      <a:pt x="6104" y="11737"/>
                      <a:pt x="6510" y="11167"/>
                      <a:pt x="6673" y="10381"/>
                    </a:cubicBezTo>
                    <a:cubicBezTo>
                      <a:pt x="6836" y="9703"/>
                      <a:pt x="6836" y="9025"/>
                      <a:pt x="6836" y="8319"/>
                    </a:cubicBezTo>
                    <a:cubicBezTo>
                      <a:pt x="6863" y="7560"/>
                      <a:pt x="6809" y="6800"/>
                      <a:pt x="6673" y="5960"/>
                    </a:cubicBezTo>
                    <a:cubicBezTo>
                      <a:pt x="6510" y="4712"/>
                      <a:pt x="6185" y="3491"/>
                      <a:pt x="5642" y="2298"/>
                    </a:cubicBezTo>
                    <a:cubicBezTo>
                      <a:pt x="5263" y="1538"/>
                      <a:pt x="4774" y="860"/>
                      <a:pt x="4015" y="372"/>
                    </a:cubicBezTo>
                    <a:cubicBezTo>
                      <a:pt x="3619" y="122"/>
                      <a:pt x="3207" y="0"/>
                      <a:pt x="2807" y="0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2512450" y="769525"/>
                <a:ext cx="148525" cy="313825"/>
              </a:xfrm>
              <a:custGeom>
                <a:avLst/>
                <a:gdLst/>
                <a:ahLst/>
                <a:cxnLst/>
                <a:rect l="l" t="t" r="r" b="b"/>
                <a:pathLst>
                  <a:path w="5941" h="12553" extrusionOk="0">
                    <a:moveTo>
                      <a:pt x="2315" y="1076"/>
                    </a:moveTo>
                    <a:cubicBezTo>
                      <a:pt x="2373" y="1076"/>
                      <a:pt x="2433" y="1081"/>
                      <a:pt x="2496" y="1090"/>
                    </a:cubicBezTo>
                    <a:cubicBezTo>
                      <a:pt x="3011" y="1117"/>
                      <a:pt x="3445" y="1307"/>
                      <a:pt x="3906" y="1551"/>
                    </a:cubicBezTo>
                    <a:cubicBezTo>
                      <a:pt x="4205" y="1714"/>
                      <a:pt x="4367" y="1985"/>
                      <a:pt x="4503" y="2310"/>
                    </a:cubicBezTo>
                    <a:cubicBezTo>
                      <a:pt x="4747" y="2771"/>
                      <a:pt x="4801" y="3260"/>
                      <a:pt x="4883" y="3721"/>
                    </a:cubicBezTo>
                    <a:cubicBezTo>
                      <a:pt x="5018" y="5701"/>
                      <a:pt x="4883" y="7600"/>
                      <a:pt x="4367" y="9498"/>
                    </a:cubicBezTo>
                    <a:cubicBezTo>
                      <a:pt x="4232" y="9986"/>
                      <a:pt x="4069" y="10502"/>
                      <a:pt x="3716" y="10909"/>
                    </a:cubicBezTo>
                    <a:cubicBezTo>
                      <a:pt x="3407" y="11292"/>
                      <a:pt x="3064" y="11484"/>
                      <a:pt x="2736" y="11484"/>
                    </a:cubicBezTo>
                    <a:cubicBezTo>
                      <a:pt x="2345" y="11484"/>
                      <a:pt x="1975" y="11211"/>
                      <a:pt x="1709" y="10664"/>
                    </a:cubicBezTo>
                    <a:cubicBezTo>
                      <a:pt x="1547" y="10339"/>
                      <a:pt x="1438" y="9932"/>
                      <a:pt x="1384" y="9552"/>
                    </a:cubicBezTo>
                    <a:cubicBezTo>
                      <a:pt x="1113" y="8332"/>
                      <a:pt x="1113" y="7084"/>
                      <a:pt x="1085" y="5836"/>
                    </a:cubicBezTo>
                    <a:cubicBezTo>
                      <a:pt x="1085" y="4779"/>
                      <a:pt x="1004" y="3694"/>
                      <a:pt x="1113" y="2636"/>
                    </a:cubicBezTo>
                    <a:cubicBezTo>
                      <a:pt x="1140" y="2202"/>
                      <a:pt x="1330" y="1795"/>
                      <a:pt x="1601" y="1442"/>
                    </a:cubicBezTo>
                    <a:cubicBezTo>
                      <a:pt x="1782" y="1193"/>
                      <a:pt x="2020" y="1076"/>
                      <a:pt x="2315" y="1076"/>
                    </a:cubicBezTo>
                    <a:close/>
                    <a:moveTo>
                      <a:pt x="2315" y="0"/>
                    </a:moveTo>
                    <a:cubicBezTo>
                      <a:pt x="2034" y="0"/>
                      <a:pt x="1770" y="76"/>
                      <a:pt x="1492" y="195"/>
                    </a:cubicBezTo>
                    <a:cubicBezTo>
                      <a:pt x="597" y="629"/>
                      <a:pt x="190" y="1415"/>
                      <a:pt x="55" y="2337"/>
                    </a:cubicBezTo>
                    <a:cubicBezTo>
                      <a:pt x="0" y="2907"/>
                      <a:pt x="28" y="3477"/>
                      <a:pt x="28" y="4046"/>
                    </a:cubicBezTo>
                    <a:cubicBezTo>
                      <a:pt x="28" y="5511"/>
                      <a:pt x="28" y="6976"/>
                      <a:pt x="163" y="8440"/>
                    </a:cubicBezTo>
                    <a:cubicBezTo>
                      <a:pt x="272" y="9363"/>
                      <a:pt x="407" y="10258"/>
                      <a:pt x="787" y="11153"/>
                    </a:cubicBezTo>
                    <a:cubicBezTo>
                      <a:pt x="814" y="11261"/>
                      <a:pt x="868" y="11343"/>
                      <a:pt x="896" y="11478"/>
                    </a:cubicBezTo>
                    <a:cubicBezTo>
                      <a:pt x="1318" y="12182"/>
                      <a:pt x="1993" y="12552"/>
                      <a:pt x="2686" y="12552"/>
                    </a:cubicBezTo>
                    <a:cubicBezTo>
                      <a:pt x="3195" y="12552"/>
                      <a:pt x="3714" y="12353"/>
                      <a:pt x="4150" y="11939"/>
                    </a:cubicBezTo>
                    <a:cubicBezTo>
                      <a:pt x="4666" y="11451"/>
                      <a:pt x="4964" y="10854"/>
                      <a:pt x="5181" y="10203"/>
                    </a:cubicBezTo>
                    <a:cubicBezTo>
                      <a:pt x="5778" y="8305"/>
                      <a:pt x="5941" y="6325"/>
                      <a:pt x="5886" y="4345"/>
                    </a:cubicBezTo>
                    <a:cubicBezTo>
                      <a:pt x="5859" y="3639"/>
                      <a:pt x="5805" y="2961"/>
                      <a:pt x="5588" y="2337"/>
                    </a:cubicBezTo>
                    <a:cubicBezTo>
                      <a:pt x="5398" y="1605"/>
                      <a:pt x="5018" y="981"/>
                      <a:pt x="4340" y="602"/>
                    </a:cubicBezTo>
                    <a:cubicBezTo>
                      <a:pt x="3825" y="330"/>
                      <a:pt x="3255" y="86"/>
                      <a:pt x="2631" y="32"/>
                    </a:cubicBezTo>
                    <a:cubicBezTo>
                      <a:pt x="2522" y="10"/>
                      <a:pt x="2417" y="0"/>
                      <a:pt x="2315" y="0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3054925" y="1274450"/>
                <a:ext cx="80725" cy="305625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12225" extrusionOk="0">
                    <a:moveTo>
                      <a:pt x="2627" y="0"/>
                    </a:moveTo>
                    <a:cubicBezTo>
                      <a:pt x="1551" y="0"/>
                      <a:pt x="580" y="973"/>
                      <a:pt x="435" y="1968"/>
                    </a:cubicBezTo>
                    <a:lnTo>
                      <a:pt x="326" y="2673"/>
                    </a:lnTo>
                    <a:cubicBezTo>
                      <a:pt x="109" y="4355"/>
                      <a:pt x="109" y="6009"/>
                      <a:pt x="109" y="7664"/>
                    </a:cubicBezTo>
                    <a:cubicBezTo>
                      <a:pt x="109" y="7908"/>
                      <a:pt x="55" y="8152"/>
                      <a:pt x="55" y="8369"/>
                    </a:cubicBezTo>
                    <a:cubicBezTo>
                      <a:pt x="1" y="9319"/>
                      <a:pt x="1" y="10241"/>
                      <a:pt x="190" y="11190"/>
                    </a:cubicBezTo>
                    <a:cubicBezTo>
                      <a:pt x="299" y="11678"/>
                      <a:pt x="570" y="11950"/>
                      <a:pt x="1004" y="12031"/>
                    </a:cubicBezTo>
                    <a:cubicBezTo>
                      <a:pt x="1275" y="12112"/>
                      <a:pt x="1574" y="12167"/>
                      <a:pt x="1845" y="12221"/>
                    </a:cubicBezTo>
                    <a:cubicBezTo>
                      <a:pt x="1877" y="12223"/>
                      <a:pt x="1910" y="12224"/>
                      <a:pt x="1944" y="12224"/>
                    </a:cubicBezTo>
                    <a:cubicBezTo>
                      <a:pt x="2315" y="12224"/>
                      <a:pt x="2804" y="12090"/>
                      <a:pt x="3201" y="11841"/>
                    </a:cubicBezTo>
                    <a:lnTo>
                      <a:pt x="3201" y="69"/>
                    </a:lnTo>
                    <a:lnTo>
                      <a:pt x="3228" y="69"/>
                    </a:lnTo>
                    <a:cubicBezTo>
                      <a:pt x="3147" y="69"/>
                      <a:pt x="3093" y="42"/>
                      <a:pt x="3011" y="42"/>
                    </a:cubicBezTo>
                    <a:cubicBezTo>
                      <a:pt x="2883" y="14"/>
                      <a:pt x="2754" y="0"/>
                      <a:pt x="2627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2981025" y="1349275"/>
                <a:ext cx="148525" cy="313850"/>
              </a:xfrm>
              <a:custGeom>
                <a:avLst/>
                <a:gdLst/>
                <a:ahLst/>
                <a:cxnLst/>
                <a:rect l="l" t="t" r="r" b="b"/>
                <a:pathLst>
                  <a:path w="5941" h="12554" extrusionOk="0">
                    <a:moveTo>
                      <a:pt x="2324" y="1077"/>
                    </a:moveTo>
                    <a:cubicBezTo>
                      <a:pt x="2380" y="1077"/>
                      <a:pt x="2437" y="1082"/>
                      <a:pt x="2495" y="1091"/>
                    </a:cubicBezTo>
                    <a:cubicBezTo>
                      <a:pt x="3011" y="1118"/>
                      <a:pt x="3445" y="1308"/>
                      <a:pt x="3906" y="1552"/>
                    </a:cubicBezTo>
                    <a:cubicBezTo>
                      <a:pt x="4204" y="1714"/>
                      <a:pt x="4367" y="1986"/>
                      <a:pt x="4503" y="2311"/>
                    </a:cubicBezTo>
                    <a:cubicBezTo>
                      <a:pt x="4747" y="2745"/>
                      <a:pt x="4828" y="3233"/>
                      <a:pt x="4882" y="3722"/>
                    </a:cubicBezTo>
                    <a:cubicBezTo>
                      <a:pt x="5018" y="5702"/>
                      <a:pt x="4882" y="7600"/>
                      <a:pt x="4367" y="9499"/>
                    </a:cubicBezTo>
                    <a:cubicBezTo>
                      <a:pt x="4231" y="9987"/>
                      <a:pt x="4069" y="10503"/>
                      <a:pt x="3716" y="10909"/>
                    </a:cubicBezTo>
                    <a:cubicBezTo>
                      <a:pt x="3407" y="11293"/>
                      <a:pt x="3064" y="11484"/>
                      <a:pt x="2739" y="11484"/>
                    </a:cubicBezTo>
                    <a:cubicBezTo>
                      <a:pt x="2350" y="11484"/>
                      <a:pt x="1987" y="11211"/>
                      <a:pt x="1736" y="10665"/>
                    </a:cubicBezTo>
                    <a:cubicBezTo>
                      <a:pt x="1546" y="10340"/>
                      <a:pt x="1465" y="9933"/>
                      <a:pt x="1383" y="9553"/>
                    </a:cubicBezTo>
                    <a:cubicBezTo>
                      <a:pt x="1112" y="8333"/>
                      <a:pt x="1112" y="7085"/>
                      <a:pt x="1085" y="5810"/>
                    </a:cubicBezTo>
                    <a:cubicBezTo>
                      <a:pt x="1085" y="4779"/>
                      <a:pt x="1004" y="3695"/>
                      <a:pt x="1112" y="2637"/>
                    </a:cubicBezTo>
                    <a:cubicBezTo>
                      <a:pt x="1139" y="2203"/>
                      <a:pt x="1329" y="1796"/>
                      <a:pt x="1600" y="1443"/>
                    </a:cubicBezTo>
                    <a:cubicBezTo>
                      <a:pt x="1782" y="1194"/>
                      <a:pt x="2039" y="1077"/>
                      <a:pt x="2324" y="1077"/>
                    </a:cubicBezTo>
                    <a:close/>
                    <a:moveTo>
                      <a:pt x="2336" y="1"/>
                    </a:moveTo>
                    <a:cubicBezTo>
                      <a:pt x="2048" y="1"/>
                      <a:pt x="1770" y="76"/>
                      <a:pt x="1492" y="196"/>
                    </a:cubicBezTo>
                    <a:cubicBezTo>
                      <a:pt x="624" y="630"/>
                      <a:pt x="217" y="1416"/>
                      <a:pt x="81" y="2338"/>
                    </a:cubicBezTo>
                    <a:cubicBezTo>
                      <a:pt x="0" y="2908"/>
                      <a:pt x="27" y="3478"/>
                      <a:pt x="27" y="4074"/>
                    </a:cubicBezTo>
                    <a:cubicBezTo>
                      <a:pt x="27" y="5512"/>
                      <a:pt x="27" y="6976"/>
                      <a:pt x="163" y="8441"/>
                    </a:cubicBezTo>
                    <a:cubicBezTo>
                      <a:pt x="271" y="9336"/>
                      <a:pt x="407" y="10258"/>
                      <a:pt x="787" y="11154"/>
                    </a:cubicBezTo>
                    <a:cubicBezTo>
                      <a:pt x="814" y="11208"/>
                      <a:pt x="895" y="11343"/>
                      <a:pt x="922" y="11479"/>
                    </a:cubicBezTo>
                    <a:cubicBezTo>
                      <a:pt x="1329" y="12183"/>
                      <a:pt x="1997" y="12553"/>
                      <a:pt x="2693" y="12553"/>
                    </a:cubicBezTo>
                    <a:cubicBezTo>
                      <a:pt x="3204" y="12553"/>
                      <a:pt x="3729" y="12354"/>
                      <a:pt x="4177" y="11940"/>
                    </a:cubicBezTo>
                    <a:cubicBezTo>
                      <a:pt x="4665" y="11452"/>
                      <a:pt x="4991" y="10855"/>
                      <a:pt x="5181" y="10204"/>
                    </a:cubicBezTo>
                    <a:cubicBezTo>
                      <a:pt x="5805" y="8306"/>
                      <a:pt x="5940" y="6326"/>
                      <a:pt x="5886" y="4345"/>
                    </a:cubicBezTo>
                    <a:cubicBezTo>
                      <a:pt x="5859" y="3667"/>
                      <a:pt x="5805" y="2989"/>
                      <a:pt x="5588" y="2338"/>
                    </a:cubicBezTo>
                    <a:cubicBezTo>
                      <a:pt x="5398" y="1633"/>
                      <a:pt x="5018" y="982"/>
                      <a:pt x="4340" y="602"/>
                    </a:cubicBezTo>
                    <a:cubicBezTo>
                      <a:pt x="3825" y="331"/>
                      <a:pt x="3255" y="87"/>
                      <a:pt x="2658" y="33"/>
                    </a:cubicBezTo>
                    <a:cubicBezTo>
                      <a:pt x="2549" y="11"/>
                      <a:pt x="2442" y="1"/>
                      <a:pt x="2336" y="1"/>
                    </a:cubicBezTo>
                    <a:close/>
                  </a:path>
                </a:pathLst>
              </a:custGeom>
              <a:solidFill>
                <a:srgbClr val="9ADB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3089500" y="397350"/>
                <a:ext cx="46150" cy="10310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4124" extrusionOk="0">
                    <a:moveTo>
                      <a:pt x="1845" y="1"/>
                    </a:moveTo>
                    <a:cubicBezTo>
                      <a:pt x="760" y="191"/>
                      <a:pt x="625" y="435"/>
                      <a:pt x="299" y="1520"/>
                    </a:cubicBezTo>
                    <a:cubicBezTo>
                      <a:pt x="1" y="2632"/>
                      <a:pt x="815" y="3798"/>
                      <a:pt x="1845" y="4124"/>
                    </a:cubicBezTo>
                    <a:lnTo>
                      <a:pt x="1845" y="1"/>
                    </a:ln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2661625" y="1431200"/>
                <a:ext cx="231250" cy="262900"/>
              </a:xfrm>
              <a:custGeom>
                <a:avLst/>
                <a:gdLst/>
                <a:ahLst/>
                <a:cxnLst/>
                <a:rect l="l" t="t" r="r" b="b"/>
                <a:pathLst>
                  <a:path w="9250" h="10516" extrusionOk="0">
                    <a:moveTo>
                      <a:pt x="6720" y="1026"/>
                    </a:moveTo>
                    <a:cubicBezTo>
                      <a:pt x="6931" y="1026"/>
                      <a:pt x="7144" y="1079"/>
                      <a:pt x="7351" y="1177"/>
                    </a:cubicBezTo>
                    <a:cubicBezTo>
                      <a:pt x="7867" y="1421"/>
                      <a:pt x="8165" y="1801"/>
                      <a:pt x="8138" y="2370"/>
                    </a:cubicBezTo>
                    <a:cubicBezTo>
                      <a:pt x="8138" y="2587"/>
                      <a:pt x="8084" y="2777"/>
                      <a:pt x="8029" y="2994"/>
                    </a:cubicBezTo>
                    <a:cubicBezTo>
                      <a:pt x="8002" y="3157"/>
                      <a:pt x="7921" y="3320"/>
                      <a:pt x="7867" y="3455"/>
                    </a:cubicBezTo>
                    <a:cubicBezTo>
                      <a:pt x="6809" y="5435"/>
                      <a:pt x="5561" y="7226"/>
                      <a:pt x="3879" y="8717"/>
                    </a:cubicBezTo>
                    <a:cubicBezTo>
                      <a:pt x="3690" y="8880"/>
                      <a:pt x="3500" y="9070"/>
                      <a:pt x="3256" y="9206"/>
                    </a:cubicBezTo>
                    <a:cubicBezTo>
                      <a:pt x="3147" y="9260"/>
                      <a:pt x="3011" y="9287"/>
                      <a:pt x="2957" y="9341"/>
                    </a:cubicBezTo>
                    <a:cubicBezTo>
                      <a:pt x="2790" y="9398"/>
                      <a:pt x="2625" y="9425"/>
                      <a:pt x="2465" y="9425"/>
                    </a:cubicBezTo>
                    <a:cubicBezTo>
                      <a:pt x="1637" y="9425"/>
                      <a:pt x="954" y="8713"/>
                      <a:pt x="977" y="7849"/>
                    </a:cubicBezTo>
                    <a:cubicBezTo>
                      <a:pt x="1004" y="7524"/>
                      <a:pt x="1113" y="7253"/>
                      <a:pt x="1248" y="6981"/>
                    </a:cubicBezTo>
                    <a:cubicBezTo>
                      <a:pt x="1574" y="6276"/>
                      <a:pt x="2035" y="5625"/>
                      <a:pt x="2523" y="5029"/>
                    </a:cubicBezTo>
                    <a:cubicBezTo>
                      <a:pt x="3445" y="3889"/>
                      <a:pt x="4395" y="2859"/>
                      <a:pt x="5371" y="1801"/>
                    </a:cubicBezTo>
                    <a:cubicBezTo>
                      <a:pt x="5588" y="1638"/>
                      <a:pt x="5751" y="1475"/>
                      <a:pt x="5968" y="1285"/>
                    </a:cubicBezTo>
                    <a:cubicBezTo>
                      <a:pt x="6207" y="1106"/>
                      <a:pt x="6462" y="1026"/>
                      <a:pt x="6720" y="1026"/>
                    </a:cubicBezTo>
                    <a:close/>
                    <a:moveTo>
                      <a:pt x="6756" y="0"/>
                    </a:moveTo>
                    <a:cubicBezTo>
                      <a:pt x="6302" y="0"/>
                      <a:pt x="5840" y="139"/>
                      <a:pt x="5425" y="472"/>
                    </a:cubicBezTo>
                    <a:cubicBezTo>
                      <a:pt x="5073" y="689"/>
                      <a:pt x="4802" y="960"/>
                      <a:pt x="4530" y="1258"/>
                    </a:cubicBezTo>
                    <a:cubicBezTo>
                      <a:pt x="3662" y="2235"/>
                      <a:pt x="2740" y="3184"/>
                      <a:pt x="1899" y="4242"/>
                    </a:cubicBezTo>
                    <a:cubicBezTo>
                      <a:pt x="1276" y="5029"/>
                      <a:pt x="733" y="5842"/>
                      <a:pt x="299" y="6737"/>
                    </a:cubicBezTo>
                    <a:cubicBezTo>
                      <a:pt x="109" y="7171"/>
                      <a:pt x="1" y="7605"/>
                      <a:pt x="1" y="8039"/>
                    </a:cubicBezTo>
                    <a:cubicBezTo>
                      <a:pt x="1" y="9434"/>
                      <a:pt x="1186" y="10515"/>
                      <a:pt x="2466" y="10515"/>
                    </a:cubicBezTo>
                    <a:cubicBezTo>
                      <a:pt x="2829" y="10515"/>
                      <a:pt x="3200" y="10428"/>
                      <a:pt x="3554" y="10236"/>
                    </a:cubicBezTo>
                    <a:cubicBezTo>
                      <a:pt x="4178" y="9911"/>
                      <a:pt x="4720" y="9450"/>
                      <a:pt x="5209" y="8962"/>
                    </a:cubicBezTo>
                    <a:cubicBezTo>
                      <a:pt x="6538" y="7605"/>
                      <a:pt x="7623" y="6059"/>
                      <a:pt x="8572" y="4405"/>
                    </a:cubicBezTo>
                    <a:cubicBezTo>
                      <a:pt x="8789" y="3998"/>
                      <a:pt x="8979" y="3591"/>
                      <a:pt x="9087" y="3157"/>
                    </a:cubicBezTo>
                    <a:cubicBezTo>
                      <a:pt x="9223" y="2642"/>
                      <a:pt x="9250" y="2099"/>
                      <a:pt x="9060" y="1557"/>
                    </a:cubicBezTo>
                    <a:cubicBezTo>
                      <a:pt x="8832" y="759"/>
                      <a:pt x="7818" y="0"/>
                      <a:pt x="6756" y="0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2106950" y="326850"/>
                <a:ext cx="187850" cy="117675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4707" extrusionOk="0">
                    <a:moveTo>
                      <a:pt x="950" y="0"/>
                    </a:moveTo>
                    <a:cubicBezTo>
                      <a:pt x="950" y="27"/>
                      <a:pt x="923" y="27"/>
                      <a:pt x="923" y="81"/>
                    </a:cubicBezTo>
                    <a:cubicBezTo>
                      <a:pt x="489" y="759"/>
                      <a:pt x="109" y="1492"/>
                      <a:pt x="55" y="2333"/>
                    </a:cubicBezTo>
                    <a:cubicBezTo>
                      <a:pt x="55" y="2550"/>
                      <a:pt x="0" y="2712"/>
                      <a:pt x="0" y="2929"/>
                    </a:cubicBezTo>
                    <a:cubicBezTo>
                      <a:pt x="0" y="3418"/>
                      <a:pt x="245" y="3906"/>
                      <a:pt x="651" y="4177"/>
                    </a:cubicBezTo>
                    <a:cubicBezTo>
                      <a:pt x="1121" y="4508"/>
                      <a:pt x="1674" y="4706"/>
                      <a:pt x="2230" y="4706"/>
                    </a:cubicBezTo>
                    <a:cubicBezTo>
                      <a:pt x="2766" y="4706"/>
                      <a:pt x="3304" y="4522"/>
                      <a:pt x="3771" y="4096"/>
                    </a:cubicBezTo>
                    <a:cubicBezTo>
                      <a:pt x="4449" y="3499"/>
                      <a:pt x="5154" y="2875"/>
                      <a:pt x="5751" y="2170"/>
                    </a:cubicBezTo>
                    <a:cubicBezTo>
                      <a:pt x="6347" y="1465"/>
                      <a:pt x="6971" y="759"/>
                      <a:pt x="7514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2128225" y="326150"/>
                <a:ext cx="239825" cy="156825"/>
              </a:xfrm>
              <a:custGeom>
                <a:avLst/>
                <a:gdLst/>
                <a:ahLst/>
                <a:cxnLst/>
                <a:rect l="l" t="t" r="r" b="b"/>
                <a:pathLst>
                  <a:path w="9593" h="6273" extrusionOk="0">
                    <a:moveTo>
                      <a:pt x="2404" y="1"/>
                    </a:moveTo>
                    <a:cubicBezTo>
                      <a:pt x="1726" y="679"/>
                      <a:pt x="1129" y="1411"/>
                      <a:pt x="614" y="2252"/>
                    </a:cubicBezTo>
                    <a:cubicBezTo>
                      <a:pt x="370" y="2632"/>
                      <a:pt x="234" y="3066"/>
                      <a:pt x="180" y="3527"/>
                    </a:cubicBezTo>
                    <a:cubicBezTo>
                      <a:pt x="0" y="5012"/>
                      <a:pt x="1238" y="6273"/>
                      <a:pt x="2610" y="6273"/>
                    </a:cubicBezTo>
                    <a:cubicBezTo>
                      <a:pt x="2892" y="6273"/>
                      <a:pt x="3180" y="6219"/>
                      <a:pt x="3462" y="6104"/>
                    </a:cubicBezTo>
                    <a:cubicBezTo>
                      <a:pt x="4113" y="5832"/>
                      <a:pt x="4710" y="5453"/>
                      <a:pt x="5252" y="5019"/>
                    </a:cubicBezTo>
                    <a:cubicBezTo>
                      <a:pt x="6744" y="3825"/>
                      <a:pt x="7965" y="2361"/>
                      <a:pt x="9104" y="842"/>
                    </a:cubicBezTo>
                    <a:cubicBezTo>
                      <a:pt x="9294" y="570"/>
                      <a:pt x="9456" y="299"/>
                      <a:pt x="9592" y="1"/>
                    </a:cubicBezTo>
                    <a:lnTo>
                      <a:pt x="8372" y="1"/>
                    </a:lnTo>
                    <a:lnTo>
                      <a:pt x="8372" y="28"/>
                    </a:lnTo>
                    <a:cubicBezTo>
                      <a:pt x="7151" y="1818"/>
                      <a:pt x="5768" y="3418"/>
                      <a:pt x="3977" y="4666"/>
                    </a:cubicBezTo>
                    <a:cubicBezTo>
                      <a:pt x="3760" y="4856"/>
                      <a:pt x="3516" y="4937"/>
                      <a:pt x="3299" y="5073"/>
                    </a:cubicBezTo>
                    <a:cubicBezTo>
                      <a:pt x="3164" y="5154"/>
                      <a:pt x="3028" y="5182"/>
                      <a:pt x="2947" y="5182"/>
                    </a:cubicBezTo>
                    <a:cubicBezTo>
                      <a:pt x="2833" y="5208"/>
                      <a:pt x="2721" y="5221"/>
                      <a:pt x="2612" y="5221"/>
                    </a:cubicBezTo>
                    <a:cubicBezTo>
                      <a:pt x="1732" y="5221"/>
                      <a:pt x="1045" y="4390"/>
                      <a:pt x="1238" y="3473"/>
                    </a:cubicBezTo>
                    <a:cubicBezTo>
                      <a:pt x="1292" y="3174"/>
                      <a:pt x="1428" y="2957"/>
                      <a:pt x="1563" y="2659"/>
                    </a:cubicBezTo>
                    <a:cubicBezTo>
                      <a:pt x="1970" y="1981"/>
                      <a:pt x="2486" y="1411"/>
                      <a:pt x="3055" y="842"/>
                    </a:cubicBezTo>
                    <a:cubicBezTo>
                      <a:pt x="3326" y="570"/>
                      <a:pt x="3625" y="272"/>
                      <a:pt x="3950" y="1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2791150" y="943725"/>
                <a:ext cx="200050" cy="281850"/>
              </a:xfrm>
              <a:custGeom>
                <a:avLst/>
                <a:gdLst/>
                <a:ahLst/>
                <a:cxnLst/>
                <a:rect l="l" t="t" r="r" b="b"/>
                <a:pathLst>
                  <a:path w="8002" h="11274" extrusionOk="0">
                    <a:moveTo>
                      <a:pt x="5879" y="1091"/>
                    </a:moveTo>
                    <a:cubicBezTo>
                      <a:pt x="6435" y="1091"/>
                      <a:pt x="6813" y="1389"/>
                      <a:pt x="6917" y="1961"/>
                    </a:cubicBezTo>
                    <a:cubicBezTo>
                      <a:pt x="7025" y="2639"/>
                      <a:pt x="6917" y="3263"/>
                      <a:pt x="6673" y="3913"/>
                    </a:cubicBezTo>
                    <a:cubicBezTo>
                      <a:pt x="6347" y="4809"/>
                      <a:pt x="5968" y="5704"/>
                      <a:pt x="5479" y="6544"/>
                    </a:cubicBezTo>
                    <a:cubicBezTo>
                      <a:pt x="4937" y="7521"/>
                      <a:pt x="4394" y="8525"/>
                      <a:pt x="3771" y="9420"/>
                    </a:cubicBezTo>
                    <a:cubicBezTo>
                      <a:pt x="3364" y="9962"/>
                      <a:pt x="2821" y="10233"/>
                      <a:pt x="2143" y="10233"/>
                    </a:cubicBezTo>
                    <a:cubicBezTo>
                      <a:pt x="1763" y="10206"/>
                      <a:pt x="1492" y="10071"/>
                      <a:pt x="1329" y="9718"/>
                    </a:cubicBezTo>
                    <a:cubicBezTo>
                      <a:pt x="1085" y="9175"/>
                      <a:pt x="1085" y="8606"/>
                      <a:pt x="1194" y="7901"/>
                    </a:cubicBezTo>
                    <a:cubicBezTo>
                      <a:pt x="1411" y="6680"/>
                      <a:pt x="1926" y="5432"/>
                      <a:pt x="2631" y="4293"/>
                    </a:cubicBezTo>
                    <a:cubicBezTo>
                      <a:pt x="3120" y="3425"/>
                      <a:pt x="3662" y="2612"/>
                      <a:pt x="4340" y="1933"/>
                    </a:cubicBezTo>
                    <a:cubicBezTo>
                      <a:pt x="4584" y="1662"/>
                      <a:pt x="4883" y="1418"/>
                      <a:pt x="5181" y="1255"/>
                    </a:cubicBezTo>
                    <a:cubicBezTo>
                      <a:pt x="5398" y="1147"/>
                      <a:pt x="5588" y="1120"/>
                      <a:pt x="5805" y="1093"/>
                    </a:cubicBezTo>
                    <a:cubicBezTo>
                      <a:pt x="5830" y="1091"/>
                      <a:pt x="5854" y="1091"/>
                      <a:pt x="5879" y="1091"/>
                    </a:cubicBezTo>
                    <a:close/>
                    <a:moveTo>
                      <a:pt x="5971" y="1"/>
                    </a:moveTo>
                    <a:cubicBezTo>
                      <a:pt x="5916" y="1"/>
                      <a:pt x="5861" y="3"/>
                      <a:pt x="5805" y="8"/>
                    </a:cubicBezTo>
                    <a:cubicBezTo>
                      <a:pt x="5398" y="35"/>
                      <a:pt x="4991" y="170"/>
                      <a:pt x="4611" y="387"/>
                    </a:cubicBezTo>
                    <a:cubicBezTo>
                      <a:pt x="4177" y="604"/>
                      <a:pt x="3798" y="930"/>
                      <a:pt x="3445" y="1282"/>
                    </a:cubicBezTo>
                    <a:cubicBezTo>
                      <a:pt x="1763" y="3154"/>
                      <a:pt x="678" y="5378"/>
                      <a:pt x="136" y="7819"/>
                    </a:cubicBezTo>
                    <a:cubicBezTo>
                      <a:pt x="0" y="8362"/>
                      <a:pt x="0" y="8931"/>
                      <a:pt x="136" y="9501"/>
                    </a:cubicBezTo>
                    <a:cubicBezTo>
                      <a:pt x="299" y="10179"/>
                      <a:pt x="624" y="10830"/>
                      <a:pt x="1357" y="11101"/>
                    </a:cubicBezTo>
                    <a:cubicBezTo>
                      <a:pt x="1661" y="11219"/>
                      <a:pt x="1959" y="11273"/>
                      <a:pt x="2252" y="11273"/>
                    </a:cubicBezTo>
                    <a:cubicBezTo>
                      <a:pt x="2768" y="11273"/>
                      <a:pt x="3269" y="11107"/>
                      <a:pt x="3771" y="10830"/>
                    </a:cubicBezTo>
                    <a:cubicBezTo>
                      <a:pt x="4150" y="10613"/>
                      <a:pt x="4313" y="10260"/>
                      <a:pt x="4557" y="9935"/>
                    </a:cubicBezTo>
                    <a:cubicBezTo>
                      <a:pt x="5696" y="8416"/>
                      <a:pt x="6591" y="6789"/>
                      <a:pt x="7324" y="5026"/>
                    </a:cubicBezTo>
                    <a:cubicBezTo>
                      <a:pt x="7595" y="4429"/>
                      <a:pt x="7839" y="3778"/>
                      <a:pt x="7948" y="3018"/>
                    </a:cubicBezTo>
                    <a:cubicBezTo>
                      <a:pt x="8002" y="2530"/>
                      <a:pt x="8002" y="1961"/>
                      <a:pt x="7866" y="1472"/>
                    </a:cubicBezTo>
                    <a:cubicBezTo>
                      <a:pt x="7637" y="604"/>
                      <a:pt x="6854" y="1"/>
                      <a:pt x="5971" y="1"/>
                    </a:cubicBez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1878425" y="326850"/>
                <a:ext cx="136325" cy="68075"/>
              </a:xfrm>
              <a:custGeom>
                <a:avLst/>
                <a:gdLst/>
                <a:ahLst/>
                <a:cxnLst/>
                <a:rect l="l" t="t" r="r" b="b"/>
                <a:pathLst>
                  <a:path w="5453" h="2723" extrusionOk="0">
                    <a:moveTo>
                      <a:pt x="1" y="0"/>
                    </a:moveTo>
                    <a:cubicBezTo>
                      <a:pt x="1" y="190"/>
                      <a:pt x="28" y="407"/>
                      <a:pt x="55" y="651"/>
                    </a:cubicBezTo>
                    <a:cubicBezTo>
                      <a:pt x="191" y="1410"/>
                      <a:pt x="435" y="2143"/>
                      <a:pt x="1140" y="2468"/>
                    </a:cubicBezTo>
                    <a:cubicBezTo>
                      <a:pt x="1489" y="2643"/>
                      <a:pt x="1837" y="2722"/>
                      <a:pt x="2186" y="2722"/>
                    </a:cubicBezTo>
                    <a:cubicBezTo>
                      <a:pt x="2651" y="2722"/>
                      <a:pt x="3116" y="2581"/>
                      <a:pt x="3581" y="2333"/>
                    </a:cubicBezTo>
                    <a:cubicBezTo>
                      <a:pt x="3961" y="2143"/>
                      <a:pt x="4151" y="1763"/>
                      <a:pt x="4395" y="1465"/>
                    </a:cubicBezTo>
                    <a:cubicBezTo>
                      <a:pt x="4774" y="976"/>
                      <a:pt x="5100" y="515"/>
                      <a:pt x="5453" y="27"/>
                    </a:cubicBezTo>
                    <a:lnTo>
                      <a:pt x="4178" y="27"/>
                    </a:lnTo>
                    <a:lnTo>
                      <a:pt x="4178" y="0"/>
                    </a:lnTo>
                    <a:cubicBezTo>
                      <a:pt x="3988" y="271"/>
                      <a:pt x="3798" y="542"/>
                      <a:pt x="3635" y="787"/>
                    </a:cubicBezTo>
                    <a:cubicBezTo>
                      <a:pt x="3228" y="1290"/>
                      <a:pt x="2757" y="1560"/>
                      <a:pt x="2185" y="1560"/>
                    </a:cubicBezTo>
                    <a:cubicBezTo>
                      <a:pt x="2110" y="1560"/>
                      <a:pt x="2033" y="1556"/>
                      <a:pt x="1954" y="1546"/>
                    </a:cubicBezTo>
                    <a:cubicBezTo>
                      <a:pt x="1601" y="1519"/>
                      <a:pt x="1330" y="1329"/>
                      <a:pt x="1194" y="922"/>
                    </a:cubicBezTo>
                    <a:cubicBezTo>
                      <a:pt x="1086" y="597"/>
                      <a:pt x="1058" y="298"/>
                      <a:pt x="1058" y="0"/>
                    </a:cubicBez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2313775" y="445475"/>
                <a:ext cx="287525" cy="157500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6300" extrusionOk="0">
                    <a:moveTo>
                      <a:pt x="8184" y="969"/>
                    </a:moveTo>
                    <a:cubicBezTo>
                      <a:pt x="8572" y="969"/>
                      <a:pt x="8963" y="1013"/>
                      <a:pt x="9304" y="1141"/>
                    </a:cubicBezTo>
                    <a:cubicBezTo>
                      <a:pt x="10063" y="1466"/>
                      <a:pt x="10280" y="2172"/>
                      <a:pt x="9765" y="2850"/>
                    </a:cubicBezTo>
                    <a:cubicBezTo>
                      <a:pt x="9466" y="3257"/>
                      <a:pt x="9060" y="3528"/>
                      <a:pt x="8626" y="3772"/>
                    </a:cubicBezTo>
                    <a:cubicBezTo>
                      <a:pt x="8273" y="3962"/>
                      <a:pt x="7920" y="4152"/>
                      <a:pt x="7568" y="4314"/>
                    </a:cubicBezTo>
                    <a:cubicBezTo>
                      <a:pt x="6510" y="4748"/>
                      <a:pt x="5425" y="5020"/>
                      <a:pt x="4340" y="5074"/>
                    </a:cubicBezTo>
                    <a:cubicBezTo>
                      <a:pt x="4116" y="5104"/>
                      <a:pt x="3889" y="5120"/>
                      <a:pt x="3662" y="5120"/>
                    </a:cubicBezTo>
                    <a:cubicBezTo>
                      <a:pt x="3283" y="5120"/>
                      <a:pt x="2906" y="5077"/>
                      <a:pt x="2550" y="4992"/>
                    </a:cubicBezTo>
                    <a:cubicBezTo>
                      <a:pt x="1845" y="4857"/>
                      <a:pt x="1573" y="4396"/>
                      <a:pt x="1682" y="3691"/>
                    </a:cubicBezTo>
                    <a:cubicBezTo>
                      <a:pt x="1736" y="3175"/>
                      <a:pt x="2007" y="2850"/>
                      <a:pt x="2414" y="2551"/>
                    </a:cubicBezTo>
                    <a:cubicBezTo>
                      <a:pt x="2794" y="2280"/>
                      <a:pt x="3228" y="2063"/>
                      <a:pt x="3662" y="1900"/>
                    </a:cubicBezTo>
                    <a:cubicBezTo>
                      <a:pt x="5018" y="1358"/>
                      <a:pt x="6429" y="1059"/>
                      <a:pt x="7866" y="978"/>
                    </a:cubicBezTo>
                    <a:cubicBezTo>
                      <a:pt x="7971" y="972"/>
                      <a:pt x="8078" y="969"/>
                      <a:pt x="8184" y="969"/>
                    </a:cubicBezTo>
                    <a:close/>
                    <a:moveTo>
                      <a:pt x="8210" y="0"/>
                    </a:moveTo>
                    <a:cubicBezTo>
                      <a:pt x="6455" y="0"/>
                      <a:pt x="4775" y="403"/>
                      <a:pt x="3119" y="1059"/>
                    </a:cubicBezTo>
                    <a:cubicBezTo>
                      <a:pt x="2984" y="1087"/>
                      <a:pt x="2821" y="1141"/>
                      <a:pt x="2685" y="1195"/>
                    </a:cubicBezTo>
                    <a:cubicBezTo>
                      <a:pt x="2089" y="1521"/>
                      <a:pt x="1465" y="1900"/>
                      <a:pt x="1058" y="2470"/>
                    </a:cubicBezTo>
                    <a:cubicBezTo>
                      <a:pt x="0" y="3962"/>
                      <a:pt x="678" y="5779"/>
                      <a:pt x="2441" y="6132"/>
                    </a:cubicBezTo>
                    <a:cubicBezTo>
                      <a:pt x="2834" y="6230"/>
                      <a:pt x="3228" y="6300"/>
                      <a:pt x="3621" y="6300"/>
                    </a:cubicBezTo>
                    <a:cubicBezTo>
                      <a:pt x="3770" y="6300"/>
                      <a:pt x="3919" y="6290"/>
                      <a:pt x="4069" y="6267"/>
                    </a:cubicBezTo>
                    <a:cubicBezTo>
                      <a:pt x="5940" y="6077"/>
                      <a:pt x="7730" y="5562"/>
                      <a:pt x="9358" y="4586"/>
                    </a:cubicBezTo>
                    <a:cubicBezTo>
                      <a:pt x="9873" y="4287"/>
                      <a:pt x="10389" y="3907"/>
                      <a:pt x="10714" y="3365"/>
                    </a:cubicBezTo>
                    <a:cubicBezTo>
                      <a:pt x="11501" y="2199"/>
                      <a:pt x="11067" y="815"/>
                      <a:pt x="9765" y="273"/>
                    </a:cubicBezTo>
                    <a:cubicBezTo>
                      <a:pt x="9331" y="110"/>
                      <a:pt x="8870" y="2"/>
                      <a:pt x="8381" y="2"/>
                    </a:cubicBezTo>
                    <a:cubicBezTo>
                      <a:pt x="8324" y="1"/>
                      <a:pt x="8267" y="0"/>
                      <a:pt x="8210" y="0"/>
                    </a:cubicBezTo>
                    <a:close/>
                  </a:path>
                </a:pathLst>
              </a:custGeom>
              <a:solidFill>
                <a:srgbClr val="9ADB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2824375" y="549325"/>
                <a:ext cx="233300" cy="168700"/>
              </a:xfrm>
              <a:custGeom>
                <a:avLst/>
                <a:gdLst/>
                <a:ahLst/>
                <a:cxnLst/>
                <a:rect l="l" t="t" r="r" b="b"/>
                <a:pathLst>
                  <a:path w="9332" h="6748" extrusionOk="0">
                    <a:moveTo>
                      <a:pt x="2360" y="1028"/>
                    </a:moveTo>
                    <a:cubicBezTo>
                      <a:pt x="2848" y="1028"/>
                      <a:pt x="3310" y="1164"/>
                      <a:pt x="3771" y="1354"/>
                    </a:cubicBezTo>
                    <a:cubicBezTo>
                      <a:pt x="5045" y="1842"/>
                      <a:pt x="6239" y="2601"/>
                      <a:pt x="7243" y="3551"/>
                    </a:cubicBezTo>
                    <a:cubicBezTo>
                      <a:pt x="7595" y="3849"/>
                      <a:pt x="7866" y="4256"/>
                      <a:pt x="8002" y="4690"/>
                    </a:cubicBezTo>
                    <a:cubicBezTo>
                      <a:pt x="8110" y="5043"/>
                      <a:pt x="8002" y="5232"/>
                      <a:pt x="7758" y="5422"/>
                    </a:cubicBezTo>
                    <a:cubicBezTo>
                      <a:pt x="7460" y="5585"/>
                      <a:pt x="7161" y="5639"/>
                      <a:pt x="6836" y="5694"/>
                    </a:cubicBezTo>
                    <a:cubicBezTo>
                      <a:pt x="6402" y="5694"/>
                      <a:pt x="5968" y="5585"/>
                      <a:pt x="5561" y="5449"/>
                    </a:cubicBezTo>
                    <a:cubicBezTo>
                      <a:pt x="4150" y="4961"/>
                      <a:pt x="2903" y="4256"/>
                      <a:pt x="1682" y="3442"/>
                    </a:cubicBezTo>
                    <a:cubicBezTo>
                      <a:pt x="896" y="2900"/>
                      <a:pt x="868" y="1896"/>
                      <a:pt x="1574" y="1272"/>
                    </a:cubicBezTo>
                    <a:cubicBezTo>
                      <a:pt x="1791" y="1083"/>
                      <a:pt x="2089" y="1028"/>
                      <a:pt x="2360" y="1028"/>
                    </a:cubicBezTo>
                    <a:close/>
                    <a:moveTo>
                      <a:pt x="2288" y="1"/>
                    </a:moveTo>
                    <a:cubicBezTo>
                      <a:pt x="2059" y="1"/>
                      <a:pt x="1830" y="35"/>
                      <a:pt x="1601" y="106"/>
                    </a:cubicBezTo>
                    <a:cubicBezTo>
                      <a:pt x="706" y="377"/>
                      <a:pt x="55" y="1327"/>
                      <a:pt x="28" y="2412"/>
                    </a:cubicBezTo>
                    <a:cubicBezTo>
                      <a:pt x="0" y="3063"/>
                      <a:pt x="245" y="3578"/>
                      <a:pt x="706" y="4012"/>
                    </a:cubicBezTo>
                    <a:cubicBezTo>
                      <a:pt x="1113" y="4392"/>
                      <a:pt x="1601" y="4663"/>
                      <a:pt x="2035" y="4934"/>
                    </a:cubicBezTo>
                    <a:cubicBezTo>
                      <a:pt x="3174" y="5694"/>
                      <a:pt x="4449" y="6317"/>
                      <a:pt x="5805" y="6643"/>
                    </a:cubicBezTo>
                    <a:cubicBezTo>
                      <a:pt x="6112" y="6709"/>
                      <a:pt x="6424" y="6748"/>
                      <a:pt x="6736" y="6748"/>
                    </a:cubicBezTo>
                    <a:cubicBezTo>
                      <a:pt x="7196" y="6748"/>
                      <a:pt x="7658" y="6663"/>
                      <a:pt x="8110" y="6453"/>
                    </a:cubicBezTo>
                    <a:cubicBezTo>
                      <a:pt x="8707" y="6155"/>
                      <a:pt x="9331" y="5341"/>
                      <a:pt x="9006" y="4473"/>
                    </a:cubicBezTo>
                    <a:cubicBezTo>
                      <a:pt x="8870" y="4066"/>
                      <a:pt x="8707" y="3714"/>
                      <a:pt x="8463" y="3334"/>
                    </a:cubicBezTo>
                    <a:cubicBezTo>
                      <a:pt x="8409" y="3280"/>
                      <a:pt x="8327" y="3171"/>
                      <a:pt x="8273" y="3144"/>
                    </a:cubicBezTo>
                    <a:cubicBezTo>
                      <a:pt x="7432" y="2222"/>
                      <a:pt x="6429" y="1544"/>
                      <a:pt x="5344" y="974"/>
                    </a:cubicBezTo>
                    <a:cubicBezTo>
                      <a:pt x="4584" y="567"/>
                      <a:pt x="3798" y="215"/>
                      <a:pt x="2903" y="79"/>
                    </a:cubicBezTo>
                    <a:cubicBezTo>
                      <a:pt x="2698" y="28"/>
                      <a:pt x="2493" y="1"/>
                      <a:pt x="2288" y="1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1820100" y="978425"/>
                <a:ext cx="263150" cy="199825"/>
              </a:xfrm>
              <a:custGeom>
                <a:avLst/>
                <a:gdLst/>
                <a:ahLst/>
                <a:cxnLst/>
                <a:rect l="l" t="t" r="r" b="b"/>
                <a:pathLst>
                  <a:path w="10526" h="7993" extrusionOk="0">
                    <a:moveTo>
                      <a:pt x="2093" y="1"/>
                    </a:moveTo>
                    <a:cubicBezTo>
                      <a:pt x="1620" y="1"/>
                      <a:pt x="1289" y="237"/>
                      <a:pt x="1032" y="545"/>
                    </a:cubicBezTo>
                    <a:cubicBezTo>
                      <a:pt x="679" y="1007"/>
                      <a:pt x="435" y="1468"/>
                      <a:pt x="272" y="2010"/>
                    </a:cubicBezTo>
                    <a:cubicBezTo>
                      <a:pt x="1" y="2824"/>
                      <a:pt x="218" y="3502"/>
                      <a:pt x="842" y="4072"/>
                    </a:cubicBezTo>
                    <a:cubicBezTo>
                      <a:pt x="1222" y="4424"/>
                      <a:pt x="1574" y="4723"/>
                      <a:pt x="2035" y="4994"/>
                    </a:cubicBezTo>
                    <a:cubicBezTo>
                      <a:pt x="3419" y="5916"/>
                      <a:pt x="4883" y="6648"/>
                      <a:pt x="6429" y="7272"/>
                    </a:cubicBezTo>
                    <a:cubicBezTo>
                      <a:pt x="7216" y="7571"/>
                      <a:pt x="7948" y="7869"/>
                      <a:pt x="8762" y="7977"/>
                    </a:cubicBezTo>
                    <a:cubicBezTo>
                      <a:pt x="8833" y="7988"/>
                      <a:pt x="8903" y="7992"/>
                      <a:pt x="8972" y="7992"/>
                    </a:cubicBezTo>
                    <a:cubicBezTo>
                      <a:pt x="9639" y="7992"/>
                      <a:pt x="10190" y="7529"/>
                      <a:pt x="10362" y="6865"/>
                    </a:cubicBezTo>
                    <a:cubicBezTo>
                      <a:pt x="10525" y="6187"/>
                      <a:pt x="10335" y="5618"/>
                      <a:pt x="9928" y="5075"/>
                    </a:cubicBezTo>
                    <a:cubicBezTo>
                      <a:pt x="9521" y="4533"/>
                      <a:pt x="9006" y="4044"/>
                      <a:pt x="8464" y="3583"/>
                    </a:cubicBezTo>
                    <a:cubicBezTo>
                      <a:pt x="6809" y="2146"/>
                      <a:pt x="4965" y="1007"/>
                      <a:pt x="2930" y="193"/>
                    </a:cubicBezTo>
                    <a:cubicBezTo>
                      <a:pt x="2659" y="84"/>
                      <a:pt x="2388" y="3"/>
                      <a:pt x="2171" y="3"/>
                    </a:cubicBezTo>
                    <a:cubicBezTo>
                      <a:pt x="2145" y="2"/>
                      <a:pt x="2119" y="1"/>
                      <a:pt x="2093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238125" y="726225"/>
                <a:ext cx="131575" cy="13172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5269" extrusionOk="0">
                    <a:moveTo>
                      <a:pt x="0" y="1"/>
                    </a:moveTo>
                    <a:lnTo>
                      <a:pt x="0" y="5127"/>
                    </a:lnTo>
                    <a:cubicBezTo>
                      <a:pt x="681" y="5198"/>
                      <a:pt x="1342" y="5268"/>
                      <a:pt x="2035" y="5268"/>
                    </a:cubicBezTo>
                    <a:cubicBezTo>
                      <a:pt x="2143" y="5268"/>
                      <a:pt x="2251" y="5267"/>
                      <a:pt x="2360" y="5263"/>
                    </a:cubicBezTo>
                    <a:cubicBezTo>
                      <a:pt x="3065" y="5263"/>
                      <a:pt x="3689" y="5127"/>
                      <a:pt x="4313" y="4856"/>
                    </a:cubicBezTo>
                    <a:cubicBezTo>
                      <a:pt x="4638" y="4720"/>
                      <a:pt x="4882" y="4476"/>
                      <a:pt x="5018" y="4124"/>
                    </a:cubicBezTo>
                    <a:cubicBezTo>
                      <a:pt x="5154" y="3825"/>
                      <a:pt x="5262" y="3500"/>
                      <a:pt x="5208" y="3147"/>
                    </a:cubicBezTo>
                    <a:cubicBezTo>
                      <a:pt x="5181" y="2334"/>
                      <a:pt x="4964" y="1601"/>
                      <a:pt x="4150" y="1194"/>
                    </a:cubicBezTo>
                    <a:cubicBezTo>
                      <a:pt x="3689" y="950"/>
                      <a:pt x="3228" y="733"/>
                      <a:pt x="2740" y="598"/>
                    </a:cubicBezTo>
                    <a:cubicBezTo>
                      <a:pt x="2034" y="408"/>
                      <a:pt x="1302" y="272"/>
                      <a:pt x="570" y="109"/>
                    </a:cubicBezTo>
                    <a:cubicBezTo>
                      <a:pt x="380" y="55"/>
                      <a:pt x="190" y="28"/>
                      <a:pt x="0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5"/>
            <p:cNvGrpSpPr/>
            <p:nvPr/>
          </p:nvGrpSpPr>
          <p:grpSpPr>
            <a:xfrm>
              <a:off x="966684" y="2806401"/>
              <a:ext cx="1485208" cy="1526490"/>
              <a:chOff x="2098800" y="1216700"/>
              <a:chExt cx="471300" cy="48440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2098800" y="1275725"/>
                <a:ext cx="139725" cy="316125"/>
              </a:xfrm>
              <a:custGeom>
                <a:avLst/>
                <a:gdLst/>
                <a:ahLst/>
                <a:cxnLst/>
                <a:rect l="l" t="t" r="r" b="b"/>
                <a:pathLst>
                  <a:path w="5589" h="12645" extrusionOk="0">
                    <a:moveTo>
                      <a:pt x="2399" y="1"/>
                    </a:moveTo>
                    <a:cubicBezTo>
                      <a:pt x="2231" y="1"/>
                      <a:pt x="2055" y="16"/>
                      <a:pt x="1872" y="45"/>
                    </a:cubicBezTo>
                    <a:cubicBezTo>
                      <a:pt x="1493" y="100"/>
                      <a:pt x="1194" y="290"/>
                      <a:pt x="950" y="588"/>
                    </a:cubicBezTo>
                    <a:cubicBezTo>
                      <a:pt x="571" y="1076"/>
                      <a:pt x="299" y="1591"/>
                      <a:pt x="164" y="2188"/>
                    </a:cubicBezTo>
                    <a:cubicBezTo>
                      <a:pt x="28" y="2866"/>
                      <a:pt x="1" y="3544"/>
                      <a:pt x="28" y="4331"/>
                    </a:cubicBezTo>
                    <a:lnTo>
                      <a:pt x="28" y="5009"/>
                    </a:lnTo>
                    <a:cubicBezTo>
                      <a:pt x="191" y="6745"/>
                      <a:pt x="462" y="8427"/>
                      <a:pt x="869" y="10135"/>
                    </a:cubicBezTo>
                    <a:cubicBezTo>
                      <a:pt x="977" y="10597"/>
                      <a:pt x="1113" y="11085"/>
                      <a:pt x="1357" y="11519"/>
                    </a:cubicBezTo>
                    <a:cubicBezTo>
                      <a:pt x="1655" y="12034"/>
                      <a:pt x="2035" y="12441"/>
                      <a:pt x="2632" y="12577"/>
                    </a:cubicBezTo>
                    <a:cubicBezTo>
                      <a:pt x="2832" y="12622"/>
                      <a:pt x="3029" y="12645"/>
                      <a:pt x="3222" y="12645"/>
                    </a:cubicBezTo>
                    <a:cubicBezTo>
                      <a:pt x="4286" y="12645"/>
                      <a:pt x="5196" y="11970"/>
                      <a:pt x="5426" y="10868"/>
                    </a:cubicBezTo>
                    <a:cubicBezTo>
                      <a:pt x="5588" y="10163"/>
                      <a:pt x="5588" y="9430"/>
                      <a:pt x="5561" y="8725"/>
                    </a:cubicBezTo>
                    <a:cubicBezTo>
                      <a:pt x="5534" y="8183"/>
                      <a:pt x="5426" y="7694"/>
                      <a:pt x="5344" y="7152"/>
                    </a:cubicBezTo>
                    <a:cubicBezTo>
                      <a:pt x="5154" y="5524"/>
                      <a:pt x="4937" y="3897"/>
                      <a:pt x="4585" y="2270"/>
                    </a:cubicBezTo>
                    <a:cubicBezTo>
                      <a:pt x="4503" y="1944"/>
                      <a:pt x="4395" y="1673"/>
                      <a:pt x="4314" y="1375"/>
                    </a:cubicBezTo>
                    <a:cubicBezTo>
                      <a:pt x="3971" y="437"/>
                      <a:pt x="3300" y="1"/>
                      <a:pt x="2399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2347675" y="1423850"/>
                <a:ext cx="222425" cy="277250"/>
              </a:xfrm>
              <a:custGeom>
                <a:avLst/>
                <a:gdLst/>
                <a:ahLst/>
                <a:cxnLst/>
                <a:rect l="l" t="t" r="r" b="b"/>
                <a:pathLst>
                  <a:path w="8897" h="11090" extrusionOk="0">
                    <a:moveTo>
                      <a:pt x="6529" y="1"/>
                    </a:moveTo>
                    <a:cubicBezTo>
                      <a:pt x="6247" y="1"/>
                      <a:pt x="5964" y="54"/>
                      <a:pt x="5696" y="169"/>
                    </a:cubicBezTo>
                    <a:cubicBezTo>
                      <a:pt x="4991" y="440"/>
                      <a:pt x="4367" y="901"/>
                      <a:pt x="3906" y="1525"/>
                    </a:cubicBezTo>
                    <a:cubicBezTo>
                      <a:pt x="2496" y="3261"/>
                      <a:pt x="1329" y="5160"/>
                      <a:pt x="380" y="7194"/>
                    </a:cubicBezTo>
                    <a:cubicBezTo>
                      <a:pt x="136" y="7682"/>
                      <a:pt x="0" y="8279"/>
                      <a:pt x="0" y="8849"/>
                    </a:cubicBezTo>
                    <a:cubicBezTo>
                      <a:pt x="0" y="8957"/>
                      <a:pt x="0" y="9011"/>
                      <a:pt x="27" y="9120"/>
                    </a:cubicBezTo>
                    <a:cubicBezTo>
                      <a:pt x="27" y="10185"/>
                      <a:pt x="961" y="11090"/>
                      <a:pt x="2022" y="11090"/>
                    </a:cubicBezTo>
                    <a:cubicBezTo>
                      <a:pt x="2338" y="11090"/>
                      <a:pt x="2666" y="11009"/>
                      <a:pt x="2984" y="10829"/>
                    </a:cubicBezTo>
                    <a:cubicBezTo>
                      <a:pt x="3255" y="10666"/>
                      <a:pt x="3526" y="10476"/>
                      <a:pt x="3771" y="10259"/>
                    </a:cubicBezTo>
                    <a:cubicBezTo>
                      <a:pt x="4557" y="9635"/>
                      <a:pt x="5235" y="8849"/>
                      <a:pt x="5805" y="8008"/>
                    </a:cubicBezTo>
                    <a:cubicBezTo>
                      <a:pt x="6456" y="7031"/>
                      <a:pt x="7080" y="6109"/>
                      <a:pt x="7704" y="5160"/>
                    </a:cubicBezTo>
                    <a:cubicBezTo>
                      <a:pt x="8165" y="4427"/>
                      <a:pt x="8572" y="3641"/>
                      <a:pt x="8789" y="2773"/>
                    </a:cubicBezTo>
                    <a:cubicBezTo>
                      <a:pt x="8897" y="2285"/>
                      <a:pt x="8897" y="1851"/>
                      <a:pt x="8707" y="1417"/>
                    </a:cubicBezTo>
                    <a:cubicBezTo>
                      <a:pt x="8354" y="566"/>
                      <a:pt x="7446" y="1"/>
                      <a:pt x="6529" y="1"/>
                    </a:cubicBez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2152375" y="1216700"/>
                <a:ext cx="171600" cy="313300"/>
              </a:xfrm>
              <a:custGeom>
                <a:avLst/>
                <a:gdLst/>
                <a:ahLst/>
                <a:cxnLst/>
                <a:rect l="l" t="t" r="r" b="b"/>
                <a:pathLst>
                  <a:path w="6864" h="12532" extrusionOk="0">
                    <a:moveTo>
                      <a:pt x="2799" y="1047"/>
                    </a:moveTo>
                    <a:cubicBezTo>
                      <a:pt x="3004" y="1047"/>
                      <a:pt x="3221" y="1112"/>
                      <a:pt x="3445" y="1240"/>
                    </a:cubicBezTo>
                    <a:cubicBezTo>
                      <a:pt x="3852" y="1430"/>
                      <a:pt x="4151" y="1783"/>
                      <a:pt x="4395" y="2135"/>
                    </a:cubicBezTo>
                    <a:cubicBezTo>
                      <a:pt x="4802" y="2786"/>
                      <a:pt x="5046" y="3491"/>
                      <a:pt x="5236" y="4224"/>
                    </a:cubicBezTo>
                    <a:cubicBezTo>
                      <a:pt x="5561" y="5227"/>
                      <a:pt x="5697" y="6285"/>
                      <a:pt x="5751" y="7343"/>
                    </a:cubicBezTo>
                    <a:cubicBezTo>
                      <a:pt x="5778" y="8021"/>
                      <a:pt x="5832" y="8699"/>
                      <a:pt x="5832" y="9377"/>
                    </a:cubicBezTo>
                    <a:cubicBezTo>
                      <a:pt x="5832" y="9811"/>
                      <a:pt x="5724" y="10218"/>
                      <a:pt x="5480" y="10598"/>
                    </a:cubicBezTo>
                    <a:cubicBezTo>
                      <a:pt x="5344" y="10815"/>
                      <a:pt x="5154" y="11032"/>
                      <a:pt x="4910" y="11140"/>
                    </a:cubicBezTo>
                    <a:cubicBezTo>
                      <a:pt x="4666" y="11276"/>
                      <a:pt x="4368" y="11357"/>
                      <a:pt x="4096" y="11439"/>
                    </a:cubicBezTo>
                    <a:cubicBezTo>
                      <a:pt x="3955" y="11481"/>
                      <a:pt x="3820" y="11502"/>
                      <a:pt x="3692" y="11502"/>
                    </a:cubicBezTo>
                    <a:cubicBezTo>
                      <a:pt x="3329" y="11502"/>
                      <a:pt x="3014" y="11339"/>
                      <a:pt x="2713" y="11059"/>
                    </a:cubicBezTo>
                    <a:cubicBezTo>
                      <a:pt x="2333" y="10679"/>
                      <a:pt x="2089" y="10245"/>
                      <a:pt x="1926" y="9784"/>
                    </a:cubicBezTo>
                    <a:cubicBezTo>
                      <a:pt x="1384" y="8347"/>
                      <a:pt x="1086" y="6855"/>
                      <a:pt x="1113" y="5336"/>
                    </a:cubicBezTo>
                    <a:cubicBezTo>
                      <a:pt x="1113" y="4414"/>
                      <a:pt x="1167" y="3573"/>
                      <a:pt x="1384" y="2651"/>
                    </a:cubicBezTo>
                    <a:cubicBezTo>
                      <a:pt x="1493" y="2244"/>
                      <a:pt x="1682" y="1837"/>
                      <a:pt x="1954" y="1511"/>
                    </a:cubicBezTo>
                    <a:cubicBezTo>
                      <a:pt x="2200" y="1199"/>
                      <a:pt x="2486" y="1047"/>
                      <a:pt x="2799" y="1047"/>
                    </a:cubicBezTo>
                    <a:close/>
                    <a:moveTo>
                      <a:pt x="2807" y="0"/>
                    </a:moveTo>
                    <a:cubicBezTo>
                      <a:pt x="2165" y="0"/>
                      <a:pt x="1553" y="313"/>
                      <a:pt x="1086" y="915"/>
                    </a:cubicBezTo>
                    <a:cubicBezTo>
                      <a:pt x="625" y="1457"/>
                      <a:pt x="408" y="2081"/>
                      <a:pt x="272" y="2759"/>
                    </a:cubicBezTo>
                    <a:cubicBezTo>
                      <a:pt x="28" y="4034"/>
                      <a:pt x="1" y="5336"/>
                      <a:pt x="82" y="6611"/>
                    </a:cubicBezTo>
                    <a:cubicBezTo>
                      <a:pt x="218" y="8021"/>
                      <a:pt x="570" y="9323"/>
                      <a:pt x="1140" y="10625"/>
                    </a:cubicBezTo>
                    <a:cubicBezTo>
                      <a:pt x="1384" y="11113"/>
                      <a:pt x="1682" y="11547"/>
                      <a:pt x="2089" y="11900"/>
                    </a:cubicBezTo>
                    <a:cubicBezTo>
                      <a:pt x="2553" y="12315"/>
                      <a:pt x="3060" y="12532"/>
                      <a:pt x="3651" y="12532"/>
                    </a:cubicBezTo>
                    <a:cubicBezTo>
                      <a:pt x="3717" y="12532"/>
                      <a:pt x="3784" y="12529"/>
                      <a:pt x="3852" y="12524"/>
                    </a:cubicBezTo>
                    <a:cubicBezTo>
                      <a:pt x="4395" y="12469"/>
                      <a:pt x="4910" y="12307"/>
                      <a:pt x="5371" y="12090"/>
                    </a:cubicBezTo>
                    <a:cubicBezTo>
                      <a:pt x="6104" y="11737"/>
                      <a:pt x="6510" y="11167"/>
                      <a:pt x="6673" y="10381"/>
                    </a:cubicBezTo>
                    <a:cubicBezTo>
                      <a:pt x="6836" y="9703"/>
                      <a:pt x="6836" y="9025"/>
                      <a:pt x="6836" y="8319"/>
                    </a:cubicBezTo>
                    <a:cubicBezTo>
                      <a:pt x="6863" y="7560"/>
                      <a:pt x="6809" y="6800"/>
                      <a:pt x="6673" y="5960"/>
                    </a:cubicBezTo>
                    <a:cubicBezTo>
                      <a:pt x="6510" y="4712"/>
                      <a:pt x="6185" y="3491"/>
                      <a:pt x="5642" y="2298"/>
                    </a:cubicBezTo>
                    <a:cubicBezTo>
                      <a:pt x="5263" y="1538"/>
                      <a:pt x="4774" y="860"/>
                      <a:pt x="4015" y="372"/>
                    </a:cubicBezTo>
                    <a:cubicBezTo>
                      <a:pt x="3619" y="122"/>
                      <a:pt x="3207" y="0"/>
                      <a:pt x="2807" y="0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" name="Google Shape;207;p5"/>
            <p:cNvGrpSpPr/>
            <p:nvPr/>
          </p:nvGrpSpPr>
          <p:grpSpPr>
            <a:xfrm>
              <a:off x="1054287" y="4426799"/>
              <a:ext cx="859044" cy="714636"/>
              <a:chOff x="2105600" y="1730900"/>
              <a:chExt cx="272600" cy="226775"/>
            </a:xfrm>
          </p:grpSpPr>
          <p:sp>
            <p:nvSpPr>
              <p:cNvPr id="208" name="Google Shape;208;p5"/>
              <p:cNvSpPr/>
              <p:nvPr/>
            </p:nvSpPr>
            <p:spPr>
              <a:xfrm>
                <a:off x="2105600" y="1730900"/>
                <a:ext cx="250900" cy="226100"/>
              </a:xfrm>
              <a:custGeom>
                <a:avLst/>
                <a:gdLst/>
                <a:ahLst/>
                <a:cxnLst/>
                <a:rect l="l" t="t" r="r" b="b"/>
                <a:pathLst>
                  <a:path w="10036" h="9044" extrusionOk="0">
                    <a:moveTo>
                      <a:pt x="7613" y="1"/>
                    </a:moveTo>
                    <a:cubicBezTo>
                      <a:pt x="7033" y="1"/>
                      <a:pt x="6514" y="222"/>
                      <a:pt x="5995" y="554"/>
                    </a:cubicBezTo>
                    <a:cubicBezTo>
                      <a:pt x="4774" y="1422"/>
                      <a:pt x="3689" y="2398"/>
                      <a:pt x="2767" y="3592"/>
                    </a:cubicBezTo>
                    <a:cubicBezTo>
                      <a:pt x="2089" y="4433"/>
                      <a:pt x="1519" y="5301"/>
                      <a:pt x="922" y="6196"/>
                    </a:cubicBezTo>
                    <a:cubicBezTo>
                      <a:pt x="461" y="6874"/>
                      <a:pt x="109" y="7606"/>
                      <a:pt x="27" y="8474"/>
                    </a:cubicBezTo>
                    <a:cubicBezTo>
                      <a:pt x="27" y="8664"/>
                      <a:pt x="0" y="8827"/>
                      <a:pt x="0" y="9044"/>
                    </a:cubicBezTo>
                    <a:lnTo>
                      <a:pt x="5045" y="9044"/>
                    </a:lnTo>
                    <a:cubicBezTo>
                      <a:pt x="5289" y="8799"/>
                      <a:pt x="5533" y="8555"/>
                      <a:pt x="5750" y="8284"/>
                    </a:cubicBezTo>
                    <a:cubicBezTo>
                      <a:pt x="6971" y="6874"/>
                      <a:pt x="8137" y="5409"/>
                      <a:pt x="9141" y="3809"/>
                    </a:cubicBezTo>
                    <a:cubicBezTo>
                      <a:pt x="9385" y="3402"/>
                      <a:pt x="9602" y="2995"/>
                      <a:pt x="9683" y="2561"/>
                    </a:cubicBezTo>
                    <a:cubicBezTo>
                      <a:pt x="10036" y="1422"/>
                      <a:pt x="9331" y="283"/>
                      <a:pt x="8164" y="66"/>
                    </a:cubicBezTo>
                    <a:cubicBezTo>
                      <a:pt x="7974" y="21"/>
                      <a:pt x="7791" y="1"/>
                      <a:pt x="7613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2136100" y="1789925"/>
                <a:ext cx="242100" cy="167750"/>
              </a:xfrm>
              <a:custGeom>
                <a:avLst/>
                <a:gdLst/>
                <a:ahLst/>
                <a:cxnLst/>
                <a:rect l="l" t="t" r="r" b="b"/>
                <a:pathLst>
                  <a:path w="9684" h="6710" extrusionOk="0">
                    <a:moveTo>
                      <a:pt x="7195" y="0"/>
                    </a:moveTo>
                    <a:cubicBezTo>
                      <a:pt x="6824" y="0"/>
                      <a:pt x="6442" y="93"/>
                      <a:pt x="6076" y="309"/>
                    </a:cubicBezTo>
                    <a:cubicBezTo>
                      <a:pt x="5724" y="498"/>
                      <a:pt x="5425" y="742"/>
                      <a:pt x="5127" y="1014"/>
                    </a:cubicBezTo>
                    <a:cubicBezTo>
                      <a:pt x="4096" y="1909"/>
                      <a:pt x="3093" y="2750"/>
                      <a:pt x="2171" y="3699"/>
                    </a:cubicBezTo>
                    <a:cubicBezTo>
                      <a:pt x="1465" y="4404"/>
                      <a:pt x="842" y="5164"/>
                      <a:pt x="299" y="6032"/>
                    </a:cubicBezTo>
                    <a:cubicBezTo>
                      <a:pt x="163" y="6249"/>
                      <a:pt x="55" y="6466"/>
                      <a:pt x="1" y="6710"/>
                    </a:cubicBezTo>
                    <a:lnTo>
                      <a:pt x="1140" y="6710"/>
                    </a:lnTo>
                    <a:cubicBezTo>
                      <a:pt x="1194" y="6601"/>
                      <a:pt x="1248" y="6547"/>
                      <a:pt x="1276" y="6438"/>
                    </a:cubicBezTo>
                    <a:cubicBezTo>
                      <a:pt x="1682" y="5760"/>
                      <a:pt x="2198" y="5191"/>
                      <a:pt x="2767" y="4621"/>
                    </a:cubicBezTo>
                    <a:cubicBezTo>
                      <a:pt x="3798" y="3590"/>
                      <a:pt x="4883" y="2641"/>
                      <a:pt x="5941" y="1719"/>
                    </a:cubicBezTo>
                    <a:cubicBezTo>
                      <a:pt x="6131" y="1556"/>
                      <a:pt x="6348" y="1421"/>
                      <a:pt x="6538" y="1285"/>
                    </a:cubicBezTo>
                    <a:cubicBezTo>
                      <a:pt x="6764" y="1146"/>
                      <a:pt x="6980" y="1084"/>
                      <a:pt x="7191" y="1084"/>
                    </a:cubicBezTo>
                    <a:cubicBezTo>
                      <a:pt x="7435" y="1084"/>
                      <a:pt x="7674" y="1167"/>
                      <a:pt x="7921" y="1312"/>
                    </a:cubicBezTo>
                    <a:cubicBezTo>
                      <a:pt x="8409" y="1610"/>
                      <a:pt x="8653" y="1990"/>
                      <a:pt x="8572" y="2560"/>
                    </a:cubicBezTo>
                    <a:cubicBezTo>
                      <a:pt x="8545" y="2777"/>
                      <a:pt x="8518" y="2967"/>
                      <a:pt x="8409" y="3184"/>
                    </a:cubicBezTo>
                    <a:cubicBezTo>
                      <a:pt x="8328" y="3319"/>
                      <a:pt x="8274" y="3482"/>
                      <a:pt x="8165" y="3618"/>
                    </a:cubicBezTo>
                    <a:cubicBezTo>
                      <a:pt x="7433" y="4703"/>
                      <a:pt x="6619" y="5760"/>
                      <a:pt x="5697" y="6683"/>
                    </a:cubicBezTo>
                    <a:lnTo>
                      <a:pt x="7107" y="6683"/>
                    </a:lnTo>
                    <a:cubicBezTo>
                      <a:pt x="7704" y="6032"/>
                      <a:pt x="8274" y="5326"/>
                      <a:pt x="8789" y="4621"/>
                    </a:cubicBezTo>
                    <a:cubicBezTo>
                      <a:pt x="9060" y="4241"/>
                      <a:pt x="9277" y="3862"/>
                      <a:pt x="9413" y="3428"/>
                    </a:cubicBezTo>
                    <a:cubicBezTo>
                      <a:pt x="9630" y="2912"/>
                      <a:pt x="9684" y="2397"/>
                      <a:pt x="9548" y="1827"/>
                    </a:cubicBezTo>
                    <a:cubicBezTo>
                      <a:pt x="9425" y="922"/>
                      <a:pt x="8364" y="0"/>
                      <a:pt x="7195" y="0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0" name="Google Shape;210;p5"/>
          <p:cNvSpPr txBox="1">
            <a:spLocks noGrp="1"/>
          </p:cNvSpPr>
          <p:nvPr>
            <p:ph type="title"/>
          </p:nvPr>
        </p:nvSpPr>
        <p:spPr>
          <a:xfrm>
            <a:off x="2460150" y="1969350"/>
            <a:ext cx="4223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5"/>
          <p:cNvSpPr txBox="1">
            <a:spLocks noGrp="1"/>
          </p:cNvSpPr>
          <p:nvPr>
            <p:ph type="title" idx="2" hasCustomPrompt="1"/>
          </p:nvPr>
        </p:nvSpPr>
        <p:spPr>
          <a:xfrm>
            <a:off x="4026150" y="1061975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5"/>
          <p:cNvSpPr txBox="1">
            <a:spLocks noGrp="1"/>
          </p:cNvSpPr>
          <p:nvPr>
            <p:ph type="subTitle" idx="1"/>
          </p:nvPr>
        </p:nvSpPr>
        <p:spPr>
          <a:xfrm>
            <a:off x="2473500" y="2757550"/>
            <a:ext cx="4224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6"/>
          <p:cNvGrpSpPr/>
          <p:nvPr/>
        </p:nvGrpSpPr>
        <p:grpSpPr>
          <a:xfrm>
            <a:off x="8" y="10"/>
            <a:ext cx="9133176" cy="5141425"/>
            <a:chOff x="8" y="10"/>
            <a:chExt cx="9133176" cy="5141425"/>
          </a:xfrm>
        </p:grpSpPr>
        <p:grpSp>
          <p:nvGrpSpPr>
            <p:cNvPr id="215" name="Google Shape;215;p6"/>
            <p:cNvGrpSpPr/>
            <p:nvPr/>
          </p:nvGrpSpPr>
          <p:grpSpPr>
            <a:xfrm>
              <a:off x="8" y="10"/>
              <a:ext cx="9133176" cy="5141425"/>
              <a:chOff x="237425" y="326150"/>
              <a:chExt cx="2898225" cy="1631525"/>
            </a:xfrm>
          </p:grpSpPr>
          <p:grpSp>
            <p:nvGrpSpPr>
              <p:cNvPr id="216" name="Google Shape;216;p6"/>
              <p:cNvGrpSpPr/>
              <p:nvPr/>
            </p:nvGrpSpPr>
            <p:grpSpPr>
              <a:xfrm>
                <a:off x="813150" y="1151275"/>
                <a:ext cx="522825" cy="542825"/>
                <a:chOff x="813150" y="1151275"/>
                <a:chExt cx="522825" cy="542825"/>
              </a:xfrm>
            </p:grpSpPr>
            <p:sp>
              <p:nvSpPr>
                <p:cNvPr id="217" name="Google Shape;217;p6"/>
                <p:cNvSpPr/>
                <p:nvPr/>
              </p:nvSpPr>
              <p:spPr>
                <a:xfrm>
                  <a:off x="819925" y="1151275"/>
                  <a:ext cx="326850" cy="14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4" h="5678" extrusionOk="0">
                      <a:moveTo>
                        <a:pt x="4066" y="0"/>
                      </a:moveTo>
                      <a:cubicBezTo>
                        <a:pt x="3591" y="0"/>
                        <a:pt x="3101" y="71"/>
                        <a:pt x="2631" y="141"/>
                      </a:cubicBezTo>
                      <a:cubicBezTo>
                        <a:pt x="1953" y="223"/>
                        <a:pt x="1356" y="467"/>
                        <a:pt x="814" y="901"/>
                      </a:cubicBezTo>
                      <a:cubicBezTo>
                        <a:pt x="27" y="1497"/>
                        <a:pt x="0" y="2637"/>
                        <a:pt x="706" y="3315"/>
                      </a:cubicBezTo>
                      <a:cubicBezTo>
                        <a:pt x="1384" y="3993"/>
                        <a:pt x="2197" y="4400"/>
                        <a:pt x="3120" y="4617"/>
                      </a:cubicBezTo>
                      <a:cubicBezTo>
                        <a:pt x="4286" y="4942"/>
                        <a:pt x="5506" y="5132"/>
                        <a:pt x="6700" y="5349"/>
                      </a:cubicBezTo>
                      <a:cubicBezTo>
                        <a:pt x="7780" y="5525"/>
                        <a:pt x="8837" y="5677"/>
                        <a:pt x="9936" y="5677"/>
                      </a:cubicBezTo>
                      <a:cubicBezTo>
                        <a:pt x="10023" y="5677"/>
                        <a:pt x="10111" y="5676"/>
                        <a:pt x="10199" y="5674"/>
                      </a:cubicBezTo>
                      <a:cubicBezTo>
                        <a:pt x="10877" y="5674"/>
                        <a:pt x="11528" y="5539"/>
                        <a:pt x="12125" y="5268"/>
                      </a:cubicBezTo>
                      <a:cubicBezTo>
                        <a:pt x="12477" y="5105"/>
                        <a:pt x="12694" y="4888"/>
                        <a:pt x="12830" y="4562"/>
                      </a:cubicBezTo>
                      <a:cubicBezTo>
                        <a:pt x="12938" y="4264"/>
                        <a:pt x="13074" y="3911"/>
                        <a:pt x="13047" y="3586"/>
                      </a:cubicBezTo>
                      <a:cubicBezTo>
                        <a:pt x="12993" y="2718"/>
                        <a:pt x="12776" y="1986"/>
                        <a:pt x="11962" y="1579"/>
                      </a:cubicBezTo>
                      <a:cubicBezTo>
                        <a:pt x="11528" y="1335"/>
                        <a:pt x="11040" y="1145"/>
                        <a:pt x="10579" y="1009"/>
                      </a:cubicBezTo>
                      <a:cubicBezTo>
                        <a:pt x="9846" y="765"/>
                        <a:pt x="9141" y="629"/>
                        <a:pt x="8409" y="494"/>
                      </a:cubicBezTo>
                      <a:cubicBezTo>
                        <a:pt x="7052" y="223"/>
                        <a:pt x="5696" y="87"/>
                        <a:pt x="4286" y="6"/>
                      </a:cubicBezTo>
                      <a:cubicBezTo>
                        <a:pt x="4213" y="2"/>
                        <a:pt x="4140" y="0"/>
                        <a:pt x="4066" y="0"/>
                      </a:cubicBezTo>
                      <a:close/>
                    </a:path>
                  </a:pathLst>
                </a:custGeom>
                <a:solidFill>
                  <a:srgbClr val="9ADBE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6"/>
                <p:cNvSpPr/>
                <p:nvPr/>
              </p:nvSpPr>
              <p:spPr>
                <a:xfrm>
                  <a:off x="813150" y="1170250"/>
                  <a:ext cx="326850" cy="14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4" h="5678" extrusionOk="0">
                      <a:moveTo>
                        <a:pt x="4058" y="1"/>
                      </a:moveTo>
                      <a:cubicBezTo>
                        <a:pt x="3571" y="1"/>
                        <a:pt x="3101" y="71"/>
                        <a:pt x="2631" y="142"/>
                      </a:cubicBezTo>
                      <a:cubicBezTo>
                        <a:pt x="1953" y="196"/>
                        <a:pt x="1356" y="440"/>
                        <a:pt x="814" y="874"/>
                      </a:cubicBezTo>
                      <a:cubicBezTo>
                        <a:pt x="27" y="1498"/>
                        <a:pt x="0" y="2610"/>
                        <a:pt x="705" y="3288"/>
                      </a:cubicBezTo>
                      <a:cubicBezTo>
                        <a:pt x="1383" y="3966"/>
                        <a:pt x="2197" y="4373"/>
                        <a:pt x="3119" y="4617"/>
                      </a:cubicBezTo>
                      <a:cubicBezTo>
                        <a:pt x="4286" y="4915"/>
                        <a:pt x="5506" y="5132"/>
                        <a:pt x="6700" y="5322"/>
                      </a:cubicBezTo>
                      <a:cubicBezTo>
                        <a:pt x="7780" y="5523"/>
                        <a:pt x="8838" y="5678"/>
                        <a:pt x="9937" y="5678"/>
                      </a:cubicBezTo>
                      <a:cubicBezTo>
                        <a:pt x="10024" y="5678"/>
                        <a:pt x="10111" y="5677"/>
                        <a:pt x="10199" y="5675"/>
                      </a:cubicBezTo>
                      <a:cubicBezTo>
                        <a:pt x="10877" y="5675"/>
                        <a:pt x="11528" y="5539"/>
                        <a:pt x="12124" y="5268"/>
                      </a:cubicBezTo>
                      <a:cubicBezTo>
                        <a:pt x="12477" y="5078"/>
                        <a:pt x="12694" y="4888"/>
                        <a:pt x="12830" y="4536"/>
                      </a:cubicBezTo>
                      <a:cubicBezTo>
                        <a:pt x="12938" y="4237"/>
                        <a:pt x="13074" y="3912"/>
                        <a:pt x="13047" y="3559"/>
                      </a:cubicBezTo>
                      <a:cubicBezTo>
                        <a:pt x="12992" y="2718"/>
                        <a:pt x="12775" y="1959"/>
                        <a:pt x="11962" y="1552"/>
                      </a:cubicBezTo>
                      <a:cubicBezTo>
                        <a:pt x="11528" y="1335"/>
                        <a:pt x="11039" y="1118"/>
                        <a:pt x="10578" y="982"/>
                      </a:cubicBezTo>
                      <a:cubicBezTo>
                        <a:pt x="9846" y="738"/>
                        <a:pt x="9141" y="603"/>
                        <a:pt x="8408" y="467"/>
                      </a:cubicBezTo>
                      <a:cubicBezTo>
                        <a:pt x="7052" y="196"/>
                        <a:pt x="5696" y="60"/>
                        <a:pt x="4286" y="6"/>
                      </a:cubicBezTo>
                      <a:cubicBezTo>
                        <a:pt x="4209" y="2"/>
                        <a:pt x="4133" y="1"/>
                        <a:pt x="4058" y="1"/>
                      </a:cubicBezTo>
                      <a:close/>
                    </a:path>
                  </a:pathLst>
                </a:custGeom>
                <a:solidFill>
                  <a:srgbClr val="42BB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6"/>
                <p:cNvSpPr/>
                <p:nvPr/>
              </p:nvSpPr>
              <p:spPr>
                <a:xfrm>
                  <a:off x="1076250" y="1374850"/>
                  <a:ext cx="229200" cy="2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8" h="11383" extrusionOk="0">
                      <a:moveTo>
                        <a:pt x="6925" y="0"/>
                      </a:moveTo>
                      <a:cubicBezTo>
                        <a:pt x="6226" y="0"/>
                        <a:pt x="5631" y="287"/>
                        <a:pt x="5099" y="746"/>
                      </a:cubicBezTo>
                      <a:cubicBezTo>
                        <a:pt x="3933" y="1695"/>
                        <a:pt x="2984" y="2807"/>
                        <a:pt x="2224" y="4055"/>
                      </a:cubicBezTo>
                      <a:cubicBezTo>
                        <a:pt x="1628" y="4977"/>
                        <a:pt x="1139" y="5926"/>
                        <a:pt x="651" y="6876"/>
                      </a:cubicBezTo>
                      <a:cubicBezTo>
                        <a:pt x="271" y="7608"/>
                        <a:pt x="0" y="8368"/>
                        <a:pt x="0" y="9208"/>
                      </a:cubicBezTo>
                      <a:cubicBezTo>
                        <a:pt x="0" y="9371"/>
                        <a:pt x="0" y="9588"/>
                        <a:pt x="54" y="9832"/>
                      </a:cubicBezTo>
                      <a:cubicBezTo>
                        <a:pt x="109" y="10320"/>
                        <a:pt x="380" y="10782"/>
                        <a:pt x="814" y="10999"/>
                      </a:cubicBezTo>
                      <a:cubicBezTo>
                        <a:pt x="1269" y="11238"/>
                        <a:pt x="1761" y="11383"/>
                        <a:pt x="2244" y="11383"/>
                      </a:cubicBezTo>
                      <a:cubicBezTo>
                        <a:pt x="2854" y="11383"/>
                        <a:pt x="3449" y="11152"/>
                        <a:pt x="3933" y="10592"/>
                      </a:cubicBezTo>
                      <a:cubicBezTo>
                        <a:pt x="4557" y="9914"/>
                        <a:pt x="5208" y="9208"/>
                        <a:pt x="5696" y="8476"/>
                      </a:cubicBezTo>
                      <a:cubicBezTo>
                        <a:pt x="6781" y="6903"/>
                        <a:pt x="7785" y="5303"/>
                        <a:pt x="8626" y="3648"/>
                      </a:cubicBezTo>
                      <a:cubicBezTo>
                        <a:pt x="8815" y="3241"/>
                        <a:pt x="8951" y="2807"/>
                        <a:pt x="9032" y="2319"/>
                      </a:cubicBezTo>
                      <a:cubicBezTo>
                        <a:pt x="9168" y="1180"/>
                        <a:pt x="8354" y="149"/>
                        <a:pt x="7188" y="13"/>
                      </a:cubicBezTo>
                      <a:cubicBezTo>
                        <a:pt x="7099" y="4"/>
                        <a:pt x="7011" y="0"/>
                        <a:pt x="6925" y="0"/>
                      </a:cubicBezTo>
                      <a:close/>
                    </a:path>
                  </a:pathLst>
                </a:custGeom>
                <a:solidFill>
                  <a:srgbClr val="42BB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6"/>
                <p:cNvSpPr/>
                <p:nvPr/>
              </p:nvSpPr>
              <p:spPr>
                <a:xfrm>
                  <a:off x="1104050" y="1431200"/>
                  <a:ext cx="231925" cy="26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7" h="10516" extrusionOk="0">
                      <a:moveTo>
                        <a:pt x="6736" y="1026"/>
                      </a:moveTo>
                      <a:cubicBezTo>
                        <a:pt x="6944" y="1026"/>
                        <a:pt x="7158" y="1079"/>
                        <a:pt x="7378" y="1177"/>
                      </a:cubicBezTo>
                      <a:cubicBezTo>
                        <a:pt x="7893" y="1421"/>
                        <a:pt x="8192" y="1801"/>
                        <a:pt x="8164" y="2370"/>
                      </a:cubicBezTo>
                      <a:cubicBezTo>
                        <a:pt x="8164" y="2587"/>
                        <a:pt x="8110" y="2777"/>
                        <a:pt x="8056" y="2994"/>
                      </a:cubicBezTo>
                      <a:cubicBezTo>
                        <a:pt x="8029" y="3157"/>
                        <a:pt x="7947" y="3320"/>
                        <a:pt x="7893" y="3455"/>
                      </a:cubicBezTo>
                      <a:cubicBezTo>
                        <a:pt x="6835" y="5435"/>
                        <a:pt x="5588" y="7226"/>
                        <a:pt x="3906" y="8717"/>
                      </a:cubicBezTo>
                      <a:cubicBezTo>
                        <a:pt x="3716" y="8880"/>
                        <a:pt x="3499" y="9070"/>
                        <a:pt x="3282" y="9206"/>
                      </a:cubicBezTo>
                      <a:cubicBezTo>
                        <a:pt x="3174" y="9260"/>
                        <a:pt x="3038" y="9287"/>
                        <a:pt x="2957" y="9341"/>
                      </a:cubicBezTo>
                      <a:cubicBezTo>
                        <a:pt x="2794" y="9398"/>
                        <a:pt x="2633" y="9425"/>
                        <a:pt x="2476" y="9425"/>
                      </a:cubicBezTo>
                      <a:cubicBezTo>
                        <a:pt x="1663" y="9425"/>
                        <a:pt x="981" y="8713"/>
                        <a:pt x="1004" y="7849"/>
                      </a:cubicBezTo>
                      <a:cubicBezTo>
                        <a:pt x="1031" y="7524"/>
                        <a:pt x="1139" y="7253"/>
                        <a:pt x="1275" y="6981"/>
                      </a:cubicBezTo>
                      <a:cubicBezTo>
                        <a:pt x="1600" y="6276"/>
                        <a:pt x="2062" y="5625"/>
                        <a:pt x="2550" y="5029"/>
                      </a:cubicBezTo>
                      <a:cubicBezTo>
                        <a:pt x="3472" y="3889"/>
                        <a:pt x="4421" y="2859"/>
                        <a:pt x="5398" y="1801"/>
                      </a:cubicBezTo>
                      <a:cubicBezTo>
                        <a:pt x="5615" y="1638"/>
                        <a:pt x="5778" y="1475"/>
                        <a:pt x="5995" y="1285"/>
                      </a:cubicBezTo>
                      <a:cubicBezTo>
                        <a:pt x="6233" y="1106"/>
                        <a:pt x="6481" y="1026"/>
                        <a:pt x="6736" y="1026"/>
                      </a:cubicBezTo>
                      <a:close/>
                      <a:moveTo>
                        <a:pt x="6778" y="0"/>
                      </a:moveTo>
                      <a:cubicBezTo>
                        <a:pt x="6318" y="0"/>
                        <a:pt x="5847" y="139"/>
                        <a:pt x="5425" y="472"/>
                      </a:cubicBezTo>
                      <a:cubicBezTo>
                        <a:pt x="5099" y="689"/>
                        <a:pt x="4828" y="960"/>
                        <a:pt x="4557" y="1258"/>
                      </a:cubicBezTo>
                      <a:cubicBezTo>
                        <a:pt x="3689" y="2235"/>
                        <a:pt x="2767" y="3184"/>
                        <a:pt x="1926" y="4242"/>
                      </a:cubicBezTo>
                      <a:cubicBezTo>
                        <a:pt x="1302" y="5029"/>
                        <a:pt x="760" y="5842"/>
                        <a:pt x="326" y="6737"/>
                      </a:cubicBezTo>
                      <a:cubicBezTo>
                        <a:pt x="109" y="7171"/>
                        <a:pt x="0" y="7605"/>
                        <a:pt x="0" y="8039"/>
                      </a:cubicBezTo>
                      <a:cubicBezTo>
                        <a:pt x="0" y="9434"/>
                        <a:pt x="1201" y="10515"/>
                        <a:pt x="2489" y="10515"/>
                      </a:cubicBezTo>
                      <a:cubicBezTo>
                        <a:pt x="2854" y="10515"/>
                        <a:pt x="3227" y="10428"/>
                        <a:pt x="3581" y="10236"/>
                      </a:cubicBezTo>
                      <a:cubicBezTo>
                        <a:pt x="4177" y="9911"/>
                        <a:pt x="4720" y="9450"/>
                        <a:pt x="5235" y="8962"/>
                      </a:cubicBezTo>
                      <a:cubicBezTo>
                        <a:pt x="6564" y="7605"/>
                        <a:pt x="7649" y="6059"/>
                        <a:pt x="8598" y="4405"/>
                      </a:cubicBezTo>
                      <a:cubicBezTo>
                        <a:pt x="8788" y="3998"/>
                        <a:pt x="9005" y="3591"/>
                        <a:pt x="9114" y="3157"/>
                      </a:cubicBezTo>
                      <a:cubicBezTo>
                        <a:pt x="9249" y="2642"/>
                        <a:pt x="9277" y="2099"/>
                        <a:pt x="9060" y="1557"/>
                      </a:cubicBezTo>
                      <a:cubicBezTo>
                        <a:pt x="8870" y="759"/>
                        <a:pt x="7854" y="0"/>
                        <a:pt x="6778" y="0"/>
                      </a:cubicBezTo>
                      <a:close/>
                    </a:path>
                  </a:pathLst>
                </a:custGeom>
                <a:solidFill>
                  <a:srgbClr val="30A7C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1" name="Google Shape;221;p6"/>
              <p:cNvGrpSpPr/>
              <p:nvPr/>
            </p:nvGrpSpPr>
            <p:grpSpPr>
              <a:xfrm>
                <a:off x="955550" y="694000"/>
                <a:ext cx="479425" cy="531575"/>
                <a:chOff x="955550" y="694000"/>
                <a:chExt cx="479425" cy="531575"/>
              </a:xfrm>
            </p:grpSpPr>
            <p:sp>
              <p:nvSpPr>
                <p:cNvPr id="222" name="Google Shape;222;p6"/>
                <p:cNvSpPr/>
                <p:nvPr/>
              </p:nvSpPr>
              <p:spPr>
                <a:xfrm>
                  <a:off x="1184050" y="905725"/>
                  <a:ext cx="187175" cy="27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7" h="11179" extrusionOk="0">
                      <a:moveTo>
                        <a:pt x="5532" y="0"/>
                      </a:moveTo>
                      <a:cubicBezTo>
                        <a:pt x="5080" y="0"/>
                        <a:pt x="4607" y="174"/>
                        <a:pt x="4151" y="605"/>
                      </a:cubicBezTo>
                      <a:cubicBezTo>
                        <a:pt x="3418" y="1256"/>
                        <a:pt x="2876" y="2043"/>
                        <a:pt x="2469" y="2884"/>
                      </a:cubicBezTo>
                      <a:cubicBezTo>
                        <a:pt x="1737" y="4403"/>
                        <a:pt x="1059" y="5949"/>
                        <a:pt x="489" y="7495"/>
                      </a:cubicBezTo>
                      <a:cubicBezTo>
                        <a:pt x="245" y="8173"/>
                        <a:pt x="82" y="8851"/>
                        <a:pt x="1" y="9421"/>
                      </a:cubicBezTo>
                      <a:cubicBezTo>
                        <a:pt x="1" y="10207"/>
                        <a:pt x="353" y="10858"/>
                        <a:pt x="923" y="11021"/>
                      </a:cubicBezTo>
                      <a:cubicBezTo>
                        <a:pt x="1251" y="11113"/>
                        <a:pt x="1540" y="11178"/>
                        <a:pt x="1818" y="11178"/>
                      </a:cubicBezTo>
                      <a:cubicBezTo>
                        <a:pt x="2277" y="11178"/>
                        <a:pt x="2705" y="11002"/>
                        <a:pt x="3229" y="10479"/>
                      </a:cubicBezTo>
                      <a:cubicBezTo>
                        <a:pt x="3961" y="9719"/>
                        <a:pt x="4585" y="8878"/>
                        <a:pt x="5100" y="7929"/>
                      </a:cubicBezTo>
                      <a:cubicBezTo>
                        <a:pt x="5805" y="6654"/>
                        <a:pt x="6511" y="5325"/>
                        <a:pt x="6999" y="3887"/>
                      </a:cubicBezTo>
                      <a:cubicBezTo>
                        <a:pt x="7189" y="3291"/>
                        <a:pt x="7406" y="2640"/>
                        <a:pt x="7433" y="1989"/>
                      </a:cubicBezTo>
                      <a:cubicBezTo>
                        <a:pt x="7487" y="1501"/>
                        <a:pt x="7406" y="958"/>
                        <a:pt x="6999" y="605"/>
                      </a:cubicBezTo>
                      <a:cubicBezTo>
                        <a:pt x="6585" y="250"/>
                        <a:pt x="6073" y="0"/>
                        <a:pt x="5532" y="0"/>
                      </a:cubicBezTo>
                      <a:close/>
                    </a:path>
                  </a:pathLst>
                </a:custGeom>
                <a:solidFill>
                  <a:srgbClr val="42BB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6"/>
                <p:cNvSpPr/>
                <p:nvPr/>
              </p:nvSpPr>
              <p:spPr>
                <a:xfrm>
                  <a:off x="1030125" y="694000"/>
                  <a:ext cx="117350" cy="30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4" h="12204" extrusionOk="0">
                      <a:moveTo>
                        <a:pt x="2627" y="0"/>
                      </a:moveTo>
                      <a:cubicBezTo>
                        <a:pt x="1546" y="0"/>
                        <a:pt x="556" y="973"/>
                        <a:pt x="435" y="1968"/>
                      </a:cubicBezTo>
                      <a:lnTo>
                        <a:pt x="326" y="2673"/>
                      </a:lnTo>
                      <a:cubicBezTo>
                        <a:pt x="82" y="4328"/>
                        <a:pt x="82" y="6009"/>
                        <a:pt x="82" y="7664"/>
                      </a:cubicBezTo>
                      <a:cubicBezTo>
                        <a:pt x="82" y="7881"/>
                        <a:pt x="55" y="8125"/>
                        <a:pt x="55" y="8369"/>
                      </a:cubicBezTo>
                      <a:cubicBezTo>
                        <a:pt x="1" y="9319"/>
                        <a:pt x="1" y="10268"/>
                        <a:pt x="191" y="11190"/>
                      </a:cubicBezTo>
                      <a:cubicBezTo>
                        <a:pt x="299" y="11651"/>
                        <a:pt x="570" y="11922"/>
                        <a:pt x="1004" y="12031"/>
                      </a:cubicBezTo>
                      <a:cubicBezTo>
                        <a:pt x="1276" y="12112"/>
                        <a:pt x="1574" y="12167"/>
                        <a:pt x="1845" y="12194"/>
                      </a:cubicBezTo>
                      <a:cubicBezTo>
                        <a:pt x="1897" y="12200"/>
                        <a:pt x="1953" y="12204"/>
                        <a:pt x="2012" y="12204"/>
                      </a:cubicBezTo>
                      <a:cubicBezTo>
                        <a:pt x="2653" y="12204"/>
                        <a:pt x="3629" y="11798"/>
                        <a:pt x="3852" y="11027"/>
                      </a:cubicBezTo>
                      <a:cubicBezTo>
                        <a:pt x="4015" y="10485"/>
                        <a:pt x="4124" y="9915"/>
                        <a:pt x="4205" y="9400"/>
                      </a:cubicBezTo>
                      <a:cubicBezTo>
                        <a:pt x="4476" y="7501"/>
                        <a:pt x="4666" y="5603"/>
                        <a:pt x="4693" y="3650"/>
                      </a:cubicBezTo>
                      <a:lnTo>
                        <a:pt x="4693" y="2348"/>
                      </a:lnTo>
                      <a:cubicBezTo>
                        <a:pt x="4693" y="2077"/>
                        <a:pt x="4693" y="1778"/>
                        <a:pt x="4639" y="1534"/>
                      </a:cubicBezTo>
                      <a:cubicBezTo>
                        <a:pt x="4368" y="395"/>
                        <a:pt x="4124" y="259"/>
                        <a:pt x="3011" y="42"/>
                      </a:cubicBezTo>
                      <a:cubicBezTo>
                        <a:pt x="2883" y="14"/>
                        <a:pt x="2754" y="0"/>
                        <a:pt x="2627" y="0"/>
                      </a:cubicBezTo>
                      <a:close/>
                    </a:path>
                  </a:pathLst>
                </a:custGeom>
                <a:solidFill>
                  <a:srgbClr val="42BB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6"/>
                <p:cNvSpPr/>
                <p:nvPr/>
              </p:nvSpPr>
              <p:spPr>
                <a:xfrm>
                  <a:off x="955550" y="769525"/>
                  <a:ext cx="147850" cy="31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4" h="12553" extrusionOk="0">
                      <a:moveTo>
                        <a:pt x="2315" y="1076"/>
                      </a:moveTo>
                      <a:cubicBezTo>
                        <a:pt x="2373" y="1076"/>
                        <a:pt x="2433" y="1081"/>
                        <a:pt x="2495" y="1090"/>
                      </a:cubicBezTo>
                      <a:cubicBezTo>
                        <a:pt x="3011" y="1117"/>
                        <a:pt x="3445" y="1307"/>
                        <a:pt x="3879" y="1551"/>
                      </a:cubicBezTo>
                      <a:cubicBezTo>
                        <a:pt x="4204" y="1714"/>
                        <a:pt x="4367" y="1985"/>
                        <a:pt x="4503" y="2310"/>
                      </a:cubicBezTo>
                      <a:cubicBezTo>
                        <a:pt x="4747" y="2771"/>
                        <a:pt x="4828" y="3260"/>
                        <a:pt x="4882" y="3721"/>
                      </a:cubicBezTo>
                      <a:cubicBezTo>
                        <a:pt x="5018" y="5701"/>
                        <a:pt x="4882" y="7600"/>
                        <a:pt x="4367" y="9498"/>
                      </a:cubicBezTo>
                      <a:cubicBezTo>
                        <a:pt x="4231" y="9986"/>
                        <a:pt x="4069" y="10502"/>
                        <a:pt x="3716" y="10909"/>
                      </a:cubicBezTo>
                      <a:cubicBezTo>
                        <a:pt x="3407" y="11292"/>
                        <a:pt x="3064" y="11484"/>
                        <a:pt x="2736" y="11484"/>
                      </a:cubicBezTo>
                      <a:cubicBezTo>
                        <a:pt x="2345" y="11484"/>
                        <a:pt x="1975" y="11211"/>
                        <a:pt x="1709" y="10664"/>
                      </a:cubicBezTo>
                      <a:cubicBezTo>
                        <a:pt x="1546" y="10339"/>
                        <a:pt x="1438" y="9932"/>
                        <a:pt x="1383" y="9552"/>
                      </a:cubicBezTo>
                      <a:cubicBezTo>
                        <a:pt x="1112" y="8332"/>
                        <a:pt x="1112" y="7084"/>
                        <a:pt x="1085" y="5836"/>
                      </a:cubicBezTo>
                      <a:cubicBezTo>
                        <a:pt x="1085" y="4779"/>
                        <a:pt x="1004" y="3694"/>
                        <a:pt x="1112" y="2636"/>
                      </a:cubicBezTo>
                      <a:cubicBezTo>
                        <a:pt x="1139" y="2202"/>
                        <a:pt x="1302" y="1795"/>
                        <a:pt x="1573" y="1442"/>
                      </a:cubicBezTo>
                      <a:cubicBezTo>
                        <a:pt x="1777" y="1193"/>
                        <a:pt x="2019" y="1076"/>
                        <a:pt x="2315" y="1076"/>
                      </a:cubicBezTo>
                      <a:close/>
                      <a:moveTo>
                        <a:pt x="2310" y="0"/>
                      </a:moveTo>
                      <a:cubicBezTo>
                        <a:pt x="2023" y="0"/>
                        <a:pt x="1750" y="76"/>
                        <a:pt x="1492" y="195"/>
                      </a:cubicBezTo>
                      <a:cubicBezTo>
                        <a:pt x="597" y="629"/>
                        <a:pt x="190" y="1415"/>
                        <a:pt x="54" y="2337"/>
                      </a:cubicBezTo>
                      <a:cubicBezTo>
                        <a:pt x="0" y="2907"/>
                        <a:pt x="27" y="3477"/>
                        <a:pt x="27" y="4046"/>
                      </a:cubicBezTo>
                      <a:cubicBezTo>
                        <a:pt x="27" y="5511"/>
                        <a:pt x="27" y="6976"/>
                        <a:pt x="163" y="8440"/>
                      </a:cubicBezTo>
                      <a:cubicBezTo>
                        <a:pt x="271" y="9363"/>
                        <a:pt x="407" y="10258"/>
                        <a:pt x="760" y="11153"/>
                      </a:cubicBezTo>
                      <a:cubicBezTo>
                        <a:pt x="841" y="11261"/>
                        <a:pt x="895" y="11343"/>
                        <a:pt x="895" y="11478"/>
                      </a:cubicBezTo>
                      <a:cubicBezTo>
                        <a:pt x="1317" y="12182"/>
                        <a:pt x="1992" y="12552"/>
                        <a:pt x="2686" y="12552"/>
                      </a:cubicBezTo>
                      <a:cubicBezTo>
                        <a:pt x="3195" y="12552"/>
                        <a:pt x="3714" y="12353"/>
                        <a:pt x="4150" y="11939"/>
                      </a:cubicBezTo>
                      <a:cubicBezTo>
                        <a:pt x="4665" y="11451"/>
                        <a:pt x="4964" y="10854"/>
                        <a:pt x="5181" y="10203"/>
                      </a:cubicBezTo>
                      <a:cubicBezTo>
                        <a:pt x="5777" y="8305"/>
                        <a:pt x="5913" y="6325"/>
                        <a:pt x="5886" y="4345"/>
                      </a:cubicBezTo>
                      <a:cubicBezTo>
                        <a:pt x="5859" y="3639"/>
                        <a:pt x="5777" y="2961"/>
                        <a:pt x="5588" y="2337"/>
                      </a:cubicBezTo>
                      <a:cubicBezTo>
                        <a:pt x="5371" y="1605"/>
                        <a:pt x="5018" y="981"/>
                        <a:pt x="4340" y="602"/>
                      </a:cubicBezTo>
                      <a:cubicBezTo>
                        <a:pt x="3825" y="330"/>
                        <a:pt x="3255" y="86"/>
                        <a:pt x="2631" y="32"/>
                      </a:cubicBezTo>
                      <a:cubicBezTo>
                        <a:pt x="2522" y="10"/>
                        <a:pt x="2415" y="0"/>
                        <a:pt x="2310" y="0"/>
                      </a:cubicBezTo>
                      <a:close/>
                    </a:path>
                  </a:pathLst>
                </a:custGeom>
                <a:solidFill>
                  <a:srgbClr val="30A7C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6"/>
                <p:cNvSpPr/>
                <p:nvPr/>
              </p:nvSpPr>
              <p:spPr>
                <a:xfrm>
                  <a:off x="1234925" y="943725"/>
                  <a:ext cx="200050" cy="28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2" h="11274" extrusionOk="0">
                      <a:moveTo>
                        <a:pt x="5851" y="1091"/>
                      </a:moveTo>
                      <a:cubicBezTo>
                        <a:pt x="6408" y="1091"/>
                        <a:pt x="6786" y="1389"/>
                        <a:pt x="6890" y="1961"/>
                      </a:cubicBezTo>
                      <a:cubicBezTo>
                        <a:pt x="6998" y="2639"/>
                        <a:pt x="6890" y="3263"/>
                        <a:pt x="6645" y="3913"/>
                      </a:cubicBezTo>
                      <a:cubicBezTo>
                        <a:pt x="6320" y="4809"/>
                        <a:pt x="5940" y="5704"/>
                        <a:pt x="5452" y="6544"/>
                      </a:cubicBezTo>
                      <a:cubicBezTo>
                        <a:pt x="4910" y="7521"/>
                        <a:pt x="4367" y="8525"/>
                        <a:pt x="3743" y="9420"/>
                      </a:cubicBezTo>
                      <a:cubicBezTo>
                        <a:pt x="3336" y="9962"/>
                        <a:pt x="2794" y="10233"/>
                        <a:pt x="2116" y="10233"/>
                      </a:cubicBezTo>
                      <a:cubicBezTo>
                        <a:pt x="1736" y="10206"/>
                        <a:pt x="1465" y="10071"/>
                        <a:pt x="1302" y="9718"/>
                      </a:cubicBezTo>
                      <a:cubicBezTo>
                        <a:pt x="1058" y="9175"/>
                        <a:pt x="1058" y="8606"/>
                        <a:pt x="1166" y="7901"/>
                      </a:cubicBezTo>
                      <a:cubicBezTo>
                        <a:pt x="1438" y="6680"/>
                        <a:pt x="1899" y="5432"/>
                        <a:pt x="2604" y="4293"/>
                      </a:cubicBezTo>
                      <a:cubicBezTo>
                        <a:pt x="3092" y="3425"/>
                        <a:pt x="3635" y="2612"/>
                        <a:pt x="4313" y="1933"/>
                      </a:cubicBezTo>
                      <a:cubicBezTo>
                        <a:pt x="4530" y="1662"/>
                        <a:pt x="4855" y="1418"/>
                        <a:pt x="5154" y="1255"/>
                      </a:cubicBezTo>
                      <a:cubicBezTo>
                        <a:pt x="5371" y="1147"/>
                        <a:pt x="5560" y="1120"/>
                        <a:pt x="5777" y="1093"/>
                      </a:cubicBezTo>
                      <a:cubicBezTo>
                        <a:pt x="5802" y="1091"/>
                        <a:pt x="5827" y="1091"/>
                        <a:pt x="5851" y="1091"/>
                      </a:cubicBezTo>
                      <a:close/>
                      <a:moveTo>
                        <a:pt x="5971" y="1"/>
                      </a:moveTo>
                      <a:cubicBezTo>
                        <a:pt x="5916" y="1"/>
                        <a:pt x="5860" y="3"/>
                        <a:pt x="5805" y="8"/>
                      </a:cubicBezTo>
                      <a:cubicBezTo>
                        <a:pt x="5398" y="35"/>
                        <a:pt x="4991" y="170"/>
                        <a:pt x="4611" y="387"/>
                      </a:cubicBezTo>
                      <a:cubicBezTo>
                        <a:pt x="4177" y="604"/>
                        <a:pt x="3797" y="930"/>
                        <a:pt x="3472" y="1282"/>
                      </a:cubicBezTo>
                      <a:cubicBezTo>
                        <a:pt x="1763" y="3154"/>
                        <a:pt x="678" y="5378"/>
                        <a:pt x="136" y="7819"/>
                      </a:cubicBezTo>
                      <a:cubicBezTo>
                        <a:pt x="0" y="8362"/>
                        <a:pt x="0" y="8931"/>
                        <a:pt x="136" y="9501"/>
                      </a:cubicBezTo>
                      <a:cubicBezTo>
                        <a:pt x="298" y="10179"/>
                        <a:pt x="624" y="10830"/>
                        <a:pt x="1356" y="11101"/>
                      </a:cubicBezTo>
                      <a:cubicBezTo>
                        <a:pt x="1661" y="11219"/>
                        <a:pt x="1959" y="11273"/>
                        <a:pt x="2252" y="11273"/>
                      </a:cubicBezTo>
                      <a:cubicBezTo>
                        <a:pt x="2767" y="11273"/>
                        <a:pt x="3269" y="11107"/>
                        <a:pt x="3770" y="10830"/>
                      </a:cubicBezTo>
                      <a:cubicBezTo>
                        <a:pt x="4150" y="10613"/>
                        <a:pt x="4313" y="10260"/>
                        <a:pt x="4557" y="9935"/>
                      </a:cubicBezTo>
                      <a:cubicBezTo>
                        <a:pt x="5696" y="8416"/>
                        <a:pt x="6591" y="6789"/>
                        <a:pt x="7324" y="5026"/>
                      </a:cubicBezTo>
                      <a:cubicBezTo>
                        <a:pt x="7595" y="4429"/>
                        <a:pt x="7839" y="3778"/>
                        <a:pt x="7947" y="3018"/>
                      </a:cubicBezTo>
                      <a:cubicBezTo>
                        <a:pt x="8002" y="2530"/>
                        <a:pt x="8002" y="1961"/>
                        <a:pt x="7866" y="1472"/>
                      </a:cubicBezTo>
                      <a:cubicBezTo>
                        <a:pt x="7636" y="604"/>
                        <a:pt x="6854" y="1"/>
                        <a:pt x="5971" y="1"/>
                      </a:cubicBezTo>
                      <a:close/>
                    </a:path>
                  </a:pathLst>
                </a:custGeom>
                <a:solidFill>
                  <a:srgbClr val="81D2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6" name="Google Shape;226;p6"/>
              <p:cNvSpPr/>
              <p:nvPr/>
            </p:nvSpPr>
            <p:spPr>
              <a:xfrm>
                <a:off x="910100" y="1744600"/>
                <a:ext cx="327550" cy="141950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5678" extrusionOk="0">
                    <a:moveTo>
                      <a:pt x="4094" y="1"/>
                    </a:moveTo>
                    <a:cubicBezTo>
                      <a:pt x="3619" y="1"/>
                      <a:pt x="3129" y="71"/>
                      <a:pt x="2659" y="141"/>
                    </a:cubicBezTo>
                    <a:cubicBezTo>
                      <a:pt x="1981" y="223"/>
                      <a:pt x="1357" y="467"/>
                      <a:pt x="814" y="901"/>
                    </a:cubicBezTo>
                    <a:cubicBezTo>
                      <a:pt x="55" y="1498"/>
                      <a:pt x="1" y="2637"/>
                      <a:pt x="733" y="3315"/>
                    </a:cubicBezTo>
                    <a:cubicBezTo>
                      <a:pt x="1411" y="3993"/>
                      <a:pt x="2225" y="4400"/>
                      <a:pt x="3120" y="4617"/>
                    </a:cubicBezTo>
                    <a:cubicBezTo>
                      <a:pt x="4313" y="4942"/>
                      <a:pt x="5534" y="5132"/>
                      <a:pt x="6727" y="5349"/>
                    </a:cubicBezTo>
                    <a:cubicBezTo>
                      <a:pt x="7783" y="5525"/>
                      <a:pt x="8861" y="5678"/>
                      <a:pt x="9963" y="5678"/>
                    </a:cubicBezTo>
                    <a:cubicBezTo>
                      <a:pt x="10051" y="5678"/>
                      <a:pt x="10138" y="5677"/>
                      <a:pt x="10226" y="5675"/>
                    </a:cubicBezTo>
                    <a:cubicBezTo>
                      <a:pt x="10905" y="5675"/>
                      <a:pt x="11528" y="5539"/>
                      <a:pt x="12152" y="5268"/>
                    </a:cubicBezTo>
                    <a:cubicBezTo>
                      <a:pt x="12478" y="5105"/>
                      <a:pt x="12722" y="4888"/>
                      <a:pt x="12857" y="4563"/>
                    </a:cubicBezTo>
                    <a:cubicBezTo>
                      <a:pt x="12966" y="4264"/>
                      <a:pt x="13102" y="3912"/>
                      <a:pt x="13074" y="3586"/>
                    </a:cubicBezTo>
                    <a:cubicBezTo>
                      <a:pt x="13020" y="2718"/>
                      <a:pt x="12803" y="1986"/>
                      <a:pt x="11990" y="1579"/>
                    </a:cubicBezTo>
                    <a:cubicBezTo>
                      <a:pt x="11528" y="1335"/>
                      <a:pt x="11067" y="1145"/>
                      <a:pt x="10579" y="1009"/>
                    </a:cubicBezTo>
                    <a:cubicBezTo>
                      <a:pt x="9874" y="765"/>
                      <a:pt x="9169" y="630"/>
                      <a:pt x="8409" y="494"/>
                    </a:cubicBezTo>
                    <a:cubicBezTo>
                      <a:pt x="7053" y="223"/>
                      <a:pt x="5697" y="87"/>
                      <a:pt x="4313" y="6"/>
                    </a:cubicBezTo>
                    <a:cubicBezTo>
                      <a:pt x="4241" y="2"/>
                      <a:pt x="4168" y="1"/>
                      <a:pt x="4094" y="1"/>
                    </a:cubicBezTo>
                    <a:close/>
                  </a:path>
                </a:pathLst>
              </a:custGeom>
              <a:solidFill>
                <a:srgbClr val="9ADB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903325" y="1779625"/>
                <a:ext cx="327550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5667" extrusionOk="0">
                    <a:moveTo>
                      <a:pt x="3996" y="1"/>
                    </a:moveTo>
                    <a:cubicBezTo>
                      <a:pt x="3541" y="1"/>
                      <a:pt x="3100" y="85"/>
                      <a:pt x="2659" y="151"/>
                    </a:cubicBezTo>
                    <a:cubicBezTo>
                      <a:pt x="1981" y="205"/>
                      <a:pt x="1357" y="449"/>
                      <a:pt x="814" y="883"/>
                    </a:cubicBezTo>
                    <a:cubicBezTo>
                      <a:pt x="55" y="1507"/>
                      <a:pt x="1" y="2619"/>
                      <a:pt x="733" y="3297"/>
                    </a:cubicBezTo>
                    <a:cubicBezTo>
                      <a:pt x="1411" y="3975"/>
                      <a:pt x="2225" y="4382"/>
                      <a:pt x="3120" y="4626"/>
                    </a:cubicBezTo>
                    <a:cubicBezTo>
                      <a:pt x="4313" y="4925"/>
                      <a:pt x="5534" y="5115"/>
                      <a:pt x="6727" y="5332"/>
                    </a:cubicBezTo>
                    <a:cubicBezTo>
                      <a:pt x="7732" y="5499"/>
                      <a:pt x="8758" y="5666"/>
                      <a:pt x="9805" y="5666"/>
                    </a:cubicBezTo>
                    <a:cubicBezTo>
                      <a:pt x="9945" y="5666"/>
                      <a:pt x="10085" y="5663"/>
                      <a:pt x="10226" y="5657"/>
                    </a:cubicBezTo>
                    <a:cubicBezTo>
                      <a:pt x="10904" y="5657"/>
                      <a:pt x="11528" y="5521"/>
                      <a:pt x="12152" y="5250"/>
                    </a:cubicBezTo>
                    <a:cubicBezTo>
                      <a:pt x="12478" y="5087"/>
                      <a:pt x="12722" y="4898"/>
                      <a:pt x="12857" y="4545"/>
                    </a:cubicBezTo>
                    <a:cubicBezTo>
                      <a:pt x="12966" y="4247"/>
                      <a:pt x="13101" y="3894"/>
                      <a:pt x="13074" y="3569"/>
                    </a:cubicBezTo>
                    <a:cubicBezTo>
                      <a:pt x="13020" y="2728"/>
                      <a:pt x="12803" y="1968"/>
                      <a:pt x="11989" y="1561"/>
                    </a:cubicBezTo>
                    <a:cubicBezTo>
                      <a:pt x="11528" y="1317"/>
                      <a:pt x="11067" y="1127"/>
                      <a:pt x="10579" y="992"/>
                    </a:cubicBezTo>
                    <a:cubicBezTo>
                      <a:pt x="9874" y="748"/>
                      <a:pt x="9168" y="612"/>
                      <a:pt x="8409" y="476"/>
                    </a:cubicBezTo>
                    <a:cubicBezTo>
                      <a:pt x="7053" y="205"/>
                      <a:pt x="5697" y="70"/>
                      <a:pt x="4313" y="15"/>
                    </a:cubicBezTo>
                    <a:cubicBezTo>
                      <a:pt x="4207" y="5"/>
                      <a:pt x="4101" y="1"/>
                      <a:pt x="3996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1321700" y="1705300"/>
                <a:ext cx="280975" cy="251700"/>
              </a:xfrm>
              <a:custGeom>
                <a:avLst/>
                <a:gdLst/>
                <a:ahLst/>
                <a:cxnLst/>
                <a:rect l="l" t="t" r="r" b="b"/>
                <a:pathLst>
                  <a:path w="11239" h="10068" extrusionOk="0">
                    <a:moveTo>
                      <a:pt x="9839" y="1"/>
                    </a:moveTo>
                    <a:cubicBezTo>
                      <a:pt x="9731" y="1"/>
                      <a:pt x="9616" y="11"/>
                      <a:pt x="9494" y="32"/>
                    </a:cubicBezTo>
                    <a:cubicBezTo>
                      <a:pt x="9169" y="86"/>
                      <a:pt x="8843" y="140"/>
                      <a:pt x="8545" y="222"/>
                    </a:cubicBezTo>
                    <a:cubicBezTo>
                      <a:pt x="7623" y="493"/>
                      <a:pt x="6836" y="1035"/>
                      <a:pt x="6104" y="1659"/>
                    </a:cubicBezTo>
                    <a:cubicBezTo>
                      <a:pt x="4829" y="2636"/>
                      <a:pt x="3744" y="3802"/>
                      <a:pt x="2605" y="4914"/>
                    </a:cubicBezTo>
                    <a:cubicBezTo>
                      <a:pt x="1900" y="5592"/>
                      <a:pt x="1167" y="6297"/>
                      <a:pt x="598" y="7301"/>
                    </a:cubicBezTo>
                    <a:cubicBezTo>
                      <a:pt x="299" y="7708"/>
                      <a:pt x="164" y="8332"/>
                      <a:pt x="55" y="8928"/>
                    </a:cubicBezTo>
                    <a:cubicBezTo>
                      <a:pt x="1" y="9390"/>
                      <a:pt x="82" y="9742"/>
                      <a:pt x="299" y="10068"/>
                    </a:cubicBezTo>
                    <a:lnTo>
                      <a:pt x="3419" y="10068"/>
                    </a:lnTo>
                    <a:cubicBezTo>
                      <a:pt x="3907" y="9742"/>
                      <a:pt x="4422" y="9390"/>
                      <a:pt x="4856" y="8983"/>
                    </a:cubicBezTo>
                    <a:cubicBezTo>
                      <a:pt x="5697" y="8277"/>
                      <a:pt x="6429" y="7518"/>
                      <a:pt x="7189" y="6786"/>
                    </a:cubicBezTo>
                    <a:cubicBezTo>
                      <a:pt x="8355" y="5592"/>
                      <a:pt x="9603" y="4426"/>
                      <a:pt x="10525" y="3015"/>
                    </a:cubicBezTo>
                    <a:cubicBezTo>
                      <a:pt x="10796" y="2609"/>
                      <a:pt x="11040" y="2202"/>
                      <a:pt x="11067" y="1713"/>
                    </a:cubicBezTo>
                    <a:cubicBezTo>
                      <a:pt x="11239" y="857"/>
                      <a:pt x="10836" y="1"/>
                      <a:pt x="9839" y="1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1341375" y="1732425"/>
                <a:ext cx="279675" cy="224575"/>
              </a:xfrm>
              <a:custGeom>
                <a:avLst/>
                <a:gdLst/>
                <a:ahLst/>
                <a:cxnLst/>
                <a:rect l="l" t="t" r="r" b="b"/>
                <a:pathLst>
                  <a:path w="11187" h="8983" extrusionOk="0">
                    <a:moveTo>
                      <a:pt x="9785" y="0"/>
                    </a:moveTo>
                    <a:cubicBezTo>
                      <a:pt x="9677" y="0"/>
                      <a:pt x="9562" y="11"/>
                      <a:pt x="9440" y="32"/>
                    </a:cubicBezTo>
                    <a:cubicBezTo>
                      <a:pt x="9141" y="86"/>
                      <a:pt x="8789" y="140"/>
                      <a:pt x="8490" y="222"/>
                    </a:cubicBezTo>
                    <a:cubicBezTo>
                      <a:pt x="7568" y="493"/>
                      <a:pt x="6782" y="1035"/>
                      <a:pt x="6049" y="1659"/>
                    </a:cubicBezTo>
                    <a:cubicBezTo>
                      <a:pt x="4801" y="2636"/>
                      <a:pt x="3717" y="3802"/>
                      <a:pt x="2550" y="4914"/>
                    </a:cubicBezTo>
                    <a:cubicBezTo>
                      <a:pt x="1845" y="5592"/>
                      <a:pt x="1140" y="6297"/>
                      <a:pt x="543" y="7301"/>
                    </a:cubicBezTo>
                    <a:cubicBezTo>
                      <a:pt x="245" y="7708"/>
                      <a:pt x="109" y="8332"/>
                      <a:pt x="1" y="8955"/>
                    </a:cubicBezTo>
                    <a:lnTo>
                      <a:pt x="1" y="8983"/>
                    </a:lnTo>
                    <a:lnTo>
                      <a:pt x="4829" y="8983"/>
                    </a:lnTo>
                    <a:cubicBezTo>
                      <a:pt x="5642" y="8277"/>
                      <a:pt x="6375" y="7518"/>
                      <a:pt x="7134" y="6786"/>
                    </a:cubicBezTo>
                    <a:cubicBezTo>
                      <a:pt x="8328" y="5592"/>
                      <a:pt x="9575" y="4426"/>
                      <a:pt x="10497" y="3015"/>
                    </a:cubicBezTo>
                    <a:cubicBezTo>
                      <a:pt x="10769" y="2609"/>
                      <a:pt x="11013" y="2202"/>
                      <a:pt x="11040" y="1713"/>
                    </a:cubicBezTo>
                    <a:cubicBezTo>
                      <a:pt x="11187" y="857"/>
                      <a:pt x="10782" y="0"/>
                      <a:pt x="9785" y="0"/>
                    </a:cubicBez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269300" y="1606875"/>
                <a:ext cx="201425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8057" h="11832" extrusionOk="0">
                    <a:moveTo>
                      <a:pt x="6051" y="0"/>
                    </a:moveTo>
                    <a:cubicBezTo>
                      <a:pt x="5636" y="0"/>
                      <a:pt x="5194" y="165"/>
                      <a:pt x="4747" y="578"/>
                    </a:cubicBezTo>
                    <a:cubicBezTo>
                      <a:pt x="4042" y="1256"/>
                      <a:pt x="3445" y="2043"/>
                      <a:pt x="2957" y="2911"/>
                    </a:cubicBezTo>
                    <a:cubicBezTo>
                      <a:pt x="2116" y="4511"/>
                      <a:pt x="1330" y="6112"/>
                      <a:pt x="652" y="7766"/>
                    </a:cubicBezTo>
                    <a:cubicBezTo>
                      <a:pt x="380" y="8444"/>
                      <a:pt x="191" y="9177"/>
                      <a:pt x="82" y="9800"/>
                    </a:cubicBezTo>
                    <a:cubicBezTo>
                      <a:pt x="1" y="10641"/>
                      <a:pt x="299" y="11401"/>
                      <a:pt x="896" y="11591"/>
                    </a:cubicBezTo>
                    <a:cubicBezTo>
                      <a:pt x="1260" y="11732"/>
                      <a:pt x="1573" y="11832"/>
                      <a:pt x="1887" y="11832"/>
                    </a:cubicBezTo>
                    <a:cubicBezTo>
                      <a:pt x="2296" y="11832"/>
                      <a:pt x="2706" y="11660"/>
                      <a:pt x="3228" y="11184"/>
                    </a:cubicBezTo>
                    <a:cubicBezTo>
                      <a:pt x="4042" y="10451"/>
                      <a:pt x="4693" y="9556"/>
                      <a:pt x="5263" y="8580"/>
                    </a:cubicBezTo>
                    <a:cubicBezTo>
                      <a:pt x="6049" y="7224"/>
                      <a:pt x="6863" y="5840"/>
                      <a:pt x="7433" y="4321"/>
                    </a:cubicBezTo>
                    <a:cubicBezTo>
                      <a:pt x="7677" y="3643"/>
                      <a:pt x="7867" y="3019"/>
                      <a:pt x="7975" y="2287"/>
                    </a:cubicBezTo>
                    <a:cubicBezTo>
                      <a:pt x="8056" y="1745"/>
                      <a:pt x="7975" y="1175"/>
                      <a:pt x="7595" y="768"/>
                    </a:cubicBezTo>
                    <a:cubicBezTo>
                      <a:pt x="7180" y="337"/>
                      <a:pt x="6643" y="0"/>
                      <a:pt x="6051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319475" y="1651825"/>
                <a:ext cx="210925" cy="299550"/>
              </a:xfrm>
              <a:custGeom>
                <a:avLst/>
                <a:gdLst/>
                <a:ahLst/>
                <a:cxnLst/>
                <a:rect l="l" t="t" r="r" b="b"/>
                <a:pathLst>
                  <a:path w="8437" h="11982" extrusionOk="0">
                    <a:moveTo>
                      <a:pt x="6328" y="1139"/>
                    </a:moveTo>
                    <a:cubicBezTo>
                      <a:pt x="6915" y="1139"/>
                      <a:pt x="7272" y="1515"/>
                      <a:pt x="7324" y="2171"/>
                    </a:cubicBezTo>
                    <a:cubicBezTo>
                      <a:pt x="7406" y="2876"/>
                      <a:pt x="7216" y="3554"/>
                      <a:pt x="6945" y="4232"/>
                    </a:cubicBezTo>
                    <a:cubicBezTo>
                      <a:pt x="6592" y="5182"/>
                      <a:pt x="6104" y="6131"/>
                      <a:pt x="5588" y="6999"/>
                    </a:cubicBezTo>
                    <a:cubicBezTo>
                      <a:pt x="4992" y="8057"/>
                      <a:pt x="4422" y="9087"/>
                      <a:pt x="3690" y="10037"/>
                    </a:cubicBezTo>
                    <a:cubicBezTo>
                      <a:pt x="3292" y="10559"/>
                      <a:pt x="2803" y="10830"/>
                      <a:pt x="2202" y="10830"/>
                    </a:cubicBezTo>
                    <a:cubicBezTo>
                      <a:pt x="2148" y="10830"/>
                      <a:pt x="2092" y="10828"/>
                      <a:pt x="2035" y="10823"/>
                    </a:cubicBezTo>
                    <a:cubicBezTo>
                      <a:pt x="1655" y="10769"/>
                      <a:pt x="1384" y="10579"/>
                      <a:pt x="1249" y="10172"/>
                    </a:cubicBezTo>
                    <a:cubicBezTo>
                      <a:pt x="1059" y="9603"/>
                      <a:pt x="1086" y="8979"/>
                      <a:pt x="1249" y="8247"/>
                    </a:cubicBezTo>
                    <a:cubicBezTo>
                      <a:pt x="1601" y="6945"/>
                      <a:pt x="2144" y="5616"/>
                      <a:pt x="2876" y="4395"/>
                    </a:cubicBezTo>
                    <a:cubicBezTo>
                      <a:pt x="3418" y="3527"/>
                      <a:pt x="4015" y="2713"/>
                      <a:pt x="4748" y="1981"/>
                    </a:cubicBezTo>
                    <a:cubicBezTo>
                      <a:pt x="5019" y="1710"/>
                      <a:pt x="5317" y="1493"/>
                      <a:pt x="5670" y="1303"/>
                    </a:cubicBezTo>
                    <a:cubicBezTo>
                      <a:pt x="5860" y="1221"/>
                      <a:pt x="6077" y="1140"/>
                      <a:pt x="6266" y="1140"/>
                    </a:cubicBezTo>
                    <a:cubicBezTo>
                      <a:pt x="6287" y="1139"/>
                      <a:pt x="6308" y="1139"/>
                      <a:pt x="6328" y="1139"/>
                    </a:cubicBezTo>
                    <a:close/>
                    <a:moveTo>
                      <a:pt x="6375" y="1"/>
                    </a:moveTo>
                    <a:cubicBezTo>
                      <a:pt x="5941" y="1"/>
                      <a:pt x="5534" y="109"/>
                      <a:pt x="5154" y="299"/>
                    </a:cubicBezTo>
                    <a:cubicBezTo>
                      <a:pt x="4720" y="543"/>
                      <a:pt x="4314" y="842"/>
                      <a:pt x="3961" y="1221"/>
                    </a:cubicBezTo>
                    <a:cubicBezTo>
                      <a:pt x="2144" y="3120"/>
                      <a:pt x="923" y="5426"/>
                      <a:pt x="218" y="8030"/>
                    </a:cubicBezTo>
                    <a:cubicBezTo>
                      <a:pt x="28" y="8653"/>
                      <a:pt x="1" y="9277"/>
                      <a:pt x="109" y="9901"/>
                    </a:cubicBezTo>
                    <a:cubicBezTo>
                      <a:pt x="218" y="10688"/>
                      <a:pt x="489" y="11393"/>
                      <a:pt x="1194" y="11718"/>
                    </a:cubicBezTo>
                    <a:cubicBezTo>
                      <a:pt x="1563" y="11897"/>
                      <a:pt x="1926" y="11981"/>
                      <a:pt x="2284" y="11981"/>
                    </a:cubicBezTo>
                    <a:cubicBezTo>
                      <a:pt x="2743" y="11981"/>
                      <a:pt x="3193" y="11842"/>
                      <a:pt x="3635" y="11583"/>
                    </a:cubicBezTo>
                    <a:cubicBezTo>
                      <a:pt x="4015" y="11393"/>
                      <a:pt x="4178" y="11013"/>
                      <a:pt x="4449" y="10715"/>
                    </a:cubicBezTo>
                    <a:cubicBezTo>
                      <a:pt x="5697" y="9142"/>
                      <a:pt x="6728" y="7433"/>
                      <a:pt x="7568" y="5588"/>
                    </a:cubicBezTo>
                    <a:cubicBezTo>
                      <a:pt x="7867" y="4910"/>
                      <a:pt x="8165" y="4232"/>
                      <a:pt x="8301" y="3446"/>
                    </a:cubicBezTo>
                    <a:cubicBezTo>
                      <a:pt x="8409" y="2903"/>
                      <a:pt x="8436" y="2306"/>
                      <a:pt x="8355" y="1737"/>
                    </a:cubicBezTo>
                    <a:cubicBezTo>
                      <a:pt x="8138" y="706"/>
                      <a:pt x="7324" y="1"/>
                      <a:pt x="6375" y="1"/>
                    </a:cubicBez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1681100" y="1205525"/>
                <a:ext cx="326875" cy="141950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5678" extrusionOk="0">
                    <a:moveTo>
                      <a:pt x="4067" y="0"/>
                    </a:moveTo>
                    <a:cubicBezTo>
                      <a:pt x="3592" y="0"/>
                      <a:pt x="3101" y="71"/>
                      <a:pt x="2632" y="141"/>
                    </a:cubicBezTo>
                    <a:cubicBezTo>
                      <a:pt x="1954" y="222"/>
                      <a:pt x="1357" y="467"/>
                      <a:pt x="814" y="901"/>
                    </a:cubicBezTo>
                    <a:cubicBezTo>
                      <a:pt x="28" y="1497"/>
                      <a:pt x="1" y="2636"/>
                      <a:pt x="706" y="3315"/>
                    </a:cubicBezTo>
                    <a:cubicBezTo>
                      <a:pt x="1384" y="3993"/>
                      <a:pt x="2198" y="4399"/>
                      <a:pt x="3120" y="4616"/>
                    </a:cubicBezTo>
                    <a:cubicBezTo>
                      <a:pt x="4286" y="4942"/>
                      <a:pt x="5507" y="5132"/>
                      <a:pt x="6700" y="5349"/>
                    </a:cubicBezTo>
                    <a:cubicBezTo>
                      <a:pt x="7780" y="5525"/>
                      <a:pt x="8838" y="5677"/>
                      <a:pt x="9936" y="5677"/>
                    </a:cubicBezTo>
                    <a:cubicBezTo>
                      <a:pt x="10023" y="5677"/>
                      <a:pt x="10111" y="5676"/>
                      <a:pt x="10199" y="5674"/>
                    </a:cubicBezTo>
                    <a:cubicBezTo>
                      <a:pt x="10877" y="5674"/>
                      <a:pt x="11528" y="5539"/>
                      <a:pt x="12125" y="5267"/>
                    </a:cubicBezTo>
                    <a:cubicBezTo>
                      <a:pt x="12478" y="5105"/>
                      <a:pt x="12695" y="4888"/>
                      <a:pt x="12830" y="4562"/>
                    </a:cubicBezTo>
                    <a:cubicBezTo>
                      <a:pt x="12939" y="4264"/>
                      <a:pt x="13074" y="3911"/>
                      <a:pt x="13047" y="3586"/>
                    </a:cubicBezTo>
                    <a:cubicBezTo>
                      <a:pt x="13020" y="2718"/>
                      <a:pt x="12776" y="1985"/>
                      <a:pt x="11962" y="1579"/>
                    </a:cubicBezTo>
                    <a:cubicBezTo>
                      <a:pt x="11528" y="1335"/>
                      <a:pt x="11040" y="1145"/>
                      <a:pt x="10579" y="1009"/>
                    </a:cubicBezTo>
                    <a:cubicBezTo>
                      <a:pt x="9847" y="765"/>
                      <a:pt x="9141" y="629"/>
                      <a:pt x="8409" y="494"/>
                    </a:cubicBezTo>
                    <a:cubicBezTo>
                      <a:pt x="7053" y="222"/>
                      <a:pt x="5697" y="87"/>
                      <a:pt x="4286" y="5"/>
                    </a:cubicBezTo>
                    <a:cubicBezTo>
                      <a:pt x="4213" y="2"/>
                      <a:pt x="4140" y="0"/>
                      <a:pt x="4067" y="0"/>
                    </a:cubicBez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1674325" y="1240550"/>
                <a:ext cx="326875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5667" extrusionOk="0">
                    <a:moveTo>
                      <a:pt x="3969" y="0"/>
                    </a:moveTo>
                    <a:cubicBezTo>
                      <a:pt x="3513" y="0"/>
                      <a:pt x="3072" y="84"/>
                      <a:pt x="2631" y="150"/>
                    </a:cubicBezTo>
                    <a:cubicBezTo>
                      <a:pt x="1953" y="205"/>
                      <a:pt x="1357" y="449"/>
                      <a:pt x="814" y="883"/>
                    </a:cubicBezTo>
                    <a:cubicBezTo>
                      <a:pt x="27" y="1507"/>
                      <a:pt x="0" y="2619"/>
                      <a:pt x="706" y="3297"/>
                    </a:cubicBezTo>
                    <a:cubicBezTo>
                      <a:pt x="1384" y="3975"/>
                      <a:pt x="2197" y="4382"/>
                      <a:pt x="3120" y="4626"/>
                    </a:cubicBezTo>
                    <a:cubicBezTo>
                      <a:pt x="4286" y="4924"/>
                      <a:pt x="5507" y="5114"/>
                      <a:pt x="6700" y="5331"/>
                    </a:cubicBezTo>
                    <a:cubicBezTo>
                      <a:pt x="7729" y="5499"/>
                      <a:pt x="8736" y="5666"/>
                      <a:pt x="9778" y="5666"/>
                    </a:cubicBezTo>
                    <a:cubicBezTo>
                      <a:pt x="9918" y="5666"/>
                      <a:pt x="10058" y="5663"/>
                      <a:pt x="10199" y="5657"/>
                    </a:cubicBezTo>
                    <a:cubicBezTo>
                      <a:pt x="10877" y="5657"/>
                      <a:pt x="11501" y="5521"/>
                      <a:pt x="12125" y="5250"/>
                    </a:cubicBezTo>
                    <a:cubicBezTo>
                      <a:pt x="12477" y="5087"/>
                      <a:pt x="12694" y="4897"/>
                      <a:pt x="12830" y="4545"/>
                    </a:cubicBezTo>
                    <a:cubicBezTo>
                      <a:pt x="12938" y="4246"/>
                      <a:pt x="13074" y="3894"/>
                      <a:pt x="13047" y="3568"/>
                    </a:cubicBezTo>
                    <a:cubicBezTo>
                      <a:pt x="13020" y="2727"/>
                      <a:pt x="12776" y="1968"/>
                      <a:pt x="11962" y="1561"/>
                    </a:cubicBezTo>
                    <a:cubicBezTo>
                      <a:pt x="11528" y="1317"/>
                      <a:pt x="11040" y="1127"/>
                      <a:pt x="10579" y="991"/>
                    </a:cubicBezTo>
                    <a:cubicBezTo>
                      <a:pt x="9846" y="747"/>
                      <a:pt x="9141" y="612"/>
                      <a:pt x="8409" y="476"/>
                    </a:cubicBezTo>
                    <a:cubicBezTo>
                      <a:pt x="7053" y="205"/>
                      <a:pt x="5696" y="69"/>
                      <a:pt x="4286" y="15"/>
                    </a:cubicBezTo>
                    <a:cubicBezTo>
                      <a:pt x="4179" y="5"/>
                      <a:pt x="4074" y="0"/>
                      <a:pt x="3969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1605150" y="681975"/>
                <a:ext cx="327550" cy="142000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5680" extrusionOk="0">
                    <a:moveTo>
                      <a:pt x="4034" y="1"/>
                    </a:moveTo>
                    <a:cubicBezTo>
                      <a:pt x="3584" y="1"/>
                      <a:pt x="3131" y="54"/>
                      <a:pt x="2659" y="143"/>
                    </a:cubicBezTo>
                    <a:cubicBezTo>
                      <a:pt x="1981" y="198"/>
                      <a:pt x="1357" y="442"/>
                      <a:pt x="814" y="876"/>
                    </a:cubicBezTo>
                    <a:cubicBezTo>
                      <a:pt x="55" y="1500"/>
                      <a:pt x="1" y="2612"/>
                      <a:pt x="733" y="3290"/>
                    </a:cubicBezTo>
                    <a:cubicBezTo>
                      <a:pt x="1411" y="3968"/>
                      <a:pt x="2225" y="4375"/>
                      <a:pt x="3120" y="4619"/>
                    </a:cubicBezTo>
                    <a:cubicBezTo>
                      <a:pt x="4313" y="4917"/>
                      <a:pt x="5534" y="5134"/>
                      <a:pt x="6727" y="5324"/>
                    </a:cubicBezTo>
                    <a:cubicBezTo>
                      <a:pt x="7783" y="5525"/>
                      <a:pt x="8862" y="5680"/>
                      <a:pt x="9964" y="5680"/>
                    </a:cubicBezTo>
                    <a:cubicBezTo>
                      <a:pt x="10051" y="5680"/>
                      <a:pt x="10139" y="5679"/>
                      <a:pt x="10226" y="5677"/>
                    </a:cubicBezTo>
                    <a:cubicBezTo>
                      <a:pt x="10905" y="5677"/>
                      <a:pt x="11528" y="5541"/>
                      <a:pt x="12152" y="5270"/>
                    </a:cubicBezTo>
                    <a:cubicBezTo>
                      <a:pt x="12478" y="5080"/>
                      <a:pt x="12722" y="4890"/>
                      <a:pt x="12857" y="4538"/>
                    </a:cubicBezTo>
                    <a:cubicBezTo>
                      <a:pt x="12966" y="4239"/>
                      <a:pt x="13102" y="3914"/>
                      <a:pt x="13074" y="3561"/>
                    </a:cubicBezTo>
                    <a:cubicBezTo>
                      <a:pt x="13020" y="2720"/>
                      <a:pt x="12803" y="1961"/>
                      <a:pt x="11989" y="1554"/>
                    </a:cubicBezTo>
                    <a:cubicBezTo>
                      <a:pt x="11528" y="1337"/>
                      <a:pt x="11067" y="1120"/>
                      <a:pt x="10579" y="984"/>
                    </a:cubicBezTo>
                    <a:cubicBezTo>
                      <a:pt x="9874" y="740"/>
                      <a:pt x="9169" y="605"/>
                      <a:pt x="8409" y="469"/>
                    </a:cubicBezTo>
                    <a:cubicBezTo>
                      <a:pt x="7053" y="198"/>
                      <a:pt x="5697" y="62"/>
                      <a:pt x="4313" y="8"/>
                    </a:cubicBezTo>
                    <a:cubicBezTo>
                      <a:pt x="4220" y="3"/>
                      <a:pt x="4127" y="1"/>
                      <a:pt x="4034" y="1"/>
                    </a:cubicBezTo>
                    <a:close/>
                  </a:path>
                </a:pathLst>
              </a:custGeom>
              <a:solidFill>
                <a:srgbClr val="9ADB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1598375" y="717275"/>
                <a:ext cx="327550" cy="141975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5679" extrusionOk="0">
                    <a:moveTo>
                      <a:pt x="4094" y="1"/>
                    </a:moveTo>
                    <a:cubicBezTo>
                      <a:pt x="3619" y="1"/>
                      <a:pt x="3128" y="71"/>
                      <a:pt x="2659" y="142"/>
                    </a:cubicBezTo>
                    <a:cubicBezTo>
                      <a:pt x="1981" y="223"/>
                      <a:pt x="1357" y="467"/>
                      <a:pt x="814" y="901"/>
                    </a:cubicBezTo>
                    <a:cubicBezTo>
                      <a:pt x="55" y="1498"/>
                      <a:pt x="0" y="2637"/>
                      <a:pt x="733" y="3315"/>
                    </a:cubicBezTo>
                    <a:cubicBezTo>
                      <a:pt x="1411" y="3994"/>
                      <a:pt x="2225" y="4400"/>
                      <a:pt x="3120" y="4617"/>
                    </a:cubicBezTo>
                    <a:cubicBezTo>
                      <a:pt x="4313" y="4943"/>
                      <a:pt x="5534" y="5133"/>
                      <a:pt x="6727" y="5350"/>
                    </a:cubicBezTo>
                    <a:cubicBezTo>
                      <a:pt x="7782" y="5526"/>
                      <a:pt x="8861" y="5678"/>
                      <a:pt x="9963" y="5678"/>
                    </a:cubicBezTo>
                    <a:cubicBezTo>
                      <a:pt x="10050" y="5678"/>
                      <a:pt x="10138" y="5677"/>
                      <a:pt x="10226" y="5675"/>
                    </a:cubicBezTo>
                    <a:cubicBezTo>
                      <a:pt x="10904" y="5675"/>
                      <a:pt x="11528" y="5540"/>
                      <a:pt x="12152" y="5268"/>
                    </a:cubicBezTo>
                    <a:cubicBezTo>
                      <a:pt x="12477" y="5106"/>
                      <a:pt x="12722" y="4889"/>
                      <a:pt x="12857" y="4563"/>
                    </a:cubicBezTo>
                    <a:cubicBezTo>
                      <a:pt x="12966" y="4265"/>
                      <a:pt x="13101" y="3912"/>
                      <a:pt x="13047" y="3587"/>
                    </a:cubicBezTo>
                    <a:cubicBezTo>
                      <a:pt x="13020" y="2719"/>
                      <a:pt x="12803" y="1986"/>
                      <a:pt x="11989" y="1579"/>
                    </a:cubicBezTo>
                    <a:cubicBezTo>
                      <a:pt x="11528" y="1335"/>
                      <a:pt x="11067" y="1146"/>
                      <a:pt x="10579" y="1010"/>
                    </a:cubicBezTo>
                    <a:cubicBezTo>
                      <a:pt x="9874" y="766"/>
                      <a:pt x="9168" y="630"/>
                      <a:pt x="8409" y="495"/>
                    </a:cubicBezTo>
                    <a:cubicBezTo>
                      <a:pt x="7053" y="223"/>
                      <a:pt x="5697" y="88"/>
                      <a:pt x="4313" y="6"/>
                    </a:cubicBezTo>
                    <a:cubicBezTo>
                      <a:pt x="4241" y="3"/>
                      <a:pt x="4167" y="1"/>
                      <a:pt x="4094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1663475" y="1440900"/>
                <a:ext cx="320750" cy="243200"/>
              </a:xfrm>
              <a:custGeom>
                <a:avLst/>
                <a:gdLst/>
                <a:ahLst/>
                <a:cxnLst/>
                <a:rect l="l" t="t" r="r" b="b"/>
                <a:pathLst>
                  <a:path w="12830" h="9728" extrusionOk="0">
                    <a:moveTo>
                      <a:pt x="10217" y="0"/>
                    </a:moveTo>
                    <a:cubicBezTo>
                      <a:pt x="9927" y="0"/>
                      <a:pt x="9629" y="60"/>
                      <a:pt x="9331" y="165"/>
                    </a:cubicBezTo>
                    <a:cubicBezTo>
                      <a:pt x="8951" y="328"/>
                      <a:pt x="8599" y="491"/>
                      <a:pt x="8219" y="708"/>
                    </a:cubicBezTo>
                    <a:cubicBezTo>
                      <a:pt x="6022" y="1955"/>
                      <a:pt x="3933" y="3366"/>
                      <a:pt x="1980" y="4966"/>
                    </a:cubicBezTo>
                    <a:cubicBezTo>
                      <a:pt x="1411" y="5481"/>
                      <a:pt x="814" y="5997"/>
                      <a:pt x="380" y="6675"/>
                    </a:cubicBezTo>
                    <a:cubicBezTo>
                      <a:pt x="0" y="7272"/>
                      <a:pt x="0" y="7895"/>
                      <a:pt x="407" y="8465"/>
                    </a:cubicBezTo>
                    <a:cubicBezTo>
                      <a:pt x="678" y="8845"/>
                      <a:pt x="1004" y="9170"/>
                      <a:pt x="1411" y="9441"/>
                    </a:cubicBezTo>
                    <a:cubicBezTo>
                      <a:pt x="1711" y="9621"/>
                      <a:pt x="1981" y="9728"/>
                      <a:pt x="2298" y="9728"/>
                    </a:cubicBezTo>
                    <a:cubicBezTo>
                      <a:pt x="2411" y="9728"/>
                      <a:pt x="2530" y="9714"/>
                      <a:pt x="2659" y="9686"/>
                    </a:cubicBezTo>
                    <a:cubicBezTo>
                      <a:pt x="3065" y="9577"/>
                      <a:pt x="3445" y="9469"/>
                      <a:pt x="3798" y="9306"/>
                    </a:cubicBezTo>
                    <a:cubicBezTo>
                      <a:pt x="5073" y="8736"/>
                      <a:pt x="6212" y="8058"/>
                      <a:pt x="7324" y="7272"/>
                    </a:cubicBezTo>
                    <a:cubicBezTo>
                      <a:pt x="8382" y="6539"/>
                      <a:pt x="9467" y="5834"/>
                      <a:pt x="10497" y="5047"/>
                    </a:cubicBezTo>
                    <a:cubicBezTo>
                      <a:pt x="11230" y="4505"/>
                      <a:pt x="11908" y="3908"/>
                      <a:pt x="12450" y="3176"/>
                    </a:cubicBezTo>
                    <a:cubicBezTo>
                      <a:pt x="12803" y="2661"/>
                      <a:pt x="12830" y="2118"/>
                      <a:pt x="12559" y="1603"/>
                    </a:cubicBezTo>
                    <a:cubicBezTo>
                      <a:pt x="12152" y="843"/>
                      <a:pt x="11582" y="247"/>
                      <a:pt x="10687" y="57"/>
                    </a:cubicBezTo>
                    <a:cubicBezTo>
                      <a:pt x="10533" y="18"/>
                      <a:pt x="10376" y="0"/>
                      <a:pt x="10217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1563800" y="878725"/>
                <a:ext cx="132925" cy="306675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12267" extrusionOk="0">
                    <a:moveTo>
                      <a:pt x="3087" y="0"/>
                    </a:moveTo>
                    <a:cubicBezTo>
                      <a:pt x="2688" y="0"/>
                      <a:pt x="2257" y="94"/>
                      <a:pt x="1817" y="275"/>
                    </a:cubicBezTo>
                    <a:cubicBezTo>
                      <a:pt x="1112" y="546"/>
                      <a:pt x="705" y="1143"/>
                      <a:pt x="570" y="1902"/>
                    </a:cubicBezTo>
                    <a:cubicBezTo>
                      <a:pt x="407" y="2770"/>
                      <a:pt x="353" y="3665"/>
                      <a:pt x="244" y="4533"/>
                    </a:cubicBezTo>
                    <a:cubicBezTo>
                      <a:pt x="82" y="6269"/>
                      <a:pt x="0" y="8005"/>
                      <a:pt x="163" y="9714"/>
                    </a:cubicBezTo>
                    <a:cubicBezTo>
                      <a:pt x="244" y="10311"/>
                      <a:pt x="299" y="10880"/>
                      <a:pt x="543" y="11423"/>
                    </a:cubicBezTo>
                    <a:cubicBezTo>
                      <a:pt x="760" y="11857"/>
                      <a:pt x="1085" y="12101"/>
                      <a:pt x="1519" y="12209"/>
                    </a:cubicBezTo>
                    <a:cubicBezTo>
                      <a:pt x="1845" y="12264"/>
                      <a:pt x="2116" y="12264"/>
                      <a:pt x="2414" y="12264"/>
                    </a:cubicBezTo>
                    <a:cubicBezTo>
                      <a:pt x="2451" y="12266"/>
                      <a:pt x="2489" y="12267"/>
                      <a:pt x="2526" y="12267"/>
                    </a:cubicBezTo>
                    <a:cubicBezTo>
                      <a:pt x="3507" y="12267"/>
                      <a:pt x="4646" y="11587"/>
                      <a:pt x="4855" y="10202"/>
                    </a:cubicBezTo>
                    <a:cubicBezTo>
                      <a:pt x="5127" y="8195"/>
                      <a:pt x="5316" y="6215"/>
                      <a:pt x="5316" y="4127"/>
                    </a:cubicBezTo>
                    <a:cubicBezTo>
                      <a:pt x="5316" y="3394"/>
                      <a:pt x="5289" y="2581"/>
                      <a:pt x="5154" y="1821"/>
                    </a:cubicBezTo>
                    <a:cubicBezTo>
                      <a:pt x="4865" y="568"/>
                      <a:pt x="4069" y="0"/>
                      <a:pt x="3087" y="0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1532600" y="868550"/>
                <a:ext cx="133600" cy="306675"/>
              </a:xfrm>
              <a:custGeom>
                <a:avLst/>
                <a:gdLst/>
                <a:ahLst/>
                <a:cxnLst/>
                <a:rect l="l" t="t" r="r" b="b"/>
                <a:pathLst>
                  <a:path w="5344" h="12267" extrusionOk="0">
                    <a:moveTo>
                      <a:pt x="3076" y="0"/>
                    </a:moveTo>
                    <a:cubicBezTo>
                      <a:pt x="2677" y="0"/>
                      <a:pt x="2250" y="95"/>
                      <a:pt x="1818" y="275"/>
                    </a:cubicBezTo>
                    <a:cubicBezTo>
                      <a:pt x="1113" y="546"/>
                      <a:pt x="706" y="1143"/>
                      <a:pt x="570" y="1903"/>
                    </a:cubicBezTo>
                    <a:cubicBezTo>
                      <a:pt x="407" y="2771"/>
                      <a:pt x="326" y="3666"/>
                      <a:pt x="245" y="4534"/>
                    </a:cubicBezTo>
                    <a:cubicBezTo>
                      <a:pt x="55" y="6270"/>
                      <a:pt x="0" y="8005"/>
                      <a:pt x="163" y="9741"/>
                    </a:cubicBezTo>
                    <a:cubicBezTo>
                      <a:pt x="245" y="10311"/>
                      <a:pt x="299" y="10881"/>
                      <a:pt x="543" y="11423"/>
                    </a:cubicBezTo>
                    <a:cubicBezTo>
                      <a:pt x="733" y="11857"/>
                      <a:pt x="1085" y="12101"/>
                      <a:pt x="1519" y="12210"/>
                    </a:cubicBezTo>
                    <a:cubicBezTo>
                      <a:pt x="1818" y="12264"/>
                      <a:pt x="2089" y="12264"/>
                      <a:pt x="2414" y="12264"/>
                    </a:cubicBezTo>
                    <a:cubicBezTo>
                      <a:pt x="2452" y="12266"/>
                      <a:pt x="2489" y="12267"/>
                      <a:pt x="2527" y="12267"/>
                    </a:cubicBezTo>
                    <a:cubicBezTo>
                      <a:pt x="3507" y="12267"/>
                      <a:pt x="4647" y="11587"/>
                      <a:pt x="4856" y="10202"/>
                    </a:cubicBezTo>
                    <a:cubicBezTo>
                      <a:pt x="5127" y="8195"/>
                      <a:pt x="5317" y="6188"/>
                      <a:pt x="5317" y="4127"/>
                    </a:cubicBezTo>
                    <a:cubicBezTo>
                      <a:pt x="5344" y="3367"/>
                      <a:pt x="5290" y="2581"/>
                      <a:pt x="5154" y="1821"/>
                    </a:cubicBezTo>
                    <a:cubicBezTo>
                      <a:pt x="4865" y="568"/>
                      <a:pt x="4055" y="0"/>
                      <a:pt x="3076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238125" y="1205650"/>
                <a:ext cx="213625" cy="141075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5643" extrusionOk="0">
                    <a:moveTo>
                      <a:pt x="0" y="0"/>
                    </a:moveTo>
                    <a:lnTo>
                      <a:pt x="0" y="4937"/>
                    </a:lnTo>
                    <a:cubicBezTo>
                      <a:pt x="705" y="5073"/>
                      <a:pt x="1410" y="5208"/>
                      <a:pt x="2170" y="5290"/>
                    </a:cubicBezTo>
                    <a:cubicBezTo>
                      <a:pt x="3309" y="5507"/>
                      <a:pt x="4475" y="5642"/>
                      <a:pt x="5669" y="5642"/>
                    </a:cubicBezTo>
                    <a:cubicBezTo>
                      <a:pt x="6347" y="5642"/>
                      <a:pt x="6971" y="5507"/>
                      <a:pt x="7595" y="5235"/>
                    </a:cubicBezTo>
                    <a:cubicBezTo>
                      <a:pt x="7920" y="5100"/>
                      <a:pt x="8164" y="4856"/>
                      <a:pt x="8300" y="4530"/>
                    </a:cubicBezTo>
                    <a:cubicBezTo>
                      <a:pt x="8436" y="4205"/>
                      <a:pt x="8544" y="3879"/>
                      <a:pt x="8517" y="3527"/>
                    </a:cubicBezTo>
                    <a:cubicBezTo>
                      <a:pt x="8490" y="2686"/>
                      <a:pt x="8246" y="1980"/>
                      <a:pt x="7432" y="1546"/>
                    </a:cubicBezTo>
                    <a:cubicBezTo>
                      <a:pt x="6998" y="1302"/>
                      <a:pt x="6510" y="1085"/>
                      <a:pt x="6022" y="950"/>
                    </a:cubicBezTo>
                    <a:cubicBezTo>
                      <a:pt x="5316" y="760"/>
                      <a:pt x="4584" y="624"/>
                      <a:pt x="3852" y="462"/>
                    </a:cubicBezTo>
                    <a:cubicBezTo>
                      <a:pt x="2577" y="217"/>
                      <a:pt x="1275" y="82"/>
                      <a:pt x="0" y="0"/>
                    </a:cubicBez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238800" y="1241600"/>
                <a:ext cx="206150" cy="140375"/>
              </a:xfrm>
              <a:custGeom>
                <a:avLst/>
                <a:gdLst/>
                <a:ahLst/>
                <a:cxnLst/>
                <a:rect l="l" t="t" r="r" b="b"/>
                <a:pathLst>
                  <a:path w="8246" h="5615" extrusionOk="0">
                    <a:moveTo>
                      <a:pt x="0" y="0"/>
                    </a:moveTo>
                    <a:lnTo>
                      <a:pt x="0" y="4937"/>
                    </a:lnTo>
                    <a:cubicBezTo>
                      <a:pt x="624" y="5072"/>
                      <a:pt x="1275" y="5181"/>
                      <a:pt x="1872" y="5289"/>
                    </a:cubicBezTo>
                    <a:cubicBezTo>
                      <a:pt x="3038" y="5479"/>
                      <a:pt x="4177" y="5615"/>
                      <a:pt x="5371" y="5615"/>
                    </a:cubicBezTo>
                    <a:cubicBezTo>
                      <a:pt x="6049" y="5615"/>
                      <a:pt x="6700" y="5479"/>
                      <a:pt x="7296" y="5208"/>
                    </a:cubicBezTo>
                    <a:cubicBezTo>
                      <a:pt x="7649" y="5072"/>
                      <a:pt x="7866" y="4855"/>
                      <a:pt x="8002" y="4503"/>
                    </a:cubicBezTo>
                    <a:cubicBezTo>
                      <a:pt x="8137" y="4204"/>
                      <a:pt x="8246" y="3852"/>
                      <a:pt x="8219" y="3526"/>
                    </a:cubicBezTo>
                    <a:cubicBezTo>
                      <a:pt x="8192" y="2685"/>
                      <a:pt x="7947" y="1926"/>
                      <a:pt x="7134" y="1519"/>
                    </a:cubicBezTo>
                    <a:cubicBezTo>
                      <a:pt x="6700" y="1275"/>
                      <a:pt x="6211" y="1085"/>
                      <a:pt x="5750" y="949"/>
                    </a:cubicBezTo>
                    <a:cubicBezTo>
                      <a:pt x="5018" y="732"/>
                      <a:pt x="4286" y="597"/>
                      <a:pt x="3580" y="434"/>
                    </a:cubicBezTo>
                    <a:cubicBezTo>
                      <a:pt x="2387" y="190"/>
                      <a:pt x="1194" y="54"/>
                      <a:pt x="0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238125" y="690300"/>
                <a:ext cx="138350" cy="133600"/>
              </a:xfrm>
              <a:custGeom>
                <a:avLst/>
                <a:gdLst/>
                <a:ahLst/>
                <a:cxnLst/>
                <a:rect l="l" t="t" r="r" b="b"/>
                <a:pathLst>
                  <a:path w="5534" h="5344" extrusionOk="0">
                    <a:moveTo>
                      <a:pt x="0" y="0"/>
                    </a:moveTo>
                    <a:lnTo>
                      <a:pt x="0" y="5127"/>
                    </a:lnTo>
                    <a:cubicBezTo>
                      <a:pt x="895" y="5262"/>
                      <a:pt x="1763" y="5344"/>
                      <a:pt x="2658" y="5344"/>
                    </a:cubicBezTo>
                    <a:cubicBezTo>
                      <a:pt x="3336" y="5344"/>
                      <a:pt x="3960" y="5208"/>
                      <a:pt x="4584" y="4937"/>
                    </a:cubicBezTo>
                    <a:cubicBezTo>
                      <a:pt x="4909" y="4801"/>
                      <a:pt x="5154" y="4557"/>
                      <a:pt x="5289" y="4205"/>
                    </a:cubicBezTo>
                    <a:cubicBezTo>
                      <a:pt x="5425" y="3906"/>
                      <a:pt x="5533" y="3581"/>
                      <a:pt x="5506" y="3228"/>
                    </a:cubicBezTo>
                    <a:cubicBezTo>
                      <a:pt x="5452" y="2387"/>
                      <a:pt x="5262" y="1628"/>
                      <a:pt x="4448" y="1194"/>
                    </a:cubicBezTo>
                    <a:cubicBezTo>
                      <a:pt x="4014" y="950"/>
                      <a:pt x="3526" y="760"/>
                      <a:pt x="3065" y="624"/>
                    </a:cubicBezTo>
                    <a:cubicBezTo>
                      <a:pt x="2333" y="407"/>
                      <a:pt x="1600" y="272"/>
                      <a:pt x="868" y="109"/>
                    </a:cubicBezTo>
                    <a:cubicBezTo>
                      <a:pt x="570" y="82"/>
                      <a:pt x="271" y="55"/>
                      <a:pt x="0" y="0"/>
                    </a:cubicBezTo>
                    <a:close/>
                  </a:path>
                </a:pathLst>
              </a:custGeom>
              <a:solidFill>
                <a:srgbClr val="9ADB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952825" y="326850"/>
                <a:ext cx="275325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1013" h="1492" extrusionOk="0">
                    <a:moveTo>
                      <a:pt x="1" y="0"/>
                    </a:moveTo>
                    <a:cubicBezTo>
                      <a:pt x="380" y="163"/>
                      <a:pt x="733" y="353"/>
                      <a:pt x="1140" y="434"/>
                    </a:cubicBezTo>
                    <a:cubicBezTo>
                      <a:pt x="2333" y="787"/>
                      <a:pt x="3527" y="949"/>
                      <a:pt x="4747" y="1166"/>
                    </a:cubicBezTo>
                    <a:cubicBezTo>
                      <a:pt x="5886" y="1356"/>
                      <a:pt x="7053" y="1492"/>
                      <a:pt x="8246" y="1492"/>
                    </a:cubicBezTo>
                    <a:cubicBezTo>
                      <a:pt x="8924" y="1492"/>
                      <a:pt x="9548" y="1356"/>
                      <a:pt x="10172" y="1085"/>
                    </a:cubicBezTo>
                    <a:cubicBezTo>
                      <a:pt x="10498" y="949"/>
                      <a:pt x="10742" y="705"/>
                      <a:pt x="10877" y="380"/>
                    </a:cubicBezTo>
                    <a:cubicBezTo>
                      <a:pt x="10904" y="244"/>
                      <a:pt x="10986" y="136"/>
                      <a:pt x="11013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644975" y="808950"/>
                <a:ext cx="250250" cy="307675"/>
              </a:xfrm>
              <a:custGeom>
                <a:avLst/>
                <a:gdLst/>
                <a:ahLst/>
                <a:cxnLst/>
                <a:rect l="l" t="t" r="r" b="b"/>
                <a:pathLst>
                  <a:path w="10010" h="12307" extrusionOk="0">
                    <a:moveTo>
                      <a:pt x="7551" y="1"/>
                    </a:moveTo>
                    <a:cubicBezTo>
                      <a:pt x="7388" y="1"/>
                      <a:pt x="7222" y="18"/>
                      <a:pt x="7053" y="55"/>
                    </a:cubicBezTo>
                    <a:cubicBezTo>
                      <a:pt x="6619" y="110"/>
                      <a:pt x="6212" y="327"/>
                      <a:pt x="5805" y="679"/>
                    </a:cubicBezTo>
                    <a:cubicBezTo>
                      <a:pt x="5479" y="950"/>
                      <a:pt x="5181" y="1249"/>
                      <a:pt x="4937" y="1601"/>
                    </a:cubicBezTo>
                    <a:cubicBezTo>
                      <a:pt x="3418" y="3608"/>
                      <a:pt x="2062" y="5751"/>
                      <a:pt x="923" y="7975"/>
                    </a:cubicBezTo>
                    <a:cubicBezTo>
                      <a:pt x="543" y="8654"/>
                      <a:pt x="244" y="9359"/>
                      <a:pt x="109" y="10145"/>
                    </a:cubicBezTo>
                    <a:cubicBezTo>
                      <a:pt x="0" y="10851"/>
                      <a:pt x="244" y="11393"/>
                      <a:pt x="841" y="11773"/>
                    </a:cubicBezTo>
                    <a:cubicBezTo>
                      <a:pt x="1248" y="12017"/>
                      <a:pt x="1682" y="12180"/>
                      <a:pt x="2170" y="12288"/>
                    </a:cubicBezTo>
                    <a:cubicBezTo>
                      <a:pt x="2280" y="12300"/>
                      <a:pt x="2384" y="12307"/>
                      <a:pt x="2484" y="12307"/>
                    </a:cubicBezTo>
                    <a:cubicBezTo>
                      <a:pt x="2829" y="12307"/>
                      <a:pt x="3124" y="12227"/>
                      <a:pt x="3418" y="12017"/>
                    </a:cubicBezTo>
                    <a:cubicBezTo>
                      <a:pt x="3771" y="11773"/>
                      <a:pt x="4069" y="11529"/>
                      <a:pt x="4340" y="11230"/>
                    </a:cubicBezTo>
                    <a:cubicBezTo>
                      <a:pt x="5262" y="10227"/>
                      <a:pt x="6076" y="9142"/>
                      <a:pt x="6781" y="7975"/>
                    </a:cubicBezTo>
                    <a:cubicBezTo>
                      <a:pt x="7487" y="6890"/>
                      <a:pt x="8165" y="5806"/>
                      <a:pt x="8816" y="4693"/>
                    </a:cubicBezTo>
                    <a:cubicBezTo>
                      <a:pt x="9250" y="3880"/>
                      <a:pt x="9656" y="3093"/>
                      <a:pt x="9873" y="2171"/>
                    </a:cubicBezTo>
                    <a:cubicBezTo>
                      <a:pt x="10009" y="1574"/>
                      <a:pt x="9792" y="1086"/>
                      <a:pt x="9358" y="733"/>
                    </a:cubicBezTo>
                    <a:cubicBezTo>
                      <a:pt x="8834" y="297"/>
                      <a:pt x="8222" y="1"/>
                      <a:pt x="7551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238800" y="1440425"/>
                <a:ext cx="189200" cy="214150"/>
              </a:xfrm>
              <a:custGeom>
                <a:avLst/>
                <a:gdLst/>
                <a:ahLst/>
                <a:cxnLst/>
                <a:rect l="l" t="t" r="r" b="b"/>
                <a:pathLst>
                  <a:path w="7568" h="8566" extrusionOk="0">
                    <a:moveTo>
                      <a:pt x="4810" y="0"/>
                    </a:moveTo>
                    <a:cubicBezTo>
                      <a:pt x="4568" y="0"/>
                      <a:pt x="4323" y="40"/>
                      <a:pt x="4069" y="130"/>
                    </a:cubicBezTo>
                    <a:cubicBezTo>
                      <a:pt x="3662" y="266"/>
                      <a:pt x="3309" y="455"/>
                      <a:pt x="2957" y="672"/>
                    </a:cubicBezTo>
                    <a:cubicBezTo>
                      <a:pt x="1953" y="1269"/>
                      <a:pt x="949" y="1866"/>
                      <a:pt x="0" y="2517"/>
                    </a:cubicBezTo>
                    <a:lnTo>
                      <a:pt x="0" y="8565"/>
                    </a:lnTo>
                    <a:cubicBezTo>
                      <a:pt x="732" y="8159"/>
                      <a:pt x="1411" y="7697"/>
                      <a:pt x="2089" y="7263"/>
                    </a:cubicBezTo>
                    <a:cubicBezTo>
                      <a:pt x="3119" y="6558"/>
                      <a:pt x="4204" y="5799"/>
                      <a:pt x="5235" y="5012"/>
                    </a:cubicBezTo>
                    <a:cubicBezTo>
                      <a:pt x="5940" y="4497"/>
                      <a:pt x="6645" y="3900"/>
                      <a:pt x="7188" y="3168"/>
                    </a:cubicBezTo>
                    <a:cubicBezTo>
                      <a:pt x="7568" y="2652"/>
                      <a:pt x="7568" y="2137"/>
                      <a:pt x="7296" y="1595"/>
                    </a:cubicBezTo>
                    <a:cubicBezTo>
                      <a:pt x="6890" y="862"/>
                      <a:pt x="6320" y="266"/>
                      <a:pt x="5398" y="76"/>
                    </a:cubicBezTo>
                    <a:cubicBezTo>
                      <a:pt x="5203" y="27"/>
                      <a:pt x="5008" y="0"/>
                      <a:pt x="4810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1201000" y="590550"/>
                <a:ext cx="2638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10553" h="7967" extrusionOk="0">
                    <a:moveTo>
                      <a:pt x="2086" y="1"/>
                    </a:moveTo>
                    <a:cubicBezTo>
                      <a:pt x="1619" y="1"/>
                      <a:pt x="1315" y="213"/>
                      <a:pt x="1059" y="546"/>
                    </a:cubicBezTo>
                    <a:cubicBezTo>
                      <a:pt x="679" y="980"/>
                      <a:pt x="435" y="1441"/>
                      <a:pt x="272" y="1983"/>
                    </a:cubicBezTo>
                    <a:cubicBezTo>
                      <a:pt x="1" y="2797"/>
                      <a:pt x="245" y="3475"/>
                      <a:pt x="842" y="4072"/>
                    </a:cubicBezTo>
                    <a:cubicBezTo>
                      <a:pt x="1221" y="4397"/>
                      <a:pt x="1601" y="4696"/>
                      <a:pt x="2035" y="4967"/>
                    </a:cubicBezTo>
                    <a:cubicBezTo>
                      <a:pt x="3419" y="5889"/>
                      <a:pt x="4883" y="6648"/>
                      <a:pt x="6456" y="7245"/>
                    </a:cubicBezTo>
                    <a:cubicBezTo>
                      <a:pt x="7216" y="7544"/>
                      <a:pt x="7975" y="7869"/>
                      <a:pt x="8789" y="7950"/>
                    </a:cubicBezTo>
                    <a:cubicBezTo>
                      <a:pt x="8860" y="7961"/>
                      <a:pt x="8931" y="7966"/>
                      <a:pt x="9001" y="7966"/>
                    </a:cubicBezTo>
                    <a:cubicBezTo>
                      <a:pt x="9644" y="7966"/>
                      <a:pt x="10194" y="7524"/>
                      <a:pt x="10389" y="6838"/>
                    </a:cubicBezTo>
                    <a:cubicBezTo>
                      <a:pt x="10552" y="6160"/>
                      <a:pt x="10335" y="5591"/>
                      <a:pt x="9928" y="5048"/>
                    </a:cubicBezTo>
                    <a:cubicBezTo>
                      <a:pt x="9521" y="4506"/>
                      <a:pt x="9006" y="4045"/>
                      <a:pt x="8491" y="3556"/>
                    </a:cubicBezTo>
                    <a:cubicBezTo>
                      <a:pt x="6809" y="2146"/>
                      <a:pt x="4992" y="980"/>
                      <a:pt x="2957" y="166"/>
                    </a:cubicBezTo>
                    <a:cubicBezTo>
                      <a:pt x="2686" y="57"/>
                      <a:pt x="2415" y="3"/>
                      <a:pt x="2171" y="3"/>
                    </a:cubicBezTo>
                    <a:cubicBezTo>
                      <a:pt x="2142" y="2"/>
                      <a:pt x="2113" y="1"/>
                      <a:pt x="2086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486975" y="521950"/>
                <a:ext cx="175650" cy="342000"/>
              </a:xfrm>
              <a:custGeom>
                <a:avLst/>
                <a:gdLst/>
                <a:ahLst/>
                <a:cxnLst/>
                <a:rect l="l" t="t" r="r" b="b"/>
                <a:pathLst>
                  <a:path w="7026" h="13680" extrusionOk="0">
                    <a:moveTo>
                      <a:pt x="1683" y="1"/>
                    </a:moveTo>
                    <a:cubicBezTo>
                      <a:pt x="970" y="1"/>
                      <a:pt x="326" y="490"/>
                      <a:pt x="190" y="1282"/>
                    </a:cubicBezTo>
                    <a:cubicBezTo>
                      <a:pt x="136" y="1445"/>
                      <a:pt x="109" y="1662"/>
                      <a:pt x="109" y="1825"/>
                    </a:cubicBezTo>
                    <a:cubicBezTo>
                      <a:pt x="0" y="2801"/>
                      <a:pt x="217" y="3751"/>
                      <a:pt x="489" y="4673"/>
                    </a:cubicBezTo>
                    <a:cubicBezTo>
                      <a:pt x="787" y="5677"/>
                      <a:pt x="1167" y="6707"/>
                      <a:pt x="1547" y="7684"/>
                    </a:cubicBezTo>
                    <a:cubicBezTo>
                      <a:pt x="2143" y="9284"/>
                      <a:pt x="2631" y="10911"/>
                      <a:pt x="3527" y="12322"/>
                    </a:cubicBezTo>
                    <a:cubicBezTo>
                      <a:pt x="3771" y="12729"/>
                      <a:pt x="4042" y="13136"/>
                      <a:pt x="4449" y="13380"/>
                    </a:cubicBezTo>
                    <a:cubicBezTo>
                      <a:pt x="4760" y="13570"/>
                      <a:pt x="5100" y="13679"/>
                      <a:pt x="5424" y="13679"/>
                    </a:cubicBezTo>
                    <a:cubicBezTo>
                      <a:pt x="5975" y="13679"/>
                      <a:pt x="6478" y="13362"/>
                      <a:pt x="6700" y="12593"/>
                    </a:cubicBezTo>
                    <a:cubicBezTo>
                      <a:pt x="6754" y="12295"/>
                      <a:pt x="6863" y="11996"/>
                      <a:pt x="6890" y="11644"/>
                    </a:cubicBezTo>
                    <a:cubicBezTo>
                      <a:pt x="7026" y="10694"/>
                      <a:pt x="6836" y="9799"/>
                      <a:pt x="6619" y="8877"/>
                    </a:cubicBezTo>
                    <a:cubicBezTo>
                      <a:pt x="6266" y="7304"/>
                      <a:pt x="5642" y="5812"/>
                      <a:pt x="5127" y="4320"/>
                    </a:cubicBezTo>
                    <a:cubicBezTo>
                      <a:pt x="4829" y="3398"/>
                      <a:pt x="4449" y="2476"/>
                      <a:pt x="3825" y="1499"/>
                    </a:cubicBezTo>
                    <a:cubicBezTo>
                      <a:pt x="3581" y="1038"/>
                      <a:pt x="3065" y="632"/>
                      <a:pt x="2550" y="252"/>
                    </a:cubicBezTo>
                    <a:cubicBezTo>
                      <a:pt x="2269" y="80"/>
                      <a:pt x="1971" y="1"/>
                      <a:pt x="1683" y="1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455100" y="527925"/>
                <a:ext cx="175650" cy="342125"/>
              </a:xfrm>
              <a:custGeom>
                <a:avLst/>
                <a:gdLst/>
                <a:ahLst/>
                <a:cxnLst/>
                <a:rect l="l" t="t" r="r" b="b"/>
                <a:pathLst>
                  <a:path w="7026" h="13685" extrusionOk="0">
                    <a:moveTo>
                      <a:pt x="1657" y="1"/>
                    </a:moveTo>
                    <a:cubicBezTo>
                      <a:pt x="946" y="1"/>
                      <a:pt x="317" y="481"/>
                      <a:pt x="163" y="1288"/>
                    </a:cubicBezTo>
                    <a:cubicBezTo>
                      <a:pt x="136" y="1450"/>
                      <a:pt x="109" y="1640"/>
                      <a:pt x="109" y="1830"/>
                    </a:cubicBezTo>
                    <a:cubicBezTo>
                      <a:pt x="1" y="2807"/>
                      <a:pt x="191" y="3756"/>
                      <a:pt x="462" y="4678"/>
                    </a:cubicBezTo>
                    <a:cubicBezTo>
                      <a:pt x="787" y="5682"/>
                      <a:pt x="1140" y="6712"/>
                      <a:pt x="1520" y="7689"/>
                    </a:cubicBezTo>
                    <a:cubicBezTo>
                      <a:pt x="2143" y="9289"/>
                      <a:pt x="2605" y="10917"/>
                      <a:pt x="3527" y="12327"/>
                    </a:cubicBezTo>
                    <a:cubicBezTo>
                      <a:pt x="3771" y="12734"/>
                      <a:pt x="4042" y="13141"/>
                      <a:pt x="4449" y="13385"/>
                    </a:cubicBezTo>
                    <a:cubicBezTo>
                      <a:pt x="4760" y="13575"/>
                      <a:pt x="5100" y="13684"/>
                      <a:pt x="5423" y="13684"/>
                    </a:cubicBezTo>
                    <a:cubicBezTo>
                      <a:pt x="5972" y="13684"/>
                      <a:pt x="6468" y="13368"/>
                      <a:pt x="6673" y="12598"/>
                    </a:cubicBezTo>
                    <a:cubicBezTo>
                      <a:pt x="6754" y="12300"/>
                      <a:pt x="6836" y="12001"/>
                      <a:pt x="6890" y="11649"/>
                    </a:cubicBezTo>
                    <a:cubicBezTo>
                      <a:pt x="7026" y="10700"/>
                      <a:pt x="6809" y="9804"/>
                      <a:pt x="6619" y="8882"/>
                    </a:cubicBezTo>
                    <a:cubicBezTo>
                      <a:pt x="6239" y="7309"/>
                      <a:pt x="5642" y="5817"/>
                      <a:pt x="5127" y="4325"/>
                    </a:cubicBezTo>
                    <a:cubicBezTo>
                      <a:pt x="4802" y="3376"/>
                      <a:pt x="4449" y="2481"/>
                      <a:pt x="3798" y="1477"/>
                    </a:cubicBezTo>
                    <a:cubicBezTo>
                      <a:pt x="3554" y="1016"/>
                      <a:pt x="3066" y="637"/>
                      <a:pt x="2550" y="257"/>
                    </a:cubicBezTo>
                    <a:cubicBezTo>
                      <a:pt x="2257" y="83"/>
                      <a:pt x="1950" y="1"/>
                      <a:pt x="1657" y="1"/>
                    </a:cubicBez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1319425" y="326850"/>
                <a:ext cx="172525" cy="89425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3577" extrusionOk="0">
                    <a:moveTo>
                      <a:pt x="770" y="0"/>
                    </a:moveTo>
                    <a:cubicBezTo>
                      <a:pt x="716" y="81"/>
                      <a:pt x="689" y="108"/>
                      <a:pt x="662" y="163"/>
                    </a:cubicBezTo>
                    <a:cubicBezTo>
                      <a:pt x="363" y="570"/>
                      <a:pt x="200" y="1193"/>
                      <a:pt x="119" y="1790"/>
                    </a:cubicBezTo>
                    <a:cubicBezTo>
                      <a:pt x="0" y="2787"/>
                      <a:pt x="712" y="3576"/>
                      <a:pt x="1619" y="3576"/>
                    </a:cubicBezTo>
                    <a:cubicBezTo>
                      <a:pt x="1749" y="3576"/>
                      <a:pt x="1882" y="3560"/>
                      <a:pt x="2018" y="3526"/>
                    </a:cubicBezTo>
                    <a:cubicBezTo>
                      <a:pt x="2180" y="3499"/>
                      <a:pt x="2343" y="3418"/>
                      <a:pt x="2533" y="3363"/>
                    </a:cubicBezTo>
                    <a:cubicBezTo>
                      <a:pt x="3428" y="3011"/>
                      <a:pt x="4215" y="2441"/>
                      <a:pt x="4920" y="1817"/>
                    </a:cubicBezTo>
                    <a:cubicBezTo>
                      <a:pt x="5598" y="1248"/>
                      <a:pt x="6249" y="597"/>
                      <a:pt x="6900" y="0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1337725" y="326850"/>
                <a:ext cx="198975" cy="116550"/>
              </a:xfrm>
              <a:custGeom>
                <a:avLst/>
                <a:gdLst/>
                <a:ahLst/>
                <a:cxnLst/>
                <a:rect l="l" t="t" r="r" b="b"/>
                <a:pathLst>
                  <a:path w="7959" h="4662" extrusionOk="0">
                    <a:moveTo>
                      <a:pt x="1584" y="0"/>
                    </a:moveTo>
                    <a:cubicBezTo>
                      <a:pt x="1286" y="380"/>
                      <a:pt x="987" y="787"/>
                      <a:pt x="662" y="1248"/>
                    </a:cubicBezTo>
                    <a:cubicBezTo>
                      <a:pt x="364" y="1655"/>
                      <a:pt x="228" y="2278"/>
                      <a:pt x="119" y="2875"/>
                    </a:cubicBezTo>
                    <a:cubicBezTo>
                      <a:pt x="1" y="3872"/>
                      <a:pt x="713" y="4661"/>
                      <a:pt x="1619" y="4661"/>
                    </a:cubicBezTo>
                    <a:cubicBezTo>
                      <a:pt x="1749" y="4661"/>
                      <a:pt x="1882" y="4645"/>
                      <a:pt x="2018" y="4611"/>
                    </a:cubicBezTo>
                    <a:cubicBezTo>
                      <a:pt x="2208" y="4584"/>
                      <a:pt x="2371" y="4503"/>
                      <a:pt x="2533" y="4448"/>
                    </a:cubicBezTo>
                    <a:cubicBezTo>
                      <a:pt x="3456" y="4096"/>
                      <a:pt x="4242" y="3526"/>
                      <a:pt x="4947" y="2929"/>
                    </a:cubicBezTo>
                    <a:cubicBezTo>
                      <a:pt x="5761" y="2197"/>
                      <a:pt x="6494" y="1465"/>
                      <a:pt x="7253" y="705"/>
                    </a:cubicBez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775175" y="507375"/>
                <a:ext cx="302450" cy="141575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5663" extrusionOk="0">
                    <a:moveTo>
                      <a:pt x="9548" y="1"/>
                    </a:moveTo>
                    <a:cubicBezTo>
                      <a:pt x="9310" y="1"/>
                      <a:pt x="9073" y="21"/>
                      <a:pt x="8842" y="48"/>
                    </a:cubicBezTo>
                    <a:cubicBezTo>
                      <a:pt x="7703" y="102"/>
                      <a:pt x="6673" y="374"/>
                      <a:pt x="5642" y="726"/>
                    </a:cubicBezTo>
                    <a:cubicBezTo>
                      <a:pt x="4421" y="1133"/>
                      <a:pt x="3201" y="1486"/>
                      <a:pt x="2062" y="2110"/>
                    </a:cubicBezTo>
                    <a:cubicBezTo>
                      <a:pt x="1383" y="2462"/>
                      <a:pt x="732" y="2950"/>
                      <a:pt x="380" y="3683"/>
                    </a:cubicBezTo>
                    <a:cubicBezTo>
                      <a:pt x="0" y="4578"/>
                      <a:pt x="488" y="5473"/>
                      <a:pt x="1438" y="5581"/>
                    </a:cubicBezTo>
                    <a:cubicBezTo>
                      <a:pt x="1682" y="5636"/>
                      <a:pt x="1872" y="5663"/>
                      <a:pt x="2089" y="5663"/>
                    </a:cubicBezTo>
                    <a:cubicBezTo>
                      <a:pt x="2333" y="5663"/>
                      <a:pt x="2550" y="5663"/>
                      <a:pt x="2767" y="5609"/>
                    </a:cubicBezTo>
                    <a:cubicBezTo>
                      <a:pt x="4910" y="5419"/>
                      <a:pt x="6971" y="4849"/>
                      <a:pt x="9005" y="4171"/>
                    </a:cubicBezTo>
                    <a:cubicBezTo>
                      <a:pt x="9683" y="3927"/>
                      <a:pt x="10389" y="3656"/>
                      <a:pt x="11040" y="3303"/>
                    </a:cubicBezTo>
                    <a:cubicBezTo>
                      <a:pt x="11853" y="2815"/>
                      <a:pt x="12097" y="2082"/>
                      <a:pt x="11772" y="1269"/>
                    </a:cubicBezTo>
                    <a:cubicBezTo>
                      <a:pt x="11501" y="536"/>
                      <a:pt x="10931" y="211"/>
                      <a:pt x="10253" y="75"/>
                    </a:cubicBezTo>
                    <a:cubicBezTo>
                      <a:pt x="10022" y="21"/>
                      <a:pt x="9785" y="1"/>
                      <a:pt x="9548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1498700" y="1273750"/>
                <a:ext cx="1180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4720" h="12205" extrusionOk="0">
                    <a:moveTo>
                      <a:pt x="2626" y="1"/>
                    </a:moveTo>
                    <a:cubicBezTo>
                      <a:pt x="1545" y="1"/>
                      <a:pt x="556" y="974"/>
                      <a:pt x="434" y="1969"/>
                    </a:cubicBezTo>
                    <a:lnTo>
                      <a:pt x="326" y="2674"/>
                    </a:lnTo>
                    <a:cubicBezTo>
                      <a:pt x="82" y="4329"/>
                      <a:pt x="82" y="6010"/>
                      <a:pt x="82" y="7665"/>
                    </a:cubicBezTo>
                    <a:cubicBezTo>
                      <a:pt x="82" y="7909"/>
                      <a:pt x="55" y="8126"/>
                      <a:pt x="55" y="8370"/>
                    </a:cubicBezTo>
                    <a:cubicBezTo>
                      <a:pt x="0" y="9319"/>
                      <a:pt x="0" y="10269"/>
                      <a:pt x="190" y="11191"/>
                    </a:cubicBezTo>
                    <a:cubicBezTo>
                      <a:pt x="299" y="11652"/>
                      <a:pt x="570" y="11923"/>
                      <a:pt x="1004" y="12032"/>
                    </a:cubicBezTo>
                    <a:cubicBezTo>
                      <a:pt x="1275" y="12113"/>
                      <a:pt x="1573" y="12167"/>
                      <a:pt x="1845" y="12195"/>
                    </a:cubicBezTo>
                    <a:cubicBezTo>
                      <a:pt x="1897" y="12201"/>
                      <a:pt x="1953" y="12205"/>
                      <a:pt x="2012" y="12205"/>
                    </a:cubicBezTo>
                    <a:cubicBezTo>
                      <a:pt x="2657" y="12205"/>
                      <a:pt x="3653" y="11799"/>
                      <a:pt x="3852" y="11028"/>
                    </a:cubicBezTo>
                    <a:cubicBezTo>
                      <a:pt x="4042" y="10486"/>
                      <a:pt x="4123" y="9943"/>
                      <a:pt x="4204" y="9401"/>
                    </a:cubicBezTo>
                    <a:cubicBezTo>
                      <a:pt x="4476" y="7502"/>
                      <a:pt x="4666" y="5576"/>
                      <a:pt x="4720" y="3651"/>
                    </a:cubicBezTo>
                    <a:lnTo>
                      <a:pt x="4693" y="2349"/>
                    </a:lnTo>
                    <a:cubicBezTo>
                      <a:pt x="4693" y="2077"/>
                      <a:pt x="4693" y="1806"/>
                      <a:pt x="4638" y="1535"/>
                    </a:cubicBezTo>
                    <a:cubicBezTo>
                      <a:pt x="4367" y="396"/>
                      <a:pt x="4123" y="260"/>
                      <a:pt x="3011" y="43"/>
                    </a:cubicBezTo>
                    <a:cubicBezTo>
                      <a:pt x="2882" y="14"/>
                      <a:pt x="2754" y="1"/>
                      <a:pt x="2626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1424100" y="1349275"/>
                <a:ext cx="147850" cy="313850"/>
              </a:xfrm>
              <a:custGeom>
                <a:avLst/>
                <a:gdLst/>
                <a:ahLst/>
                <a:cxnLst/>
                <a:rect l="l" t="t" r="r" b="b"/>
                <a:pathLst>
                  <a:path w="5914" h="12554" extrusionOk="0">
                    <a:moveTo>
                      <a:pt x="2315" y="1077"/>
                    </a:moveTo>
                    <a:cubicBezTo>
                      <a:pt x="2373" y="1077"/>
                      <a:pt x="2434" y="1082"/>
                      <a:pt x="2496" y="1091"/>
                    </a:cubicBezTo>
                    <a:cubicBezTo>
                      <a:pt x="3011" y="1118"/>
                      <a:pt x="3445" y="1308"/>
                      <a:pt x="3879" y="1552"/>
                    </a:cubicBezTo>
                    <a:cubicBezTo>
                      <a:pt x="4205" y="1714"/>
                      <a:pt x="4368" y="1986"/>
                      <a:pt x="4503" y="2311"/>
                    </a:cubicBezTo>
                    <a:cubicBezTo>
                      <a:pt x="4747" y="2745"/>
                      <a:pt x="4829" y="3233"/>
                      <a:pt x="4883" y="3722"/>
                    </a:cubicBezTo>
                    <a:cubicBezTo>
                      <a:pt x="5019" y="5702"/>
                      <a:pt x="4883" y="7600"/>
                      <a:pt x="4368" y="9499"/>
                    </a:cubicBezTo>
                    <a:cubicBezTo>
                      <a:pt x="4232" y="9987"/>
                      <a:pt x="4069" y="10503"/>
                      <a:pt x="3717" y="10909"/>
                    </a:cubicBezTo>
                    <a:cubicBezTo>
                      <a:pt x="3407" y="11293"/>
                      <a:pt x="3065" y="11484"/>
                      <a:pt x="2739" y="11484"/>
                    </a:cubicBezTo>
                    <a:cubicBezTo>
                      <a:pt x="2351" y="11484"/>
                      <a:pt x="1987" y="11211"/>
                      <a:pt x="1737" y="10665"/>
                    </a:cubicBezTo>
                    <a:cubicBezTo>
                      <a:pt x="1547" y="10340"/>
                      <a:pt x="1438" y="9933"/>
                      <a:pt x="1384" y="9553"/>
                    </a:cubicBezTo>
                    <a:cubicBezTo>
                      <a:pt x="1113" y="8333"/>
                      <a:pt x="1113" y="7085"/>
                      <a:pt x="1086" y="5810"/>
                    </a:cubicBezTo>
                    <a:cubicBezTo>
                      <a:pt x="1086" y="4779"/>
                      <a:pt x="1004" y="3695"/>
                      <a:pt x="1113" y="2637"/>
                    </a:cubicBezTo>
                    <a:cubicBezTo>
                      <a:pt x="1140" y="2203"/>
                      <a:pt x="1303" y="1796"/>
                      <a:pt x="1601" y="1443"/>
                    </a:cubicBezTo>
                    <a:cubicBezTo>
                      <a:pt x="1782" y="1194"/>
                      <a:pt x="2020" y="1077"/>
                      <a:pt x="2315" y="1077"/>
                    </a:cubicBezTo>
                    <a:close/>
                    <a:moveTo>
                      <a:pt x="2310" y="1"/>
                    </a:moveTo>
                    <a:cubicBezTo>
                      <a:pt x="2023" y="1"/>
                      <a:pt x="1751" y="76"/>
                      <a:pt x="1492" y="196"/>
                    </a:cubicBezTo>
                    <a:cubicBezTo>
                      <a:pt x="597" y="630"/>
                      <a:pt x="191" y="1416"/>
                      <a:pt x="55" y="2338"/>
                    </a:cubicBezTo>
                    <a:cubicBezTo>
                      <a:pt x="1" y="2908"/>
                      <a:pt x="28" y="3478"/>
                      <a:pt x="28" y="4074"/>
                    </a:cubicBezTo>
                    <a:cubicBezTo>
                      <a:pt x="28" y="5512"/>
                      <a:pt x="28" y="6976"/>
                      <a:pt x="163" y="8441"/>
                    </a:cubicBezTo>
                    <a:cubicBezTo>
                      <a:pt x="272" y="9336"/>
                      <a:pt x="408" y="10258"/>
                      <a:pt x="760" y="11154"/>
                    </a:cubicBezTo>
                    <a:cubicBezTo>
                      <a:pt x="841" y="11208"/>
                      <a:pt x="923" y="11343"/>
                      <a:pt x="896" y="11479"/>
                    </a:cubicBezTo>
                    <a:cubicBezTo>
                      <a:pt x="1318" y="12183"/>
                      <a:pt x="1993" y="12553"/>
                      <a:pt x="2686" y="12553"/>
                    </a:cubicBezTo>
                    <a:cubicBezTo>
                      <a:pt x="3195" y="12553"/>
                      <a:pt x="3714" y="12354"/>
                      <a:pt x="4151" y="11940"/>
                    </a:cubicBezTo>
                    <a:cubicBezTo>
                      <a:pt x="4666" y="11452"/>
                      <a:pt x="4964" y="10855"/>
                      <a:pt x="5181" y="10204"/>
                    </a:cubicBezTo>
                    <a:cubicBezTo>
                      <a:pt x="5778" y="8306"/>
                      <a:pt x="5914" y="6326"/>
                      <a:pt x="5887" y="4345"/>
                    </a:cubicBezTo>
                    <a:cubicBezTo>
                      <a:pt x="5859" y="3667"/>
                      <a:pt x="5778" y="2989"/>
                      <a:pt x="5588" y="2338"/>
                    </a:cubicBezTo>
                    <a:cubicBezTo>
                      <a:pt x="5371" y="1633"/>
                      <a:pt x="5019" y="982"/>
                      <a:pt x="4340" y="602"/>
                    </a:cubicBezTo>
                    <a:cubicBezTo>
                      <a:pt x="3825" y="331"/>
                      <a:pt x="3256" y="87"/>
                      <a:pt x="2632" y="33"/>
                    </a:cubicBezTo>
                    <a:cubicBezTo>
                      <a:pt x="2523" y="11"/>
                      <a:pt x="2416" y="1"/>
                      <a:pt x="2310" y="1"/>
                    </a:cubicBezTo>
                    <a:close/>
                  </a:path>
                </a:pathLst>
              </a:custGeom>
              <a:solidFill>
                <a:srgbClr val="9ADB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1533950" y="396000"/>
                <a:ext cx="311950" cy="128225"/>
              </a:xfrm>
              <a:custGeom>
                <a:avLst/>
                <a:gdLst/>
                <a:ahLst/>
                <a:cxnLst/>
                <a:rect l="l" t="t" r="r" b="b"/>
                <a:pathLst>
                  <a:path w="12478" h="5129" extrusionOk="0">
                    <a:moveTo>
                      <a:pt x="2713" y="1"/>
                    </a:moveTo>
                    <a:cubicBezTo>
                      <a:pt x="2442" y="1"/>
                      <a:pt x="2171" y="1"/>
                      <a:pt x="1899" y="55"/>
                    </a:cubicBezTo>
                    <a:cubicBezTo>
                      <a:pt x="787" y="218"/>
                      <a:pt x="652" y="489"/>
                      <a:pt x="353" y="1574"/>
                    </a:cubicBezTo>
                    <a:cubicBezTo>
                      <a:pt x="1" y="2767"/>
                      <a:pt x="1004" y="4042"/>
                      <a:pt x="2116" y="4259"/>
                    </a:cubicBezTo>
                    <a:cubicBezTo>
                      <a:pt x="2306" y="4313"/>
                      <a:pt x="2550" y="4395"/>
                      <a:pt x="2794" y="4422"/>
                    </a:cubicBezTo>
                    <a:cubicBezTo>
                      <a:pt x="4422" y="4720"/>
                      <a:pt x="6076" y="4829"/>
                      <a:pt x="7731" y="4937"/>
                    </a:cubicBezTo>
                    <a:cubicBezTo>
                      <a:pt x="7975" y="4937"/>
                      <a:pt x="8219" y="4964"/>
                      <a:pt x="8463" y="4991"/>
                    </a:cubicBezTo>
                    <a:cubicBezTo>
                      <a:pt x="9064" y="5060"/>
                      <a:pt x="9642" y="5129"/>
                      <a:pt x="10227" y="5129"/>
                    </a:cubicBezTo>
                    <a:cubicBezTo>
                      <a:pt x="10567" y="5129"/>
                      <a:pt x="10908" y="5105"/>
                      <a:pt x="11257" y="5046"/>
                    </a:cubicBezTo>
                    <a:cubicBezTo>
                      <a:pt x="11718" y="4964"/>
                      <a:pt x="12017" y="4720"/>
                      <a:pt x="12152" y="4286"/>
                    </a:cubicBezTo>
                    <a:cubicBezTo>
                      <a:pt x="12261" y="4015"/>
                      <a:pt x="12342" y="3717"/>
                      <a:pt x="12396" y="3445"/>
                    </a:cubicBezTo>
                    <a:cubicBezTo>
                      <a:pt x="12478" y="2822"/>
                      <a:pt x="12125" y="1682"/>
                      <a:pt x="11311" y="1384"/>
                    </a:cubicBezTo>
                    <a:cubicBezTo>
                      <a:pt x="10769" y="1167"/>
                      <a:pt x="10226" y="1031"/>
                      <a:pt x="9684" y="923"/>
                    </a:cubicBezTo>
                    <a:cubicBezTo>
                      <a:pt x="7785" y="570"/>
                      <a:pt x="5887" y="218"/>
                      <a:pt x="3988" y="82"/>
                    </a:cubicBezTo>
                    <a:cubicBezTo>
                      <a:pt x="3527" y="82"/>
                      <a:pt x="3093" y="55"/>
                      <a:pt x="2713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1607875" y="448675"/>
                <a:ext cx="322800" cy="149600"/>
              </a:xfrm>
              <a:custGeom>
                <a:avLst/>
                <a:gdLst/>
                <a:ahLst/>
                <a:cxnLst/>
                <a:rect l="l" t="t" r="r" b="b"/>
                <a:pathLst>
                  <a:path w="12912" h="5984" extrusionOk="0">
                    <a:moveTo>
                      <a:pt x="4225" y="984"/>
                    </a:moveTo>
                    <a:cubicBezTo>
                      <a:pt x="6085" y="984"/>
                      <a:pt x="7895" y="1258"/>
                      <a:pt x="9656" y="1854"/>
                    </a:cubicBezTo>
                    <a:cubicBezTo>
                      <a:pt x="10145" y="2016"/>
                      <a:pt x="10606" y="2206"/>
                      <a:pt x="11013" y="2559"/>
                    </a:cubicBezTo>
                    <a:cubicBezTo>
                      <a:pt x="11826" y="3264"/>
                      <a:pt x="11663" y="4105"/>
                      <a:pt x="10660" y="4512"/>
                    </a:cubicBezTo>
                    <a:cubicBezTo>
                      <a:pt x="10280" y="4702"/>
                      <a:pt x="9873" y="4729"/>
                      <a:pt x="9494" y="4783"/>
                    </a:cubicBezTo>
                    <a:cubicBezTo>
                      <a:pt x="8870" y="4878"/>
                      <a:pt x="8253" y="4905"/>
                      <a:pt x="7636" y="4905"/>
                    </a:cubicBezTo>
                    <a:cubicBezTo>
                      <a:pt x="7019" y="4905"/>
                      <a:pt x="6401" y="4878"/>
                      <a:pt x="5778" y="4864"/>
                    </a:cubicBezTo>
                    <a:cubicBezTo>
                      <a:pt x="4720" y="4837"/>
                      <a:pt x="3635" y="4837"/>
                      <a:pt x="2577" y="4647"/>
                    </a:cubicBezTo>
                    <a:cubicBezTo>
                      <a:pt x="2143" y="4593"/>
                      <a:pt x="1763" y="4430"/>
                      <a:pt x="1438" y="4105"/>
                    </a:cubicBezTo>
                    <a:cubicBezTo>
                      <a:pt x="1167" y="3888"/>
                      <a:pt x="1058" y="3535"/>
                      <a:pt x="1112" y="3156"/>
                    </a:cubicBezTo>
                    <a:cubicBezTo>
                      <a:pt x="1221" y="2667"/>
                      <a:pt x="1438" y="2206"/>
                      <a:pt x="1709" y="1799"/>
                    </a:cubicBezTo>
                    <a:cubicBezTo>
                      <a:pt x="1899" y="1528"/>
                      <a:pt x="2170" y="1393"/>
                      <a:pt x="2468" y="1257"/>
                    </a:cubicBezTo>
                    <a:cubicBezTo>
                      <a:pt x="2957" y="1067"/>
                      <a:pt x="3472" y="1013"/>
                      <a:pt x="3960" y="986"/>
                    </a:cubicBezTo>
                    <a:cubicBezTo>
                      <a:pt x="4049" y="985"/>
                      <a:pt x="4137" y="984"/>
                      <a:pt x="4225" y="984"/>
                    </a:cubicBezTo>
                    <a:close/>
                    <a:moveTo>
                      <a:pt x="4119" y="0"/>
                    </a:moveTo>
                    <a:cubicBezTo>
                      <a:pt x="3588" y="0"/>
                      <a:pt x="3061" y="44"/>
                      <a:pt x="2550" y="172"/>
                    </a:cubicBezTo>
                    <a:cubicBezTo>
                      <a:pt x="1790" y="362"/>
                      <a:pt x="1167" y="687"/>
                      <a:pt x="760" y="1338"/>
                    </a:cubicBezTo>
                    <a:cubicBezTo>
                      <a:pt x="434" y="1854"/>
                      <a:pt x="217" y="2396"/>
                      <a:pt x="82" y="2993"/>
                    </a:cubicBezTo>
                    <a:cubicBezTo>
                      <a:pt x="0" y="3400"/>
                      <a:pt x="0" y="3779"/>
                      <a:pt x="163" y="4159"/>
                    </a:cubicBezTo>
                    <a:cubicBezTo>
                      <a:pt x="570" y="5054"/>
                      <a:pt x="1329" y="5515"/>
                      <a:pt x="2252" y="5705"/>
                    </a:cubicBezTo>
                    <a:cubicBezTo>
                      <a:pt x="2821" y="5814"/>
                      <a:pt x="3391" y="5814"/>
                      <a:pt x="3960" y="5841"/>
                    </a:cubicBezTo>
                    <a:cubicBezTo>
                      <a:pt x="5174" y="5931"/>
                      <a:pt x="6387" y="5983"/>
                      <a:pt x="7600" y="5983"/>
                    </a:cubicBezTo>
                    <a:cubicBezTo>
                      <a:pt x="7852" y="5983"/>
                      <a:pt x="8103" y="5981"/>
                      <a:pt x="8354" y="5977"/>
                    </a:cubicBezTo>
                    <a:cubicBezTo>
                      <a:pt x="9249" y="5949"/>
                      <a:pt x="10172" y="5868"/>
                      <a:pt x="11094" y="5543"/>
                    </a:cubicBezTo>
                    <a:cubicBezTo>
                      <a:pt x="11148" y="5461"/>
                      <a:pt x="11284" y="5434"/>
                      <a:pt x="11365" y="5434"/>
                    </a:cubicBezTo>
                    <a:cubicBezTo>
                      <a:pt x="12640" y="4783"/>
                      <a:pt x="12911" y="3291"/>
                      <a:pt x="12016" y="2206"/>
                    </a:cubicBezTo>
                    <a:cubicBezTo>
                      <a:pt x="11555" y="1664"/>
                      <a:pt x="10985" y="1338"/>
                      <a:pt x="10334" y="1094"/>
                    </a:cubicBezTo>
                    <a:cubicBezTo>
                      <a:pt x="8490" y="362"/>
                      <a:pt x="6537" y="91"/>
                      <a:pt x="4557" y="9"/>
                    </a:cubicBezTo>
                    <a:cubicBezTo>
                      <a:pt x="4411" y="3"/>
                      <a:pt x="4265" y="0"/>
                      <a:pt x="4119" y="0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550025" y="326850"/>
                <a:ext cx="188550" cy="117675"/>
              </a:xfrm>
              <a:custGeom>
                <a:avLst/>
                <a:gdLst/>
                <a:ahLst/>
                <a:cxnLst/>
                <a:rect l="l" t="t" r="r" b="b"/>
                <a:pathLst>
                  <a:path w="7542" h="4707" extrusionOk="0">
                    <a:moveTo>
                      <a:pt x="950" y="0"/>
                    </a:moveTo>
                    <a:cubicBezTo>
                      <a:pt x="950" y="27"/>
                      <a:pt x="923" y="27"/>
                      <a:pt x="923" y="81"/>
                    </a:cubicBezTo>
                    <a:cubicBezTo>
                      <a:pt x="489" y="759"/>
                      <a:pt x="109" y="1492"/>
                      <a:pt x="28" y="2333"/>
                    </a:cubicBezTo>
                    <a:cubicBezTo>
                      <a:pt x="28" y="2550"/>
                      <a:pt x="1" y="2712"/>
                      <a:pt x="1" y="2929"/>
                    </a:cubicBezTo>
                    <a:cubicBezTo>
                      <a:pt x="1" y="3418"/>
                      <a:pt x="245" y="3906"/>
                      <a:pt x="652" y="4177"/>
                    </a:cubicBezTo>
                    <a:cubicBezTo>
                      <a:pt x="1121" y="4508"/>
                      <a:pt x="1675" y="4706"/>
                      <a:pt x="2231" y="4706"/>
                    </a:cubicBezTo>
                    <a:cubicBezTo>
                      <a:pt x="2767" y="4706"/>
                      <a:pt x="3305" y="4522"/>
                      <a:pt x="3771" y="4096"/>
                    </a:cubicBezTo>
                    <a:cubicBezTo>
                      <a:pt x="4449" y="3499"/>
                      <a:pt x="5155" y="2875"/>
                      <a:pt x="5724" y="2170"/>
                    </a:cubicBezTo>
                    <a:cubicBezTo>
                      <a:pt x="6375" y="1465"/>
                      <a:pt x="6945" y="759"/>
                      <a:pt x="7541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571975" y="326850"/>
                <a:ext cx="239825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9593" h="6272" extrusionOk="0">
                    <a:moveTo>
                      <a:pt x="2405" y="0"/>
                    </a:moveTo>
                    <a:cubicBezTo>
                      <a:pt x="1727" y="678"/>
                      <a:pt x="1130" y="1438"/>
                      <a:pt x="615" y="2278"/>
                    </a:cubicBezTo>
                    <a:cubicBezTo>
                      <a:pt x="371" y="2658"/>
                      <a:pt x="235" y="3092"/>
                      <a:pt x="181" y="3526"/>
                    </a:cubicBezTo>
                    <a:cubicBezTo>
                      <a:pt x="1" y="5011"/>
                      <a:pt x="1239" y="6272"/>
                      <a:pt x="2611" y="6272"/>
                    </a:cubicBezTo>
                    <a:cubicBezTo>
                      <a:pt x="2893" y="6272"/>
                      <a:pt x="3181" y="6219"/>
                      <a:pt x="3463" y="6103"/>
                    </a:cubicBezTo>
                    <a:cubicBezTo>
                      <a:pt x="4114" y="5832"/>
                      <a:pt x="4711" y="5452"/>
                      <a:pt x="5253" y="5018"/>
                    </a:cubicBezTo>
                    <a:cubicBezTo>
                      <a:pt x="6745" y="3824"/>
                      <a:pt x="7965" y="2387"/>
                      <a:pt x="9105" y="841"/>
                    </a:cubicBezTo>
                    <a:cubicBezTo>
                      <a:pt x="9294" y="570"/>
                      <a:pt x="9457" y="298"/>
                      <a:pt x="9593" y="0"/>
                    </a:cubicBezTo>
                    <a:lnTo>
                      <a:pt x="8372" y="0"/>
                    </a:lnTo>
                    <a:cubicBezTo>
                      <a:pt x="7152" y="1790"/>
                      <a:pt x="5768" y="3390"/>
                      <a:pt x="3978" y="4638"/>
                    </a:cubicBezTo>
                    <a:cubicBezTo>
                      <a:pt x="3761" y="4828"/>
                      <a:pt x="3544" y="4909"/>
                      <a:pt x="3300" y="5045"/>
                    </a:cubicBezTo>
                    <a:cubicBezTo>
                      <a:pt x="3164" y="5126"/>
                      <a:pt x="3029" y="5154"/>
                      <a:pt x="2947" y="5154"/>
                    </a:cubicBezTo>
                    <a:cubicBezTo>
                      <a:pt x="2831" y="5180"/>
                      <a:pt x="2717" y="5193"/>
                      <a:pt x="2606" y="5193"/>
                    </a:cubicBezTo>
                    <a:cubicBezTo>
                      <a:pt x="1711" y="5193"/>
                      <a:pt x="1043" y="4362"/>
                      <a:pt x="1212" y="3445"/>
                    </a:cubicBezTo>
                    <a:cubicBezTo>
                      <a:pt x="1293" y="3146"/>
                      <a:pt x="1429" y="2929"/>
                      <a:pt x="1564" y="2631"/>
                    </a:cubicBezTo>
                    <a:cubicBezTo>
                      <a:pt x="1971" y="1953"/>
                      <a:pt x="2486" y="1383"/>
                      <a:pt x="3056" y="814"/>
                    </a:cubicBezTo>
                    <a:cubicBezTo>
                      <a:pt x="3354" y="542"/>
                      <a:pt x="3626" y="271"/>
                      <a:pt x="3951" y="0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276775" y="326850"/>
                <a:ext cx="75275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757" extrusionOk="0">
                    <a:moveTo>
                      <a:pt x="0" y="0"/>
                    </a:moveTo>
                    <a:cubicBezTo>
                      <a:pt x="163" y="244"/>
                      <a:pt x="353" y="434"/>
                      <a:pt x="543" y="515"/>
                    </a:cubicBezTo>
                    <a:cubicBezTo>
                      <a:pt x="919" y="656"/>
                      <a:pt x="1239" y="757"/>
                      <a:pt x="1556" y="757"/>
                    </a:cubicBezTo>
                    <a:cubicBezTo>
                      <a:pt x="1970" y="757"/>
                      <a:pt x="2380" y="585"/>
                      <a:pt x="2902" y="108"/>
                    </a:cubicBezTo>
                    <a:lnTo>
                      <a:pt x="3011" y="0"/>
                    </a:ln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321525" y="326850"/>
                <a:ext cx="136325" cy="68300"/>
              </a:xfrm>
              <a:custGeom>
                <a:avLst/>
                <a:gdLst/>
                <a:ahLst/>
                <a:cxnLst/>
                <a:rect l="l" t="t" r="r" b="b"/>
                <a:pathLst>
                  <a:path w="5453" h="2732" extrusionOk="0">
                    <a:moveTo>
                      <a:pt x="0" y="0"/>
                    </a:moveTo>
                    <a:cubicBezTo>
                      <a:pt x="0" y="217"/>
                      <a:pt x="27" y="407"/>
                      <a:pt x="54" y="651"/>
                    </a:cubicBezTo>
                    <a:cubicBezTo>
                      <a:pt x="190" y="1410"/>
                      <a:pt x="434" y="2143"/>
                      <a:pt x="1139" y="2468"/>
                    </a:cubicBezTo>
                    <a:cubicBezTo>
                      <a:pt x="1496" y="2646"/>
                      <a:pt x="1852" y="2731"/>
                      <a:pt x="2209" y="2731"/>
                    </a:cubicBezTo>
                    <a:cubicBezTo>
                      <a:pt x="2666" y="2731"/>
                      <a:pt x="3123" y="2592"/>
                      <a:pt x="3581" y="2333"/>
                    </a:cubicBezTo>
                    <a:cubicBezTo>
                      <a:pt x="3960" y="2143"/>
                      <a:pt x="4150" y="1763"/>
                      <a:pt x="4394" y="1465"/>
                    </a:cubicBezTo>
                    <a:cubicBezTo>
                      <a:pt x="4774" y="976"/>
                      <a:pt x="5100" y="515"/>
                      <a:pt x="5452" y="27"/>
                    </a:cubicBezTo>
                    <a:lnTo>
                      <a:pt x="4204" y="27"/>
                    </a:lnTo>
                    <a:lnTo>
                      <a:pt x="4204" y="0"/>
                    </a:lnTo>
                    <a:cubicBezTo>
                      <a:pt x="4015" y="271"/>
                      <a:pt x="3825" y="542"/>
                      <a:pt x="3662" y="787"/>
                    </a:cubicBezTo>
                    <a:cubicBezTo>
                      <a:pt x="3255" y="1290"/>
                      <a:pt x="2784" y="1560"/>
                      <a:pt x="2212" y="1560"/>
                    </a:cubicBezTo>
                    <a:cubicBezTo>
                      <a:pt x="2136" y="1560"/>
                      <a:pt x="2059" y="1556"/>
                      <a:pt x="1980" y="1546"/>
                    </a:cubicBezTo>
                    <a:cubicBezTo>
                      <a:pt x="1601" y="1519"/>
                      <a:pt x="1329" y="1329"/>
                      <a:pt x="1194" y="922"/>
                    </a:cubicBezTo>
                    <a:cubicBezTo>
                      <a:pt x="1085" y="624"/>
                      <a:pt x="1031" y="298"/>
                      <a:pt x="1031" y="0"/>
                    </a:cubicBez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756850" y="445475"/>
                <a:ext cx="287550" cy="157500"/>
              </a:xfrm>
              <a:custGeom>
                <a:avLst/>
                <a:gdLst/>
                <a:ahLst/>
                <a:cxnLst/>
                <a:rect l="l" t="t" r="r" b="b"/>
                <a:pathLst>
                  <a:path w="11502" h="6300" extrusionOk="0">
                    <a:moveTo>
                      <a:pt x="8212" y="969"/>
                    </a:moveTo>
                    <a:cubicBezTo>
                      <a:pt x="8600" y="969"/>
                      <a:pt x="8991" y="1013"/>
                      <a:pt x="9331" y="1141"/>
                    </a:cubicBezTo>
                    <a:cubicBezTo>
                      <a:pt x="10118" y="1466"/>
                      <a:pt x="10308" y="2172"/>
                      <a:pt x="9792" y="2850"/>
                    </a:cubicBezTo>
                    <a:cubicBezTo>
                      <a:pt x="9494" y="3257"/>
                      <a:pt x="9087" y="3528"/>
                      <a:pt x="8653" y="3772"/>
                    </a:cubicBezTo>
                    <a:cubicBezTo>
                      <a:pt x="8301" y="3962"/>
                      <a:pt x="7948" y="4152"/>
                      <a:pt x="7595" y="4314"/>
                    </a:cubicBezTo>
                    <a:cubicBezTo>
                      <a:pt x="6538" y="4748"/>
                      <a:pt x="5453" y="5020"/>
                      <a:pt x="4368" y="5074"/>
                    </a:cubicBezTo>
                    <a:cubicBezTo>
                      <a:pt x="4144" y="5104"/>
                      <a:pt x="3916" y="5120"/>
                      <a:pt x="3689" y="5120"/>
                    </a:cubicBezTo>
                    <a:cubicBezTo>
                      <a:pt x="3311" y="5120"/>
                      <a:pt x="2934" y="5077"/>
                      <a:pt x="2578" y="4992"/>
                    </a:cubicBezTo>
                    <a:cubicBezTo>
                      <a:pt x="1872" y="4857"/>
                      <a:pt x="1601" y="4396"/>
                      <a:pt x="1682" y="3691"/>
                    </a:cubicBezTo>
                    <a:cubicBezTo>
                      <a:pt x="1764" y="3175"/>
                      <a:pt x="2035" y="2850"/>
                      <a:pt x="2442" y="2551"/>
                    </a:cubicBezTo>
                    <a:cubicBezTo>
                      <a:pt x="2822" y="2280"/>
                      <a:pt x="3256" y="2063"/>
                      <a:pt x="3690" y="1900"/>
                    </a:cubicBezTo>
                    <a:cubicBezTo>
                      <a:pt x="5046" y="1358"/>
                      <a:pt x="6429" y="1059"/>
                      <a:pt x="7894" y="978"/>
                    </a:cubicBezTo>
                    <a:cubicBezTo>
                      <a:pt x="7999" y="972"/>
                      <a:pt x="8105" y="969"/>
                      <a:pt x="8212" y="969"/>
                    </a:cubicBezTo>
                    <a:close/>
                    <a:moveTo>
                      <a:pt x="8208" y="0"/>
                    </a:moveTo>
                    <a:cubicBezTo>
                      <a:pt x="6430" y="0"/>
                      <a:pt x="4775" y="403"/>
                      <a:pt x="3120" y="1059"/>
                    </a:cubicBezTo>
                    <a:cubicBezTo>
                      <a:pt x="2984" y="1087"/>
                      <a:pt x="2849" y="1141"/>
                      <a:pt x="2686" y="1195"/>
                    </a:cubicBezTo>
                    <a:cubicBezTo>
                      <a:pt x="2062" y="1521"/>
                      <a:pt x="1465" y="1900"/>
                      <a:pt x="1059" y="2470"/>
                    </a:cubicBezTo>
                    <a:cubicBezTo>
                      <a:pt x="1" y="3962"/>
                      <a:pt x="679" y="5779"/>
                      <a:pt x="2442" y="6132"/>
                    </a:cubicBezTo>
                    <a:cubicBezTo>
                      <a:pt x="2835" y="6230"/>
                      <a:pt x="3228" y="6300"/>
                      <a:pt x="3621" y="6300"/>
                    </a:cubicBezTo>
                    <a:cubicBezTo>
                      <a:pt x="3771" y="6300"/>
                      <a:pt x="3920" y="6290"/>
                      <a:pt x="4069" y="6267"/>
                    </a:cubicBezTo>
                    <a:cubicBezTo>
                      <a:pt x="5941" y="6077"/>
                      <a:pt x="7731" y="5562"/>
                      <a:pt x="9359" y="4586"/>
                    </a:cubicBezTo>
                    <a:cubicBezTo>
                      <a:pt x="9874" y="4287"/>
                      <a:pt x="10389" y="3907"/>
                      <a:pt x="10715" y="3365"/>
                    </a:cubicBezTo>
                    <a:cubicBezTo>
                      <a:pt x="11501" y="2199"/>
                      <a:pt x="11067" y="815"/>
                      <a:pt x="9765" y="273"/>
                    </a:cubicBezTo>
                    <a:cubicBezTo>
                      <a:pt x="9331" y="110"/>
                      <a:pt x="8843" y="2"/>
                      <a:pt x="8382" y="2"/>
                    </a:cubicBezTo>
                    <a:cubicBezTo>
                      <a:pt x="8324" y="1"/>
                      <a:pt x="8266" y="0"/>
                      <a:pt x="8208" y="0"/>
                    </a:cubicBezTo>
                    <a:close/>
                  </a:path>
                </a:pathLst>
              </a:custGeom>
              <a:solidFill>
                <a:srgbClr val="9ADB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1267475" y="549325"/>
                <a:ext cx="232600" cy="168700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6748" extrusionOk="0">
                    <a:moveTo>
                      <a:pt x="2387" y="1028"/>
                    </a:moveTo>
                    <a:cubicBezTo>
                      <a:pt x="2875" y="1028"/>
                      <a:pt x="3336" y="1164"/>
                      <a:pt x="3797" y="1354"/>
                    </a:cubicBezTo>
                    <a:cubicBezTo>
                      <a:pt x="5072" y="1842"/>
                      <a:pt x="6266" y="2601"/>
                      <a:pt x="7269" y="3551"/>
                    </a:cubicBezTo>
                    <a:cubicBezTo>
                      <a:pt x="7622" y="3849"/>
                      <a:pt x="7893" y="4256"/>
                      <a:pt x="8029" y="4690"/>
                    </a:cubicBezTo>
                    <a:cubicBezTo>
                      <a:pt x="8137" y="5043"/>
                      <a:pt x="8029" y="5232"/>
                      <a:pt x="7785" y="5422"/>
                    </a:cubicBezTo>
                    <a:cubicBezTo>
                      <a:pt x="7486" y="5585"/>
                      <a:pt x="7134" y="5639"/>
                      <a:pt x="6862" y="5694"/>
                    </a:cubicBezTo>
                    <a:cubicBezTo>
                      <a:pt x="6428" y="5694"/>
                      <a:pt x="5994" y="5585"/>
                      <a:pt x="5588" y="5449"/>
                    </a:cubicBezTo>
                    <a:cubicBezTo>
                      <a:pt x="4204" y="4961"/>
                      <a:pt x="2929" y="4256"/>
                      <a:pt x="1709" y="3442"/>
                    </a:cubicBezTo>
                    <a:cubicBezTo>
                      <a:pt x="949" y="2900"/>
                      <a:pt x="895" y="1896"/>
                      <a:pt x="1627" y="1272"/>
                    </a:cubicBezTo>
                    <a:cubicBezTo>
                      <a:pt x="1817" y="1083"/>
                      <a:pt x="2116" y="1028"/>
                      <a:pt x="2387" y="1028"/>
                    </a:cubicBezTo>
                    <a:close/>
                    <a:moveTo>
                      <a:pt x="2285" y="1"/>
                    </a:moveTo>
                    <a:cubicBezTo>
                      <a:pt x="2052" y="1"/>
                      <a:pt x="1817" y="35"/>
                      <a:pt x="1573" y="106"/>
                    </a:cubicBezTo>
                    <a:cubicBezTo>
                      <a:pt x="705" y="377"/>
                      <a:pt x="54" y="1327"/>
                      <a:pt x="27" y="2412"/>
                    </a:cubicBezTo>
                    <a:cubicBezTo>
                      <a:pt x="0" y="3063"/>
                      <a:pt x="217" y="3578"/>
                      <a:pt x="705" y="4012"/>
                    </a:cubicBezTo>
                    <a:cubicBezTo>
                      <a:pt x="1112" y="4392"/>
                      <a:pt x="1573" y="4663"/>
                      <a:pt x="2034" y="4934"/>
                    </a:cubicBezTo>
                    <a:cubicBezTo>
                      <a:pt x="3174" y="5694"/>
                      <a:pt x="4421" y="6317"/>
                      <a:pt x="5777" y="6643"/>
                    </a:cubicBezTo>
                    <a:cubicBezTo>
                      <a:pt x="6096" y="6709"/>
                      <a:pt x="6414" y="6748"/>
                      <a:pt x="6728" y="6748"/>
                    </a:cubicBezTo>
                    <a:cubicBezTo>
                      <a:pt x="7192" y="6748"/>
                      <a:pt x="7647" y="6663"/>
                      <a:pt x="8083" y="6453"/>
                    </a:cubicBezTo>
                    <a:cubicBezTo>
                      <a:pt x="8707" y="6155"/>
                      <a:pt x="9304" y="5341"/>
                      <a:pt x="9005" y="4473"/>
                    </a:cubicBezTo>
                    <a:cubicBezTo>
                      <a:pt x="8870" y="4066"/>
                      <a:pt x="8707" y="3714"/>
                      <a:pt x="8463" y="3334"/>
                    </a:cubicBezTo>
                    <a:cubicBezTo>
                      <a:pt x="8436" y="3280"/>
                      <a:pt x="8354" y="3171"/>
                      <a:pt x="8246" y="3144"/>
                    </a:cubicBezTo>
                    <a:cubicBezTo>
                      <a:pt x="7405" y="2222"/>
                      <a:pt x="6428" y="1544"/>
                      <a:pt x="5343" y="974"/>
                    </a:cubicBezTo>
                    <a:cubicBezTo>
                      <a:pt x="4557" y="567"/>
                      <a:pt x="3797" y="215"/>
                      <a:pt x="2902" y="79"/>
                    </a:cubicBezTo>
                    <a:cubicBezTo>
                      <a:pt x="2697" y="28"/>
                      <a:pt x="2492" y="1"/>
                      <a:pt x="2285" y="1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262525" y="978425"/>
                <a:ext cx="263800" cy="199825"/>
              </a:xfrm>
              <a:custGeom>
                <a:avLst/>
                <a:gdLst/>
                <a:ahLst/>
                <a:cxnLst/>
                <a:rect l="l" t="t" r="r" b="b"/>
                <a:pathLst>
                  <a:path w="10552" h="7993" extrusionOk="0">
                    <a:moveTo>
                      <a:pt x="2101" y="1"/>
                    </a:moveTo>
                    <a:cubicBezTo>
                      <a:pt x="1671" y="1"/>
                      <a:pt x="1316" y="237"/>
                      <a:pt x="1058" y="545"/>
                    </a:cubicBezTo>
                    <a:cubicBezTo>
                      <a:pt x="679" y="1007"/>
                      <a:pt x="434" y="1468"/>
                      <a:pt x="272" y="2010"/>
                    </a:cubicBezTo>
                    <a:cubicBezTo>
                      <a:pt x="0" y="2824"/>
                      <a:pt x="245" y="3502"/>
                      <a:pt x="841" y="4072"/>
                    </a:cubicBezTo>
                    <a:cubicBezTo>
                      <a:pt x="1221" y="4424"/>
                      <a:pt x="1601" y="4723"/>
                      <a:pt x="2035" y="4994"/>
                    </a:cubicBezTo>
                    <a:cubicBezTo>
                      <a:pt x="3418" y="5916"/>
                      <a:pt x="4883" y="6648"/>
                      <a:pt x="6456" y="7272"/>
                    </a:cubicBezTo>
                    <a:cubicBezTo>
                      <a:pt x="7243" y="7571"/>
                      <a:pt x="7975" y="7869"/>
                      <a:pt x="8789" y="7977"/>
                    </a:cubicBezTo>
                    <a:cubicBezTo>
                      <a:pt x="8860" y="7988"/>
                      <a:pt x="8929" y="7992"/>
                      <a:pt x="8998" y="7992"/>
                    </a:cubicBezTo>
                    <a:cubicBezTo>
                      <a:pt x="9661" y="7992"/>
                      <a:pt x="10192" y="7529"/>
                      <a:pt x="10389" y="6865"/>
                    </a:cubicBezTo>
                    <a:cubicBezTo>
                      <a:pt x="10552" y="6187"/>
                      <a:pt x="10362" y="5618"/>
                      <a:pt x="9955" y="5075"/>
                    </a:cubicBezTo>
                    <a:cubicBezTo>
                      <a:pt x="9548" y="4533"/>
                      <a:pt x="9033" y="4044"/>
                      <a:pt x="8490" y="3583"/>
                    </a:cubicBezTo>
                    <a:cubicBezTo>
                      <a:pt x="6836" y="2146"/>
                      <a:pt x="4991" y="1007"/>
                      <a:pt x="2957" y="193"/>
                    </a:cubicBezTo>
                    <a:cubicBezTo>
                      <a:pt x="2686" y="84"/>
                      <a:pt x="2414" y="3"/>
                      <a:pt x="2170" y="3"/>
                    </a:cubicBezTo>
                    <a:cubicBezTo>
                      <a:pt x="2147" y="2"/>
                      <a:pt x="2124" y="1"/>
                      <a:pt x="2101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329650" y="937875"/>
                <a:ext cx="233300" cy="168075"/>
              </a:xfrm>
              <a:custGeom>
                <a:avLst/>
                <a:gdLst/>
                <a:ahLst/>
                <a:cxnLst/>
                <a:rect l="l" t="t" r="r" b="b"/>
                <a:pathLst>
                  <a:path w="9332" h="6723" extrusionOk="0">
                    <a:moveTo>
                      <a:pt x="2388" y="1028"/>
                    </a:moveTo>
                    <a:cubicBezTo>
                      <a:pt x="2849" y="1028"/>
                      <a:pt x="3337" y="1164"/>
                      <a:pt x="3771" y="1327"/>
                    </a:cubicBezTo>
                    <a:cubicBezTo>
                      <a:pt x="5046" y="1842"/>
                      <a:pt x="6239" y="2574"/>
                      <a:pt x="7270" y="3524"/>
                    </a:cubicBezTo>
                    <a:cubicBezTo>
                      <a:pt x="7595" y="3849"/>
                      <a:pt x="7867" y="4256"/>
                      <a:pt x="8002" y="4690"/>
                    </a:cubicBezTo>
                    <a:cubicBezTo>
                      <a:pt x="8111" y="5015"/>
                      <a:pt x="8002" y="5232"/>
                      <a:pt x="7758" y="5395"/>
                    </a:cubicBezTo>
                    <a:cubicBezTo>
                      <a:pt x="7460" y="5612"/>
                      <a:pt x="7161" y="5639"/>
                      <a:pt x="6863" y="5666"/>
                    </a:cubicBezTo>
                    <a:cubicBezTo>
                      <a:pt x="6402" y="5666"/>
                      <a:pt x="5968" y="5558"/>
                      <a:pt x="5561" y="5422"/>
                    </a:cubicBezTo>
                    <a:cubicBezTo>
                      <a:pt x="4178" y="4961"/>
                      <a:pt x="2930" y="4256"/>
                      <a:pt x="1710" y="3442"/>
                    </a:cubicBezTo>
                    <a:cubicBezTo>
                      <a:pt x="923" y="2873"/>
                      <a:pt x="896" y="1869"/>
                      <a:pt x="1601" y="1272"/>
                    </a:cubicBezTo>
                    <a:cubicBezTo>
                      <a:pt x="1791" y="1055"/>
                      <a:pt x="2116" y="1028"/>
                      <a:pt x="2388" y="1028"/>
                    </a:cubicBezTo>
                    <a:close/>
                    <a:moveTo>
                      <a:pt x="2288" y="1"/>
                    </a:moveTo>
                    <a:cubicBezTo>
                      <a:pt x="2059" y="1"/>
                      <a:pt x="1830" y="34"/>
                      <a:pt x="1601" y="106"/>
                    </a:cubicBezTo>
                    <a:cubicBezTo>
                      <a:pt x="706" y="377"/>
                      <a:pt x="55" y="1327"/>
                      <a:pt x="28" y="2412"/>
                    </a:cubicBezTo>
                    <a:cubicBezTo>
                      <a:pt x="1" y="3063"/>
                      <a:pt x="245" y="3578"/>
                      <a:pt x="706" y="4012"/>
                    </a:cubicBezTo>
                    <a:cubicBezTo>
                      <a:pt x="1113" y="4392"/>
                      <a:pt x="1601" y="4663"/>
                      <a:pt x="2035" y="4934"/>
                    </a:cubicBezTo>
                    <a:cubicBezTo>
                      <a:pt x="3174" y="5666"/>
                      <a:pt x="4449" y="6317"/>
                      <a:pt x="5805" y="6616"/>
                    </a:cubicBezTo>
                    <a:cubicBezTo>
                      <a:pt x="6120" y="6683"/>
                      <a:pt x="6439" y="6723"/>
                      <a:pt x="6759" y="6723"/>
                    </a:cubicBezTo>
                    <a:cubicBezTo>
                      <a:pt x="7212" y="6723"/>
                      <a:pt x="7666" y="6644"/>
                      <a:pt x="8111" y="6453"/>
                    </a:cubicBezTo>
                    <a:cubicBezTo>
                      <a:pt x="8707" y="6155"/>
                      <a:pt x="9331" y="5341"/>
                      <a:pt x="9033" y="4446"/>
                    </a:cubicBezTo>
                    <a:cubicBezTo>
                      <a:pt x="8897" y="4039"/>
                      <a:pt x="8707" y="3714"/>
                      <a:pt x="8463" y="3334"/>
                    </a:cubicBezTo>
                    <a:cubicBezTo>
                      <a:pt x="8409" y="3252"/>
                      <a:pt x="8355" y="3171"/>
                      <a:pt x="8274" y="3117"/>
                    </a:cubicBezTo>
                    <a:cubicBezTo>
                      <a:pt x="7433" y="2222"/>
                      <a:pt x="6429" y="1544"/>
                      <a:pt x="5344" y="947"/>
                    </a:cubicBezTo>
                    <a:cubicBezTo>
                      <a:pt x="4585" y="540"/>
                      <a:pt x="3798" y="215"/>
                      <a:pt x="2903" y="79"/>
                    </a:cubicBezTo>
                    <a:cubicBezTo>
                      <a:pt x="2698" y="28"/>
                      <a:pt x="2493" y="1"/>
                      <a:pt x="2288" y="1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>
                <a:off x="238125" y="425150"/>
                <a:ext cx="47475" cy="99050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3962" extrusionOk="0">
                    <a:moveTo>
                      <a:pt x="0" y="1"/>
                    </a:moveTo>
                    <a:lnTo>
                      <a:pt x="0" y="3961"/>
                    </a:lnTo>
                    <a:cubicBezTo>
                      <a:pt x="244" y="3961"/>
                      <a:pt x="434" y="3934"/>
                      <a:pt x="678" y="3907"/>
                    </a:cubicBezTo>
                    <a:cubicBezTo>
                      <a:pt x="1166" y="3825"/>
                      <a:pt x="1438" y="3608"/>
                      <a:pt x="1546" y="3147"/>
                    </a:cubicBezTo>
                    <a:cubicBezTo>
                      <a:pt x="1655" y="2876"/>
                      <a:pt x="1736" y="2605"/>
                      <a:pt x="1790" y="2306"/>
                    </a:cubicBezTo>
                    <a:cubicBezTo>
                      <a:pt x="1899" y="1656"/>
                      <a:pt x="1519" y="543"/>
                      <a:pt x="705" y="245"/>
                    </a:cubicBezTo>
                    <a:cubicBezTo>
                      <a:pt x="488" y="137"/>
                      <a:pt x="244" y="82"/>
                      <a:pt x="0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>
                <a:off x="237425" y="455000"/>
                <a:ext cx="134975" cy="143100"/>
              </a:xfrm>
              <a:custGeom>
                <a:avLst/>
                <a:gdLst/>
                <a:ahLst/>
                <a:cxnLst/>
                <a:rect l="l" t="t" r="r" b="b"/>
                <a:pathLst>
                  <a:path w="5399" h="5724" extrusionOk="0">
                    <a:moveTo>
                      <a:pt x="28" y="0"/>
                    </a:moveTo>
                    <a:lnTo>
                      <a:pt x="28" y="1058"/>
                    </a:lnTo>
                    <a:cubicBezTo>
                      <a:pt x="733" y="1167"/>
                      <a:pt x="1411" y="1357"/>
                      <a:pt x="2089" y="1601"/>
                    </a:cubicBezTo>
                    <a:cubicBezTo>
                      <a:pt x="2605" y="1763"/>
                      <a:pt x="3093" y="1953"/>
                      <a:pt x="3446" y="2306"/>
                    </a:cubicBezTo>
                    <a:cubicBezTo>
                      <a:pt x="4259" y="3011"/>
                      <a:pt x="4097" y="3906"/>
                      <a:pt x="3093" y="4259"/>
                    </a:cubicBezTo>
                    <a:cubicBezTo>
                      <a:pt x="2713" y="4394"/>
                      <a:pt x="2334" y="4476"/>
                      <a:pt x="1927" y="4530"/>
                    </a:cubicBezTo>
                    <a:cubicBezTo>
                      <a:pt x="1276" y="4639"/>
                      <a:pt x="625" y="4639"/>
                      <a:pt x="1" y="4639"/>
                    </a:cubicBezTo>
                    <a:lnTo>
                      <a:pt x="1" y="5724"/>
                    </a:lnTo>
                    <a:lnTo>
                      <a:pt x="733" y="5724"/>
                    </a:lnTo>
                    <a:cubicBezTo>
                      <a:pt x="1655" y="5696"/>
                      <a:pt x="2578" y="5615"/>
                      <a:pt x="3473" y="5290"/>
                    </a:cubicBezTo>
                    <a:lnTo>
                      <a:pt x="3825" y="5127"/>
                    </a:lnTo>
                    <a:cubicBezTo>
                      <a:pt x="5073" y="4449"/>
                      <a:pt x="5399" y="2984"/>
                      <a:pt x="4476" y="1899"/>
                    </a:cubicBezTo>
                    <a:cubicBezTo>
                      <a:pt x="4069" y="1357"/>
                      <a:pt x="3446" y="1004"/>
                      <a:pt x="2849" y="760"/>
                    </a:cubicBezTo>
                    <a:cubicBezTo>
                      <a:pt x="1927" y="434"/>
                      <a:pt x="977" y="163"/>
                      <a:pt x="28" y="0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6"/>
              <p:cNvSpPr/>
              <p:nvPr/>
            </p:nvSpPr>
            <p:spPr>
              <a:xfrm>
                <a:off x="2467025" y="1744600"/>
                <a:ext cx="327525" cy="141950"/>
              </a:xfrm>
              <a:custGeom>
                <a:avLst/>
                <a:gdLst/>
                <a:ahLst/>
                <a:cxnLst/>
                <a:rect l="l" t="t" r="r" b="b"/>
                <a:pathLst>
                  <a:path w="13101" h="5678" extrusionOk="0">
                    <a:moveTo>
                      <a:pt x="4085" y="1"/>
                    </a:moveTo>
                    <a:cubicBezTo>
                      <a:pt x="3598" y="1"/>
                      <a:pt x="3128" y="71"/>
                      <a:pt x="2658" y="141"/>
                    </a:cubicBezTo>
                    <a:cubicBezTo>
                      <a:pt x="1980" y="223"/>
                      <a:pt x="1356" y="467"/>
                      <a:pt x="814" y="901"/>
                    </a:cubicBezTo>
                    <a:cubicBezTo>
                      <a:pt x="54" y="1498"/>
                      <a:pt x="0" y="2637"/>
                      <a:pt x="733" y="3315"/>
                    </a:cubicBezTo>
                    <a:cubicBezTo>
                      <a:pt x="1411" y="3993"/>
                      <a:pt x="2224" y="4400"/>
                      <a:pt x="3119" y="4617"/>
                    </a:cubicBezTo>
                    <a:cubicBezTo>
                      <a:pt x="4313" y="4942"/>
                      <a:pt x="5533" y="5132"/>
                      <a:pt x="6727" y="5349"/>
                    </a:cubicBezTo>
                    <a:cubicBezTo>
                      <a:pt x="7807" y="5525"/>
                      <a:pt x="8864" y="5678"/>
                      <a:pt x="9963" y="5678"/>
                    </a:cubicBezTo>
                    <a:cubicBezTo>
                      <a:pt x="10050" y="5678"/>
                      <a:pt x="10138" y="5677"/>
                      <a:pt x="10226" y="5675"/>
                    </a:cubicBezTo>
                    <a:cubicBezTo>
                      <a:pt x="10904" y="5675"/>
                      <a:pt x="11528" y="5539"/>
                      <a:pt x="12152" y="5268"/>
                    </a:cubicBezTo>
                    <a:cubicBezTo>
                      <a:pt x="12477" y="5105"/>
                      <a:pt x="12721" y="4888"/>
                      <a:pt x="12857" y="4563"/>
                    </a:cubicBezTo>
                    <a:cubicBezTo>
                      <a:pt x="12965" y="4264"/>
                      <a:pt x="13101" y="3912"/>
                      <a:pt x="13074" y="3586"/>
                    </a:cubicBezTo>
                    <a:cubicBezTo>
                      <a:pt x="13047" y="2718"/>
                      <a:pt x="12803" y="1986"/>
                      <a:pt x="11989" y="1579"/>
                    </a:cubicBezTo>
                    <a:cubicBezTo>
                      <a:pt x="11555" y="1335"/>
                      <a:pt x="11067" y="1145"/>
                      <a:pt x="10606" y="1009"/>
                    </a:cubicBezTo>
                    <a:cubicBezTo>
                      <a:pt x="9873" y="765"/>
                      <a:pt x="9168" y="630"/>
                      <a:pt x="8436" y="494"/>
                    </a:cubicBezTo>
                    <a:cubicBezTo>
                      <a:pt x="7080" y="223"/>
                      <a:pt x="5723" y="87"/>
                      <a:pt x="4313" y="6"/>
                    </a:cubicBezTo>
                    <a:cubicBezTo>
                      <a:pt x="4237" y="2"/>
                      <a:pt x="4161" y="1"/>
                      <a:pt x="4085" y="1"/>
                    </a:cubicBezTo>
                    <a:close/>
                  </a:path>
                </a:pathLst>
              </a:custGeom>
              <a:solidFill>
                <a:srgbClr val="9ADB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2459550" y="1779625"/>
                <a:ext cx="327550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5667" extrusionOk="0">
                    <a:moveTo>
                      <a:pt x="4009" y="1"/>
                    </a:moveTo>
                    <a:cubicBezTo>
                      <a:pt x="3567" y="1"/>
                      <a:pt x="3122" y="85"/>
                      <a:pt x="2659" y="151"/>
                    </a:cubicBezTo>
                    <a:cubicBezTo>
                      <a:pt x="1981" y="205"/>
                      <a:pt x="1357" y="449"/>
                      <a:pt x="815" y="883"/>
                    </a:cubicBezTo>
                    <a:cubicBezTo>
                      <a:pt x="28" y="1507"/>
                      <a:pt x="1" y="2619"/>
                      <a:pt x="706" y="3297"/>
                    </a:cubicBezTo>
                    <a:cubicBezTo>
                      <a:pt x="1384" y="3975"/>
                      <a:pt x="2198" y="4382"/>
                      <a:pt x="3120" y="4626"/>
                    </a:cubicBezTo>
                    <a:cubicBezTo>
                      <a:pt x="4314" y="4925"/>
                      <a:pt x="5534" y="5115"/>
                      <a:pt x="6728" y="5332"/>
                    </a:cubicBezTo>
                    <a:cubicBezTo>
                      <a:pt x="7732" y="5499"/>
                      <a:pt x="8758" y="5666"/>
                      <a:pt x="9805" y="5666"/>
                    </a:cubicBezTo>
                    <a:cubicBezTo>
                      <a:pt x="9945" y="5666"/>
                      <a:pt x="10086" y="5663"/>
                      <a:pt x="10227" y="5657"/>
                    </a:cubicBezTo>
                    <a:cubicBezTo>
                      <a:pt x="10905" y="5657"/>
                      <a:pt x="11528" y="5521"/>
                      <a:pt x="12152" y="5250"/>
                    </a:cubicBezTo>
                    <a:cubicBezTo>
                      <a:pt x="12478" y="5087"/>
                      <a:pt x="12722" y="4898"/>
                      <a:pt x="12858" y="4545"/>
                    </a:cubicBezTo>
                    <a:cubicBezTo>
                      <a:pt x="12966" y="4247"/>
                      <a:pt x="13102" y="3894"/>
                      <a:pt x="13075" y="3569"/>
                    </a:cubicBezTo>
                    <a:cubicBezTo>
                      <a:pt x="13020" y="2728"/>
                      <a:pt x="12803" y="1968"/>
                      <a:pt x="11990" y="1561"/>
                    </a:cubicBezTo>
                    <a:cubicBezTo>
                      <a:pt x="11528" y="1317"/>
                      <a:pt x="11067" y="1127"/>
                      <a:pt x="10579" y="992"/>
                    </a:cubicBezTo>
                    <a:cubicBezTo>
                      <a:pt x="9874" y="748"/>
                      <a:pt x="9169" y="612"/>
                      <a:pt x="8409" y="476"/>
                    </a:cubicBezTo>
                    <a:cubicBezTo>
                      <a:pt x="7053" y="205"/>
                      <a:pt x="5697" y="70"/>
                      <a:pt x="4314" y="15"/>
                    </a:cubicBezTo>
                    <a:cubicBezTo>
                      <a:pt x="4212" y="5"/>
                      <a:pt x="4111" y="1"/>
                      <a:pt x="4009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2877950" y="1706025"/>
                <a:ext cx="257700" cy="251650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066" extrusionOk="0">
                    <a:moveTo>
                      <a:pt x="9824" y="0"/>
                    </a:moveTo>
                    <a:cubicBezTo>
                      <a:pt x="9718" y="0"/>
                      <a:pt x="9608" y="9"/>
                      <a:pt x="9494" y="30"/>
                    </a:cubicBezTo>
                    <a:cubicBezTo>
                      <a:pt x="9168" y="111"/>
                      <a:pt x="8843" y="138"/>
                      <a:pt x="8544" y="247"/>
                    </a:cubicBezTo>
                    <a:cubicBezTo>
                      <a:pt x="7622" y="518"/>
                      <a:pt x="6835" y="1061"/>
                      <a:pt x="6103" y="1657"/>
                    </a:cubicBezTo>
                    <a:cubicBezTo>
                      <a:pt x="4828" y="2634"/>
                      <a:pt x="3743" y="3800"/>
                      <a:pt x="2604" y="4912"/>
                    </a:cubicBezTo>
                    <a:cubicBezTo>
                      <a:pt x="1899" y="5590"/>
                      <a:pt x="1167" y="6296"/>
                      <a:pt x="597" y="7326"/>
                    </a:cubicBezTo>
                    <a:cubicBezTo>
                      <a:pt x="299" y="7733"/>
                      <a:pt x="163" y="8330"/>
                      <a:pt x="54" y="8954"/>
                    </a:cubicBezTo>
                    <a:cubicBezTo>
                      <a:pt x="0" y="9388"/>
                      <a:pt x="82" y="9767"/>
                      <a:pt x="299" y="10066"/>
                    </a:cubicBezTo>
                    <a:lnTo>
                      <a:pt x="3418" y="10066"/>
                    </a:lnTo>
                    <a:cubicBezTo>
                      <a:pt x="3933" y="9767"/>
                      <a:pt x="4421" y="9388"/>
                      <a:pt x="4883" y="8981"/>
                    </a:cubicBezTo>
                    <a:cubicBezTo>
                      <a:pt x="5696" y="8276"/>
                      <a:pt x="6429" y="7516"/>
                      <a:pt x="7188" y="6784"/>
                    </a:cubicBezTo>
                    <a:cubicBezTo>
                      <a:pt x="8219" y="5699"/>
                      <a:pt x="9385" y="4668"/>
                      <a:pt x="10253" y="3420"/>
                    </a:cubicBezTo>
                    <a:lnTo>
                      <a:pt x="10253" y="57"/>
                    </a:lnTo>
                    <a:lnTo>
                      <a:pt x="10307" y="57"/>
                    </a:lnTo>
                    <a:cubicBezTo>
                      <a:pt x="10156" y="24"/>
                      <a:pt x="9995" y="0"/>
                      <a:pt x="9824" y="0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2898275" y="1733200"/>
                <a:ext cx="236025" cy="223800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8952" extrusionOk="0">
                    <a:moveTo>
                      <a:pt x="9413" y="1"/>
                    </a:moveTo>
                    <a:cubicBezTo>
                      <a:pt x="9115" y="55"/>
                      <a:pt x="8762" y="109"/>
                      <a:pt x="8464" y="191"/>
                    </a:cubicBezTo>
                    <a:cubicBezTo>
                      <a:pt x="7541" y="462"/>
                      <a:pt x="6782" y="1004"/>
                      <a:pt x="6022" y="1628"/>
                    </a:cubicBezTo>
                    <a:cubicBezTo>
                      <a:pt x="4775" y="2605"/>
                      <a:pt x="3690" y="3771"/>
                      <a:pt x="2523" y="4883"/>
                    </a:cubicBezTo>
                    <a:cubicBezTo>
                      <a:pt x="1818" y="5561"/>
                      <a:pt x="1113" y="6266"/>
                      <a:pt x="543" y="7270"/>
                    </a:cubicBezTo>
                    <a:cubicBezTo>
                      <a:pt x="218" y="7677"/>
                      <a:pt x="82" y="8301"/>
                      <a:pt x="1" y="8924"/>
                    </a:cubicBezTo>
                    <a:lnTo>
                      <a:pt x="1" y="8952"/>
                    </a:lnTo>
                    <a:lnTo>
                      <a:pt x="4802" y="8952"/>
                    </a:lnTo>
                    <a:cubicBezTo>
                      <a:pt x="5616" y="8246"/>
                      <a:pt x="6375" y="7487"/>
                      <a:pt x="7107" y="6755"/>
                    </a:cubicBezTo>
                    <a:cubicBezTo>
                      <a:pt x="7894" y="5914"/>
                      <a:pt x="8708" y="5181"/>
                      <a:pt x="9440" y="4341"/>
                    </a:cubicBezTo>
                    <a:lnTo>
                      <a:pt x="9440" y="1"/>
                    </a:ln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2105600" y="1730900"/>
                <a:ext cx="250900" cy="226100"/>
              </a:xfrm>
              <a:custGeom>
                <a:avLst/>
                <a:gdLst/>
                <a:ahLst/>
                <a:cxnLst/>
                <a:rect l="l" t="t" r="r" b="b"/>
                <a:pathLst>
                  <a:path w="10036" h="9044" extrusionOk="0">
                    <a:moveTo>
                      <a:pt x="7613" y="1"/>
                    </a:moveTo>
                    <a:cubicBezTo>
                      <a:pt x="7033" y="1"/>
                      <a:pt x="6514" y="222"/>
                      <a:pt x="5995" y="554"/>
                    </a:cubicBezTo>
                    <a:cubicBezTo>
                      <a:pt x="4774" y="1422"/>
                      <a:pt x="3689" y="2398"/>
                      <a:pt x="2767" y="3592"/>
                    </a:cubicBezTo>
                    <a:cubicBezTo>
                      <a:pt x="2089" y="4433"/>
                      <a:pt x="1519" y="5301"/>
                      <a:pt x="922" y="6196"/>
                    </a:cubicBezTo>
                    <a:cubicBezTo>
                      <a:pt x="461" y="6874"/>
                      <a:pt x="109" y="7606"/>
                      <a:pt x="27" y="8474"/>
                    </a:cubicBezTo>
                    <a:cubicBezTo>
                      <a:pt x="27" y="8664"/>
                      <a:pt x="0" y="8827"/>
                      <a:pt x="0" y="9044"/>
                    </a:cubicBezTo>
                    <a:lnTo>
                      <a:pt x="5045" y="9044"/>
                    </a:lnTo>
                    <a:cubicBezTo>
                      <a:pt x="5289" y="8799"/>
                      <a:pt x="5533" y="8555"/>
                      <a:pt x="5750" y="8284"/>
                    </a:cubicBezTo>
                    <a:cubicBezTo>
                      <a:pt x="6971" y="6874"/>
                      <a:pt x="8137" y="5409"/>
                      <a:pt x="9141" y="3809"/>
                    </a:cubicBezTo>
                    <a:cubicBezTo>
                      <a:pt x="9385" y="3402"/>
                      <a:pt x="9602" y="2995"/>
                      <a:pt x="9683" y="2561"/>
                    </a:cubicBezTo>
                    <a:cubicBezTo>
                      <a:pt x="10036" y="1422"/>
                      <a:pt x="9331" y="283"/>
                      <a:pt x="8164" y="66"/>
                    </a:cubicBezTo>
                    <a:cubicBezTo>
                      <a:pt x="7974" y="21"/>
                      <a:pt x="7791" y="1"/>
                      <a:pt x="7613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2136100" y="1789925"/>
                <a:ext cx="242100" cy="167750"/>
              </a:xfrm>
              <a:custGeom>
                <a:avLst/>
                <a:gdLst/>
                <a:ahLst/>
                <a:cxnLst/>
                <a:rect l="l" t="t" r="r" b="b"/>
                <a:pathLst>
                  <a:path w="9684" h="6710" extrusionOk="0">
                    <a:moveTo>
                      <a:pt x="7195" y="0"/>
                    </a:moveTo>
                    <a:cubicBezTo>
                      <a:pt x="6824" y="0"/>
                      <a:pt x="6442" y="93"/>
                      <a:pt x="6076" y="309"/>
                    </a:cubicBezTo>
                    <a:cubicBezTo>
                      <a:pt x="5724" y="498"/>
                      <a:pt x="5425" y="742"/>
                      <a:pt x="5127" y="1014"/>
                    </a:cubicBezTo>
                    <a:cubicBezTo>
                      <a:pt x="4096" y="1909"/>
                      <a:pt x="3093" y="2750"/>
                      <a:pt x="2171" y="3699"/>
                    </a:cubicBezTo>
                    <a:cubicBezTo>
                      <a:pt x="1465" y="4404"/>
                      <a:pt x="842" y="5164"/>
                      <a:pt x="299" y="6032"/>
                    </a:cubicBezTo>
                    <a:cubicBezTo>
                      <a:pt x="163" y="6249"/>
                      <a:pt x="55" y="6466"/>
                      <a:pt x="1" y="6710"/>
                    </a:cubicBezTo>
                    <a:lnTo>
                      <a:pt x="1140" y="6710"/>
                    </a:lnTo>
                    <a:cubicBezTo>
                      <a:pt x="1194" y="6601"/>
                      <a:pt x="1248" y="6547"/>
                      <a:pt x="1276" y="6438"/>
                    </a:cubicBezTo>
                    <a:cubicBezTo>
                      <a:pt x="1682" y="5760"/>
                      <a:pt x="2198" y="5191"/>
                      <a:pt x="2767" y="4621"/>
                    </a:cubicBezTo>
                    <a:cubicBezTo>
                      <a:pt x="3798" y="3590"/>
                      <a:pt x="4883" y="2641"/>
                      <a:pt x="5941" y="1719"/>
                    </a:cubicBezTo>
                    <a:cubicBezTo>
                      <a:pt x="6131" y="1556"/>
                      <a:pt x="6348" y="1421"/>
                      <a:pt x="6538" y="1285"/>
                    </a:cubicBezTo>
                    <a:cubicBezTo>
                      <a:pt x="6764" y="1146"/>
                      <a:pt x="6980" y="1084"/>
                      <a:pt x="7191" y="1084"/>
                    </a:cubicBezTo>
                    <a:cubicBezTo>
                      <a:pt x="7435" y="1084"/>
                      <a:pt x="7674" y="1167"/>
                      <a:pt x="7921" y="1312"/>
                    </a:cubicBezTo>
                    <a:cubicBezTo>
                      <a:pt x="8409" y="1610"/>
                      <a:pt x="8653" y="1990"/>
                      <a:pt x="8572" y="2560"/>
                    </a:cubicBezTo>
                    <a:cubicBezTo>
                      <a:pt x="8545" y="2777"/>
                      <a:pt x="8518" y="2967"/>
                      <a:pt x="8409" y="3184"/>
                    </a:cubicBezTo>
                    <a:cubicBezTo>
                      <a:pt x="8328" y="3319"/>
                      <a:pt x="8274" y="3482"/>
                      <a:pt x="8165" y="3618"/>
                    </a:cubicBezTo>
                    <a:cubicBezTo>
                      <a:pt x="7433" y="4703"/>
                      <a:pt x="6619" y="5760"/>
                      <a:pt x="5697" y="6683"/>
                    </a:cubicBezTo>
                    <a:lnTo>
                      <a:pt x="7107" y="6683"/>
                    </a:lnTo>
                    <a:cubicBezTo>
                      <a:pt x="7704" y="6032"/>
                      <a:pt x="8274" y="5326"/>
                      <a:pt x="8789" y="4621"/>
                    </a:cubicBezTo>
                    <a:cubicBezTo>
                      <a:pt x="9060" y="4241"/>
                      <a:pt x="9277" y="3862"/>
                      <a:pt x="9413" y="3428"/>
                    </a:cubicBezTo>
                    <a:cubicBezTo>
                      <a:pt x="9630" y="2912"/>
                      <a:pt x="9684" y="2397"/>
                      <a:pt x="9548" y="1827"/>
                    </a:cubicBezTo>
                    <a:cubicBezTo>
                      <a:pt x="9425" y="922"/>
                      <a:pt x="8364" y="0"/>
                      <a:pt x="7195" y="0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6"/>
              <p:cNvSpPr/>
              <p:nvPr/>
            </p:nvSpPr>
            <p:spPr>
              <a:xfrm>
                <a:off x="1825525" y="1606875"/>
                <a:ext cx="201425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8057" h="11832" extrusionOk="0">
                    <a:moveTo>
                      <a:pt x="6051" y="0"/>
                    </a:moveTo>
                    <a:cubicBezTo>
                      <a:pt x="5636" y="0"/>
                      <a:pt x="5194" y="165"/>
                      <a:pt x="4748" y="578"/>
                    </a:cubicBezTo>
                    <a:cubicBezTo>
                      <a:pt x="4042" y="1256"/>
                      <a:pt x="3446" y="2043"/>
                      <a:pt x="2957" y="2911"/>
                    </a:cubicBezTo>
                    <a:cubicBezTo>
                      <a:pt x="2117" y="4511"/>
                      <a:pt x="1330" y="6112"/>
                      <a:pt x="652" y="7766"/>
                    </a:cubicBezTo>
                    <a:cubicBezTo>
                      <a:pt x="381" y="8444"/>
                      <a:pt x="191" y="9177"/>
                      <a:pt x="82" y="9800"/>
                    </a:cubicBezTo>
                    <a:cubicBezTo>
                      <a:pt x="1" y="10641"/>
                      <a:pt x="354" y="11401"/>
                      <a:pt x="896" y="11591"/>
                    </a:cubicBezTo>
                    <a:cubicBezTo>
                      <a:pt x="1260" y="11732"/>
                      <a:pt x="1574" y="11832"/>
                      <a:pt x="1887" y="11832"/>
                    </a:cubicBezTo>
                    <a:cubicBezTo>
                      <a:pt x="2297" y="11832"/>
                      <a:pt x="2706" y="11660"/>
                      <a:pt x="3229" y="11184"/>
                    </a:cubicBezTo>
                    <a:cubicBezTo>
                      <a:pt x="4042" y="10451"/>
                      <a:pt x="4693" y="9556"/>
                      <a:pt x="5263" y="8580"/>
                    </a:cubicBezTo>
                    <a:cubicBezTo>
                      <a:pt x="6050" y="7224"/>
                      <a:pt x="6863" y="5840"/>
                      <a:pt x="7433" y="4321"/>
                    </a:cubicBezTo>
                    <a:cubicBezTo>
                      <a:pt x="7677" y="3643"/>
                      <a:pt x="7867" y="3019"/>
                      <a:pt x="7975" y="2287"/>
                    </a:cubicBezTo>
                    <a:cubicBezTo>
                      <a:pt x="8057" y="1745"/>
                      <a:pt x="7975" y="1175"/>
                      <a:pt x="7596" y="768"/>
                    </a:cubicBezTo>
                    <a:cubicBezTo>
                      <a:pt x="7181" y="337"/>
                      <a:pt x="6644" y="0"/>
                      <a:pt x="6051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>
                <a:off x="1876400" y="1651825"/>
                <a:ext cx="211575" cy="299550"/>
              </a:xfrm>
              <a:custGeom>
                <a:avLst/>
                <a:gdLst/>
                <a:ahLst/>
                <a:cxnLst/>
                <a:rect l="l" t="t" r="r" b="b"/>
                <a:pathLst>
                  <a:path w="8463" h="11982" extrusionOk="0">
                    <a:moveTo>
                      <a:pt x="6301" y="1139"/>
                    </a:moveTo>
                    <a:cubicBezTo>
                      <a:pt x="6888" y="1139"/>
                      <a:pt x="7244" y="1515"/>
                      <a:pt x="7297" y="2171"/>
                    </a:cubicBezTo>
                    <a:cubicBezTo>
                      <a:pt x="7378" y="2876"/>
                      <a:pt x="7188" y="3554"/>
                      <a:pt x="6917" y="4232"/>
                    </a:cubicBezTo>
                    <a:cubicBezTo>
                      <a:pt x="6564" y="5182"/>
                      <a:pt x="6076" y="6131"/>
                      <a:pt x="5561" y="6999"/>
                    </a:cubicBezTo>
                    <a:cubicBezTo>
                      <a:pt x="4964" y="8057"/>
                      <a:pt x="4394" y="9087"/>
                      <a:pt x="3662" y="10037"/>
                    </a:cubicBezTo>
                    <a:cubicBezTo>
                      <a:pt x="3264" y="10559"/>
                      <a:pt x="2776" y="10830"/>
                      <a:pt x="2175" y="10830"/>
                    </a:cubicBezTo>
                    <a:cubicBezTo>
                      <a:pt x="2120" y="10830"/>
                      <a:pt x="2064" y="10828"/>
                      <a:pt x="2007" y="10823"/>
                    </a:cubicBezTo>
                    <a:cubicBezTo>
                      <a:pt x="1628" y="10769"/>
                      <a:pt x="1356" y="10579"/>
                      <a:pt x="1221" y="10172"/>
                    </a:cubicBezTo>
                    <a:cubicBezTo>
                      <a:pt x="1031" y="9603"/>
                      <a:pt x="1058" y="8979"/>
                      <a:pt x="1221" y="8247"/>
                    </a:cubicBezTo>
                    <a:cubicBezTo>
                      <a:pt x="1573" y="6945"/>
                      <a:pt x="2143" y="5616"/>
                      <a:pt x="2848" y="4395"/>
                    </a:cubicBezTo>
                    <a:cubicBezTo>
                      <a:pt x="3391" y="3527"/>
                      <a:pt x="3987" y="2713"/>
                      <a:pt x="4720" y="1981"/>
                    </a:cubicBezTo>
                    <a:cubicBezTo>
                      <a:pt x="4991" y="1710"/>
                      <a:pt x="5289" y="1493"/>
                      <a:pt x="5642" y="1303"/>
                    </a:cubicBezTo>
                    <a:cubicBezTo>
                      <a:pt x="5832" y="1221"/>
                      <a:pt x="6049" y="1140"/>
                      <a:pt x="6239" y="1140"/>
                    </a:cubicBezTo>
                    <a:cubicBezTo>
                      <a:pt x="6260" y="1139"/>
                      <a:pt x="6280" y="1139"/>
                      <a:pt x="6301" y="1139"/>
                    </a:cubicBezTo>
                    <a:close/>
                    <a:moveTo>
                      <a:pt x="6374" y="1"/>
                    </a:moveTo>
                    <a:cubicBezTo>
                      <a:pt x="5940" y="1"/>
                      <a:pt x="5534" y="109"/>
                      <a:pt x="5154" y="299"/>
                    </a:cubicBezTo>
                    <a:cubicBezTo>
                      <a:pt x="4720" y="543"/>
                      <a:pt x="4313" y="842"/>
                      <a:pt x="3987" y="1221"/>
                    </a:cubicBezTo>
                    <a:cubicBezTo>
                      <a:pt x="2143" y="3120"/>
                      <a:pt x="922" y="5426"/>
                      <a:pt x="217" y="8030"/>
                    </a:cubicBezTo>
                    <a:cubicBezTo>
                      <a:pt x="55" y="8653"/>
                      <a:pt x="0" y="9277"/>
                      <a:pt x="109" y="9901"/>
                    </a:cubicBezTo>
                    <a:cubicBezTo>
                      <a:pt x="217" y="10688"/>
                      <a:pt x="489" y="11393"/>
                      <a:pt x="1194" y="11718"/>
                    </a:cubicBezTo>
                    <a:cubicBezTo>
                      <a:pt x="1562" y="11897"/>
                      <a:pt x="1925" y="11981"/>
                      <a:pt x="2283" y="11981"/>
                    </a:cubicBezTo>
                    <a:cubicBezTo>
                      <a:pt x="2742" y="11981"/>
                      <a:pt x="3193" y="11842"/>
                      <a:pt x="3635" y="11583"/>
                    </a:cubicBezTo>
                    <a:cubicBezTo>
                      <a:pt x="4015" y="11393"/>
                      <a:pt x="4177" y="11013"/>
                      <a:pt x="4449" y="10715"/>
                    </a:cubicBezTo>
                    <a:cubicBezTo>
                      <a:pt x="5696" y="9142"/>
                      <a:pt x="6727" y="7433"/>
                      <a:pt x="7568" y="5588"/>
                    </a:cubicBezTo>
                    <a:cubicBezTo>
                      <a:pt x="7866" y="4910"/>
                      <a:pt x="8192" y="4232"/>
                      <a:pt x="8327" y="3446"/>
                    </a:cubicBezTo>
                    <a:cubicBezTo>
                      <a:pt x="8409" y="2903"/>
                      <a:pt x="8463" y="2306"/>
                      <a:pt x="8354" y="1737"/>
                    </a:cubicBezTo>
                    <a:cubicBezTo>
                      <a:pt x="8137" y="706"/>
                      <a:pt x="7324" y="1"/>
                      <a:pt x="6374" y="1"/>
                    </a:cubicBez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2376825" y="1151275"/>
                <a:ext cx="326875" cy="141950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5678" extrusionOk="0">
                    <a:moveTo>
                      <a:pt x="4076" y="0"/>
                    </a:moveTo>
                    <a:cubicBezTo>
                      <a:pt x="3571" y="0"/>
                      <a:pt x="3102" y="71"/>
                      <a:pt x="2632" y="141"/>
                    </a:cubicBezTo>
                    <a:cubicBezTo>
                      <a:pt x="1954" y="223"/>
                      <a:pt x="1357" y="467"/>
                      <a:pt x="814" y="901"/>
                    </a:cubicBezTo>
                    <a:cubicBezTo>
                      <a:pt x="28" y="1497"/>
                      <a:pt x="1" y="2637"/>
                      <a:pt x="706" y="3315"/>
                    </a:cubicBezTo>
                    <a:cubicBezTo>
                      <a:pt x="1384" y="3993"/>
                      <a:pt x="2198" y="4400"/>
                      <a:pt x="3120" y="4617"/>
                    </a:cubicBezTo>
                    <a:cubicBezTo>
                      <a:pt x="4286" y="4942"/>
                      <a:pt x="5507" y="5132"/>
                      <a:pt x="6700" y="5349"/>
                    </a:cubicBezTo>
                    <a:cubicBezTo>
                      <a:pt x="7781" y="5525"/>
                      <a:pt x="8838" y="5677"/>
                      <a:pt x="9936" y="5677"/>
                    </a:cubicBezTo>
                    <a:cubicBezTo>
                      <a:pt x="10024" y="5677"/>
                      <a:pt x="10111" y="5676"/>
                      <a:pt x="10199" y="5674"/>
                    </a:cubicBezTo>
                    <a:cubicBezTo>
                      <a:pt x="10877" y="5674"/>
                      <a:pt x="11528" y="5539"/>
                      <a:pt x="12125" y="5268"/>
                    </a:cubicBezTo>
                    <a:cubicBezTo>
                      <a:pt x="12478" y="5105"/>
                      <a:pt x="12722" y="4888"/>
                      <a:pt x="12857" y="4562"/>
                    </a:cubicBezTo>
                    <a:cubicBezTo>
                      <a:pt x="12939" y="4264"/>
                      <a:pt x="13074" y="3911"/>
                      <a:pt x="13047" y="3586"/>
                    </a:cubicBezTo>
                    <a:cubicBezTo>
                      <a:pt x="13020" y="2718"/>
                      <a:pt x="12776" y="1986"/>
                      <a:pt x="11962" y="1579"/>
                    </a:cubicBezTo>
                    <a:cubicBezTo>
                      <a:pt x="11528" y="1335"/>
                      <a:pt x="11040" y="1145"/>
                      <a:pt x="10579" y="1009"/>
                    </a:cubicBezTo>
                    <a:cubicBezTo>
                      <a:pt x="9874" y="765"/>
                      <a:pt x="9141" y="629"/>
                      <a:pt x="8409" y="494"/>
                    </a:cubicBezTo>
                    <a:cubicBezTo>
                      <a:pt x="7053" y="223"/>
                      <a:pt x="5697" y="87"/>
                      <a:pt x="4313" y="6"/>
                    </a:cubicBezTo>
                    <a:cubicBezTo>
                      <a:pt x="4233" y="2"/>
                      <a:pt x="4154" y="0"/>
                      <a:pt x="4076" y="0"/>
                    </a:cubicBezTo>
                    <a:close/>
                  </a:path>
                </a:pathLst>
              </a:custGeom>
              <a:solidFill>
                <a:srgbClr val="9ADB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2632475" y="1374850"/>
                <a:ext cx="229225" cy="284575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11383" extrusionOk="0">
                    <a:moveTo>
                      <a:pt x="6925" y="0"/>
                    </a:moveTo>
                    <a:cubicBezTo>
                      <a:pt x="6227" y="0"/>
                      <a:pt x="5631" y="287"/>
                      <a:pt x="5100" y="746"/>
                    </a:cubicBezTo>
                    <a:cubicBezTo>
                      <a:pt x="3933" y="1695"/>
                      <a:pt x="2984" y="2807"/>
                      <a:pt x="2225" y="4055"/>
                    </a:cubicBezTo>
                    <a:cubicBezTo>
                      <a:pt x="1628" y="4977"/>
                      <a:pt x="1112" y="5926"/>
                      <a:pt x="651" y="6876"/>
                    </a:cubicBezTo>
                    <a:cubicBezTo>
                      <a:pt x="272" y="7608"/>
                      <a:pt x="0" y="8368"/>
                      <a:pt x="0" y="9208"/>
                    </a:cubicBezTo>
                    <a:cubicBezTo>
                      <a:pt x="55" y="9371"/>
                      <a:pt x="0" y="9588"/>
                      <a:pt x="28" y="9832"/>
                    </a:cubicBezTo>
                    <a:cubicBezTo>
                      <a:pt x="109" y="10320"/>
                      <a:pt x="380" y="10782"/>
                      <a:pt x="814" y="10999"/>
                    </a:cubicBezTo>
                    <a:cubicBezTo>
                      <a:pt x="1269" y="11238"/>
                      <a:pt x="1762" y="11383"/>
                      <a:pt x="2244" y="11383"/>
                    </a:cubicBezTo>
                    <a:cubicBezTo>
                      <a:pt x="2854" y="11383"/>
                      <a:pt x="3449" y="11152"/>
                      <a:pt x="3933" y="10592"/>
                    </a:cubicBezTo>
                    <a:cubicBezTo>
                      <a:pt x="4557" y="9914"/>
                      <a:pt x="5181" y="9208"/>
                      <a:pt x="5696" y="8476"/>
                    </a:cubicBezTo>
                    <a:cubicBezTo>
                      <a:pt x="6781" y="6903"/>
                      <a:pt x="7758" y="5303"/>
                      <a:pt x="8626" y="3648"/>
                    </a:cubicBezTo>
                    <a:cubicBezTo>
                      <a:pt x="8816" y="3241"/>
                      <a:pt x="8951" y="2807"/>
                      <a:pt x="9033" y="2319"/>
                    </a:cubicBezTo>
                    <a:cubicBezTo>
                      <a:pt x="9168" y="1180"/>
                      <a:pt x="8355" y="149"/>
                      <a:pt x="7188" y="13"/>
                    </a:cubicBezTo>
                    <a:cubicBezTo>
                      <a:pt x="7099" y="4"/>
                      <a:pt x="7011" y="0"/>
                      <a:pt x="6925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2098800" y="1275725"/>
                <a:ext cx="139725" cy="316125"/>
              </a:xfrm>
              <a:custGeom>
                <a:avLst/>
                <a:gdLst/>
                <a:ahLst/>
                <a:cxnLst/>
                <a:rect l="l" t="t" r="r" b="b"/>
                <a:pathLst>
                  <a:path w="5589" h="12645" extrusionOk="0">
                    <a:moveTo>
                      <a:pt x="2399" y="1"/>
                    </a:moveTo>
                    <a:cubicBezTo>
                      <a:pt x="2231" y="1"/>
                      <a:pt x="2055" y="16"/>
                      <a:pt x="1872" y="45"/>
                    </a:cubicBezTo>
                    <a:cubicBezTo>
                      <a:pt x="1493" y="100"/>
                      <a:pt x="1194" y="290"/>
                      <a:pt x="950" y="588"/>
                    </a:cubicBezTo>
                    <a:cubicBezTo>
                      <a:pt x="571" y="1076"/>
                      <a:pt x="299" y="1591"/>
                      <a:pt x="164" y="2188"/>
                    </a:cubicBezTo>
                    <a:cubicBezTo>
                      <a:pt x="28" y="2866"/>
                      <a:pt x="1" y="3544"/>
                      <a:pt x="28" y="4331"/>
                    </a:cubicBezTo>
                    <a:lnTo>
                      <a:pt x="28" y="5009"/>
                    </a:lnTo>
                    <a:cubicBezTo>
                      <a:pt x="191" y="6745"/>
                      <a:pt x="462" y="8427"/>
                      <a:pt x="869" y="10135"/>
                    </a:cubicBezTo>
                    <a:cubicBezTo>
                      <a:pt x="977" y="10597"/>
                      <a:pt x="1113" y="11085"/>
                      <a:pt x="1357" y="11519"/>
                    </a:cubicBezTo>
                    <a:cubicBezTo>
                      <a:pt x="1655" y="12034"/>
                      <a:pt x="2035" y="12441"/>
                      <a:pt x="2632" y="12577"/>
                    </a:cubicBezTo>
                    <a:cubicBezTo>
                      <a:pt x="2832" y="12622"/>
                      <a:pt x="3029" y="12645"/>
                      <a:pt x="3222" y="12645"/>
                    </a:cubicBezTo>
                    <a:cubicBezTo>
                      <a:pt x="4286" y="12645"/>
                      <a:pt x="5196" y="11970"/>
                      <a:pt x="5426" y="10868"/>
                    </a:cubicBezTo>
                    <a:cubicBezTo>
                      <a:pt x="5588" y="10163"/>
                      <a:pt x="5588" y="9430"/>
                      <a:pt x="5561" y="8725"/>
                    </a:cubicBezTo>
                    <a:cubicBezTo>
                      <a:pt x="5534" y="8183"/>
                      <a:pt x="5426" y="7694"/>
                      <a:pt x="5344" y="7152"/>
                    </a:cubicBezTo>
                    <a:cubicBezTo>
                      <a:pt x="5154" y="5524"/>
                      <a:pt x="4937" y="3897"/>
                      <a:pt x="4585" y="2270"/>
                    </a:cubicBezTo>
                    <a:cubicBezTo>
                      <a:pt x="4503" y="1944"/>
                      <a:pt x="4395" y="1673"/>
                      <a:pt x="4314" y="1375"/>
                    </a:cubicBezTo>
                    <a:cubicBezTo>
                      <a:pt x="3971" y="437"/>
                      <a:pt x="3300" y="1"/>
                      <a:pt x="2399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6"/>
              <p:cNvSpPr/>
              <p:nvPr/>
            </p:nvSpPr>
            <p:spPr>
              <a:xfrm>
                <a:off x="2347675" y="1423850"/>
                <a:ext cx="222425" cy="277250"/>
              </a:xfrm>
              <a:custGeom>
                <a:avLst/>
                <a:gdLst/>
                <a:ahLst/>
                <a:cxnLst/>
                <a:rect l="l" t="t" r="r" b="b"/>
                <a:pathLst>
                  <a:path w="8897" h="11090" extrusionOk="0">
                    <a:moveTo>
                      <a:pt x="6529" y="1"/>
                    </a:moveTo>
                    <a:cubicBezTo>
                      <a:pt x="6247" y="1"/>
                      <a:pt x="5964" y="54"/>
                      <a:pt x="5696" y="169"/>
                    </a:cubicBezTo>
                    <a:cubicBezTo>
                      <a:pt x="4991" y="440"/>
                      <a:pt x="4367" y="901"/>
                      <a:pt x="3906" y="1525"/>
                    </a:cubicBezTo>
                    <a:cubicBezTo>
                      <a:pt x="2496" y="3261"/>
                      <a:pt x="1329" y="5160"/>
                      <a:pt x="380" y="7194"/>
                    </a:cubicBezTo>
                    <a:cubicBezTo>
                      <a:pt x="136" y="7682"/>
                      <a:pt x="0" y="8279"/>
                      <a:pt x="0" y="8849"/>
                    </a:cubicBezTo>
                    <a:cubicBezTo>
                      <a:pt x="0" y="8957"/>
                      <a:pt x="0" y="9011"/>
                      <a:pt x="27" y="9120"/>
                    </a:cubicBezTo>
                    <a:cubicBezTo>
                      <a:pt x="27" y="10185"/>
                      <a:pt x="961" y="11090"/>
                      <a:pt x="2022" y="11090"/>
                    </a:cubicBezTo>
                    <a:cubicBezTo>
                      <a:pt x="2338" y="11090"/>
                      <a:pt x="2666" y="11009"/>
                      <a:pt x="2984" y="10829"/>
                    </a:cubicBezTo>
                    <a:cubicBezTo>
                      <a:pt x="3255" y="10666"/>
                      <a:pt x="3526" y="10476"/>
                      <a:pt x="3771" y="10259"/>
                    </a:cubicBezTo>
                    <a:cubicBezTo>
                      <a:pt x="4557" y="9635"/>
                      <a:pt x="5235" y="8849"/>
                      <a:pt x="5805" y="8008"/>
                    </a:cubicBezTo>
                    <a:cubicBezTo>
                      <a:pt x="6456" y="7031"/>
                      <a:pt x="7080" y="6109"/>
                      <a:pt x="7704" y="5160"/>
                    </a:cubicBezTo>
                    <a:cubicBezTo>
                      <a:pt x="8165" y="4427"/>
                      <a:pt x="8572" y="3641"/>
                      <a:pt x="8789" y="2773"/>
                    </a:cubicBezTo>
                    <a:cubicBezTo>
                      <a:pt x="8897" y="2285"/>
                      <a:pt x="8897" y="1851"/>
                      <a:pt x="8707" y="1417"/>
                    </a:cubicBezTo>
                    <a:cubicBezTo>
                      <a:pt x="8354" y="566"/>
                      <a:pt x="7446" y="1"/>
                      <a:pt x="6529" y="1"/>
                    </a:cubicBez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6"/>
              <p:cNvSpPr/>
              <p:nvPr/>
            </p:nvSpPr>
            <p:spPr>
              <a:xfrm>
                <a:off x="3088825" y="873375"/>
                <a:ext cx="46825" cy="299075"/>
              </a:xfrm>
              <a:custGeom>
                <a:avLst/>
                <a:gdLst/>
                <a:ahLst/>
                <a:cxnLst/>
                <a:rect l="l" t="t" r="r" b="b"/>
                <a:pathLst>
                  <a:path w="1873" h="11963" extrusionOk="0">
                    <a:moveTo>
                      <a:pt x="1818" y="1"/>
                    </a:moveTo>
                    <a:cubicBezTo>
                      <a:pt x="1113" y="272"/>
                      <a:pt x="706" y="896"/>
                      <a:pt x="570" y="1628"/>
                    </a:cubicBezTo>
                    <a:cubicBezTo>
                      <a:pt x="408" y="2523"/>
                      <a:pt x="326" y="3391"/>
                      <a:pt x="245" y="4286"/>
                    </a:cubicBezTo>
                    <a:cubicBezTo>
                      <a:pt x="55" y="5995"/>
                      <a:pt x="1" y="7731"/>
                      <a:pt x="164" y="9467"/>
                    </a:cubicBezTo>
                    <a:cubicBezTo>
                      <a:pt x="245" y="10037"/>
                      <a:pt x="299" y="10633"/>
                      <a:pt x="543" y="11176"/>
                    </a:cubicBezTo>
                    <a:cubicBezTo>
                      <a:pt x="733" y="11610"/>
                      <a:pt x="1059" y="11881"/>
                      <a:pt x="1520" y="11935"/>
                    </a:cubicBezTo>
                    <a:cubicBezTo>
                      <a:pt x="1628" y="11962"/>
                      <a:pt x="1737" y="11962"/>
                      <a:pt x="1872" y="11962"/>
                    </a:cubicBezTo>
                    <a:lnTo>
                      <a:pt x="1872" y="1"/>
                    </a:ln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2368700" y="1170250"/>
                <a:ext cx="327550" cy="141950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5678" extrusionOk="0">
                    <a:moveTo>
                      <a:pt x="4095" y="1"/>
                    </a:moveTo>
                    <a:cubicBezTo>
                      <a:pt x="3625" y="1"/>
                      <a:pt x="3152" y="71"/>
                      <a:pt x="2658" y="142"/>
                    </a:cubicBezTo>
                    <a:cubicBezTo>
                      <a:pt x="1980" y="196"/>
                      <a:pt x="1356" y="440"/>
                      <a:pt x="841" y="874"/>
                    </a:cubicBezTo>
                    <a:cubicBezTo>
                      <a:pt x="54" y="1498"/>
                      <a:pt x="0" y="2610"/>
                      <a:pt x="733" y="3288"/>
                    </a:cubicBezTo>
                    <a:cubicBezTo>
                      <a:pt x="1411" y="3966"/>
                      <a:pt x="2224" y="4373"/>
                      <a:pt x="3119" y="4617"/>
                    </a:cubicBezTo>
                    <a:cubicBezTo>
                      <a:pt x="4313" y="4915"/>
                      <a:pt x="5533" y="5132"/>
                      <a:pt x="6727" y="5322"/>
                    </a:cubicBezTo>
                    <a:cubicBezTo>
                      <a:pt x="7808" y="5523"/>
                      <a:pt x="8865" y="5678"/>
                      <a:pt x="9964" y="5678"/>
                    </a:cubicBezTo>
                    <a:cubicBezTo>
                      <a:pt x="10051" y="5678"/>
                      <a:pt x="10138" y="5677"/>
                      <a:pt x="10226" y="5675"/>
                    </a:cubicBezTo>
                    <a:cubicBezTo>
                      <a:pt x="10904" y="5675"/>
                      <a:pt x="11528" y="5539"/>
                      <a:pt x="12152" y="5268"/>
                    </a:cubicBezTo>
                    <a:cubicBezTo>
                      <a:pt x="12504" y="5078"/>
                      <a:pt x="12721" y="4888"/>
                      <a:pt x="12857" y="4536"/>
                    </a:cubicBezTo>
                    <a:cubicBezTo>
                      <a:pt x="12965" y="4237"/>
                      <a:pt x="13101" y="3912"/>
                      <a:pt x="13074" y="3559"/>
                    </a:cubicBezTo>
                    <a:cubicBezTo>
                      <a:pt x="13047" y="2718"/>
                      <a:pt x="12803" y="1959"/>
                      <a:pt x="11989" y="1552"/>
                    </a:cubicBezTo>
                    <a:cubicBezTo>
                      <a:pt x="11555" y="1335"/>
                      <a:pt x="11067" y="1118"/>
                      <a:pt x="10606" y="982"/>
                    </a:cubicBezTo>
                    <a:cubicBezTo>
                      <a:pt x="9873" y="738"/>
                      <a:pt x="9168" y="603"/>
                      <a:pt x="8436" y="467"/>
                    </a:cubicBezTo>
                    <a:cubicBezTo>
                      <a:pt x="7080" y="196"/>
                      <a:pt x="5723" y="60"/>
                      <a:pt x="4313" y="6"/>
                    </a:cubicBezTo>
                    <a:cubicBezTo>
                      <a:pt x="4240" y="2"/>
                      <a:pt x="4168" y="1"/>
                      <a:pt x="4095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2509725" y="326850"/>
                <a:ext cx="27535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1492" extrusionOk="0">
                    <a:moveTo>
                      <a:pt x="1" y="0"/>
                    </a:moveTo>
                    <a:cubicBezTo>
                      <a:pt x="381" y="163"/>
                      <a:pt x="760" y="353"/>
                      <a:pt x="1140" y="434"/>
                    </a:cubicBezTo>
                    <a:cubicBezTo>
                      <a:pt x="2334" y="787"/>
                      <a:pt x="3527" y="949"/>
                      <a:pt x="4748" y="1166"/>
                    </a:cubicBezTo>
                    <a:cubicBezTo>
                      <a:pt x="5887" y="1356"/>
                      <a:pt x="7053" y="1492"/>
                      <a:pt x="8247" y="1492"/>
                    </a:cubicBezTo>
                    <a:cubicBezTo>
                      <a:pt x="8925" y="1492"/>
                      <a:pt x="9576" y="1356"/>
                      <a:pt x="10172" y="1085"/>
                    </a:cubicBezTo>
                    <a:cubicBezTo>
                      <a:pt x="10525" y="949"/>
                      <a:pt x="10742" y="705"/>
                      <a:pt x="10878" y="380"/>
                    </a:cubicBezTo>
                    <a:cubicBezTo>
                      <a:pt x="10932" y="244"/>
                      <a:pt x="10986" y="136"/>
                      <a:pt x="11013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2201875" y="808950"/>
                <a:ext cx="250250" cy="307675"/>
              </a:xfrm>
              <a:custGeom>
                <a:avLst/>
                <a:gdLst/>
                <a:ahLst/>
                <a:cxnLst/>
                <a:rect l="l" t="t" r="r" b="b"/>
                <a:pathLst>
                  <a:path w="10010" h="12307" extrusionOk="0">
                    <a:moveTo>
                      <a:pt x="7562" y="1"/>
                    </a:moveTo>
                    <a:cubicBezTo>
                      <a:pt x="7397" y="1"/>
                      <a:pt x="7228" y="18"/>
                      <a:pt x="7053" y="55"/>
                    </a:cubicBezTo>
                    <a:cubicBezTo>
                      <a:pt x="6592" y="110"/>
                      <a:pt x="6185" y="327"/>
                      <a:pt x="5805" y="679"/>
                    </a:cubicBezTo>
                    <a:cubicBezTo>
                      <a:pt x="5507" y="950"/>
                      <a:pt x="5209" y="1249"/>
                      <a:pt x="4964" y="1601"/>
                    </a:cubicBezTo>
                    <a:cubicBezTo>
                      <a:pt x="3445" y="3608"/>
                      <a:pt x="2089" y="5751"/>
                      <a:pt x="923" y="7975"/>
                    </a:cubicBezTo>
                    <a:cubicBezTo>
                      <a:pt x="543" y="8654"/>
                      <a:pt x="245" y="9359"/>
                      <a:pt x="109" y="10145"/>
                    </a:cubicBezTo>
                    <a:cubicBezTo>
                      <a:pt x="1" y="10851"/>
                      <a:pt x="245" y="11393"/>
                      <a:pt x="869" y="11773"/>
                    </a:cubicBezTo>
                    <a:cubicBezTo>
                      <a:pt x="1276" y="12017"/>
                      <a:pt x="1710" y="12180"/>
                      <a:pt x="2171" y="12288"/>
                    </a:cubicBezTo>
                    <a:cubicBezTo>
                      <a:pt x="2280" y="12300"/>
                      <a:pt x="2386" y="12307"/>
                      <a:pt x="2488" y="12307"/>
                    </a:cubicBezTo>
                    <a:cubicBezTo>
                      <a:pt x="2840" y="12307"/>
                      <a:pt x="3151" y="12227"/>
                      <a:pt x="3445" y="12017"/>
                    </a:cubicBezTo>
                    <a:cubicBezTo>
                      <a:pt x="3771" y="11773"/>
                      <a:pt x="4069" y="11529"/>
                      <a:pt x="4341" y="11230"/>
                    </a:cubicBezTo>
                    <a:cubicBezTo>
                      <a:pt x="5263" y="10227"/>
                      <a:pt x="6076" y="9142"/>
                      <a:pt x="6782" y="7975"/>
                    </a:cubicBezTo>
                    <a:cubicBezTo>
                      <a:pt x="7514" y="6890"/>
                      <a:pt x="8192" y="5806"/>
                      <a:pt x="8816" y="4693"/>
                    </a:cubicBezTo>
                    <a:cubicBezTo>
                      <a:pt x="9277" y="3880"/>
                      <a:pt x="9684" y="3093"/>
                      <a:pt x="9874" y="2171"/>
                    </a:cubicBezTo>
                    <a:cubicBezTo>
                      <a:pt x="10009" y="1574"/>
                      <a:pt x="9820" y="1086"/>
                      <a:pt x="9358" y="733"/>
                    </a:cubicBezTo>
                    <a:cubicBezTo>
                      <a:pt x="8835" y="297"/>
                      <a:pt x="8240" y="1"/>
                      <a:pt x="7562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6"/>
              <p:cNvSpPr/>
              <p:nvPr/>
            </p:nvSpPr>
            <p:spPr>
              <a:xfrm>
                <a:off x="2740300" y="905725"/>
                <a:ext cx="187175" cy="279475"/>
              </a:xfrm>
              <a:custGeom>
                <a:avLst/>
                <a:gdLst/>
                <a:ahLst/>
                <a:cxnLst/>
                <a:rect l="l" t="t" r="r" b="b"/>
                <a:pathLst>
                  <a:path w="7487" h="11179" extrusionOk="0">
                    <a:moveTo>
                      <a:pt x="5524" y="0"/>
                    </a:moveTo>
                    <a:cubicBezTo>
                      <a:pt x="5071" y="0"/>
                      <a:pt x="4591" y="174"/>
                      <a:pt x="4123" y="605"/>
                    </a:cubicBezTo>
                    <a:cubicBezTo>
                      <a:pt x="3418" y="1256"/>
                      <a:pt x="2875" y="2043"/>
                      <a:pt x="2468" y="2884"/>
                    </a:cubicBezTo>
                    <a:cubicBezTo>
                      <a:pt x="1736" y="4403"/>
                      <a:pt x="1058" y="5949"/>
                      <a:pt x="461" y="7495"/>
                    </a:cubicBezTo>
                    <a:cubicBezTo>
                      <a:pt x="244" y="8173"/>
                      <a:pt x="54" y="8851"/>
                      <a:pt x="0" y="9421"/>
                    </a:cubicBezTo>
                    <a:cubicBezTo>
                      <a:pt x="0" y="10207"/>
                      <a:pt x="380" y="10858"/>
                      <a:pt x="922" y="11021"/>
                    </a:cubicBezTo>
                    <a:cubicBezTo>
                      <a:pt x="1250" y="11113"/>
                      <a:pt x="1536" y="11178"/>
                      <a:pt x="1810" y="11178"/>
                    </a:cubicBezTo>
                    <a:cubicBezTo>
                      <a:pt x="2263" y="11178"/>
                      <a:pt x="2688" y="11002"/>
                      <a:pt x="3228" y="10479"/>
                    </a:cubicBezTo>
                    <a:cubicBezTo>
                      <a:pt x="3960" y="9719"/>
                      <a:pt x="4584" y="8878"/>
                      <a:pt x="5072" y="7929"/>
                    </a:cubicBezTo>
                    <a:cubicBezTo>
                      <a:pt x="5805" y="6654"/>
                      <a:pt x="6510" y="5325"/>
                      <a:pt x="6971" y="3887"/>
                    </a:cubicBezTo>
                    <a:cubicBezTo>
                      <a:pt x="7188" y="3291"/>
                      <a:pt x="7378" y="2640"/>
                      <a:pt x="7432" y="1989"/>
                    </a:cubicBezTo>
                    <a:cubicBezTo>
                      <a:pt x="7486" y="1501"/>
                      <a:pt x="7378" y="958"/>
                      <a:pt x="6971" y="605"/>
                    </a:cubicBezTo>
                    <a:cubicBezTo>
                      <a:pt x="6571" y="250"/>
                      <a:pt x="6067" y="0"/>
                      <a:pt x="5524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6"/>
              <p:cNvSpPr/>
              <p:nvPr/>
            </p:nvSpPr>
            <p:spPr>
              <a:xfrm>
                <a:off x="2757925" y="590550"/>
                <a:ext cx="263800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10552" h="7967" extrusionOk="0">
                    <a:moveTo>
                      <a:pt x="2089" y="1"/>
                    </a:moveTo>
                    <a:cubicBezTo>
                      <a:pt x="1643" y="1"/>
                      <a:pt x="1314" y="213"/>
                      <a:pt x="1058" y="546"/>
                    </a:cubicBezTo>
                    <a:cubicBezTo>
                      <a:pt x="678" y="980"/>
                      <a:pt x="461" y="1441"/>
                      <a:pt x="272" y="1983"/>
                    </a:cubicBezTo>
                    <a:cubicBezTo>
                      <a:pt x="0" y="2797"/>
                      <a:pt x="244" y="3475"/>
                      <a:pt x="868" y="4072"/>
                    </a:cubicBezTo>
                    <a:cubicBezTo>
                      <a:pt x="1221" y="4397"/>
                      <a:pt x="1601" y="4696"/>
                      <a:pt x="2035" y="4967"/>
                    </a:cubicBezTo>
                    <a:cubicBezTo>
                      <a:pt x="3445" y="5889"/>
                      <a:pt x="4883" y="6648"/>
                      <a:pt x="6456" y="7245"/>
                    </a:cubicBezTo>
                    <a:cubicBezTo>
                      <a:pt x="7242" y="7544"/>
                      <a:pt x="7975" y="7869"/>
                      <a:pt x="8788" y="7950"/>
                    </a:cubicBezTo>
                    <a:cubicBezTo>
                      <a:pt x="8862" y="7961"/>
                      <a:pt x="8935" y="7966"/>
                      <a:pt x="9006" y="7966"/>
                    </a:cubicBezTo>
                    <a:cubicBezTo>
                      <a:pt x="9666" y="7966"/>
                      <a:pt x="10193" y="7524"/>
                      <a:pt x="10389" y="6838"/>
                    </a:cubicBezTo>
                    <a:cubicBezTo>
                      <a:pt x="10552" y="6160"/>
                      <a:pt x="10362" y="5591"/>
                      <a:pt x="9955" y="5048"/>
                    </a:cubicBezTo>
                    <a:cubicBezTo>
                      <a:pt x="9548" y="4506"/>
                      <a:pt x="9033" y="4045"/>
                      <a:pt x="8490" y="3556"/>
                    </a:cubicBezTo>
                    <a:cubicBezTo>
                      <a:pt x="6808" y="2146"/>
                      <a:pt x="4991" y="980"/>
                      <a:pt x="2957" y="166"/>
                    </a:cubicBezTo>
                    <a:cubicBezTo>
                      <a:pt x="2686" y="57"/>
                      <a:pt x="2414" y="3"/>
                      <a:pt x="2170" y="3"/>
                    </a:cubicBezTo>
                    <a:cubicBezTo>
                      <a:pt x="2143" y="2"/>
                      <a:pt x="2116" y="1"/>
                      <a:pt x="2089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2043875" y="521950"/>
                <a:ext cx="174975" cy="342000"/>
              </a:xfrm>
              <a:custGeom>
                <a:avLst/>
                <a:gdLst/>
                <a:ahLst/>
                <a:cxnLst/>
                <a:rect l="l" t="t" r="r" b="b"/>
                <a:pathLst>
                  <a:path w="6999" h="13680" extrusionOk="0">
                    <a:moveTo>
                      <a:pt x="1657" y="1"/>
                    </a:moveTo>
                    <a:cubicBezTo>
                      <a:pt x="944" y="1"/>
                      <a:pt x="299" y="490"/>
                      <a:pt x="164" y="1282"/>
                    </a:cubicBezTo>
                    <a:cubicBezTo>
                      <a:pt x="136" y="1445"/>
                      <a:pt x="82" y="1662"/>
                      <a:pt x="82" y="1825"/>
                    </a:cubicBezTo>
                    <a:cubicBezTo>
                      <a:pt x="1" y="2801"/>
                      <a:pt x="191" y="3751"/>
                      <a:pt x="462" y="4673"/>
                    </a:cubicBezTo>
                    <a:cubicBezTo>
                      <a:pt x="760" y="5677"/>
                      <a:pt x="1140" y="6707"/>
                      <a:pt x="1520" y="7684"/>
                    </a:cubicBezTo>
                    <a:cubicBezTo>
                      <a:pt x="2117" y="9284"/>
                      <a:pt x="2605" y="10911"/>
                      <a:pt x="3527" y="12322"/>
                    </a:cubicBezTo>
                    <a:cubicBezTo>
                      <a:pt x="3744" y="12729"/>
                      <a:pt x="4015" y="13136"/>
                      <a:pt x="4422" y="13380"/>
                    </a:cubicBezTo>
                    <a:cubicBezTo>
                      <a:pt x="4743" y="13570"/>
                      <a:pt x="5086" y="13679"/>
                      <a:pt x="5409" y="13679"/>
                    </a:cubicBezTo>
                    <a:cubicBezTo>
                      <a:pt x="5959" y="13679"/>
                      <a:pt x="6451" y="13362"/>
                      <a:pt x="6673" y="12593"/>
                    </a:cubicBezTo>
                    <a:cubicBezTo>
                      <a:pt x="6728" y="12295"/>
                      <a:pt x="6836" y="11996"/>
                      <a:pt x="6863" y="11644"/>
                    </a:cubicBezTo>
                    <a:cubicBezTo>
                      <a:pt x="6999" y="10694"/>
                      <a:pt x="6809" y="9799"/>
                      <a:pt x="6592" y="8877"/>
                    </a:cubicBezTo>
                    <a:cubicBezTo>
                      <a:pt x="6239" y="7304"/>
                      <a:pt x="5616" y="5812"/>
                      <a:pt x="5100" y="4320"/>
                    </a:cubicBezTo>
                    <a:cubicBezTo>
                      <a:pt x="4802" y="3398"/>
                      <a:pt x="4422" y="2476"/>
                      <a:pt x="3798" y="1499"/>
                    </a:cubicBezTo>
                    <a:cubicBezTo>
                      <a:pt x="3581" y="1038"/>
                      <a:pt x="3066" y="632"/>
                      <a:pt x="2523" y="252"/>
                    </a:cubicBezTo>
                    <a:cubicBezTo>
                      <a:pt x="2243" y="80"/>
                      <a:pt x="1944" y="1"/>
                      <a:pt x="1657" y="1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2011325" y="527925"/>
                <a:ext cx="175675" cy="342125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3685" extrusionOk="0">
                    <a:moveTo>
                      <a:pt x="1669" y="1"/>
                    </a:moveTo>
                    <a:cubicBezTo>
                      <a:pt x="960" y="1"/>
                      <a:pt x="317" y="481"/>
                      <a:pt x="164" y="1288"/>
                    </a:cubicBezTo>
                    <a:cubicBezTo>
                      <a:pt x="137" y="1450"/>
                      <a:pt x="109" y="1640"/>
                      <a:pt x="109" y="1830"/>
                    </a:cubicBezTo>
                    <a:cubicBezTo>
                      <a:pt x="1" y="2807"/>
                      <a:pt x="218" y="3756"/>
                      <a:pt x="489" y="4678"/>
                    </a:cubicBezTo>
                    <a:cubicBezTo>
                      <a:pt x="788" y="5682"/>
                      <a:pt x="1167" y="6712"/>
                      <a:pt x="1520" y="7689"/>
                    </a:cubicBezTo>
                    <a:cubicBezTo>
                      <a:pt x="2144" y="9289"/>
                      <a:pt x="2605" y="10917"/>
                      <a:pt x="3527" y="12327"/>
                    </a:cubicBezTo>
                    <a:cubicBezTo>
                      <a:pt x="3771" y="12734"/>
                      <a:pt x="4042" y="13141"/>
                      <a:pt x="4449" y="13385"/>
                    </a:cubicBezTo>
                    <a:cubicBezTo>
                      <a:pt x="4760" y="13575"/>
                      <a:pt x="5101" y="13684"/>
                      <a:pt x="5423" y="13684"/>
                    </a:cubicBezTo>
                    <a:cubicBezTo>
                      <a:pt x="5972" y="13684"/>
                      <a:pt x="6468" y="13368"/>
                      <a:pt x="6673" y="12598"/>
                    </a:cubicBezTo>
                    <a:cubicBezTo>
                      <a:pt x="6755" y="12300"/>
                      <a:pt x="6863" y="12001"/>
                      <a:pt x="6890" y="11649"/>
                    </a:cubicBezTo>
                    <a:cubicBezTo>
                      <a:pt x="7026" y="10700"/>
                      <a:pt x="6809" y="9804"/>
                      <a:pt x="6619" y="8882"/>
                    </a:cubicBezTo>
                    <a:cubicBezTo>
                      <a:pt x="6239" y="7309"/>
                      <a:pt x="5643" y="5817"/>
                      <a:pt x="5127" y="4325"/>
                    </a:cubicBezTo>
                    <a:cubicBezTo>
                      <a:pt x="4829" y="3376"/>
                      <a:pt x="4449" y="2481"/>
                      <a:pt x="3798" y="1477"/>
                    </a:cubicBezTo>
                    <a:cubicBezTo>
                      <a:pt x="3608" y="1016"/>
                      <a:pt x="3093" y="637"/>
                      <a:pt x="2551" y="257"/>
                    </a:cubicBezTo>
                    <a:cubicBezTo>
                      <a:pt x="2265" y="83"/>
                      <a:pt x="1962" y="1"/>
                      <a:pt x="1669" y="1"/>
                    </a:cubicBez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6"/>
              <p:cNvSpPr/>
              <p:nvPr/>
            </p:nvSpPr>
            <p:spPr>
              <a:xfrm>
                <a:off x="2895325" y="326850"/>
                <a:ext cx="198275" cy="116550"/>
              </a:xfrm>
              <a:custGeom>
                <a:avLst/>
                <a:gdLst/>
                <a:ahLst/>
                <a:cxnLst/>
                <a:rect l="l" t="t" r="r" b="b"/>
                <a:pathLst>
                  <a:path w="7931" h="4662" extrusionOk="0">
                    <a:moveTo>
                      <a:pt x="1557" y="0"/>
                    </a:moveTo>
                    <a:cubicBezTo>
                      <a:pt x="1258" y="380"/>
                      <a:pt x="960" y="787"/>
                      <a:pt x="661" y="1248"/>
                    </a:cubicBezTo>
                    <a:cubicBezTo>
                      <a:pt x="336" y="1655"/>
                      <a:pt x="200" y="2278"/>
                      <a:pt x="119" y="2875"/>
                    </a:cubicBezTo>
                    <a:cubicBezTo>
                      <a:pt x="0" y="3872"/>
                      <a:pt x="712" y="4661"/>
                      <a:pt x="1619" y="4661"/>
                    </a:cubicBezTo>
                    <a:cubicBezTo>
                      <a:pt x="1749" y="4661"/>
                      <a:pt x="1882" y="4645"/>
                      <a:pt x="2018" y="4611"/>
                    </a:cubicBezTo>
                    <a:cubicBezTo>
                      <a:pt x="2180" y="4584"/>
                      <a:pt x="2343" y="4503"/>
                      <a:pt x="2506" y="4448"/>
                    </a:cubicBezTo>
                    <a:cubicBezTo>
                      <a:pt x="3428" y="4096"/>
                      <a:pt x="4215" y="3526"/>
                      <a:pt x="4920" y="2929"/>
                    </a:cubicBezTo>
                    <a:cubicBezTo>
                      <a:pt x="5734" y="2197"/>
                      <a:pt x="6493" y="1465"/>
                      <a:pt x="7225" y="705"/>
                    </a:cubicBezTo>
                    <a:lnTo>
                      <a:pt x="7931" y="0"/>
                    </a:ln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6"/>
              <p:cNvSpPr/>
              <p:nvPr/>
            </p:nvSpPr>
            <p:spPr>
              <a:xfrm>
                <a:off x="2587050" y="694000"/>
                <a:ext cx="118000" cy="305100"/>
              </a:xfrm>
              <a:custGeom>
                <a:avLst/>
                <a:gdLst/>
                <a:ahLst/>
                <a:cxnLst/>
                <a:rect l="l" t="t" r="r" b="b"/>
                <a:pathLst>
                  <a:path w="4720" h="12204" extrusionOk="0">
                    <a:moveTo>
                      <a:pt x="2626" y="0"/>
                    </a:moveTo>
                    <a:cubicBezTo>
                      <a:pt x="1545" y="0"/>
                      <a:pt x="555" y="973"/>
                      <a:pt x="434" y="1968"/>
                    </a:cubicBezTo>
                    <a:lnTo>
                      <a:pt x="326" y="2673"/>
                    </a:lnTo>
                    <a:cubicBezTo>
                      <a:pt x="109" y="4328"/>
                      <a:pt x="109" y="6009"/>
                      <a:pt x="109" y="7664"/>
                    </a:cubicBezTo>
                    <a:cubicBezTo>
                      <a:pt x="109" y="7881"/>
                      <a:pt x="54" y="8125"/>
                      <a:pt x="54" y="8369"/>
                    </a:cubicBezTo>
                    <a:cubicBezTo>
                      <a:pt x="0" y="9319"/>
                      <a:pt x="0" y="10268"/>
                      <a:pt x="190" y="11190"/>
                    </a:cubicBezTo>
                    <a:cubicBezTo>
                      <a:pt x="298" y="11651"/>
                      <a:pt x="570" y="11922"/>
                      <a:pt x="1004" y="12031"/>
                    </a:cubicBezTo>
                    <a:cubicBezTo>
                      <a:pt x="1275" y="12112"/>
                      <a:pt x="1600" y="12167"/>
                      <a:pt x="1872" y="12194"/>
                    </a:cubicBezTo>
                    <a:cubicBezTo>
                      <a:pt x="1922" y="12200"/>
                      <a:pt x="1976" y="12204"/>
                      <a:pt x="2033" y="12204"/>
                    </a:cubicBezTo>
                    <a:cubicBezTo>
                      <a:pt x="2657" y="12204"/>
                      <a:pt x="3653" y="11798"/>
                      <a:pt x="3852" y="11027"/>
                    </a:cubicBezTo>
                    <a:cubicBezTo>
                      <a:pt x="4042" y="10485"/>
                      <a:pt x="4123" y="9915"/>
                      <a:pt x="4204" y="9400"/>
                    </a:cubicBezTo>
                    <a:cubicBezTo>
                      <a:pt x="4476" y="7501"/>
                      <a:pt x="4665" y="5603"/>
                      <a:pt x="4720" y="3650"/>
                    </a:cubicBezTo>
                    <a:lnTo>
                      <a:pt x="4720" y="2348"/>
                    </a:lnTo>
                    <a:cubicBezTo>
                      <a:pt x="4720" y="2077"/>
                      <a:pt x="4720" y="1778"/>
                      <a:pt x="4638" y="1534"/>
                    </a:cubicBezTo>
                    <a:cubicBezTo>
                      <a:pt x="4367" y="395"/>
                      <a:pt x="4123" y="259"/>
                      <a:pt x="3011" y="42"/>
                    </a:cubicBezTo>
                    <a:cubicBezTo>
                      <a:pt x="2882" y="14"/>
                      <a:pt x="2753" y="0"/>
                      <a:pt x="2626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2332750" y="507375"/>
                <a:ext cx="301775" cy="141575"/>
              </a:xfrm>
              <a:custGeom>
                <a:avLst/>
                <a:gdLst/>
                <a:ahLst/>
                <a:cxnLst/>
                <a:rect l="l" t="t" r="r" b="b"/>
                <a:pathLst>
                  <a:path w="12071" h="5663" extrusionOk="0">
                    <a:moveTo>
                      <a:pt x="9521" y="1"/>
                    </a:moveTo>
                    <a:cubicBezTo>
                      <a:pt x="9284" y="1"/>
                      <a:pt x="9046" y="21"/>
                      <a:pt x="8816" y="48"/>
                    </a:cubicBezTo>
                    <a:cubicBezTo>
                      <a:pt x="7704" y="102"/>
                      <a:pt x="6646" y="374"/>
                      <a:pt x="5615" y="726"/>
                    </a:cubicBezTo>
                    <a:cubicBezTo>
                      <a:pt x="4395" y="1133"/>
                      <a:pt x="3174" y="1486"/>
                      <a:pt x="2035" y="2110"/>
                    </a:cubicBezTo>
                    <a:cubicBezTo>
                      <a:pt x="1357" y="2462"/>
                      <a:pt x="706" y="2950"/>
                      <a:pt x="380" y="3683"/>
                    </a:cubicBezTo>
                    <a:cubicBezTo>
                      <a:pt x="1" y="4578"/>
                      <a:pt x="462" y="5473"/>
                      <a:pt x="1411" y="5581"/>
                    </a:cubicBezTo>
                    <a:cubicBezTo>
                      <a:pt x="1655" y="5636"/>
                      <a:pt x="1872" y="5663"/>
                      <a:pt x="2062" y="5663"/>
                    </a:cubicBezTo>
                    <a:cubicBezTo>
                      <a:pt x="2306" y="5663"/>
                      <a:pt x="2496" y="5663"/>
                      <a:pt x="2740" y="5609"/>
                    </a:cubicBezTo>
                    <a:cubicBezTo>
                      <a:pt x="4883" y="5419"/>
                      <a:pt x="6944" y="4849"/>
                      <a:pt x="8979" y="4171"/>
                    </a:cubicBezTo>
                    <a:cubicBezTo>
                      <a:pt x="9657" y="3927"/>
                      <a:pt x="10362" y="3656"/>
                      <a:pt x="11013" y="3303"/>
                    </a:cubicBezTo>
                    <a:cubicBezTo>
                      <a:pt x="11827" y="2815"/>
                      <a:pt x="12071" y="2082"/>
                      <a:pt x="11745" y="1269"/>
                    </a:cubicBezTo>
                    <a:cubicBezTo>
                      <a:pt x="11474" y="536"/>
                      <a:pt x="10904" y="211"/>
                      <a:pt x="10226" y="75"/>
                    </a:cubicBezTo>
                    <a:cubicBezTo>
                      <a:pt x="9996" y="21"/>
                      <a:pt x="9758" y="1"/>
                      <a:pt x="9521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2152375" y="1216700"/>
                <a:ext cx="171600" cy="313300"/>
              </a:xfrm>
              <a:custGeom>
                <a:avLst/>
                <a:gdLst/>
                <a:ahLst/>
                <a:cxnLst/>
                <a:rect l="l" t="t" r="r" b="b"/>
                <a:pathLst>
                  <a:path w="6864" h="12532" extrusionOk="0">
                    <a:moveTo>
                      <a:pt x="2799" y="1047"/>
                    </a:moveTo>
                    <a:cubicBezTo>
                      <a:pt x="3004" y="1047"/>
                      <a:pt x="3221" y="1112"/>
                      <a:pt x="3445" y="1240"/>
                    </a:cubicBezTo>
                    <a:cubicBezTo>
                      <a:pt x="3852" y="1430"/>
                      <a:pt x="4151" y="1783"/>
                      <a:pt x="4395" y="2135"/>
                    </a:cubicBezTo>
                    <a:cubicBezTo>
                      <a:pt x="4802" y="2786"/>
                      <a:pt x="5046" y="3491"/>
                      <a:pt x="5236" y="4224"/>
                    </a:cubicBezTo>
                    <a:cubicBezTo>
                      <a:pt x="5561" y="5227"/>
                      <a:pt x="5697" y="6285"/>
                      <a:pt x="5751" y="7343"/>
                    </a:cubicBezTo>
                    <a:cubicBezTo>
                      <a:pt x="5778" y="8021"/>
                      <a:pt x="5832" y="8699"/>
                      <a:pt x="5832" y="9377"/>
                    </a:cubicBezTo>
                    <a:cubicBezTo>
                      <a:pt x="5832" y="9811"/>
                      <a:pt x="5724" y="10218"/>
                      <a:pt x="5480" y="10598"/>
                    </a:cubicBezTo>
                    <a:cubicBezTo>
                      <a:pt x="5344" y="10815"/>
                      <a:pt x="5154" y="11032"/>
                      <a:pt x="4910" y="11140"/>
                    </a:cubicBezTo>
                    <a:cubicBezTo>
                      <a:pt x="4666" y="11276"/>
                      <a:pt x="4368" y="11357"/>
                      <a:pt x="4096" y="11439"/>
                    </a:cubicBezTo>
                    <a:cubicBezTo>
                      <a:pt x="3955" y="11481"/>
                      <a:pt x="3820" y="11502"/>
                      <a:pt x="3692" y="11502"/>
                    </a:cubicBezTo>
                    <a:cubicBezTo>
                      <a:pt x="3329" y="11502"/>
                      <a:pt x="3014" y="11339"/>
                      <a:pt x="2713" y="11059"/>
                    </a:cubicBezTo>
                    <a:cubicBezTo>
                      <a:pt x="2333" y="10679"/>
                      <a:pt x="2089" y="10245"/>
                      <a:pt x="1926" y="9784"/>
                    </a:cubicBezTo>
                    <a:cubicBezTo>
                      <a:pt x="1384" y="8347"/>
                      <a:pt x="1086" y="6855"/>
                      <a:pt x="1113" y="5336"/>
                    </a:cubicBezTo>
                    <a:cubicBezTo>
                      <a:pt x="1113" y="4414"/>
                      <a:pt x="1167" y="3573"/>
                      <a:pt x="1384" y="2651"/>
                    </a:cubicBezTo>
                    <a:cubicBezTo>
                      <a:pt x="1493" y="2244"/>
                      <a:pt x="1682" y="1837"/>
                      <a:pt x="1954" y="1511"/>
                    </a:cubicBezTo>
                    <a:cubicBezTo>
                      <a:pt x="2200" y="1199"/>
                      <a:pt x="2486" y="1047"/>
                      <a:pt x="2799" y="1047"/>
                    </a:cubicBezTo>
                    <a:close/>
                    <a:moveTo>
                      <a:pt x="2807" y="0"/>
                    </a:moveTo>
                    <a:cubicBezTo>
                      <a:pt x="2165" y="0"/>
                      <a:pt x="1553" y="313"/>
                      <a:pt x="1086" y="915"/>
                    </a:cubicBezTo>
                    <a:cubicBezTo>
                      <a:pt x="625" y="1457"/>
                      <a:pt x="408" y="2081"/>
                      <a:pt x="272" y="2759"/>
                    </a:cubicBezTo>
                    <a:cubicBezTo>
                      <a:pt x="28" y="4034"/>
                      <a:pt x="1" y="5336"/>
                      <a:pt x="82" y="6611"/>
                    </a:cubicBezTo>
                    <a:cubicBezTo>
                      <a:pt x="218" y="8021"/>
                      <a:pt x="570" y="9323"/>
                      <a:pt x="1140" y="10625"/>
                    </a:cubicBezTo>
                    <a:cubicBezTo>
                      <a:pt x="1384" y="11113"/>
                      <a:pt x="1682" y="11547"/>
                      <a:pt x="2089" y="11900"/>
                    </a:cubicBezTo>
                    <a:cubicBezTo>
                      <a:pt x="2553" y="12315"/>
                      <a:pt x="3060" y="12532"/>
                      <a:pt x="3651" y="12532"/>
                    </a:cubicBezTo>
                    <a:cubicBezTo>
                      <a:pt x="3717" y="12532"/>
                      <a:pt x="3784" y="12529"/>
                      <a:pt x="3852" y="12524"/>
                    </a:cubicBezTo>
                    <a:cubicBezTo>
                      <a:pt x="4395" y="12469"/>
                      <a:pt x="4910" y="12307"/>
                      <a:pt x="5371" y="12090"/>
                    </a:cubicBezTo>
                    <a:cubicBezTo>
                      <a:pt x="6104" y="11737"/>
                      <a:pt x="6510" y="11167"/>
                      <a:pt x="6673" y="10381"/>
                    </a:cubicBezTo>
                    <a:cubicBezTo>
                      <a:pt x="6836" y="9703"/>
                      <a:pt x="6836" y="9025"/>
                      <a:pt x="6836" y="8319"/>
                    </a:cubicBezTo>
                    <a:cubicBezTo>
                      <a:pt x="6863" y="7560"/>
                      <a:pt x="6809" y="6800"/>
                      <a:pt x="6673" y="5960"/>
                    </a:cubicBezTo>
                    <a:cubicBezTo>
                      <a:pt x="6510" y="4712"/>
                      <a:pt x="6185" y="3491"/>
                      <a:pt x="5642" y="2298"/>
                    </a:cubicBezTo>
                    <a:cubicBezTo>
                      <a:pt x="5263" y="1538"/>
                      <a:pt x="4774" y="860"/>
                      <a:pt x="4015" y="372"/>
                    </a:cubicBezTo>
                    <a:cubicBezTo>
                      <a:pt x="3619" y="122"/>
                      <a:pt x="3207" y="0"/>
                      <a:pt x="2807" y="0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2512450" y="769525"/>
                <a:ext cx="148525" cy="313825"/>
              </a:xfrm>
              <a:custGeom>
                <a:avLst/>
                <a:gdLst/>
                <a:ahLst/>
                <a:cxnLst/>
                <a:rect l="l" t="t" r="r" b="b"/>
                <a:pathLst>
                  <a:path w="5941" h="12553" extrusionOk="0">
                    <a:moveTo>
                      <a:pt x="2315" y="1076"/>
                    </a:moveTo>
                    <a:cubicBezTo>
                      <a:pt x="2373" y="1076"/>
                      <a:pt x="2433" y="1081"/>
                      <a:pt x="2496" y="1090"/>
                    </a:cubicBezTo>
                    <a:cubicBezTo>
                      <a:pt x="3011" y="1117"/>
                      <a:pt x="3445" y="1307"/>
                      <a:pt x="3906" y="1551"/>
                    </a:cubicBezTo>
                    <a:cubicBezTo>
                      <a:pt x="4205" y="1714"/>
                      <a:pt x="4367" y="1985"/>
                      <a:pt x="4503" y="2310"/>
                    </a:cubicBezTo>
                    <a:cubicBezTo>
                      <a:pt x="4747" y="2771"/>
                      <a:pt x="4801" y="3260"/>
                      <a:pt x="4883" y="3721"/>
                    </a:cubicBezTo>
                    <a:cubicBezTo>
                      <a:pt x="5018" y="5701"/>
                      <a:pt x="4883" y="7600"/>
                      <a:pt x="4367" y="9498"/>
                    </a:cubicBezTo>
                    <a:cubicBezTo>
                      <a:pt x="4232" y="9986"/>
                      <a:pt x="4069" y="10502"/>
                      <a:pt x="3716" y="10909"/>
                    </a:cubicBezTo>
                    <a:cubicBezTo>
                      <a:pt x="3407" y="11292"/>
                      <a:pt x="3064" y="11484"/>
                      <a:pt x="2736" y="11484"/>
                    </a:cubicBezTo>
                    <a:cubicBezTo>
                      <a:pt x="2345" y="11484"/>
                      <a:pt x="1975" y="11211"/>
                      <a:pt x="1709" y="10664"/>
                    </a:cubicBezTo>
                    <a:cubicBezTo>
                      <a:pt x="1547" y="10339"/>
                      <a:pt x="1438" y="9932"/>
                      <a:pt x="1384" y="9552"/>
                    </a:cubicBezTo>
                    <a:cubicBezTo>
                      <a:pt x="1113" y="8332"/>
                      <a:pt x="1113" y="7084"/>
                      <a:pt x="1085" y="5836"/>
                    </a:cubicBezTo>
                    <a:cubicBezTo>
                      <a:pt x="1085" y="4779"/>
                      <a:pt x="1004" y="3694"/>
                      <a:pt x="1113" y="2636"/>
                    </a:cubicBezTo>
                    <a:cubicBezTo>
                      <a:pt x="1140" y="2202"/>
                      <a:pt x="1330" y="1795"/>
                      <a:pt x="1601" y="1442"/>
                    </a:cubicBezTo>
                    <a:cubicBezTo>
                      <a:pt x="1782" y="1193"/>
                      <a:pt x="2020" y="1076"/>
                      <a:pt x="2315" y="1076"/>
                    </a:cubicBezTo>
                    <a:close/>
                    <a:moveTo>
                      <a:pt x="2315" y="0"/>
                    </a:moveTo>
                    <a:cubicBezTo>
                      <a:pt x="2034" y="0"/>
                      <a:pt x="1770" y="76"/>
                      <a:pt x="1492" y="195"/>
                    </a:cubicBezTo>
                    <a:cubicBezTo>
                      <a:pt x="597" y="629"/>
                      <a:pt x="190" y="1415"/>
                      <a:pt x="55" y="2337"/>
                    </a:cubicBezTo>
                    <a:cubicBezTo>
                      <a:pt x="0" y="2907"/>
                      <a:pt x="28" y="3477"/>
                      <a:pt x="28" y="4046"/>
                    </a:cubicBezTo>
                    <a:cubicBezTo>
                      <a:pt x="28" y="5511"/>
                      <a:pt x="28" y="6976"/>
                      <a:pt x="163" y="8440"/>
                    </a:cubicBezTo>
                    <a:cubicBezTo>
                      <a:pt x="272" y="9363"/>
                      <a:pt x="407" y="10258"/>
                      <a:pt x="787" y="11153"/>
                    </a:cubicBezTo>
                    <a:cubicBezTo>
                      <a:pt x="814" y="11261"/>
                      <a:pt x="868" y="11343"/>
                      <a:pt x="896" y="11478"/>
                    </a:cubicBezTo>
                    <a:cubicBezTo>
                      <a:pt x="1318" y="12182"/>
                      <a:pt x="1993" y="12552"/>
                      <a:pt x="2686" y="12552"/>
                    </a:cubicBezTo>
                    <a:cubicBezTo>
                      <a:pt x="3195" y="12552"/>
                      <a:pt x="3714" y="12353"/>
                      <a:pt x="4150" y="11939"/>
                    </a:cubicBezTo>
                    <a:cubicBezTo>
                      <a:pt x="4666" y="11451"/>
                      <a:pt x="4964" y="10854"/>
                      <a:pt x="5181" y="10203"/>
                    </a:cubicBezTo>
                    <a:cubicBezTo>
                      <a:pt x="5778" y="8305"/>
                      <a:pt x="5941" y="6325"/>
                      <a:pt x="5886" y="4345"/>
                    </a:cubicBezTo>
                    <a:cubicBezTo>
                      <a:pt x="5859" y="3639"/>
                      <a:pt x="5805" y="2961"/>
                      <a:pt x="5588" y="2337"/>
                    </a:cubicBezTo>
                    <a:cubicBezTo>
                      <a:pt x="5398" y="1605"/>
                      <a:pt x="5018" y="981"/>
                      <a:pt x="4340" y="602"/>
                    </a:cubicBezTo>
                    <a:cubicBezTo>
                      <a:pt x="3825" y="330"/>
                      <a:pt x="3255" y="86"/>
                      <a:pt x="2631" y="32"/>
                    </a:cubicBezTo>
                    <a:cubicBezTo>
                      <a:pt x="2522" y="10"/>
                      <a:pt x="2417" y="0"/>
                      <a:pt x="2315" y="0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3054925" y="1274450"/>
                <a:ext cx="80725" cy="305625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12225" extrusionOk="0">
                    <a:moveTo>
                      <a:pt x="2627" y="0"/>
                    </a:moveTo>
                    <a:cubicBezTo>
                      <a:pt x="1551" y="0"/>
                      <a:pt x="580" y="973"/>
                      <a:pt x="435" y="1968"/>
                    </a:cubicBezTo>
                    <a:lnTo>
                      <a:pt x="326" y="2673"/>
                    </a:lnTo>
                    <a:cubicBezTo>
                      <a:pt x="109" y="4355"/>
                      <a:pt x="109" y="6009"/>
                      <a:pt x="109" y="7664"/>
                    </a:cubicBezTo>
                    <a:cubicBezTo>
                      <a:pt x="109" y="7908"/>
                      <a:pt x="55" y="8152"/>
                      <a:pt x="55" y="8369"/>
                    </a:cubicBezTo>
                    <a:cubicBezTo>
                      <a:pt x="1" y="9319"/>
                      <a:pt x="1" y="10241"/>
                      <a:pt x="190" y="11190"/>
                    </a:cubicBezTo>
                    <a:cubicBezTo>
                      <a:pt x="299" y="11678"/>
                      <a:pt x="570" y="11950"/>
                      <a:pt x="1004" y="12031"/>
                    </a:cubicBezTo>
                    <a:cubicBezTo>
                      <a:pt x="1275" y="12112"/>
                      <a:pt x="1574" y="12167"/>
                      <a:pt x="1845" y="12221"/>
                    </a:cubicBezTo>
                    <a:cubicBezTo>
                      <a:pt x="1877" y="12223"/>
                      <a:pt x="1910" y="12224"/>
                      <a:pt x="1944" y="12224"/>
                    </a:cubicBezTo>
                    <a:cubicBezTo>
                      <a:pt x="2315" y="12224"/>
                      <a:pt x="2804" y="12090"/>
                      <a:pt x="3201" y="11841"/>
                    </a:cubicBezTo>
                    <a:lnTo>
                      <a:pt x="3201" y="69"/>
                    </a:lnTo>
                    <a:lnTo>
                      <a:pt x="3228" y="69"/>
                    </a:lnTo>
                    <a:cubicBezTo>
                      <a:pt x="3147" y="69"/>
                      <a:pt x="3093" y="42"/>
                      <a:pt x="3011" y="42"/>
                    </a:cubicBezTo>
                    <a:cubicBezTo>
                      <a:pt x="2883" y="14"/>
                      <a:pt x="2754" y="0"/>
                      <a:pt x="2627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2981025" y="1349275"/>
                <a:ext cx="148525" cy="313850"/>
              </a:xfrm>
              <a:custGeom>
                <a:avLst/>
                <a:gdLst/>
                <a:ahLst/>
                <a:cxnLst/>
                <a:rect l="l" t="t" r="r" b="b"/>
                <a:pathLst>
                  <a:path w="5941" h="12554" extrusionOk="0">
                    <a:moveTo>
                      <a:pt x="2324" y="1077"/>
                    </a:moveTo>
                    <a:cubicBezTo>
                      <a:pt x="2380" y="1077"/>
                      <a:pt x="2437" y="1082"/>
                      <a:pt x="2495" y="1091"/>
                    </a:cubicBezTo>
                    <a:cubicBezTo>
                      <a:pt x="3011" y="1118"/>
                      <a:pt x="3445" y="1308"/>
                      <a:pt x="3906" y="1552"/>
                    </a:cubicBezTo>
                    <a:cubicBezTo>
                      <a:pt x="4204" y="1714"/>
                      <a:pt x="4367" y="1986"/>
                      <a:pt x="4503" y="2311"/>
                    </a:cubicBezTo>
                    <a:cubicBezTo>
                      <a:pt x="4747" y="2745"/>
                      <a:pt x="4828" y="3233"/>
                      <a:pt x="4882" y="3722"/>
                    </a:cubicBezTo>
                    <a:cubicBezTo>
                      <a:pt x="5018" y="5702"/>
                      <a:pt x="4882" y="7600"/>
                      <a:pt x="4367" y="9499"/>
                    </a:cubicBezTo>
                    <a:cubicBezTo>
                      <a:pt x="4231" y="9987"/>
                      <a:pt x="4069" y="10503"/>
                      <a:pt x="3716" y="10909"/>
                    </a:cubicBezTo>
                    <a:cubicBezTo>
                      <a:pt x="3407" y="11293"/>
                      <a:pt x="3064" y="11484"/>
                      <a:pt x="2739" y="11484"/>
                    </a:cubicBezTo>
                    <a:cubicBezTo>
                      <a:pt x="2350" y="11484"/>
                      <a:pt x="1987" y="11211"/>
                      <a:pt x="1736" y="10665"/>
                    </a:cubicBezTo>
                    <a:cubicBezTo>
                      <a:pt x="1546" y="10340"/>
                      <a:pt x="1465" y="9933"/>
                      <a:pt x="1383" y="9553"/>
                    </a:cubicBezTo>
                    <a:cubicBezTo>
                      <a:pt x="1112" y="8333"/>
                      <a:pt x="1112" y="7085"/>
                      <a:pt x="1085" y="5810"/>
                    </a:cubicBezTo>
                    <a:cubicBezTo>
                      <a:pt x="1085" y="4779"/>
                      <a:pt x="1004" y="3695"/>
                      <a:pt x="1112" y="2637"/>
                    </a:cubicBezTo>
                    <a:cubicBezTo>
                      <a:pt x="1139" y="2203"/>
                      <a:pt x="1329" y="1796"/>
                      <a:pt x="1600" y="1443"/>
                    </a:cubicBezTo>
                    <a:cubicBezTo>
                      <a:pt x="1782" y="1194"/>
                      <a:pt x="2039" y="1077"/>
                      <a:pt x="2324" y="1077"/>
                    </a:cubicBezTo>
                    <a:close/>
                    <a:moveTo>
                      <a:pt x="2336" y="1"/>
                    </a:moveTo>
                    <a:cubicBezTo>
                      <a:pt x="2048" y="1"/>
                      <a:pt x="1770" y="76"/>
                      <a:pt x="1492" y="196"/>
                    </a:cubicBezTo>
                    <a:cubicBezTo>
                      <a:pt x="624" y="630"/>
                      <a:pt x="217" y="1416"/>
                      <a:pt x="81" y="2338"/>
                    </a:cubicBezTo>
                    <a:cubicBezTo>
                      <a:pt x="0" y="2908"/>
                      <a:pt x="27" y="3478"/>
                      <a:pt x="27" y="4074"/>
                    </a:cubicBezTo>
                    <a:cubicBezTo>
                      <a:pt x="27" y="5512"/>
                      <a:pt x="27" y="6976"/>
                      <a:pt x="163" y="8441"/>
                    </a:cubicBezTo>
                    <a:cubicBezTo>
                      <a:pt x="271" y="9336"/>
                      <a:pt x="407" y="10258"/>
                      <a:pt x="787" y="11154"/>
                    </a:cubicBezTo>
                    <a:cubicBezTo>
                      <a:pt x="814" y="11208"/>
                      <a:pt x="895" y="11343"/>
                      <a:pt x="922" y="11479"/>
                    </a:cubicBezTo>
                    <a:cubicBezTo>
                      <a:pt x="1329" y="12183"/>
                      <a:pt x="1997" y="12553"/>
                      <a:pt x="2693" y="12553"/>
                    </a:cubicBezTo>
                    <a:cubicBezTo>
                      <a:pt x="3204" y="12553"/>
                      <a:pt x="3729" y="12354"/>
                      <a:pt x="4177" y="11940"/>
                    </a:cubicBezTo>
                    <a:cubicBezTo>
                      <a:pt x="4665" y="11452"/>
                      <a:pt x="4991" y="10855"/>
                      <a:pt x="5181" y="10204"/>
                    </a:cubicBezTo>
                    <a:cubicBezTo>
                      <a:pt x="5805" y="8306"/>
                      <a:pt x="5940" y="6326"/>
                      <a:pt x="5886" y="4345"/>
                    </a:cubicBezTo>
                    <a:cubicBezTo>
                      <a:pt x="5859" y="3667"/>
                      <a:pt x="5805" y="2989"/>
                      <a:pt x="5588" y="2338"/>
                    </a:cubicBezTo>
                    <a:cubicBezTo>
                      <a:pt x="5398" y="1633"/>
                      <a:pt x="5018" y="982"/>
                      <a:pt x="4340" y="602"/>
                    </a:cubicBezTo>
                    <a:cubicBezTo>
                      <a:pt x="3825" y="331"/>
                      <a:pt x="3255" y="87"/>
                      <a:pt x="2658" y="33"/>
                    </a:cubicBezTo>
                    <a:cubicBezTo>
                      <a:pt x="2549" y="11"/>
                      <a:pt x="2442" y="1"/>
                      <a:pt x="2336" y="1"/>
                    </a:cubicBezTo>
                    <a:close/>
                  </a:path>
                </a:pathLst>
              </a:custGeom>
              <a:solidFill>
                <a:srgbClr val="9ADB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3089500" y="397350"/>
                <a:ext cx="46150" cy="10310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4124" extrusionOk="0">
                    <a:moveTo>
                      <a:pt x="1845" y="1"/>
                    </a:moveTo>
                    <a:cubicBezTo>
                      <a:pt x="760" y="191"/>
                      <a:pt x="625" y="435"/>
                      <a:pt x="299" y="1520"/>
                    </a:cubicBezTo>
                    <a:cubicBezTo>
                      <a:pt x="1" y="2632"/>
                      <a:pt x="815" y="3798"/>
                      <a:pt x="1845" y="4124"/>
                    </a:cubicBezTo>
                    <a:lnTo>
                      <a:pt x="1845" y="1"/>
                    </a:ln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6"/>
              <p:cNvSpPr/>
              <p:nvPr/>
            </p:nvSpPr>
            <p:spPr>
              <a:xfrm>
                <a:off x="2661625" y="1431200"/>
                <a:ext cx="231250" cy="262900"/>
              </a:xfrm>
              <a:custGeom>
                <a:avLst/>
                <a:gdLst/>
                <a:ahLst/>
                <a:cxnLst/>
                <a:rect l="l" t="t" r="r" b="b"/>
                <a:pathLst>
                  <a:path w="9250" h="10516" extrusionOk="0">
                    <a:moveTo>
                      <a:pt x="6720" y="1026"/>
                    </a:moveTo>
                    <a:cubicBezTo>
                      <a:pt x="6931" y="1026"/>
                      <a:pt x="7144" y="1079"/>
                      <a:pt x="7351" y="1177"/>
                    </a:cubicBezTo>
                    <a:cubicBezTo>
                      <a:pt x="7867" y="1421"/>
                      <a:pt x="8165" y="1801"/>
                      <a:pt x="8138" y="2370"/>
                    </a:cubicBezTo>
                    <a:cubicBezTo>
                      <a:pt x="8138" y="2587"/>
                      <a:pt x="8084" y="2777"/>
                      <a:pt x="8029" y="2994"/>
                    </a:cubicBezTo>
                    <a:cubicBezTo>
                      <a:pt x="8002" y="3157"/>
                      <a:pt x="7921" y="3320"/>
                      <a:pt x="7867" y="3455"/>
                    </a:cubicBezTo>
                    <a:cubicBezTo>
                      <a:pt x="6809" y="5435"/>
                      <a:pt x="5561" y="7226"/>
                      <a:pt x="3879" y="8717"/>
                    </a:cubicBezTo>
                    <a:cubicBezTo>
                      <a:pt x="3690" y="8880"/>
                      <a:pt x="3500" y="9070"/>
                      <a:pt x="3256" y="9206"/>
                    </a:cubicBezTo>
                    <a:cubicBezTo>
                      <a:pt x="3147" y="9260"/>
                      <a:pt x="3011" y="9287"/>
                      <a:pt x="2957" y="9341"/>
                    </a:cubicBezTo>
                    <a:cubicBezTo>
                      <a:pt x="2790" y="9398"/>
                      <a:pt x="2625" y="9425"/>
                      <a:pt x="2465" y="9425"/>
                    </a:cubicBezTo>
                    <a:cubicBezTo>
                      <a:pt x="1637" y="9425"/>
                      <a:pt x="954" y="8713"/>
                      <a:pt x="977" y="7849"/>
                    </a:cubicBezTo>
                    <a:cubicBezTo>
                      <a:pt x="1004" y="7524"/>
                      <a:pt x="1113" y="7253"/>
                      <a:pt x="1248" y="6981"/>
                    </a:cubicBezTo>
                    <a:cubicBezTo>
                      <a:pt x="1574" y="6276"/>
                      <a:pt x="2035" y="5625"/>
                      <a:pt x="2523" y="5029"/>
                    </a:cubicBezTo>
                    <a:cubicBezTo>
                      <a:pt x="3445" y="3889"/>
                      <a:pt x="4395" y="2859"/>
                      <a:pt x="5371" y="1801"/>
                    </a:cubicBezTo>
                    <a:cubicBezTo>
                      <a:pt x="5588" y="1638"/>
                      <a:pt x="5751" y="1475"/>
                      <a:pt x="5968" y="1285"/>
                    </a:cubicBezTo>
                    <a:cubicBezTo>
                      <a:pt x="6207" y="1106"/>
                      <a:pt x="6462" y="1026"/>
                      <a:pt x="6720" y="1026"/>
                    </a:cubicBezTo>
                    <a:close/>
                    <a:moveTo>
                      <a:pt x="6756" y="0"/>
                    </a:moveTo>
                    <a:cubicBezTo>
                      <a:pt x="6302" y="0"/>
                      <a:pt x="5840" y="139"/>
                      <a:pt x="5425" y="472"/>
                    </a:cubicBezTo>
                    <a:cubicBezTo>
                      <a:pt x="5073" y="689"/>
                      <a:pt x="4802" y="960"/>
                      <a:pt x="4530" y="1258"/>
                    </a:cubicBezTo>
                    <a:cubicBezTo>
                      <a:pt x="3662" y="2235"/>
                      <a:pt x="2740" y="3184"/>
                      <a:pt x="1899" y="4242"/>
                    </a:cubicBezTo>
                    <a:cubicBezTo>
                      <a:pt x="1276" y="5029"/>
                      <a:pt x="733" y="5842"/>
                      <a:pt x="299" y="6737"/>
                    </a:cubicBezTo>
                    <a:cubicBezTo>
                      <a:pt x="109" y="7171"/>
                      <a:pt x="1" y="7605"/>
                      <a:pt x="1" y="8039"/>
                    </a:cubicBezTo>
                    <a:cubicBezTo>
                      <a:pt x="1" y="9434"/>
                      <a:pt x="1186" y="10515"/>
                      <a:pt x="2466" y="10515"/>
                    </a:cubicBezTo>
                    <a:cubicBezTo>
                      <a:pt x="2829" y="10515"/>
                      <a:pt x="3200" y="10428"/>
                      <a:pt x="3554" y="10236"/>
                    </a:cubicBezTo>
                    <a:cubicBezTo>
                      <a:pt x="4178" y="9911"/>
                      <a:pt x="4720" y="9450"/>
                      <a:pt x="5209" y="8962"/>
                    </a:cubicBezTo>
                    <a:cubicBezTo>
                      <a:pt x="6538" y="7605"/>
                      <a:pt x="7623" y="6059"/>
                      <a:pt x="8572" y="4405"/>
                    </a:cubicBezTo>
                    <a:cubicBezTo>
                      <a:pt x="8789" y="3998"/>
                      <a:pt x="8979" y="3591"/>
                      <a:pt x="9087" y="3157"/>
                    </a:cubicBezTo>
                    <a:cubicBezTo>
                      <a:pt x="9223" y="2642"/>
                      <a:pt x="9250" y="2099"/>
                      <a:pt x="9060" y="1557"/>
                    </a:cubicBezTo>
                    <a:cubicBezTo>
                      <a:pt x="8832" y="759"/>
                      <a:pt x="7818" y="0"/>
                      <a:pt x="6756" y="0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6"/>
              <p:cNvSpPr/>
              <p:nvPr/>
            </p:nvSpPr>
            <p:spPr>
              <a:xfrm>
                <a:off x="2106950" y="326850"/>
                <a:ext cx="187850" cy="117675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4707" extrusionOk="0">
                    <a:moveTo>
                      <a:pt x="950" y="0"/>
                    </a:moveTo>
                    <a:cubicBezTo>
                      <a:pt x="950" y="27"/>
                      <a:pt x="923" y="27"/>
                      <a:pt x="923" y="81"/>
                    </a:cubicBezTo>
                    <a:cubicBezTo>
                      <a:pt x="489" y="759"/>
                      <a:pt x="109" y="1492"/>
                      <a:pt x="55" y="2333"/>
                    </a:cubicBezTo>
                    <a:cubicBezTo>
                      <a:pt x="55" y="2550"/>
                      <a:pt x="0" y="2712"/>
                      <a:pt x="0" y="2929"/>
                    </a:cubicBezTo>
                    <a:cubicBezTo>
                      <a:pt x="0" y="3418"/>
                      <a:pt x="245" y="3906"/>
                      <a:pt x="651" y="4177"/>
                    </a:cubicBezTo>
                    <a:cubicBezTo>
                      <a:pt x="1121" y="4508"/>
                      <a:pt x="1674" y="4706"/>
                      <a:pt x="2230" y="4706"/>
                    </a:cubicBezTo>
                    <a:cubicBezTo>
                      <a:pt x="2766" y="4706"/>
                      <a:pt x="3304" y="4522"/>
                      <a:pt x="3771" y="4096"/>
                    </a:cubicBezTo>
                    <a:cubicBezTo>
                      <a:pt x="4449" y="3499"/>
                      <a:pt x="5154" y="2875"/>
                      <a:pt x="5751" y="2170"/>
                    </a:cubicBezTo>
                    <a:cubicBezTo>
                      <a:pt x="6347" y="1465"/>
                      <a:pt x="6971" y="759"/>
                      <a:pt x="7514" y="0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2128225" y="326150"/>
                <a:ext cx="239825" cy="156825"/>
              </a:xfrm>
              <a:custGeom>
                <a:avLst/>
                <a:gdLst/>
                <a:ahLst/>
                <a:cxnLst/>
                <a:rect l="l" t="t" r="r" b="b"/>
                <a:pathLst>
                  <a:path w="9593" h="6273" extrusionOk="0">
                    <a:moveTo>
                      <a:pt x="2404" y="1"/>
                    </a:moveTo>
                    <a:cubicBezTo>
                      <a:pt x="1726" y="679"/>
                      <a:pt x="1129" y="1411"/>
                      <a:pt x="614" y="2252"/>
                    </a:cubicBezTo>
                    <a:cubicBezTo>
                      <a:pt x="370" y="2632"/>
                      <a:pt x="234" y="3066"/>
                      <a:pt x="180" y="3527"/>
                    </a:cubicBezTo>
                    <a:cubicBezTo>
                      <a:pt x="0" y="5012"/>
                      <a:pt x="1238" y="6273"/>
                      <a:pt x="2610" y="6273"/>
                    </a:cubicBezTo>
                    <a:cubicBezTo>
                      <a:pt x="2892" y="6273"/>
                      <a:pt x="3180" y="6219"/>
                      <a:pt x="3462" y="6104"/>
                    </a:cubicBezTo>
                    <a:cubicBezTo>
                      <a:pt x="4113" y="5832"/>
                      <a:pt x="4710" y="5453"/>
                      <a:pt x="5252" y="5019"/>
                    </a:cubicBezTo>
                    <a:cubicBezTo>
                      <a:pt x="6744" y="3825"/>
                      <a:pt x="7965" y="2361"/>
                      <a:pt x="9104" y="842"/>
                    </a:cubicBezTo>
                    <a:cubicBezTo>
                      <a:pt x="9294" y="570"/>
                      <a:pt x="9456" y="299"/>
                      <a:pt x="9592" y="1"/>
                    </a:cubicBezTo>
                    <a:lnTo>
                      <a:pt x="8372" y="1"/>
                    </a:lnTo>
                    <a:lnTo>
                      <a:pt x="8372" y="28"/>
                    </a:lnTo>
                    <a:cubicBezTo>
                      <a:pt x="7151" y="1818"/>
                      <a:pt x="5768" y="3418"/>
                      <a:pt x="3977" y="4666"/>
                    </a:cubicBezTo>
                    <a:cubicBezTo>
                      <a:pt x="3760" y="4856"/>
                      <a:pt x="3516" y="4937"/>
                      <a:pt x="3299" y="5073"/>
                    </a:cubicBezTo>
                    <a:cubicBezTo>
                      <a:pt x="3164" y="5154"/>
                      <a:pt x="3028" y="5182"/>
                      <a:pt x="2947" y="5182"/>
                    </a:cubicBezTo>
                    <a:cubicBezTo>
                      <a:pt x="2833" y="5208"/>
                      <a:pt x="2721" y="5221"/>
                      <a:pt x="2612" y="5221"/>
                    </a:cubicBezTo>
                    <a:cubicBezTo>
                      <a:pt x="1732" y="5221"/>
                      <a:pt x="1045" y="4390"/>
                      <a:pt x="1238" y="3473"/>
                    </a:cubicBezTo>
                    <a:cubicBezTo>
                      <a:pt x="1292" y="3174"/>
                      <a:pt x="1428" y="2957"/>
                      <a:pt x="1563" y="2659"/>
                    </a:cubicBezTo>
                    <a:cubicBezTo>
                      <a:pt x="1970" y="1981"/>
                      <a:pt x="2486" y="1411"/>
                      <a:pt x="3055" y="842"/>
                    </a:cubicBezTo>
                    <a:cubicBezTo>
                      <a:pt x="3326" y="570"/>
                      <a:pt x="3625" y="272"/>
                      <a:pt x="3950" y="1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2791150" y="943725"/>
                <a:ext cx="200050" cy="281850"/>
              </a:xfrm>
              <a:custGeom>
                <a:avLst/>
                <a:gdLst/>
                <a:ahLst/>
                <a:cxnLst/>
                <a:rect l="l" t="t" r="r" b="b"/>
                <a:pathLst>
                  <a:path w="8002" h="11274" extrusionOk="0">
                    <a:moveTo>
                      <a:pt x="5879" y="1091"/>
                    </a:moveTo>
                    <a:cubicBezTo>
                      <a:pt x="6435" y="1091"/>
                      <a:pt x="6813" y="1389"/>
                      <a:pt x="6917" y="1961"/>
                    </a:cubicBezTo>
                    <a:cubicBezTo>
                      <a:pt x="7025" y="2639"/>
                      <a:pt x="6917" y="3263"/>
                      <a:pt x="6673" y="3913"/>
                    </a:cubicBezTo>
                    <a:cubicBezTo>
                      <a:pt x="6347" y="4809"/>
                      <a:pt x="5968" y="5704"/>
                      <a:pt x="5479" y="6544"/>
                    </a:cubicBezTo>
                    <a:cubicBezTo>
                      <a:pt x="4937" y="7521"/>
                      <a:pt x="4394" y="8525"/>
                      <a:pt x="3771" y="9420"/>
                    </a:cubicBezTo>
                    <a:cubicBezTo>
                      <a:pt x="3364" y="9962"/>
                      <a:pt x="2821" y="10233"/>
                      <a:pt x="2143" y="10233"/>
                    </a:cubicBezTo>
                    <a:cubicBezTo>
                      <a:pt x="1763" y="10206"/>
                      <a:pt x="1492" y="10071"/>
                      <a:pt x="1329" y="9718"/>
                    </a:cubicBezTo>
                    <a:cubicBezTo>
                      <a:pt x="1085" y="9175"/>
                      <a:pt x="1085" y="8606"/>
                      <a:pt x="1194" y="7901"/>
                    </a:cubicBezTo>
                    <a:cubicBezTo>
                      <a:pt x="1411" y="6680"/>
                      <a:pt x="1926" y="5432"/>
                      <a:pt x="2631" y="4293"/>
                    </a:cubicBezTo>
                    <a:cubicBezTo>
                      <a:pt x="3120" y="3425"/>
                      <a:pt x="3662" y="2612"/>
                      <a:pt x="4340" y="1933"/>
                    </a:cubicBezTo>
                    <a:cubicBezTo>
                      <a:pt x="4584" y="1662"/>
                      <a:pt x="4883" y="1418"/>
                      <a:pt x="5181" y="1255"/>
                    </a:cubicBezTo>
                    <a:cubicBezTo>
                      <a:pt x="5398" y="1147"/>
                      <a:pt x="5588" y="1120"/>
                      <a:pt x="5805" y="1093"/>
                    </a:cubicBezTo>
                    <a:cubicBezTo>
                      <a:pt x="5830" y="1091"/>
                      <a:pt x="5854" y="1091"/>
                      <a:pt x="5879" y="1091"/>
                    </a:cubicBezTo>
                    <a:close/>
                    <a:moveTo>
                      <a:pt x="5971" y="1"/>
                    </a:moveTo>
                    <a:cubicBezTo>
                      <a:pt x="5916" y="1"/>
                      <a:pt x="5861" y="3"/>
                      <a:pt x="5805" y="8"/>
                    </a:cubicBezTo>
                    <a:cubicBezTo>
                      <a:pt x="5398" y="35"/>
                      <a:pt x="4991" y="170"/>
                      <a:pt x="4611" y="387"/>
                    </a:cubicBezTo>
                    <a:cubicBezTo>
                      <a:pt x="4177" y="604"/>
                      <a:pt x="3798" y="930"/>
                      <a:pt x="3445" y="1282"/>
                    </a:cubicBezTo>
                    <a:cubicBezTo>
                      <a:pt x="1763" y="3154"/>
                      <a:pt x="678" y="5378"/>
                      <a:pt x="136" y="7819"/>
                    </a:cubicBezTo>
                    <a:cubicBezTo>
                      <a:pt x="0" y="8362"/>
                      <a:pt x="0" y="8931"/>
                      <a:pt x="136" y="9501"/>
                    </a:cubicBezTo>
                    <a:cubicBezTo>
                      <a:pt x="299" y="10179"/>
                      <a:pt x="624" y="10830"/>
                      <a:pt x="1357" y="11101"/>
                    </a:cubicBezTo>
                    <a:cubicBezTo>
                      <a:pt x="1661" y="11219"/>
                      <a:pt x="1959" y="11273"/>
                      <a:pt x="2252" y="11273"/>
                    </a:cubicBezTo>
                    <a:cubicBezTo>
                      <a:pt x="2768" y="11273"/>
                      <a:pt x="3269" y="11107"/>
                      <a:pt x="3771" y="10830"/>
                    </a:cubicBezTo>
                    <a:cubicBezTo>
                      <a:pt x="4150" y="10613"/>
                      <a:pt x="4313" y="10260"/>
                      <a:pt x="4557" y="9935"/>
                    </a:cubicBezTo>
                    <a:cubicBezTo>
                      <a:pt x="5696" y="8416"/>
                      <a:pt x="6591" y="6789"/>
                      <a:pt x="7324" y="5026"/>
                    </a:cubicBezTo>
                    <a:cubicBezTo>
                      <a:pt x="7595" y="4429"/>
                      <a:pt x="7839" y="3778"/>
                      <a:pt x="7948" y="3018"/>
                    </a:cubicBezTo>
                    <a:cubicBezTo>
                      <a:pt x="8002" y="2530"/>
                      <a:pt x="8002" y="1961"/>
                      <a:pt x="7866" y="1472"/>
                    </a:cubicBezTo>
                    <a:cubicBezTo>
                      <a:pt x="7637" y="604"/>
                      <a:pt x="6854" y="1"/>
                      <a:pt x="5971" y="1"/>
                    </a:cubicBez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6"/>
              <p:cNvSpPr/>
              <p:nvPr/>
            </p:nvSpPr>
            <p:spPr>
              <a:xfrm>
                <a:off x="1878425" y="326850"/>
                <a:ext cx="136325" cy="68075"/>
              </a:xfrm>
              <a:custGeom>
                <a:avLst/>
                <a:gdLst/>
                <a:ahLst/>
                <a:cxnLst/>
                <a:rect l="l" t="t" r="r" b="b"/>
                <a:pathLst>
                  <a:path w="5453" h="2723" extrusionOk="0">
                    <a:moveTo>
                      <a:pt x="1" y="0"/>
                    </a:moveTo>
                    <a:cubicBezTo>
                      <a:pt x="1" y="190"/>
                      <a:pt x="28" y="407"/>
                      <a:pt x="55" y="651"/>
                    </a:cubicBezTo>
                    <a:cubicBezTo>
                      <a:pt x="191" y="1410"/>
                      <a:pt x="435" y="2143"/>
                      <a:pt x="1140" y="2468"/>
                    </a:cubicBezTo>
                    <a:cubicBezTo>
                      <a:pt x="1489" y="2643"/>
                      <a:pt x="1837" y="2722"/>
                      <a:pt x="2186" y="2722"/>
                    </a:cubicBezTo>
                    <a:cubicBezTo>
                      <a:pt x="2651" y="2722"/>
                      <a:pt x="3116" y="2581"/>
                      <a:pt x="3581" y="2333"/>
                    </a:cubicBezTo>
                    <a:cubicBezTo>
                      <a:pt x="3961" y="2143"/>
                      <a:pt x="4151" y="1763"/>
                      <a:pt x="4395" y="1465"/>
                    </a:cubicBezTo>
                    <a:cubicBezTo>
                      <a:pt x="4774" y="976"/>
                      <a:pt x="5100" y="515"/>
                      <a:pt x="5453" y="27"/>
                    </a:cubicBezTo>
                    <a:lnTo>
                      <a:pt x="4178" y="27"/>
                    </a:lnTo>
                    <a:lnTo>
                      <a:pt x="4178" y="0"/>
                    </a:lnTo>
                    <a:cubicBezTo>
                      <a:pt x="3988" y="271"/>
                      <a:pt x="3798" y="542"/>
                      <a:pt x="3635" y="787"/>
                    </a:cubicBezTo>
                    <a:cubicBezTo>
                      <a:pt x="3228" y="1290"/>
                      <a:pt x="2757" y="1560"/>
                      <a:pt x="2185" y="1560"/>
                    </a:cubicBezTo>
                    <a:cubicBezTo>
                      <a:pt x="2110" y="1560"/>
                      <a:pt x="2033" y="1556"/>
                      <a:pt x="1954" y="1546"/>
                    </a:cubicBezTo>
                    <a:cubicBezTo>
                      <a:pt x="1601" y="1519"/>
                      <a:pt x="1330" y="1329"/>
                      <a:pt x="1194" y="922"/>
                    </a:cubicBezTo>
                    <a:cubicBezTo>
                      <a:pt x="1086" y="597"/>
                      <a:pt x="1058" y="298"/>
                      <a:pt x="1058" y="0"/>
                    </a:cubicBez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>
                <a:off x="2313775" y="445475"/>
                <a:ext cx="287525" cy="157500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6300" extrusionOk="0">
                    <a:moveTo>
                      <a:pt x="8184" y="969"/>
                    </a:moveTo>
                    <a:cubicBezTo>
                      <a:pt x="8572" y="969"/>
                      <a:pt x="8963" y="1013"/>
                      <a:pt x="9304" y="1141"/>
                    </a:cubicBezTo>
                    <a:cubicBezTo>
                      <a:pt x="10063" y="1466"/>
                      <a:pt x="10280" y="2172"/>
                      <a:pt x="9765" y="2850"/>
                    </a:cubicBezTo>
                    <a:cubicBezTo>
                      <a:pt x="9466" y="3257"/>
                      <a:pt x="9060" y="3528"/>
                      <a:pt x="8626" y="3772"/>
                    </a:cubicBezTo>
                    <a:cubicBezTo>
                      <a:pt x="8273" y="3962"/>
                      <a:pt x="7920" y="4152"/>
                      <a:pt x="7568" y="4314"/>
                    </a:cubicBezTo>
                    <a:cubicBezTo>
                      <a:pt x="6510" y="4748"/>
                      <a:pt x="5425" y="5020"/>
                      <a:pt x="4340" y="5074"/>
                    </a:cubicBezTo>
                    <a:cubicBezTo>
                      <a:pt x="4116" y="5104"/>
                      <a:pt x="3889" y="5120"/>
                      <a:pt x="3662" y="5120"/>
                    </a:cubicBezTo>
                    <a:cubicBezTo>
                      <a:pt x="3283" y="5120"/>
                      <a:pt x="2906" y="5077"/>
                      <a:pt x="2550" y="4992"/>
                    </a:cubicBezTo>
                    <a:cubicBezTo>
                      <a:pt x="1845" y="4857"/>
                      <a:pt x="1573" y="4396"/>
                      <a:pt x="1682" y="3691"/>
                    </a:cubicBezTo>
                    <a:cubicBezTo>
                      <a:pt x="1736" y="3175"/>
                      <a:pt x="2007" y="2850"/>
                      <a:pt x="2414" y="2551"/>
                    </a:cubicBezTo>
                    <a:cubicBezTo>
                      <a:pt x="2794" y="2280"/>
                      <a:pt x="3228" y="2063"/>
                      <a:pt x="3662" y="1900"/>
                    </a:cubicBezTo>
                    <a:cubicBezTo>
                      <a:pt x="5018" y="1358"/>
                      <a:pt x="6429" y="1059"/>
                      <a:pt x="7866" y="978"/>
                    </a:cubicBezTo>
                    <a:cubicBezTo>
                      <a:pt x="7971" y="972"/>
                      <a:pt x="8078" y="969"/>
                      <a:pt x="8184" y="969"/>
                    </a:cubicBezTo>
                    <a:close/>
                    <a:moveTo>
                      <a:pt x="8210" y="0"/>
                    </a:moveTo>
                    <a:cubicBezTo>
                      <a:pt x="6455" y="0"/>
                      <a:pt x="4775" y="403"/>
                      <a:pt x="3119" y="1059"/>
                    </a:cubicBezTo>
                    <a:cubicBezTo>
                      <a:pt x="2984" y="1087"/>
                      <a:pt x="2821" y="1141"/>
                      <a:pt x="2685" y="1195"/>
                    </a:cubicBezTo>
                    <a:cubicBezTo>
                      <a:pt x="2089" y="1521"/>
                      <a:pt x="1465" y="1900"/>
                      <a:pt x="1058" y="2470"/>
                    </a:cubicBezTo>
                    <a:cubicBezTo>
                      <a:pt x="0" y="3962"/>
                      <a:pt x="678" y="5779"/>
                      <a:pt x="2441" y="6132"/>
                    </a:cubicBezTo>
                    <a:cubicBezTo>
                      <a:pt x="2834" y="6230"/>
                      <a:pt x="3228" y="6300"/>
                      <a:pt x="3621" y="6300"/>
                    </a:cubicBezTo>
                    <a:cubicBezTo>
                      <a:pt x="3770" y="6300"/>
                      <a:pt x="3919" y="6290"/>
                      <a:pt x="4069" y="6267"/>
                    </a:cubicBezTo>
                    <a:cubicBezTo>
                      <a:pt x="5940" y="6077"/>
                      <a:pt x="7730" y="5562"/>
                      <a:pt x="9358" y="4586"/>
                    </a:cubicBezTo>
                    <a:cubicBezTo>
                      <a:pt x="9873" y="4287"/>
                      <a:pt x="10389" y="3907"/>
                      <a:pt x="10714" y="3365"/>
                    </a:cubicBezTo>
                    <a:cubicBezTo>
                      <a:pt x="11501" y="2199"/>
                      <a:pt x="11067" y="815"/>
                      <a:pt x="9765" y="273"/>
                    </a:cubicBezTo>
                    <a:cubicBezTo>
                      <a:pt x="9331" y="110"/>
                      <a:pt x="8870" y="2"/>
                      <a:pt x="8381" y="2"/>
                    </a:cubicBezTo>
                    <a:cubicBezTo>
                      <a:pt x="8324" y="1"/>
                      <a:pt x="8267" y="0"/>
                      <a:pt x="8210" y="0"/>
                    </a:cubicBezTo>
                    <a:close/>
                  </a:path>
                </a:pathLst>
              </a:custGeom>
              <a:solidFill>
                <a:srgbClr val="9ADB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6"/>
              <p:cNvSpPr/>
              <p:nvPr/>
            </p:nvSpPr>
            <p:spPr>
              <a:xfrm>
                <a:off x="2824375" y="549325"/>
                <a:ext cx="233300" cy="168700"/>
              </a:xfrm>
              <a:custGeom>
                <a:avLst/>
                <a:gdLst/>
                <a:ahLst/>
                <a:cxnLst/>
                <a:rect l="l" t="t" r="r" b="b"/>
                <a:pathLst>
                  <a:path w="9332" h="6748" extrusionOk="0">
                    <a:moveTo>
                      <a:pt x="2360" y="1028"/>
                    </a:moveTo>
                    <a:cubicBezTo>
                      <a:pt x="2848" y="1028"/>
                      <a:pt x="3310" y="1164"/>
                      <a:pt x="3771" y="1354"/>
                    </a:cubicBezTo>
                    <a:cubicBezTo>
                      <a:pt x="5045" y="1842"/>
                      <a:pt x="6239" y="2601"/>
                      <a:pt x="7243" y="3551"/>
                    </a:cubicBezTo>
                    <a:cubicBezTo>
                      <a:pt x="7595" y="3849"/>
                      <a:pt x="7866" y="4256"/>
                      <a:pt x="8002" y="4690"/>
                    </a:cubicBezTo>
                    <a:cubicBezTo>
                      <a:pt x="8110" y="5043"/>
                      <a:pt x="8002" y="5232"/>
                      <a:pt x="7758" y="5422"/>
                    </a:cubicBezTo>
                    <a:cubicBezTo>
                      <a:pt x="7460" y="5585"/>
                      <a:pt x="7161" y="5639"/>
                      <a:pt x="6836" y="5694"/>
                    </a:cubicBezTo>
                    <a:cubicBezTo>
                      <a:pt x="6402" y="5694"/>
                      <a:pt x="5968" y="5585"/>
                      <a:pt x="5561" y="5449"/>
                    </a:cubicBezTo>
                    <a:cubicBezTo>
                      <a:pt x="4150" y="4961"/>
                      <a:pt x="2903" y="4256"/>
                      <a:pt x="1682" y="3442"/>
                    </a:cubicBezTo>
                    <a:cubicBezTo>
                      <a:pt x="896" y="2900"/>
                      <a:pt x="868" y="1896"/>
                      <a:pt x="1574" y="1272"/>
                    </a:cubicBezTo>
                    <a:cubicBezTo>
                      <a:pt x="1791" y="1083"/>
                      <a:pt x="2089" y="1028"/>
                      <a:pt x="2360" y="1028"/>
                    </a:cubicBezTo>
                    <a:close/>
                    <a:moveTo>
                      <a:pt x="2288" y="1"/>
                    </a:moveTo>
                    <a:cubicBezTo>
                      <a:pt x="2059" y="1"/>
                      <a:pt x="1830" y="35"/>
                      <a:pt x="1601" y="106"/>
                    </a:cubicBezTo>
                    <a:cubicBezTo>
                      <a:pt x="706" y="377"/>
                      <a:pt x="55" y="1327"/>
                      <a:pt x="28" y="2412"/>
                    </a:cubicBezTo>
                    <a:cubicBezTo>
                      <a:pt x="0" y="3063"/>
                      <a:pt x="245" y="3578"/>
                      <a:pt x="706" y="4012"/>
                    </a:cubicBezTo>
                    <a:cubicBezTo>
                      <a:pt x="1113" y="4392"/>
                      <a:pt x="1601" y="4663"/>
                      <a:pt x="2035" y="4934"/>
                    </a:cubicBezTo>
                    <a:cubicBezTo>
                      <a:pt x="3174" y="5694"/>
                      <a:pt x="4449" y="6317"/>
                      <a:pt x="5805" y="6643"/>
                    </a:cubicBezTo>
                    <a:cubicBezTo>
                      <a:pt x="6112" y="6709"/>
                      <a:pt x="6424" y="6748"/>
                      <a:pt x="6736" y="6748"/>
                    </a:cubicBezTo>
                    <a:cubicBezTo>
                      <a:pt x="7196" y="6748"/>
                      <a:pt x="7658" y="6663"/>
                      <a:pt x="8110" y="6453"/>
                    </a:cubicBezTo>
                    <a:cubicBezTo>
                      <a:pt x="8707" y="6155"/>
                      <a:pt x="9331" y="5341"/>
                      <a:pt x="9006" y="4473"/>
                    </a:cubicBezTo>
                    <a:cubicBezTo>
                      <a:pt x="8870" y="4066"/>
                      <a:pt x="8707" y="3714"/>
                      <a:pt x="8463" y="3334"/>
                    </a:cubicBezTo>
                    <a:cubicBezTo>
                      <a:pt x="8409" y="3280"/>
                      <a:pt x="8327" y="3171"/>
                      <a:pt x="8273" y="3144"/>
                    </a:cubicBezTo>
                    <a:cubicBezTo>
                      <a:pt x="7432" y="2222"/>
                      <a:pt x="6429" y="1544"/>
                      <a:pt x="5344" y="974"/>
                    </a:cubicBezTo>
                    <a:cubicBezTo>
                      <a:pt x="4584" y="567"/>
                      <a:pt x="3798" y="215"/>
                      <a:pt x="2903" y="79"/>
                    </a:cubicBezTo>
                    <a:cubicBezTo>
                      <a:pt x="2698" y="28"/>
                      <a:pt x="2493" y="1"/>
                      <a:pt x="2288" y="1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6"/>
              <p:cNvSpPr/>
              <p:nvPr/>
            </p:nvSpPr>
            <p:spPr>
              <a:xfrm>
                <a:off x="1820100" y="978425"/>
                <a:ext cx="263150" cy="199825"/>
              </a:xfrm>
              <a:custGeom>
                <a:avLst/>
                <a:gdLst/>
                <a:ahLst/>
                <a:cxnLst/>
                <a:rect l="l" t="t" r="r" b="b"/>
                <a:pathLst>
                  <a:path w="10526" h="7993" extrusionOk="0">
                    <a:moveTo>
                      <a:pt x="2093" y="1"/>
                    </a:moveTo>
                    <a:cubicBezTo>
                      <a:pt x="1620" y="1"/>
                      <a:pt x="1289" y="237"/>
                      <a:pt x="1032" y="545"/>
                    </a:cubicBezTo>
                    <a:cubicBezTo>
                      <a:pt x="679" y="1007"/>
                      <a:pt x="435" y="1468"/>
                      <a:pt x="272" y="2010"/>
                    </a:cubicBezTo>
                    <a:cubicBezTo>
                      <a:pt x="1" y="2824"/>
                      <a:pt x="218" y="3502"/>
                      <a:pt x="842" y="4072"/>
                    </a:cubicBezTo>
                    <a:cubicBezTo>
                      <a:pt x="1222" y="4424"/>
                      <a:pt x="1574" y="4723"/>
                      <a:pt x="2035" y="4994"/>
                    </a:cubicBezTo>
                    <a:cubicBezTo>
                      <a:pt x="3419" y="5916"/>
                      <a:pt x="4883" y="6648"/>
                      <a:pt x="6429" y="7272"/>
                    </a:cubicBezTo>
                    <a:cubicBezTo>
                      <a:pt x="7216" y="7571"/>
                      <a:pt x="7948" y="7869"/>
                      <a:pt x="8762" y="7977"/>
                    </a:cubicBezTo>
                    <a:cubicBezTo>
                      <a:pt x="8833" y="7988"/>
                      <a:pt x="8903" y="7992"/>
                      <a:pt x="8972" y="7992"/>
                    </a:cubicBezTo>
                    <a:cubicBezTo>
                      <a:pt x="9639" y="7992"/>
                      <a:pt x="10190" y="7529"/>
                      <a:pt x="10362" y="6865"/>
                    </a:cubicBezTo>
                    <a:cubicBezTo>
                      <a:pt x="10525" y="6187"/>
                      <a:pt x="10335" y="5618"/>
                      <a:pt x="9928" y="5075"/>
                    </a:cubicBezTo>
                    <a:cubicBezTo>
                      <a:pt x="9521" y="4533"/>
                      <a:pt x="9006" y="4044"/>
                      <a:pt x="8464" y="3583"/>
                    </a:cubicBezTo>
                    <a:cubicBezTo>
                      <a:pt x="6809" y="2146"/>
                      <a:pt x="4965" y="1007"/>
                      <a:pt x="2930" y="193"/>
                    </a:cubicBezTo>
                    <a:cubicBezTo>
                      <a:pt x="2659" y="84"/>
                      <a:pt x="2388" y="3"/>
                      <a:pt x="2171" y="3"/>
                    </a:cubicBezTo>
                    <a:cubicBezTo>
                      <a:pt x="2145" y="2"/>
                      <a:pt x="2119" y="1"/>
                      <a:pt x="2093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6"/>
              <p:cNvSpPr/>
              <p:nvPr/>
            </p:nvSpPr>
            <p:spPr>
              <a:xfrm>
                <a:off x="238125" y="726225"/>
                <a:ext cx="131575" cy="13172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5269" extrusionOk="0">
                    <a:moveTo>
                      <a:pt x="0" y="1"/>
                    </a:moveTo>
                    <a:lnTo>
                      <a:pt x="0" y="5127"/>
                    </a:lnTo>
                    <a:cubicBezTo>
                      <a:pt x="681" y="5198"/>
                      <a:pt x="1342" y="5268"/>
                      <a:pt x="2035" y="5268"/>
                    </a:cubicBezTo>
                    <a:cubicBezTo>
                      <a:pt x="2143" y="5268"/>
                      <a:pt x="2251" y="5267"/>
                      <a:pt x="2360" y="5263"/>
                    </a:cubicBezTo>
                    <a:cubicBezTo>
                      <a:pt x="3065" y="5263"/>
                      <a:pt x="3689" y="5127"/>
                      <a:pt x="4313" y="4856"/>
                    </a:cubicBezTo>
                    <a:cubicBezTo>
                      <a:pt x="4638" y="4720"/>
                      <a:pt x="4882" y="4476"/>
                      <a:pt x="5018" y="4124"/>
                    </a:cubicBezTo>
                    <a:cubicBezTo>
                      <a:pt x="5154" y="3825"/>
                      <a:pt x="5262" y="3500"/>
                      <a:pt x="5208" y="3147"/>
                    </a:cubicBezTo>
                    <a:cubicBezTo>
                      <a:pt x="5181" y="2334"/>
                      <a:pt x="4964" y="1601"/>
                      <a:pt x="4150" y="1194"/>
                    </a:cubicBezTo>
                    <a:cubicBezTo>
                      <a:pt x="3689" y="950"/>
                      <a:pt x="3228" y="733"/>
                      <a:pt x="2740" y="598"/>
                    </a:cubicBezTo>
                    <a:cubicBezTo>
                      <a:pt x="2034" y="408"/>
                      <a:pt x="1302" y="272"/>
                      <a:pt x="570" y="109"/>
                    </a:cubicBezTo>
                    <a:cubicBezTo>
                      <a:pt x="380" y="55"/>
                      <a:pt x="190" y="28"/>
                      <a:pt x="0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2" name="Google Shape;302;p6"/>
            <p:cNvGrpSpPr/>
            <p:nvPr/>
          </p:nvGrpSpPr>
          <p:grpSpPr>
            <a:xfrm>
              <a:off x="966684" y="2806401"/>
              <a:ext cx="1485208" cy="1526490"/>
              <a:chOff x="2098800" y="1216700"/>
              <a:chExt cx="471300" cy="484400"/>
            </a:xfrm>
          </p:grpSpPr>
          <p:sp>
            <p:nvSpPr>
              <p:cNvPr id="303" name="Google Shape;303;p6"/>
              <p:cNvSpPr/>
              <p:nvPr/>
            </p:nvSpPr>
            <p:spPr>
              <a:xfrm>
                <a:off x="2098800" y="1275725"/>
                <a:ext cx="139725" cy="316125"/>
              </a:xfrm>
              <a:custGeom>
                <a:avLst/>
                <a:gdLst/>
                <a:ahLst/>
                <a:cxnLst/>
                <a:rect l="l" t="t" r="r" b="b"/>
                <a:pathLst>
                  <a:path w="5589" h="12645" extrusionOk="0">
                    <a:moveTo>
                      <a:pt x="2399" y="1"/>
                    </a:moveTo>
                    <a:cubicBezTo>
                      <a:pt x="2231" y="1"/>
                      <a:pt x="2055" y="16"/>
                      <a:pt x="1872" y="45"/>
                    </a:cubicBezTo>
                    <a:cubicBezTo>
                      <a:pt x="1493" y="100"/>
                      <a:pt x="1194" y="290"/>
                      <a:pt x="950" y="588"/>
                    </a:cubicBezTo>
                    <a:cubicBezTo>
                      <a:pt x="571" y="1076"/>
                      <a:pt x="299" y="1591"/>
                      <a:pt x="164" y="2188"/>
                    </a:cubicBezTo>
                    <a:cubicBezTo>
                      <a:pt x="28" y="2866"/>
                      <a:pt x="1" y="3544"/>
                      <a:pt x="28" y="4331"/>
                    </a:cubicBezTo>
                    <a:lnTo>
                      <a:pt x="28" y="5009"/>
                    </a:lnTo>
                    <a:cubicBezTo>
                      <a:pt x="191" y="6745"/>
                      <a:pt x="462" y="8427"/>
                      <a:pt x="869" y="10135"/>
                    </a:cubicBezTo>
                    <a:cubicBezTo>
                      <a:pt x="977" y="10597"/>
                      <a:pt x="1113" y="11085"/>
                      <a:pt x="1357" y="11519"/>
                    </a:cubicBezTo>
                    <a:cubicBezTo>
                      <a:pt x="1655" y="12034"/>
                      <a:pt x="2035" y="12441"/>
                      <a:pt x="2632" y="12577"/>
                    </a:cubicBezTo>
                    <a:cubicBezTo>
                      <a:pt x="2832" y="12622"/>
                      <a:pt x="3029" y="12645"/>
                      <a:pt x="3222" y="12645"/>
                    </a:cubicBezTo>
                    <a:cubicBezTo>
                      <a:pt x="4286" y="12645"/>
                      <a:pt x="5196" y="11970"/>
                      <a:pt x="5426" y="10868"/>
                    </a:cubicBezTo>
                    <a:cubicBezTo>
                      <a:pt x="5588" y="10163"/>
                      <a:pt x="5588" y="9430"/>
                      <a:pt x="5561" y="8725"/>
                    </a:cubicBezTo>
                    <a:cubicBezTo>
                      <a:pt x="5534" y="8183"/>
                      <a:pt x="5426" y="7694"/>
                      <a:pt x="5344" y="7152"/>
                    </a:cubicBezTo>
                    <a:cubicBezTo>
                      <a:pt x="5154" y="5524"/>
                      <a:pt x="4937" y="3897"/>
                      <a:pt x="4585" y="2270"/>
                    </a:cubicBezTo>
                    <a:cubicBezTo>
                      <a:pt x="4503" y="1944"/>
                      <a:pt x="4395" y="1673"/>
                      <a:pt x="4314" y="1375"/>
                    </a:cubicBezTo>
                    <a:cubicBezTo>
                      <a:pt x="3971" y="437"/>
                      <a:pt x="3300" y="1"/>
                      <a:pt x="2399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6"/>
              <p:cNvSpPr/>
              <p:nvPr/>
            </p:nvSpPr>
            <p:spPr>
              <a:xfrm>
                <a:off x="2347675" y="1423850"/>
                <a:ext cx="222425" cy="277250"/>
              </a:xfrm>
              <a:custGeom>
                <a:avLst/>
                <a:gdLst/>
                <a:ahLst/>
                <a:cxnLst/>
                <a:rect l="l" t="t" r="r" b="b"/>
                <a:pathLst>
                  <a:path w="8897" h="11090" extrusionOk="0">
                    <a:moveTo>
                      <a:pt x="6529" y="1"/>
                    </a:moveTo>
                    <a:cubicBezTo>
                      <a:pt x="6247" y="1"/>
                      <a:pt x="5964" y="54"/>
                      <a:pt x="5696" y="169"/>
                    </a:cubicBezTo>
                    <a:cubicBezTo>
                      <a:pt x="4991" y="440"/>
                      <a:pt x="4367" y="901"/>
                      <a:pt x="3906" y="1525"/>
                    </a:cubicBezTo>
                    <a:cubicBezTo>
                      <a:pt x="2496" y="3261"/>
                      <a:pt x="1329" y="5160"/>
                      <a:pt x="380" y="7194"/>
                    </a:cubicBezTo>
                    <a:cubicBezTo>
                      <a:pt x="136" y="7682"/>
                      <a:pt x="0" y="8279"/>
                      <a:pt x="0" y="8849"/>
                    </a:cubicBezTo>
                    <a:cubicBezTo>
                      <a:pt x="0" y="8957"/>
                      <a:pt x="0" y="9011"/>
                      <a:pt x="27" y="9120"/>
                    </a:cubicBezTo>
                    <a:cubicBezTo>
                      <a:pt x="27" y="10185"/>
                      <a:pt x="961" y="11090"/>
                      <a:pt x="2022" y="11090"/>
                    </a:cubicBezTo>
                    <a:cubicBezTo>
                      <a:pt x="2338" y="11090"/>
                      <a:pt x="2666" y="11009"/>
                      <a:pt x="2984" y="10829"/>
                    </a:cubicBezTo>
                    <a:cubicBezTo>
                      <a:pt x="3255" y="10666"/>
                      <a:pt x="3526" y="10476"/>
                      <a:pt x="3771" y="10259"/>
                    </a:cubicBezTo>
                    <a:cubicBezTo>
                      <a:pt x="4557" y="9635"/>
                      <a:pt x="5235" y="8849"/>
                      <a:pt x="5805" y="8008"/>
                    </a:cubicBezTo>
                    <a:cubicBezTo>
                      <a:pt x="6456" y="7031"/>
                      <a:pt x="7080" y="6109"/>
                      <a:pt x="7704" y="5160"/>
                    </a:cubicBezTo>
                    <a:cubicBezTo>
                      <a:pt x="8165" y="4427"/>
                      <a:pt x="8572" y="3641"/>
                      <a:pt x="8789" y="2773"/>
                    </a:cubicBezTo>
                    <a:cubicBezTo>
                      <a:pt x="8897" y="2285"/>
                      <a:pt x="8897" y="1851"/>
                      <a:pt x="8707" y="1417"/>
                    </a:cubicBezTo>
                    <a:cubicBezTo>
                      <a:pt x="8354" y="566"/>
                      <a:pt x="7446" y="1"/>
                      <a:pt x="6529" y="1"/>
                    </a:cubicBez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6"/>
              <p:cNvSpPr/>
              <p:nvPr/>
            </p:nvSpPr>
            <p:spPr>
              <a:xfrm>
                <a:off x="2152375" y="1216700"/>
                <a:ext cx="171600" cy="313300"/>
              </a:xfrm>
              <a:custGeom>
                <a:avLst/>
                <a:gdLst/>
                <a:ahLst/>
                <a:cxnLst/>
                <a:rect l="l" t="t" r="r" b="b"/>
                <a:pathLst>
                  <a:path w="6864" h="12532" extrusionOk="0">
                    <a:moveTo>
                      <a:pt x="2799" y="1047"/>
                    </a:moveTo>
                    <a:cubicBezTo>
                      <a:pt x="3004" y="1047"/>
                      <a:pt x="3221" y="1112"/>
                      <a:pt x="3445" y="1240"/>
                    </a:cubicBezTo>
                    <a:cubicBezTo>
                      <a:pt x="3852" y="1430"/>
                      <a:pt x="4151" y="1783"/>
                      <a:pt x="4395" y="2135"/>
                    </a:cubicBezTo>
                    <a:cubicBezTo>
                      <a:pt x="4802" y="2786"/>
                      <a:pt x="5046" y="3491"/>
                      <a:pt x="5236" y="4224"/>
                    </a:cubicBezTo>
                    <a:cubicBezTo>
                      <a:pt x="5561" y="5227"/>
                      <a:pt x="5697" y="6285"/>
                      <a:pt x="5751" y="7343"/>
                    </a:cubicBezTo>
                    <a:cubicBezTo>
                      <a:pt x="5778" y="8021"/>
                      <a:pt x="5832" y="8699"/>
                      <a:pt x="5832" y="9377"/>
                    </a:cubicBezTo>
                    <a:cubicBezTo>
                      <a:pt x="5832" y="9811"/>
                      <a:pt x="5724" y="10218"/>
                      <a:pt x="5480" y="10598"/>
                    </a:cubicBezTo>
                    <a:cubicBezTo>
                      <a:pt x="5344" y="10815"/>
                      <a:pt x="5154" y="11032"/>
                      <a:pt x="4910" y="11140"/>
                    </a:cubicBezTo>
                    <a:cubicBezTo>
                      <a:pt x="4666" y="11276"/>
                      <a:pt x="4368" y="11357"/>
                      <a:pt x="4096" y="11439"/>
                    </a:cubicBezTo>
                    <a:cubicBezTo>
                      <a:pt x="3955" y="11481"/>
                      <a:pt x="3820" y="11502"/>
                      <a:pt x="3692" y="11502"/>
                    </a:cubicBezTo>
                    <a:cubicBezTo>
                      <a:pt x="3329" y="11502"/>
                      <a:pt x="3014" y="11339"/>
                      <a:pt x="2713" y="11059"/>
                    </a:cubicBezTo>
                    <a:cubicBezTo>
                      <a:pt x="2333" y="10679"/>
                      <a:pt x="2089" y="10245"/>
                      <a:pt x="1926" y="9784"/>
                    </a:cubicBezTo>
                    <a:cubicBezTo>
                      <a:pt x="1384" y="8347"/>
                      <a:pt x="1086" y="6855"/>
                      <a:pt x="1113" y="5336"/>
                    </a:cubicBezTo>
                    <a:cubicBezTo>
                      <a:pt x="1113" y="4414"/>
                      <a:pt x="1167" y="3573"/>
                      <a:pt x="1384" y="2651"/>
                    </a:cubicBezTo>
                    <a:cubicBezTo>
                      <a:pt x="1493" y="2244"/>
                      <a:pt x="1682" y="1837"/>
                      <a:pt x="1954" y="1511"/>
                    </a:cubicBezTo>
                    <a:cubicBezTo>
                      <a:pt x="2200" y="1199"/>
                      <a:pt x="2486" y="1047"/>
                      <a:pt x="2799" y="1047"/>
                    </a:cubicBezTo>
                    <a:close/>
                    <a:moveTo>
                      <a:pt x="2807" y="0"/>
                    </a:moveTo>
                    <a:cubicBezTo>
                      <a:pt x="2165" y="0"/>
                      <a:pt x="1553" y="313"/>
                      <a:pt x="1086" y="915"/>
                    </a:cubicBezTo>
                    <a:cubicBezTo>
                      <a:pt x="625" y="1457"/>
                      <a:pt x="408" y="2081"/>
                      <a:pt x="272" y="2759"/>
                    </a:cubicBezTo>
                    <a:cubicBezTo>
                      <a:pt x="28" y="4034"/>
                      <a:pt x="1" y="5336"/>
                      <a:pt x="82" y="6611"/>
                    </a:cubicBezTo>
                    <a:cubicBezTo>
                      <a:pt x="218" y="8021"/>
                      <a:pt x="570" y="9323"/>
                      <a:pt x="1140" y="10625"/>
                    </a:cubicBezTo>
                    <a:cubicBezTo>
                      <a:pt x="1384" y="11113"/>
                      <a:pt x="1682" y="11547"/>
                      <a:pt x="2089" y="11900"/>
                    </a:cubicBezTo>
                    <a:cubicBezTo>
                      <a:pt x="2553" y="12315"/>
                      <a:pt x="3060" y="12532"/>
                      <a:pt x="3651" y="12532"/>
                    </a:cubicBezTo>
                    <a:cubicBezTo>
                      <a:pt x="3717" y="12532"/>
                      <a:pt x="3784" y="12529"/>
                      <a:pt x="3852" y="12524"/>
                    </a:cubicBezTo>
                    <a:cubicBezTo>
                      <a:pt x="4395" y="12469"/>
                      <a:pt x="4910" y="12307"/>
                      <a:pt x="5371" y="12090"/>
                    </a:cubicBezTo>
                    <a:cubicBezTo>
                      <a:pt x="6104" y="11737"/>
                      <a:pt x="6510" y="11167"/>
                      <a:pt x="6673" y="10381"/>
                    </a:cubicBezTo>
                    <a:cubicBezTo>
                      <a:pt x="6836" y="9703"/>
                      <a:pt x="6836" y="9025"/>
                      <a:pt x="6836" y="8319"/>
                    </a:cubicBezTo>
                    <a:cubicBezTo>
                      <a:pt x="6863" y="7560"/>
                      <a:pt x="6809" y="6800"/>
                      <a:pt x="6673" y="5960"/>
                    </a:cubicBezTo>
                    <a:cubicBezTo>
                      <a:pt x="6510" y="4712"/>
                      <a:pt x="6185" y="3491"/>
                      <a:pt x="5642" y="2298"/>
                    </a:cubicBezTo>
                    <a:cubicBezTo>
                      <a:pt x="5263" y="1538"/>
                      <a:pt x="4774" y="860"/>
                      <a:pt x="4015" y="372"/>
                    </a:cubicBezTo>
                    <a:cubicBezTo>
                      <a:pt x="3619" y="122"/>
                      <a:pt x="3207" y="0"/>
                      <a:pt x="2807" y="0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" name="Google Shape;306;p6"/>
            <p:cNvGrpSpPr/>
            <p:nvPr/>
          </p:nvGrpSpPr>
          <p:grpSpPr>
            <a:xfrm>
              <a:off x="1054287" y="4426799"/>
              <a:ext cx="859044" cy="714636"/>
              <a:chOff x="2105600" y="1730900"/>
              <a:chExt cx="272600" cy="226775"/>
            </a:xfrm>
          </p:grpSpPr>
          <p:sp>
            <p:nvSpPr>
              <p:cNvPr id="307" name="Google Shape;307;p6"/>
              <p:cNvSpPr/>
              <p:nvPr/>
            </p:nvSpPr>
            <p:spPr>
              <a:xfrm>
                <a:off x="2105600" y="1730900"/>
                <a:ext cx="250900" cy="226100"/>
              </a:xfrm>
              <a:custGeom>
                <a:avLst/>
                <a:gdLst/>
                <a:ahLst/>
                <a:cxnLst/>
                <a:rect l="l" t="t" r="r" b="b"/>
                <a:pathLst>
                  <a:path w="10036" h="9044" extrusionOk="0">
                    <a:moveTo>
                      <a:pt x="7613" y="1"/>
                    </a:moveTo>
                    <a:cubicBezTo>
                      <a:pt x="7033" y="1"/>
                      <a:pt x="6514" y="222"/>
                      <a:pt x="5995" y="554"/>
                    </a:cubicBezTo>
                    <a:cubicBezTo>
                      <a:pt x="4774" y="1422"/>
                      <a:pt x="3689" y="2398"/>
                      <a:pt x="2767" y="3592"/>
                    </a:cubicBezTo>
                    <a:cubicBezTo>
                      <a:pt x="2089" y="4433"/>
                      <a:pt x="1519" y="5301"/>
                      <a:pt x="922" y="6196"/>
                    </a:cubicBezTo>
                    <a:cubicBezTo>
                      <a:pt x="461" y="6874"/>
                      <a:pt x="109" y="7606"/>
                      <a:pt x="27" y="8474"/>
                    </a:cubicBezTo>
                    <a:cubicBezTo>
                      <a:pt x="27" y="8664"/>
                      <a:pt x="0" y="8827"/>
                      <a:pt x="0" y="9044"/>
                    </a:cubicBezTo>
                    <a:lnTo>
                      <a:pt x="5045" y="9044"/>
                    </a:lnTo>
                    <a:cubicBezTo>
                      <a:pt x="5289" y="8799"/>
                      <a:pt x="5533" y="8555"/>
                      <a:pt x="5750" y="8284"/>
                    </a:cubicBezTo>
                    <a:cubicBezTo>
                      <a:pt x="6971" y="6874"/>
                      <a:pt x="8137" y="5409"/>
                      <a:pt x="9141" y="3809"/>
                    </a:cubicBezTo>
                    <a:cubicBezTo>
                      <a:pt x="9385" y="3402"/>
                      <a:pt x="9602" y="2995"/>
                      <a:pt x="9683" y="2561"/>
                    </a:cubicBezTo>
                    <a:cubicBezTo>
                      <a:pt x="10036" y="1422"/>
                      <a:pt x="9331" y="283"/>
                      <a:pt x="8164" y="66"/>
                    </a:cubicBezTo>
                    <a:cubicBezTo>
                      <a:pt x="7974" y="21"/>
                      <a:pt x="7791" y="1"/>
                      <a:pt x="7613" y="1"/>
                    </a:cubicBezTo>
                    <a:close/>
                  </a:path>
                </a:pathLst>
              </a:custGeom>
              <a:solidFill>
                <a:srgbClr val="42BB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6"/>
              <p:cNvSpPr/>
              <p:nvPr/>
            </p:nvSpPr>
            <p:spPr>
              <a:xfrm>
                <a:off x="2136100" y="1789925"/>
                <a:ext cx="242100" cy="167750"/>
              </a:xfrm>
              <a:custGeom>
                <a:avLst/>
                <a:gdLst/>
                <a:ahLst/>
                <a:cxnLst/>
                <a:rect l="l" t="t" r="r" b="b"/>
                <a:pathLst>
                  <a:path w="9684" h="6710" extrusionOk="0">
                    <a:moveTo>
                      <a:pt x="7195" y="0"/>
                    </a:moveTo>
                    <a:cubicBezTo>
                      <a:pt x="6824" y="0"/>
                      <a:pt x="6442" y="93"/>
                      <a:pt x="6076" y="309"/>
                    </a:cubicBezTo>
                    <a:cubicBezTo>
                      <a:pt x="5724" y="498"/>
                      <a:pt x="5425" y="742"/>
                      <a:pt x="5127" y="1014"/>
                    </a:cubicBezTo>
                    <a:cubicBezTo>
                      <a:pt x="4096" y="1909"/>
                      <a:pt x="3093" y="2750"/>
                      <a:pt x="2171" y="3699"/>
                    </a:cubicBezTo>
                    <a:cubicBezTo>
                      <a:pt x="1465" y="4404"/>
                      <a:pt x="842" y="5164"/>
                      <a:pt x="299" y="6032"/>
                    </a:cubicBezTo>
                    <a:cubicBezTo>
                      <a:pt x="163" y="6249"/>
                      <a:pt x="55" y="6466"/>
                      <a:pt x="1" y="6710"/>
                    </a:cubicBezTo>
                    <a:lnTo>
                      <a:pt x="1140" y="6710"/>
                    </a:lnTo>
                    <a:cubicBezTo>
                      <a:pt x="1194" y="6601"/>
                      <a:pt x="1248" y="6547"/>
                      <a:pt x="1276" y="6438"/>
                    </a:cubicBezTo>
                    <a:cubicBezTo>
                      <a:pt x="1682" y="5760"/>
                      <a:pt x="2198" y="5191"/>
                      <a:pt x="2767" y="4621"/>
                    </a:cubicBezTo>
                    <a:cubicBezTo>
                      <a:pt x="3798" y="3590"/>
                      <a:pt x="4883" y="2641"/>
                      <a:pt x="5941" y="1719"/>
                    </a:cubicBezTo>
                    <a:cubicBezTo>
                      <a:pt x="6131" y="1556"/>
                      <a:pt x="6348" y="1421"/>
                      <a:pt x="6538" y="1285"/>
                    </a:cubicBezTo>
                    <a:cubicBezTo>
                      <a:pt x="6764" y="1146"/>
                      <a:pt x="6980" y="1084"/>
                      <a:pt x="7191" y="1084"/>
                    </a:cubicBezTo>
                    <a:cubicBezTo>
                      <a:pt x="7435" y="1084"/>
                      <a:pt x="7674" y="1167"/>
                      <a:pt x="7921" y="1312"/>
                    </a:cubicBezTo>
                    <a:cubicBezTo>
                      <a:pt x="8409" y="1610"/>
                      <a:pt x="8653" y="1990"/>
                      <a:pt x="8572" y="2560"/>
                    </a:cubicBezTo>
                    <a:cubicBezTo>
                      <a:pt x="8545" y="2777"/>
                      <a:pt x="8518" y="2967"/>
                      <a:pt x="8409" y="3184"/>
                    </a:cubicBezTo>
                    <a:cubicBezTo>
                      <a:pt x="8328" y="3319"/>
                      <a:pt x="8274" y="3482"/>
                      <a:pt x="8165" y="3618"/>
                    </a:cubicBezTo>
                    <a:cubicBezTo>
                      <a:pt x="7433" y="4703"/>
                      <a:pt x="6619" y="5760"/>
                      <a:pt x="5697" y="6683"/>
                    </a:cubicBezTo>
                    <a:lnTo>
                      <a:pt x="7107" y="6683"/>
                    </a:lnTo>
                    <a:cubicBezTo>
                      <a:pt x="7704" y="6032"/>
                      <a:pt x="8274" y="5326"/>
                      <a:pt x="8789" y="4621"/>
                    </a:cubicBezTo>
                    <a:cubicBezTo>
                      <a:pt x="9060" y="4241"/>
                      <a:pt x="9277" y="3862"/>
                      <a:pt x="9413" y="3428"/>
                    </a:cubicBezTo>
                    <a:cubicBezTo>
                      <a:pt x="9630" y="2912"/>
                      <a:pt x="9684" y="2397"/>
                      <a:pt x="9548" y="1827"/>
                    </a:cubicBezTo>
                    <a:cubicBezTo>
                      <a:pt x="9425" y="922"/>
                      <a:pt x="8364" y="0"/>
                      <a:pt x="7195" y="0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9" name="Google Shape;309;p6"/>
          <p:cNvSpPr txBox="1">
            <a:spLocks noGrp="1"/>
          </p:cNvSpPr>
          <p:nvPr>
            <p:ph type="title"/>
          </p:nvPr>
        </p:nvSpPr>
        <p:spPr>
          <a:xfrm>
            <a:off x="4425025" y="1834900"/>
            <a:ext cx="360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6"/>
          <p:cNvSpPr txBox="1">
            <a:spLocks noGrp="1"/>
          </p:cNvSpPr>
          <p:nvPr>
            <p:ph type="title" idx="2" hasCustomPrompt="1"/>
          </p:nvPr>
        </p:nvSpPr>
        <p:spPr>
          <a:xfrm>
            <a:off x="2888425" y="1050150"/>
            <a:ext cx="1292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1" name="Google Shape;311;p6"/>
          <p:cNvSpPr txBox="1">
            <a:spLocks noGrp="1"/>
          </p:cNvSpPr>
          <p:nvPr>
            <p:ph type="subTitle" idx="1"/>
          </p:nvPr>
        </p:nvSpPr>
        <p:spPr>
          <a:xfrm>
            <a:off x="4425025" y="2676700"/>
            <a:ext cx="3601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SECTION_HEADER_1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7"/>
          <p:cNvGrpSpPr/>
          <p:nvPr/>
        </p:nvGrpSpPr>
        <p:grpSpPr>
          <a:xfrm>
            <a:off x="0" y="331080"/>
            <a:ext cx="8805076" cy="4812979"/>
            <a:chOff x="0" y="457275"/>
            <a:chExt cx="6758060" cy="3694051"/>
          </a:xfrm>
        </p:grpSpPr>
        <p:sp>
          <p:nvSpPr>
            <p:cNvPr id="314" name="Google Shape;314;p7"/>
            <p:cNvSpPr/>
            <p:nvPr/>
          </p:nvSpPr>
          <p:spPr>
            <a:xfrm>
              <a:off x="621392" y="693005"/>
              <a:ext cx="1235221" cy="902569"/>
            </a:xfrm>
            <a:custGeom>
              <a:avLst/>
              <a:gdLst/>
              <a:ahLst/>
              <a:cxnLst/>
              <a:rect l="l" t="t" r="r" b="b"/>
              <a:pathLst>
                <a:path w="12885" h="9415" extrusionOk="0">
                  <a:moveTo>
                    <a:pt x="10412" y="0"/>
                  </a:moveTo>
                  <a:cubicBezTo>
                    <a:pt x="10259" y="0"/>
                    <a:pt x="10098" y="17"/>
                    <a:pt x="9928" y="54"/>
                  </a:cubicBezTo>
                  <a:cubicBezTo>
                    <a:pt x="9386" y="190"/>
                    <a:pt x="8897" y="326"/>
                    <a:pt x="8382" y="570"/>
                  </a:cubicBezTo>
                  <a:cubicBezTo>
                    <a:pt x="7623" y="895"/>
                    <a:pt x="6917" y="1275"/>
                    <a:pt x="6212" y="1682"/>
                  </a:cubicBezTo>
                  <a:cubicBezTo>
                    <a:pt x="4883" y="2387"/>
                    <a:pt x="3635" y="3228"/>
                    <a:pt x="2442" y="4150"/>
                  </a:cubicBezTo>
                  <a:cubicBezTo>
                    <a:pt x="1981" y="4530"/>
                    <a:pt x="1574" y="4964"/>
                    <a:pt x="1194" y="5452"/>
                  </a:cubicBezTo>
                  <a:cubicBezTo>
                    <a:pt x="706" y="5994"/>
                    <a:pt x="353" y="6618"/>
                    <a:pt x="218" y="7351"/>
                  </a:cubicBezTo>
                  <a:cubicBezTo>
                    <a:pt x="1" y="8381"/>
                    <a:pt x="760" y="9331"/>
                    <a:pt x="1791" y="9412"/>
                  </a:cubicBezTo>
                  <a:cubicBezTo>
                    <a:pt x="1848" y="9414"/>
                    <a:pt x="1906" y="9414"/>
                    <a:pt x="1963" y="9414"/>
                  </a:cubicBezTo>
                  <a:cubicBezTo>
                    <a:pt x="2930" y="9414"/>
                    <a:pt x="3849" y="9198"/>
                    <a:pt x="4720" y="8788"/>
                  </a:cubicBezTo>
                  <a:cubicBezTo>
                    <a:pt x="5941" y="8246"/>
                    <a:pt x="7053" y="7568"/>
                    <a:pt x="8219" y="6889"/>
                  </a:cubicBezTo>
                  <a:cubicBezTo>
                    <a:pt x="9304" y="6266"/>
                    <a:pt x="10389" y="5588"/>
                    <a:pt x="11338" y="4720"/>
                  </a:cubicBezTo>
                  <a:cubicBezTo>
                    <a:pt x="11881" y="4258"/>
                    <a:pt x="12342" y="3716"/>
                    <a:pt x="12640" y="3038"/>
                  </a:cubicBezTo>
                  <a:cubicBezTo>
                    <a:pt x="12830" y="2658"/>
                    <a:pt x="12885" y="2333"/>
                    <a:pt x="12749" y="1953"/>
                  </a:cubicBezTo>
                  <a:cubicBezTo>
                    <a:pt x="12640" y="1573"/>
                    <a:pt x="12478" y="1248"/>
                    <a:pt x="12234" y="976"/>
                  </a:cubicBezTo>
                  <a:cubicBezTo>
                    <a:pt x="11716" y="414"/>
                    <a:pt x="11160" y="0"/>
                    <a:pt x="10412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0" y="1927162"/>
              <a:ext cx="2428644" cy="2224164"/>
            </a:xfrm>
            <a:custGeom>
              <a:avLst/>
              <a:gdLst/>
              <a:ahLst/>
              <a:cxnLst/>
              <a:rect l="l" t="t" r="r" b="b"/>
              <a:pathLst>
                <a:path w="25334" h="23201" extrusionOk="0">
                  <a:moveTo>
                    <a:pt x="17349" y="1"/>
                  </a:moveTo>
                  <a:cubicBezTo>
                    <a:pt x="16228" y="1"/>
                    <a:pt x="15188" y="257"/>
                    <a:pt x="14186" y="769"/>
                  </a:cubicBezTo>
                  <a:cubicBezTo>
                    <a:pt x="13101" y="1366"/>
                    <a:pt x="12043" y="2044"/>
                    <a:pt x="11094" y="2804"/>
                  </a:cubicBezTo>
                  <a:cubicBezTo>
                    <a:pt x="7242" y="5841"/>
                    <a:pt x="3526" y="9015"/>
                    <a:pt x="0" y="12433"/>
                  </a:cubicBezTo>
                  <a:lnTo>
                    <a:pt x="0" y="23201"/>
                  </a:lnTo>
                  <a:lnTo>
                    <a:pt x="10470" y="23201"/>
                  </a:lnTo>
                  <a:cubicBezTo>
                    <a:pt x="10714" y="22957"/>
                    <a:pt x="10985" y="22740"/>
                    <a:pt x="11229" y="22523"/>
                  </a:cubicBezTo>
                  <a:cubicBezTo>
                    <a:pt x="14050" y="19946"/>
                    <a:pt x="16871" y="17369"/>
                    <a:pt x="19529" y="14684"/>
                  </a:cubicBezTo>
                  <a:cubicBezTo>
                    <a:pt x="21428" y="12785"/>
                    <a:pt x="23218" y="10778"/>
                    <a:pt x="24493" y="8364"/>
                  </a:cubicBezTo>
                  <a:cubicBezTo>
                    <a:pt x="25334" y="6737"/>
                    <a:pt x="25171" y="5190"/>
                    <a:pt x="24195" y="3807"/>
                  </a:cubicBezTo>
                  <a:cubicBezTo>
                    <a:pt x="22730" y="1692"/>
                    <a:pt x="20804" y="200"/>
                    <a:pt x="18092" y="37"/>
                  </a:cubicBezTo>
                  <a:cubicBezTo>
                    <a:pt x="17840" y="13"/>
                    <a:pt x="17592" y="1"/>
                    <a:pt x="17349" y="1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1157082" y="2395939"/>
              <a:ext cx="2948712" cy="1617722"/>
            </a:xfrm>
            <a:custGeom>
              <a:avLst/>
              <a:gdLst/>
              <a:ahLst/>
              <a:cxnLst/>
              <a:rect l="l" t="t" r="r" b="b"/>
              <a:pathLst>
                <a:path w="30759" h="16875" extrusionOk="0">
                  <a:moveTo>
                    <a:pt x="21833" y="2752"/>
                  </a:moveTo>
                  <a:cubicBezTo>
                    <a:pt x="22852" y="2752"/>
                    <a:pt x="23889" y="2863"/>
                    <a:pt x="24873" y="3257"/>
                  </a:cubicBezTo>
                  <a:cubicBezTo>
                    <a:pt x="26961" y="4016"/>
                    <a:pt x="27504" y="5969"/>
                    <a:pt x="26148" y="7760"/>
                  </a:cubicBezTo>
                  <a:cubicBezTo>
                    <a:pt x="25361" y="8844"/>
                    <a:pt x="24222" y="9550"/>
                    <a:pt x="23110" y="10201"/>
                  </a:cubicBezTo>
                  <a:cubicBezTo>
                    <a:pt x="22188" y="10743"/>
                    <a:pt x="21238" y="11150"/>
                    <a:pt x="20289" y="11611"/>
                  </a:cubicBezTo>
                  <a:cubicBezTo>
                    <a:pt x="17495" y="12696"/>
                    <a:pt x="14593" y="13510"/>
                    <a:pt x="11609" y="13917"/>
                  </a:cubicBezTo>
                  <a:cubicBezTo>
                    <a:pt x="11052" y="14000"/>
                    <a:pt x="10498" y="14039"/>
                    <a:pt x="9946" y="14039"/>
                  </a:cubicBezTo>
                  <a:cubicBezTo>
                    <a:pt x="8886" y="14039"/>
                    <a:pt x="7834" y="13895"/>
                    <a:pt x="6781" y="13645"/>
                  </a:cubicBezTo>
                  <a:cubicBezTo>
                    <a:pt x="4964" y="13211"/>
                    <a:pt x="4204" y="12072"/>
                    <a:pt x="4449" y="10174"/>
                  </a:cubicBezTo>
                  <a:cubicBezTo>
                    <a:pt x="4611" y="8817"/>
                    <a:pt x="5398" y="7868"/>
                    <a:pt x="6456" y="7054"/>
                  </a:cubicBezTo>
                  <a:cubicBezTo>
                    <a:pt x="7459" y="6268"/>
                    <a:pt x="8653" y="5752"/>
                    <a:pt x="9846" y="5291"/>
                  </a:cubicBezTo>
                  <a:cubicBezTo>
                    <a:pt x="13427" y="3745"/>
                    <a:pt x="17197" y="3013"/>
                    <a:pt x="21103" y="2769"/>
                  </a:cubicBezTo>
                  <a:cubicBezTo>
                    <a:pt x="21344" y="2758"/>
                    <a:pt x="21588" y="2752"/>
                    <a:pt x="21833" y="2752"/>
                  </a:cubicBezTo>
                  <a:close/>
                  <a:moveTo>
                    <a:pt x="22084" y="0"/>
                  </a:moveTo>
                  <a:cubicBezTo>
                    <a:pt x="17355" y="0"/>
                    <a:pt x="12830" y="1076"/>
                    <a:pt x="8409" y="2850"/>
                  </a:cubicBezTo>
                  <a:cubicBezTo>
                    <a:pt x="8002" y="3013"/>
                    <a:pt x="7649" y="3148"/>
                    <a:pt x="7269" y="3284"/>
                  </a:cubicBezTo>
                  <a:cubicBezTo>
                    <a:pt x="5533" y="4125"/>
                    <a:pt x="3987" y="5156"/>
                    <a:pt x="2848" y="6702"/>
                  </a:cubicBezTo>
                  <a:cubicBezTo>
                    <a:pt x="0" y="10662"/>
                    <a:pt x="1845" y="15463"/>
                    <a:pt x="6564" y="16466"/>
                  </a:cubicBezTo>
                  <a:cubicBezTo>
                    <a:pt x="7662" y="16694"/>
                    <a:pt x="8776" y="16875"/>
                    <a:pt x="9894" y="16875"/>
                  </a:cubicBezTo>
                  <a:cubicBezTo>
                    <a:pt x="10239" y="16875"/>
                    <a:pt x="10585" y="16857"/>
                    <a:pt x="10931" y="16819"/>
                  </a:cubicBezTo>
                  <a:cubicBezTo>
                    <a:pt x="15949" y="16276"/>
                    <a:pt x="20723" y="14974"/>
                    <a:pt x="25063" y="12289"/>
                  </a:cubicBezTo>
                  <a:cubicBezTo>
                    <a:pt x="26500" y="11421"/>
                    <a:pt x="27802" y="10445"/>
                    <a:pt x="28724" y="9007"/>
                  </a:cubicBezTo>
                  <a:cubicBezTo>
                    <a:pt x="30759" y="5861"/>
                    <a:pt x="29619" y="2118"/>
                    <a:pt x="26148" y="707"/>
                  </a:cubicBezTo>
                  <a:cubicBezTo>
                    <a:pt x="24954" y="219"/>
                    <a:pt x="23706" y="2"/>
                    <a:pt x="22432" y="2"/>
                  </a:cubicBezTo>
                  <a:cubicBezTo>
                    <a:pt x="22316" y="1"/>
                    <a:pt x="22200" y="0"/>
                    <a:pt x="22084" y="0"/>
                  </a:cubicBezTo>
                  <a:close/>
                </a:path>
              </a:pathLst>
            </a:custGeom>
            <a:solidFill>
              <a:srgbClr val="9AD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5392846" y="457275"/>
              <a:ext cx="1365213" cy="587077"/>
            </a:xfrm>
            <a:custGeom>
              <a:avLst/>
              <a:gdLst/>
              <a:ahLst/>
              <a:cxnLst/>
              <a:rect l="l" t="t" r="r" b="b"/>
              <a:pathLst>
                <a:path w="14241" h="6124" extrusionOk="0">
                  <a:moveTo>
                    <a:pt x="4243" y="1"/>
                  </a:moveTo>
                  <a:cubicBezTo>
                    <a:pt x="3772" y="1"/>
                    <a:pt x="3299" y="69"/>
                    <a:pt x="2875" y="154"/>
                  </a:cubicBezTo>
                  <a:cubicBezTo>
                    <a:pt x="2143" y="235"/>
                    <a:pt x="1465" y="479"/>
                    <a:pt x="868" y="967"/>
                  </a:cubicBezTo>
                  <a:cubicBezTo>
                    <a:pt x="27" y="1645"/>
                    <a:pt x="0" y="2839"/>
                    <a:pt x="787" y="3571"/>
                  </a:cubicBezTo>
                  <a:cubicBezTo>
                    <a:pt x="1519" y="4276"/>
                    <a:pt x="2414" y="4710"/>
                    <a:pt x="3390" y="4982"/>
                  </a:cubicBezTo>
                  <a:cubicBezTo>
                    <a:pt x="4665" y="5334"/>
                    <a:pt x="5994" y="5524"/>
                    <a:pt x="7296" y="5768"/>
                  </a:cubicBezTo>
                  <a:cubicBezTo>
                    <a:pt x="8453" y="5969"/>
                    <a:pt x="9609" y="6124"/>
                    <a:pt x="10808" y="6124"/>
                  </a:cubicBezTo>
                  <a:cubicBezTo>
                    <a:pt x="10903" y="6124"/>
                    <a:pt x="10998" y="6123"/>
                    <a:pt x="11094" y="6121"/>
                  </a:cubicBezTo>
                  <a:cubicBezTo>
                    <a:pt x="11799" y="6121"/>
                    <a:pt x="12504" y="5985"/>
                    <a:pt x="13182" y="5660"/>
                  </a:cubicBezTo>
                  <a:cubicBezTo>
                    <a:pt x="13562" y="5524"/>
                    <a:pt x="13833" y="5307"/>
                    <a:pt x="13969" y="4927"/>
                  </a:cubicBezTo>
                  <a:cubicBezTo>
                    <a:pt x="14104" y="4575"/>
                    <a:pt x="14240" y="4222"/>
                    <a:pt x="14213" y="3842"/>
                  </a:cubicBezTo>
                  <a:cubicBezTo>
                    <a:pt x="14132" y="2920"/>
                    <a:pt x="13915" y="2134"/>
                    <a:pt x="13019" y="1672"/>
                  </a:cubicBezTo>
                  <a:cubicBezTo>
                    <a:pt x="12504" y="1428"/>
                    <a:pt x="12043" y="1238"/>
                    <a:pt x="11501" y="1049"/>
                  </a:cubicBezTo>
                  <a:cubicBezTo>
                    <a:pt x="10714" y="804"/>
                    <a:pt x="9927" y="669"/>
                    <a:pt x="9114" y="506"/>
                  </a:cubicBezTo>
                  <a:cubicBezTo>
                    <a:pt x="7622" y="208"/>
                    <a:pt x="6130" y="72"/>
                    <a:pt x="4638" y="18"/>
                  </a:cubicBezTo>
                  <a:cubicBezTo>
                    <a:pt x="4507" y="6"/>
                    <a:pt x="4375" y="1"/>
                    <a:pt x="4243" y="1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5546229" y="841212"/>
              <a:ext cx="746309" cy="408385"/>
            </a:xfrm>
            <a:custGeom>
              <a:avLst/>
              <a:gdLst/>
              <a:ahLst/>
              <a:cxnLst/>
              <a:rect l="l" t="t" r="r" b="b"/>
              <a:pathLst>
                <a:path w="7785" h="4260" extrusionOk="0">
                  <a:moveTo>
                    <a:pt x="5487" y="673"/>
                  </a:moveTo>
                  <a:cubicBezTo>
                    <a:pt x="5566" y="673"/>
                    <a:pt x="5645" y="675"/>
                    <a:pt x="5723" y="678"/>
                  </a:cubicBezTo>
                  <a:cubicBezTo>
                    <a:pt x="5968" y="705"/>
                    <a:pt x="6212" y="732"/>
                    <a:pt x="6402" y="814"/>
                  </a:cubicBezTo>
                  <a:cubicBezTo>
                    <a:pt x="6537" y="841"/>
                    <a:pt x="6646" y="922"/>
                    <a:pt x="6754" y="1004"/>
                  </a:cubicBezTo>
                  <a:cubicBezTo>
                    <a:pt x="7053" y="1248"/>
                    <a:pt x="7053" y="1600"/>
                    <a:pt x="6808" y="1899"/>
                  </a:cubicBezTo>
                  <a:cubicBezTo>
                    <a:pt x="6537" y="2224"/>
                    <a:pt x="6212" y="2441"/>
                    <a:pt x="5805" y="2604"/>
                  </a:cubicBezTo>
                  <a:cubicBezTo>
                    <a:pt x="5262" y="2821"/>
                    <a:pt x="4666" y="3011"/>
                    <a:pt x="4069" y="3146"/>
                  </a:cubicBezTo>
                  <a:cubicBezTo>
                    <a:pt x="3364" y="3309"/>
                    <a:pt x="2686" y="3499"/>
                    <a:pt x="1953" y="3553"/>
                  </a:cubicBezTo>
                  <a:cubicBezTo>
                    <a:pt x="1877" y="3569"/>
                    <a:pt x="1803" y="3576"/>
                    <a:pt x="1730" y="3576"/>
                  </a:cubicBezTo>
                  <a:cubicBezTo>
                    <a:pt x="1417" y="3576"/>
                    <a:pt x="1143" y="3433"/>
                    <a:pt x="923" y="3146"/>
                  </a:cubicBezTo>
                  <a:cubicBezTo>
                    <a:pt x="733" y="2984"/>
                    <a:pt x="706" y="2794"/>
                    <a:pt x="814" y="2550"/>
                  </a:cubicBezTo>
                  <a:cubicBezTo>
                    <a:pt x="950" y="2197"/>
                    <a:pt x="1221" y="1980"/>
                    <a:pt x="1601" y="1736"/>
                  </a:cubicBezTo>
                  <a:cubicBezTo>
                    <a:pt x="2279" y="1356"/>
                    <a:pt x="3092" y="1058"/>
                    <a:pt x="3906" y="841"/>
                  </a:cubicBezTo>
                  <a:cubicBezTo>
                    <a:pt x="4424" y="747"/>
                    <a:pt x="4963" y="673"/>
                    <a:pt x="5487" y="673"/>
                  </a:cubicBezTo>
                  <a:close/>
                  <a:moveTo>
                    <a:pt x="5696" y="0"/>
                  </a:moveTo>
                  <a:cubicBezTo>
                    <a:pt x="4096" y="0"/>
                    <a:pt x="2604" y="407"/>
                    <a:pt x="1221" y="1194"/>
                  </a:cubicBezTo>
                  <a:cubicBezTo>
                    <a:pt x="868" y="1383"/>
                    <a:pt x="597" y="1628"/>
                    <a:pt x="407" y="1926"/>
                  </a:cubicBezTo>
                  <a:cubicBezTo>
                    <a:pt x="163" y="2306"/>
                    <a:pt x="0" y="2712"/>
                    <a:pt x="163" y="3201"/>
                  </a:cubicBezTo>
                  <a:cubicBezTo>
                    <a:pt x="380" y="3743"/>
                    <a:pt x="787" y="4042"/>
                    <a:pt x="1329" y="4204"/>
                  </a:cubicBezTo>
                  <a:cubicBezTo>
                    <a:pt x="1432" y="4245"/>
                    <a:pt x="1526" y="4259"/>
                    <a:pt x="1618" y="4259"/>
                  </a:cubicBezTo>
                  <a:cubicBezTo>
                    <a:pt x="1768" y="4259"/>
                    <a:pt x="1910" y="4221"/>
                    <a:pt x="2062" y="4204"/>
                  </a:cubicBezTo>
                  <a:cubicBezTo>
                    <a:pt x="3255" y="4096"/>
                    <a:pt x="4449" y="3825"/>
                    <a:pt x="5561" y="3418"/>
                  </a:cubicBezTo>
                  <a:cubicBezTo>
                    <a:pt x="5968" y="3255"/>
                    <a:pt x="6374" y="3119"/>
                    <a:pt x="6754" y="2848"/>
                  </a:cubicBezTo>
                  <a:cubicBezTo>
                    <a:pt x="7025" y="2685"/>
                    <a:pt x="7297" y="2441"/>
                    <a:pt x="7487" y="2143"/>
                  </a:cubicBezTo>
                  <a:cubicBezTo>
                    <a:pt x="7785" y="1628"/>
                    <a:pt x="7731" y="949"/>
                    <a:pt x="7297" y="543"/>
                  </a:cubicBezTo>
                  <a:cubicBezTo>
                    <a:pt x="7080" y="380"/>
                    <a:pt x="6890" y="190"/>
                    <a:pt x="6619" y="136"/>
                  </a:cubicBezTo>
                  <a:cubicBezTo>
                    <a:pt x="6293" y="27"/>
                    <a:pt x="5995" y="0"/>
                    <a:pt x="5696" y="0"/>
                  </a:cubicBezTo>
                  <a:close/>
                </a:path>
              </a:pathLst>
            </a:custGeom>
            <a:solidFill>
              <a:srgbClr val="81D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7"/>
          <p:cNvSpPr txBox="1">
            <a:spLocks noGrp="1"/>
          </p:cNvSpPr>
          <p:nvPr>
            <p:ph type="subTitle" idx="1"/>
          </p:nvPr>
        </p:nvSpPr>
        <p:spPr>
          <a:xfrm>
            <a:off x="5780675" y="3484488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/>
            </a:lvl9pPr>
          </a:lstStyle>
          <a:p>
            <a:endParaRPr/>
          </a:p>
        </p:txBody>
      </p:sp>
      <p:sp>
        <p:nvSpPr>
          <p:cNvPr id="320" name="Google Shape;320;p7"/>
          <p:cNvSpPr txBox="1">
            <a:spLocks noGrp="1"/>
          </p:cNvSpPr>
          <p:nvPr>
            <p:ph type="subTitle" idx="2"/>
          </p:nvPr>
        </p:nvSpPr>
        <p:spPr>
          <a:xfrm>
            <a:off x="5780675" y="3878363"/>
            <a:ext cx="2178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21" name="Google Shape;321;p7"/>
          <p:cNvSpPr txBox="1">
            <a:spLocks noGrp="1"/>
          </p:cNvSpPr>
          <p:nvPr>
            <p:ph type="subTitle" idx="3"/>
          </p:nvPr>
        </p:nvSpPr>
        <p:spPr>
          <a:xfrm>
            <a:off x="5780675" y="2040375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/>
            </a:lvl9pPr>
          </a:lstStyle>
          <a:p>
            <a:endParaRPr/>
          </a:p>
        </p:txBody>
      </p:sp>
      <p:sp>
        <p:nvSpPr>
          <p:cNvPr id="322" name="Google Shape;322;p7"/>
          <p:cNvSpPr txBox="1">
            <a:spLocks noGrp="1"/>
          </p:cNvSpPr>
          <p:nvPr>
            <p:ph type="subTitle" idx="4"/>
          </p:nvPr>
        </p:nvSpPr>
        <p:spPr>
          <a:xfrm>
            <a:off x="5780675" y="2434250"/>
            <a:ext cx="2178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23" name="Google Shape;323;p7"/>
          <p:cNvSpPr txBox="1">
            <a:spLocks noGrp="1"/>
          </p:cNvSpPr>
          <p:nvPr>
            <p:ph type="subTitle" idx="5"/>
          </p:nvPr>
        </p:nvSpPr>
        <p:spPr>
          <a:xfrm>
            <a:off x="1833675" y="2925863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/>
            </a:lvl9pPr>
          </a:lstStyle>
          <a:p>
            <a:endParaRPr/>
          </a:p>
        </p:txBody>
      </p:sp>
      <p:sp>
        <p:nvSpPr>
          <p:cNvPr id="324" name="Google Shape;324;p7"/>
          <p:cNvSpPr txBox="1">
            <a:spLocks noGrp="1"/>
          </p:cNvSpPr>
          <p:nvPr>
            <p:ph type="subTitle" idx="6"/>
          </p:nvPr>
        </p:nvSpPr>
        <p:spPr>
          <a:xfrm>
            <a:off x="1833675" y="3319738"/>
            <a:ext cx="2178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25" name="Google Shape;325;p7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6605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7"/>
          <p:cNvSpPr txBox="1">
            <a:spLocks noGrp="1"/>
          </p:cNvSpPr>
          <p:nvPr>
            <p:ph type="subTitle" idx="7"/>
          </p:nvPr>
        </p:nvSpPr>
        <p:spPr>
          <a:xfrm>
            <a:off x="1833675" y="1481750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 b="1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 b="1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 b="1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 b="1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 b="1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 b="1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 b="1"/>
            </a:lvl9pPr>
          </a:lstStyle>
          <a:p>
            <a:endParaRPr/>
          </a:p>
        </p:txBody>
      </p:sp>
      <p:sp>
        <p:nvSpPr>
          <p:cNvPr id="327" name="Google Shape;327;p7"/>
          <p:cNvSpPr txBox="1">
            <a:spLocks noGrp="1"/>
          </p:cNvSpPr>
          <p:nvPr>
            <p:ph type="subTitle" idx="8"/>
          </p:nvPr>
        </p:nvSpPr>
        <p:spPr>
          <a:xfrm>
            <a:off x="1833675" y="1875625"/>
            <a:ext cx="2178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28" name="Google Shape;328;p7"/>
          <p:cNvSpPr txBox="1">
            <a:spLocks noGrp="1"/>
          </p:cNvSpPr>
          <p:nvPr>
            <p:ph type="title" idx="9" hasCustomPrompt="1"/>
          </p:nvPr>
        </p:nvSpPr>
        <p:spPr>
          <a:xfrm>
            <a:off x="809225" y="1556125"/>
            <a:ext cx="8412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9" name="Google Shape;329;p7"/>
          <p:cNvSpPr txBox="1">
            <a:spLocks noGrp="1"/>
          </p:cNvSpPr>
          <p:nvPr>
            <p:ph type="title" idx="13" hasCustomPrompt="1"/>
          </p:nvPr>
        </p:nvSpPr>
        <p:spPr>
          <a:xfrm>
            <a:off x="809225" y="3000238"/>
            <a:ext cx="8412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0" name="Google Shape;330;p7"/>
          <p:cNvSpPr txBox="1">
            <a:spLocks noGrp="1"/>
          </p:cNvSpPr>
          <p:nvPr>
            <p:ph type="title" idx="14" hasCustomPrompt="1"/>
          </p:nvPr>
        </p:nvSpPr>
        <p:spPr>
          <a:xfrm>
            <a:off x="4756225" y="2114750"/>
            <a:ext cx="8412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1" name="Google Shape;331;p7"/>
          <p:cNvSpPr txBox="1">
            <a:spLocks noGrp="1"/>
          </p:cNvSpPr>
          <p:nvPr>
            <p:ph type="title" idx="15" hasCustomPrompt="1"/>
          </p:nvPr>
        </p:nvSpPr>
        <p:spPr>
          <a:xfrm>
            <a:off x="4756225" y="3558863"/>
            <a:ext cx="8412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8"/>
          <p:cNvGrpSpPr/>
          <p:nvPr/>
        </p:nvGrpSpPr>
        <p:grpSpPr>
          <a:xfrm>
            <a:off x="-6" y="307330"/>
            <a:ext cx="8969212" cy="4836171"/>
            <a:chOff x="2155350" y="425175"/>
            <a:chExt cx="832850" cy="450925"/>
          </a:xfrm>
        </p:grpSpPr>
        <p:sp>
          <p:nvSpPr>
            <p:cNvPr id="334" name="Google Shape;334;p8"/>
            <p:cNvSpPr/>
            <p:nvPr/>
          </p:nvSpPr>
          <p:spPr>
            <a:xfrm>
              <a:off x="2352925" y="425175"/>
              <a:ext cx="102850" cy="115525"/>
            </a:xfrm>
            <a:custGeom>
              <a:avLst/>
              <a:gdLst/>
              <a:ahLst/>
              <a:cxnLst/>
              <a:rect l="l" t="t" r="r" b="b"/>
              <a:pathLst>
                <a:path w="4114" h="4621" extrusionOk="0">
                  <a:moveTo>
                    <a:pt x="857" y="0"/>
                  </a:moveTo>
                  <a:cubicBezTo>
                    <a:pt x="749" y="0"/>
                    <a:pt x="644" y="38"/>
                    <a:pt x="538" y="120"/>
                  </a:cubicBezTo>
                  <a:cubicBezTo>
                    <a:pt x="259" y="292"/>
                    <a:pt x="65" y="550"/>
                    <a:pt x="43" y="895"/>
                  </a:cubicBezTo>
                  <a:cubicBezTo>
                    <a:pt x="0" y="1046"/>
                    <a:pt x="43" y="1239"/>
                    <a:pt x="108" y="1433"/>
                  </a:cubicBezTo>
                  <a:cubicBezTo>
                    <a:pt x="194" y="1562"/>
                    <a:pt x="280" y="1692"/>
                    <a:pt x="388" y="1842"/>
                  </a:cubicBezTo>
                  <a:cubicBezTo>
                    <a:pt x="969" y="2618"/>
                    <a:pt x="1615" y="3350"/>
                    <a:pt x="2326" y="4017"/>
                  </a:cubicBezTo>
                  <a:cubicBezTo>
                    <a:pt x="2541" y="4233"/>
                    <a:pt x="2778" y="4426"/>
                    <a:pt x="3058" y="4556"/>
                  </a:cubicBezTo>
                  <a:cubicBezTo>
                    <a:pt x="3151" y="4598"/>
                    <a:pt x="3240" y="4620"/>
                    <a:pt x="3327" y="4620"/>
                  </a:cubicBezTo>
                  <a:cubicBezTo>
                    <a:pt x="3463" y="4620"/>
                    <a:pt x="3594" y="4566"/>
                    <a:pt x="3726" y="4448"/>
                  </a:cubicBezTo>
                  <a:cubicBezTo>
                    <a:pt x="3855" y="4319"/>
                    <a:pt x="3962" y="4168"/>
                    <a:pt x="4049" y="4017"/>
                  </a:cubicBezTo>
                  <a:cubicBezTo>
                    <a:pt x="4113" y="3845"/>
                    <a:pt x="4113" y="3694"/>
                    <a:pt x="4070" y="3522"/>
                  </a:cubicBezTo>
                  <a:cubicBezTo>
                    <a:pt x="4027" y="3371"/>
                    <a:pt x="3962" y="3242"/>
                    <a:pt x="3876" y="3091"/>
                  </a:cubicBezTo>
                  <a:cubicBezTo>
                    <a:pt x="3618" y="2639"/>
                    <a:pt x="3295" y="2230"/>
                    <a:pt x="2950" y="1842"/>
                  </a:cubicBezTo>
                  <a:cubicBezTo>
                    <a:pt x="2627" y="1455"/>
                    <a:pt x="2304" y="1089"/>
                    <a:pt x="1938" y="723"/>
                  </a:cubicBezTo>
                  <a:cubicBezTo>
                    <a:pt x="1701" y="486"/>
                    <a:pt x="1464" y="249"/>
                    <a:pt x="1141" y="77"/>
                  </a:cubicBezTo>
                  <a:cubicBezTo>
                    <a:pt x="1043" y="27"/>
                    <a:pt x="949" y="0"/>
                    <a:pt x="857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2800300" y="636700"/>
              <a:ext cx="187900" cy="239400"/>
            </a:xfrm>
            <a:custGeom>
              <a:avLst/>
              <a:gdLst/>
              <a:ahLst/>
              <a:cxnLst/>
              <a:rect l="l" t="t" r="r" b="b"/>
              <a:pathLst>
                <a:path w="7516" h="9576" extrusionOk="0">
                  <a:moveTo>
                    <a:pt x="5545" y="0"/>
                  </a:moveTo>
                  <a:cubicBezTo>
                    <a:pt x="5390" y="0"/>
                    <a:pt x="5236" y="27"/>
                    <a:pt x="5082" y="78"/>
                  </a:cubicBezTo>
                  <a:cubicBezTo>
                    <a:pt x="4544" y="229"/>
                    <a:pt x="4070" y="531"/>
                    <a:pt x="3704" y="940"/>
                  </a:cubicBezTo>
                  <a:cubicBezTo>
                    <a:pt x="3273" y="1371"/>
                    <a:pt x="2929" y="1887"/>
                    <a:pt x="2541" y="2490"/>
                  </a:cubicBezTo>
                  <a:cubicBezTo>
                    <a:pt x="2455" y="2641"/>
                    <a:pt x="2347" y="2813"/>
                    <a:pt x="2240" y="3029"/>
                  </a:cubicBezTo>
                  <a:cubicBezTo>
                    <a:pt x="1507" y="4428"/>
                    <a:pt x="905" y="5893"/>
                    <a:pt x="366" y="7379"/>
                  </a:cubicBezTo>
                  <a:cubicBezTo>
                    <a:pt x="194" y="7788"/>
                    <a:pt x="65" y="8240"/>
                    <a:pt x="43" y="8692"/>
                  </a:cubicBezTo>
                  <a:cubicBezTo>
                    <a:pt x="0" y="9015"/>
                    <a:pt x="43" y="9317"/>
                    <a:pt x="172" y="9575"/>
                  </a:cubicBezTo>
                  <a:lnTo>
                    <a:pt x="3984" y="9575"/>
                  </a:lnTo>
                  <a:cubicBezTo>
                    <a:pt x="4242" y="9274"/>
                    <a:pt x="4415" y="8929"/>
                    <a:pt x="4608" y="8606"/>
                  </a:cubicBezTo>
                  <a:cubicBezTo>
                    <a:pt x="4845" y="8175"/>
                    <a:pt x="5018" y="7723"/>
                    <a:pt x="5233" y="7271"/>
                  </a:cubicBezTo>
                  <a:cubicBezTo>
                    <a:pt x="5900" y="5914"/>
                    <a:pt x="6525" y="4536"/>
                    <a:pt x="7042" y="3115"/>
                  </a:cubicBezTo>
                  <a:cubicBezTo>
                    <a:pt x="7149" y="2856"/>
                    <a:pt x="7193" y="2576"/>
                    <a:pt x="7279" y="2318"/>
                  </a:cubicBezTo>
                  <a:cubicBezTo>
                    <a:pt x="7516" y="1263"/>
                    <a:pt x="7042" y="531"/>
                    <a:pt x="6051" y="100"/>
                  </a:cubicBezTo>
                  <a:cubicBezTo>
                    <a:pt x="5882" y="32"/>
                    <a:pt x="5713" y="0"/>
                    <a:pt x="5545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2155350" y="623875"/>
              <a:ext cx="246050" cy="252225"/>
            </a:xfrm>
            <a:custGeom>
              <a:avLst/>
              <a:gdLst/>
              <a:ahLst/>
              <a:cxnLst/>
              <a:rect l="l" t="t" r="r" b="b"/>
              <a:pathLst>
                <a:path w="9842" h="10089" extrusionOk="0">
                  <a:moveTo>
                    <a:pt x="3633" y="0"/>
                  </a:moveTo>
                  <a:cubicBezTo>
                    <a:pt x="3486" y="0"/>
                    <a:pt x="3337" y="11"/>
                    <a:pt x="3187" y="32"/>
                  </a:cubicBezTo>
                  <a:cubicBezTo>
                    <a:pt x="1938" y="161"/>
                    <a:pt x="818" y="591"/>
                    <a:pt x="0" y="1431"/>
                  </a:cubicBezTo>
                  <a:lnTo>
                    <a:pt x="0" y="10088"/>
                  </a:lnTo>
                  <a:lnTo>
                    <a:pt x="9841" y="10088"/>
                  </a:lnTo>
                  <a:cubicBezTo>
                    <a:pt x="9367" y="8667"/>
                    <a:pt x="8872" y="7203"/>
                    <a:pt x="8355" y="5781"/>
                  </a:cubicBezTo>
                  <a:cubicBezTo>
                    <a:pt x="7774" y="4188"/>
                    <a:pt x="7042" y="2616"/>
                    <a:pt x="5965" y="1216"/>
                  </a:cubicBezTo>
                  <a:cubicBezTo>
                    <a:pt x="5354" y="401"/>
                    <a:pt x="4535" y="0"/>
                    <a:pt x="3633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8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016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8"/>
          <p:cNvSpPr txBox="1">
            <a:spLocks noGrp="1"/>
          </p:cNvSpPr>
          <p:nvPr>
            <p:ph type="body" idx="1"/>
          </p:nvPr>
        </p:nvSpPr>
        <p:spPr>
          <a:xfrm>
            <a:off x="721200" y="1667125"/>
            <a:ext cx="7701600" cy="29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9"/>
          <p:cNvGrpSpPr/>
          <p:nvPr/>
        </p:nvGrpSpPr>
        <p:grpSpPr>
          <a:xfrm>
            <a:off x="-6" y="307330"/>
            <a:ext cx="8969212" cy="4836171"/>
            <a:chOff x="2155350" y="425175"/>
            <a:chExt cx="832850" cy="450925"/>
          </a:xfrm>
        </p:grpSpPr>
        <p:sp>
          <p:nvSpPr>
            <p:cNvPr id="341" name="Google Shape;341;p9"/>
            <p:cNvSpPr/>
            <p:nvPr/>
          </p:nvSpPr>
          <p:spPr>
            <a:xfrm>
              <a:off x="2352925" y="425175"/>
              <a:ext cx="102850" cy="115525"/>
            </a:xfrm>
            <a:custGeom>
              <a:avLst/>
              <a:gdLst/>
              <a:ahLst/>
              <a:cxnLst/>
              <a:rect l="l" t="t" r="r" b="b"/>
              <a:pathLst>
                <a:path w="4114" h="4621" extrusionOk="0">
                  <a:moveTo>
                    <a:pt x="857" y="0"/>
                  </a:moveTo>
                  <a:cubicBezTo>
                    <a:pt x="749" y="0"/>
                    <a:pt x="644" y="38"/>
                    <a:pt x="538" y="120"/>
                  </a:cubicBezTo>
                  <a:cubicBezTo>
                    <a:pt x="259" y="292"/>
                    <a:pt x="65" y="550"/>
                    <a:pt x="43" y="895"/>
                  </a:cubicBezTo>
                  <a:cubicBezTo>
                    <a:pt x="0" y="1046"/>
                    <a:pt x="43" y="1239"/>
                    <a:pt x="108" y="1433"/>
                  </a:cubicBezTo>
                  <a:cubicBezTo>
                    <a:pt x="194" y="1562"/>
                    <a:pt x="280" y="1692"/>
                    <a:pt x="388" y="1842"/>
                  </a:cubicBezTo>
                  <a:cubicBezTo>
                    <a:pt x="969" y="2618"/>
                    <a:pt x="1615" y="3350"/>
                    <a:pt x="2326" y="4017"/>
                  </a:cubicBezTo>
                  <a:cubicBezTo>
                    <a:pt x="2541" y="4233"/>
                    <a:pt x="2778" y="4426"/>
                    <a:pt x="3058" y="4556"/>
                  </a:cubicBezTo>
                  <a:cubicBezTo>
                    <a:pt x="3151" y="4598"/>
                    <a:pt x="3240" y="4620"/>
                    <a:pt x="3327" y="4620"/>
                  </a:cubicBezTo>
                  <a:cubicBezTo>
                    <a:pt x="3463" y="4620"/>
                    <a:pt x="3594" y="4566"/>
                    <a:pt x="3726" y="4448"/>
                  </a:cubicBezTo>
                  <a:cubicBezTo>
                    <a:pt x="3855" y="4319"/>
                    <a:pt x="3962" y="4168"/>
                    <a:pt x="4049" y="4017"/>
                  </a:cubicBezTo>
                  <a:cubicBezTo>
                    <a:pt x="4113" y="3845"/>
                    <a:pt x="4113" y="3694"/>
                    <a:pt x="4070" y="3522"/>
                  </a:cubicBezTo>
                  <a:cubicBezTo>
                    <a:pt x="4027" y="3371"/>
                    <a:pt x="3962" y="3242"/>
                    <a:pt x="3876" y="3091"/>
                  </a:cubicBezTo>
                  <a:cubicBezTo>
                    <a:pt x="3618" y="2639"/>
                    <a:pt x="3295" y="2230"/>
                    <a:pt x="2950" y="1842"/>
                  </a:cubicBezTo>
                  <a:cubicBezTo>
                    <a:pt x="2627" y="1455"/>
                    <a:pt x="2304" y="1089"/>
                    <a:pt x="1938" y="723"/>
                  </a:cubicBezTo>
                  <a:cubicBezTo>
                    <a:pt x="1701" y="486"/>
                    <a:pt x="1464" y="249"/>
                    <a:pt x="1141" y="77"/>
                  </a:cubicBezTo>
                  <a:cubicBezTo>
                    <a:pt x="1043" y="27"/>
                    <a:pt x="949" y="0"/>
                    <a:pt x="857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2800300" y="636700"/>
              <a:ext cx="187900" cy="239400"/>
            </a:xfrm>
            <a:custGeom>
              <a:avLst/>
              <a:gdLst/>
              <a:ahLst/>
              <a:cxnLst/>
              <a:rect l="l" t="t" r="r" b="b"/>
              <a:pathLst>
                <a:path w="7516" h="9576" extrusionOk="0">
                  <a:moveTo>
                    <a:pt x="5545" y="0"/>
                  </a:moveTo>
                  <a:cubicBezTo>
                    <a:pt x="5390" y="0"/>
                    <a:pt x="5236" y="27"/>
                    <a:pt x="5082" y="78"/>
                  </a:cubicBezTo>
                  <a:cubicBezTo>
                    <a:pt x="4544" y="229"/>
                    <a:pt x="4070" y="531"/>
                    <a:pt x="3704" y="940"/>
                  </a:cubicBezTo>
                  <a:cubicBezTo>
                    <a:pt x="3273" y="1371"/>
                    <a:pt x="2929" y="1887"/>
                    <a:pt x="2541" y="2490"/>
                  </a:cubicBezTo>
                  <a:cubicBezTo>
                    <a:pt x="2455" y="2641"/>
                    <a:pt x="2347" y="2813"/>
                    <a:pt x="2240" y="3029"/>
                  </a:cubicBezTo>
                  <a:cubicBezTo>
                    <a:pt x="1507" y="4428"/>
                    <a:pt x="905" y="5893"/>
                    <a:pt x="366" y="7379"/>
                  </a:cubicBezTo>
                  <a:cubicBezTo>
                    <a:pt x="194" y="7788"/>
                    <a:pt x="65" y="8240"/>
                    <a:pt x="43" y="8692"/>
                  </a:cubicBezTo>
                  <a:cubicBezTo>
                    <a:pt x="0" y="9015"/>
                    <a:pt x="43" y="9317"/>
                    <a:pt x="172" y="9575"/>
                  </a:cubicBezTo>
                  <a:lnTo>
                    <a:pt x="3984" y="9575"/>
                  </a:lnTo>
                  <a:cubicBezTo>
                    <a:pt x="4242" y="9274"/>
                    <a:pt x="4415" y="8929"/>
                    <a:pt x="4608" y="8606"/>
                  </a:cubicBezTo>
                  <a:cubicBezTo>
                    <a:pt x="4845" y="8175"/>
                    <a:pt x="5018" y="7723"/>
                    <a:pt x="5233" y="7271"/>
                  </a:cubicBezTo>
                  <a:cubicBezTo>
                    <a:pt x="5900" y="5914"/>
                    <a:pt x="6525" y="4536"/>
                    <a:pt x="7042" y="3115"/>
                  </a:cubicBezTo>
                  <a:cubicBezTo>
                    <a:pt x="7149" y="2856"/>
                    <a:pt x="7193" y="2576"/>
                    <a:pt x="7279" y="2318"/>
                  </a:cubicBezTo>
                  <a:cubicBezTo>
                    <a:pt x="7516" y="1263"/>
                    <a:pt x="7042" y="531"/>
                    <a:pt x="6051" y="100"/>
                  </a:cubicBezTo>
                  <a:cubicBezTo>
                    <a:pt x="5882" y="32"/>
                    <a:pt x="5713" y="0"/>
                    <a:pt x="5545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2155350" y="623875"/>
              <a:ext cx="246050" cy="252225"/>
            </a:xfrm>
            <a:custGeom>
              <a:avLst/>
              <a:gdLst/>
              <a:ahLst/>
              <a:cxnLst/>
              <a:rect l="l" t="t" r="r" b="b"/>
              <a:pathLst>
                <a:path w="9842" h="10089" extrusionOk="0">
                  <a:moveTo>
                    <a:pt x="3633" y="0"/>
                  </a:moveTo>
                  <a:cubicBezTo>
                    <a:pt x="3486" y="0"/>
                    <a:pt x="3337" y="11"/>
                    <a:pt x="3187" y="32"/>
                  </a:cubicBezTo>
                  <a:cubicBezTo>
                    <a:pt x="1938" y="161"/>
                    <a:pt x="818" y="591"/>
                    <a:pt x="0" y="1431"/>
                  </a:cubicBezTo>
                  <a:lnTo>
                    <a:pt x="0" y="10088"/>
                  </a:lnTo>
                  <a:lnTo>
                    <a:pt x="9841" y="10088"/>
                  </a:lnTo>
                  <a:cubicBezTo>
                    <a:pt x="9367" y="8667"/>
                    <a:pt x="8872" y="7203"/>
                    <a:pt x="8355" y="5781"/>
                  </a:cubicBezTo>
                  <a:cubicBezTo>
                    <a:pt x="7774" y="4188"/>
                    <a:pt x="7042" y="2616"/>
                    <a:pt x="5965" y="1216"/>
                  </a:cubicBezTo>
                  <a:cubicBezTo>
                    <a:pt x="5354" y="401"/>
                    <a:pt x="4535" y="0"/>
                    <a:pt x="3633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9"/>
          <p:cNvSpPr txBox="1">
            <a:spLocks noGrp="1"/>
          </p:cNvSpPr>
          <p:nvPr>
            <p:ph type="title"/>
          </p:nvPr>
        </p:nvSpPr>
        <p:spPr>
          <a:xfrm>
            <a:off x="726725" y="594300"/>
            <a:ext cx="774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9"/>
          <p:cNvSpPr txBox="1">
            <a:spLocks noGrp="1"/>
          </p:cNvSpPr>
          <p:nvPr>
            <p:ph type="subTitle" idx="1"/>
          </p:nvPr>
        </p:nvSpPr>
        <p:spPr>
          <a:xfrm>
            <a:off x="869825" y="3003925"/>
            <a:ext cx="3072300" cy="13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46" name="Google Shape;346;p9"/>
          <p:cNvSpPr txBox="1">
            <a:spLocks noGrp="1"/>
          </p:cNvSpPr>
          <p:nvPr>
            <p:ph type="subTitle" idx="2"/>
          </p:nvPr>
        </p:nvSpPr>
        <p:spPr>
          <a:xfrm>
            <a:off x="869825" y="2515700"/>
            <a:ext cx="307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9pPr>
          </a:lstStyle>
          <a:p>
            <a:endParaRPr/>
          </a:p>
        </p:txBody>
      </p:sp>
      <p:sp>
        <p:nvSpPr>
          <p:cNvPr id="347" name="Google Shape;347;p9"/>
          <p:cNvSpPr txBox="1">
            <a:spLocks noGrp="1"/>
          </p:cNvSpPr>
          <p:nvPr>
            <p:ph type="subTitle" idx="3"/>
          </p:nvPr>
        </p:nvSpPr>
        <p:spPr>
          <a:xfrm>
            <a:off x="5078755" y="3003925"/>
            <a:ext cx="3072300" cy="13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48" name="Google Shape;348;p9"/>
          <p:cNvSpPr txBox="1">
            <a:spLocks noGrp="1"/>
          </p:cNvSpPr>
          <p:nvPr>
            <p:ph type="subTitle" idx="4"/>
          </p:nvPr>
        </p:nvSpPr>
        <p:spPr>
          <a:xfrm>
            <a:off x="5078755" y="2515700"/>
            <a:ext cx="307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3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10"/>
          <p:cNvGrpSpPr/>
          <p:nvPr/>
        </p:nvGrpSpPr>
        <p:grpSpPr>
          <a:xfrm>
            <a:off x="-6" y="307330"/>
            <a:ext cx="8969212" cy="4836171"/>
            <a:chOff x="2155350" y="425175"/>
            <a:chExt cx="832850" cy="450925"/>
          </a:xfrm>
        </p:grpSpPr>
        <p:sp>
          <p:nvSpPr>
            <p:cNvPr id="351" name="Google Shape;351;p10"/>
            <p:cNvSpPr/>
            <p:nvPr/>
          </p:nvSpPr>
          <p:spPr>
            <a:xfrm>
              <a:off x="2352925" y="425175"/>
              <a:ext cx="102850" cy="115525"/>
            </a:xfrm>
            <a:custGeom>
              <a:avLst/>
              <a:gdLst/>
              <a:ahLst/>
              <a:cxnLst/>
              <a:rect l="l" t="t" r="r" b="b"/>
              <a:pathLst>
                <a:path w="4114" h="4621" extrusionOk="0">
                  <a:moveTo>
                    <a:pt x="857" y="0"/>
                  </a:moveTo>
                  <a:cubicBezTo>
                    <a:pt x="749" y="0"/>
                    <a:pt x="644" y="38"/>
                    <a:pt x="538" y="120"/>
                  </a:cubicBezTo>
                  <a:cubicBezTo>
                    <a:pt x="259" y="292"/>
                    <a:pt x="65" y="550"/>
                    <a:pt x="43" y="895"/>
                  </a:cubicBezTo>
                  <a:cubicBezTo>
                    <a:pt x="0" y="1046"/>
                    <a:pt x="43" y="1239"/>
                    <a:pt x="108" y="1433"/>
                  </a:cubicBezTo>
                  <a:cubicBezTo>
                    <a:pt x="194" y="1562"/>
                    <a:pt x="280" y="1692"/>
                    <a:pt x="388" y="1842"/>
                  </a:cubicBezTo>
                  <a:cubicBezTo>
                    <a:pt x="969" y="2618"/>
                    <a:pt x="1615" y="3350"/>
                    <a:pt x="2326" y="4017"/>
                  </a:cubicBezTo>
                  <a:cubicBezTo>
                    <a:pt x="2541" y="4233"/>
                    <a:pt x="2778" y="4426"/>
                    <a:pt x="3058" y="4556"/>
                  </a:cubicBezTo>
                  <a:cubicBezTo>
                    <a:pt x="3151" y="4598"/>
                    <a:pt x="3240" y="4620"/>
                    <a:pt x="3327" y="4620"/>
                  </a:cubicBezTo>
                  <a:cubicBezTo>
                    <a:pt x="3463" y="4620"/>
                    <a:pt x="3594" y="4566"/>
                    <a:pt x="3726" y="4448"/>
                  </a:cubicBezTo>
                  <a:cubicBezTo>
                    <a:pt x="3855" y="4319"/>
                    <a:pt x="3962" y="4168"/>
                    <a:pt x="4049" y="4017"/>
                  </a:cubicBezTo>
                  <a:cubicBezTo>
                    <a:pt x="4113" y="3845"/>
                    <a:pt x="4113" y="3694"/>
                    <a:pt x="4070" y="3522"/>
                  </a:cubicBezTo>
                  <a:cubicBezTo>
                    <a:pt x="4027" y="3371"/>
                    <a:pt x="3962" y="3242"/>
                    <a:pt x="3876" y="3091"/>
                  </a:cubicBezTo>
                  <a:cubicBezTo>
                    <a:pt x="3618" y="2639"/>
                    <a:pt x="3295" y="2230"/>
                    <a:pt x="2950" y="1842"/>
                  </a:cubicBezTo>
                  <a:cubicBezTo>
                    <a:pt x="2627" y="1455"/>
                    <a:pt x="2304" y="1089"/>
                    <a:pt x="1938" y="723"/>
                  </a:cubicBezTo>
                  <a:cubicBezTo>
                    <a:pt x="1701" y="486"/>
                    <a:pt x="1464" y="249"/>
                    <a:pt x="1141" y="77"/>
                  </a:cubicBezTo>
                  <a:cubicBezTo>
                    <a:pt x="1043" y="27"/>
                    <a:pt x="949" y="0"/>
                    <a:pt x="857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2800300" y="636700"/>
              <a:ext cx="187900" cy="239400"/>
            </a:xfrm>
            <a:custGeom>
              <a:avLst/>
              <a:gdLst/>
              <a:ahLst/>
              <a:cxnLst/>
              <a:rect l="l" t="t" r="r" b="b"/>
              <a:pathLst>
                <a:path w="7516" h="9576" extrusionOk="0">
                  <a:moveTo>
                    <a:pt x="5545" y="0"/>
                  </a:moveTo>
                  <a:cubicBezTo>
                    <a:pt x="5390" y="0"/>
                    <a:pt x="5236" y="27"/>
                    <a:pt x="5082" y="78"/>
                  </a:cubicBezTo>
                  <a:cubicBezTo>
                    <a:pt x="4544" y="229"/>
                    <a:pt x="4070" y="531"/>
                    <a:pt x="3704" y="940"/>
                  </a:cubicBezTo>
                  <a:cubicBezTo>
                    <a:pt x="3273" y="1371"/>
                    <a:pt x="2929" y="1887"/>
                    <a:pt x="2541" y="2490"/>
                  </a:cubicBezTo>
                  <a:cubicBezTo>
                    <a:pt x="2455" y="2641"/>
                    <a:pt x="2347" y="2813"/>
                    <a:pt x="2240" y="3029"/>
                  </a:cubicBezTo>
                  <a:cubicBezTo>
                    <a:pt x="1507" y="4428"/>
                    <a:pt x="905" y="5893"/>
                    <a:pt x="366" y="7379"/>
                  </a:cubicBezTo>
                  <a:cubicBezTo>
                    <a:pt x="194" y="7788"/>
                    <a:pt x="65" y="8240"/>
                    <a:pt x="43" y="8692"/>
                  </a:cubicBezTo>
                  <a:cubicBezTo>
                    <a:pt x="0" y="9015"/>
                    <a:pt x="43" y="9317"/>
                    <a:pt x="172" y="9575"/>
                  </a:cubicBezTo>
                  <a:lnTo>
                    <a:pt x="3984" y="9575"/>
                  </a:lnTo>
                  <a:cubicBezTo>
                    <a:pt x="4242" y="9274"/>
                    <a:pt x="4415" y="8929"/>
                    <a:pt x="4608" y="8606"/>
                  </a:cubicBezTo>
                  <a:cubicBezTo>
                    <a:pt x="4845" y="8175"/>
                    <a:pt x="5018" y="7723"/>
                    <a:pt x="5233" y="7271"/>
                  </a:cubicBezTo>
                  <a:cubicBezTo>
                    <a:pt x="5900" y="5914"/>
                    <a:pt x="6525" y="4536"/>
                    <a:pt x="7042" y="3115"/>
                  </a:cubicBezTo>
                  <a:cubicBezTo>
                    <a:pt x="7149" y="2856"/>
                    <a:pt x="7193" y="2576"/>
                    <a:pt x="7279" y="2318"/>
                  </a:cubicBezTo>
                  <a:cubicBezTo>
                    <a:pt x="7516" y="1263"/>
                    <a:pt x="7042" y="531"/>
                    <a:pt x="6051" y="100"/>
                  </a:cubicBezTo>
                  <a:cubicBezTo>
                    <a:pt x="5882" y="32"/>
                    <a:pt x="5713" y="0"/>
                    <a:pt x="5545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2155350" y="623875"/>
              <a:ext cx="246050" cy="252225"/>
            </a:xfrm>
            <a:custGeom>
              <a:avLst/>
              <a:gdLst/>
              <a:ahLst/>
              <a:cxnLst/>
              <a:rect l="l" t="t" r="r" b="b"/>
              <a:pathLst>
                <a:path w="9842" h="10089" extrusionOk="0">
                  <a:moveTo>
                    <a:pt x="3633" y="0"/>
                  </a:moveTo>
                  <a:cubicBezTo>
                    <a:pt x="3486" y="0"/>
                    <a:pt x="3337" y="11"/>
                    <a:pt x="3187" y="32"/>
                  </a:cubicBezTo>
                  <a:cubicBezTo>
                    <a:pt x="1938" y="161"/>
                    <a:pt x="818" y="591"/>
                    <a:pt x="0" y="1431"/>
                  </a:cubicBezTo>
                  <a:lnTo>
                    <a:pt x="0" y="10088"/>
                  </a:lnTo>
                  <a:lnTo>
                    <a:pt x="9841" y="10088"/>
                  </a:lnTo>
                  <a:cubicBezTo>
                    <a:pt x="9367" y="8667"/>
                    <a:pt x="8872" y="7203"/>
                    <a:pt x="8355" y="5781"/>
                  </a:cubicBezTo>
                  <a:cubicBezTo>
                    <a:pt x="7774" y="4188"/>
                    <a:pt x="7042" y="2616"/>
                    <a:pt x="5965" y="1216"/>
                  </a:cubicBezTo>
                  <a:cubicBezTo>
                    <a:pt x="5354" y="401"/>
                    <a:pt x="4535" y="0"/>
                    <a:pt x="3633" y="0"/>
                  </a:cubicBezTo>
                  <a:close/>
                </a:path>
              </a:pathLst>
            </a:custGeom>
            <a:solidFill>
              <a:srgbClr val="42B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10"/>
          <p:cNvSpPr txBox="1">
            <a:spLocks noGrp="1"/>
          </p:cNvSpPr>
          <p:nvPr>
            <p:ph type="title"/>
          </p:nvPr>
        </p:nvSpPr>
        <p:spPr>
          <a:xfrm>
            <a:off x="726725" y="594300"/>
            <a:ext cx="774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0"/>
          <p:cNvSpPr txBox="1">
            <a:spLocks noGrp="1"/>
          </p:cNvSpPr>
          <p:nvPr>
            <p:ph type="subTitle" idx="1"/>
          </p:nvPr>
        </p:nvSpPr>
        <p:spPr>
          <a:xfrm>
            <a:off x="1396850" y="1933897"/>
            <a:ext cx="2410800" cy="4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0"/>
          <p:cNvSpPr txBox="1">
            <a:spLocks noGrp="1"/>
          </p:cNvSpPr>
          <p:nvPr>
            <p:ph type="subTitle" idx="2"/>
          </p:nvPr>
        </p:nvSpPr>
        <p:spPr>
          <a:xfrm>
            <a:off x="1396850" y="2382409"/>
            <a:ext cx="24108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0"/>
          <p:cNvSpPr txBox="1">
            <a:spLocks noGrp="1"/>
          </p:cNvSpPr>
          <p:nvPr>
            <p:ph type="subTitle" idx="3"/>
          </p:nvPr>
        </p:nvSpPr>
        <p:spPr>
          <a:xfrm>
            <a:off x="5280288" y="1933897"/>
            <a:ext cx="2410800" cy="4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0"/>
          <p:cNvSpPr txBox="1">
            <a:spLocks noGrp="1"/>
          </p:cNvSpPr>
          <p:nvPr>
            <p:ph type="subTitle" idx="4"/>
          </p:nvPr>
        </p:nvSpPr>
        <p:spPr>
          <a:xfrm>
            <a:off x="5280288" y="2382409"/>
            <a:ext cx="24108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20"/>
          <a:srcRect/>
          <a:tile tx="0" ty="0" sx="100000" sy="10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200" y="1152475"/>
            <a:ext cx="770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○"/>
              <a:defRPr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■"/>
              <a:defRPr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○"/>
              <a:defRPr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■"/>
              <a:defRPr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○"/>
              <a:defRPr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■"/>
              <a:defRPr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60" r:id="rId11"/>
    <p:sldLayoutId id="2147483661" r:id="rId12"/>
    <p:sldLayoutId id="2147483664" r:id="rId13"/>
    <p:sldLayoutId id="2147483666" r:id="rId14"/>
    <p:sldLayoutId id="2147483667" r:id="rId15"/>
    <p:sldLayoutId id="2147483670" r:id="rId16"/>
    <p:sldLayoutId id="2147483671" r:id="rId17"/>
    <p:sldLayoutId id="214748367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39" name="Google Shape;539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32"/>
          <p:cNvGrpSpPr/>
          <p:nvPr/>
        </p:nvGrpSpPr>
        <p:grpSpPr>
          <a:xfrm>
            <a:off x="180753" y="1092015"/>
            <a:ext cx="8339303" cy="3453273"/>
            <a:chOff x="721600" y="672675"/>
            <a:chExt cx="2015325" cy="1095825"/>
          </a:xfrm>
        </p:grpSpPr>
        <p:sp>
          <p:nvSpPr>
            <p:cNvPr id="546" name="Google Shape;546;p32"/>
            <p:cNvSpPr/>
            <p:nvPr/>
          </p:nvSpPr>
          <p:spPr>
            <a:xfrm>
              <a:off x="806350" y="831350"/>
              <a:ext cx="1930575" cy="937150"/>
            </a:xfrm>
            <a:custGeom>
              <a:avLst/>
              <a:gdLst/>
              <a:ahLst/>
              <a:cxnLst/>
              <a:rect l="l" t="t" r="r" b="b"/>
              <a:pathLst>
                <a:path w="77223" h="37486" extrusionOk="0">
                  <a:moveTo>
                    <a:pt x="18743" y="0"/>
                  </a:moveTo>
                  <a:cubicBezTo>
                    <a:pt x="8409" y="0"/>
                    <a:pt x="1" y="8408"/>
                    <a:pt x="1" y="18743"/>
                  </a:cubicBezTo>
                  <a:cubicBezTo>
                    <a:pt x="1" y="29077"/>
                    <a:pt x="8409" y="37485"/>
                    <a:pt x="18743" y="37485"/>
                  </a:cubicBezTo>
                  <a:lnTo>
                    <a:pt x="58480" y="37485"/>
                  </a:lnTo>
                  <a:cubicBezTo>
                    <a:pt x="68841" y="37485"/>
                    <a:pt x="77222" y="29131"/>
                    <a:pt x="77222" y="18743"/>
                  </a:cubicBezTo>
                  <a:cubicBezTo>
                    <a:pt x="77222" y="8408"/>
                    <a:pt x="68814" y="0"/>
                    <a:pt x="58480" y="0"/>
                  </a:cubicBez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721600" y="672675"/>
              <a:ext cx="1930550" cy="937825"/>
            </a:xfrm>
            <a:custGeom>
              <a:avLst/>
              <a:gdLst/>
              <a:ahLst/>
              <a:cxnLst/>
              <a:rect l="l" t="t" r="r" b="b"/>
              <a:pathLst>
                <a:path w="77222" h="37513" extrusionOk="0">
                  <a:moveTo>
                    <a:pt x="18743" y="0"/>
                  </a:moveTo>
                  <a:cubicBezTo>
                    <a:pt x="8409" y="0"/>
                    <a:pt x="0" y="8409"/>
                    <a:pt x="0" y="18743"/>
                  </a:cubicBezTo>
                  <a:cubicBezTo>
                    <a:pt x="0" y="29104"/>
                    <a:pt x="8409" y="37512"/>
                    <a:pt x="18743" y="37512"/>
                  </a:cubicBezTo>
                  <a:lnTo>
                    <a:pt x="58479" y="37512"/>
                  </a:lnTo>
                  <a:cubicBezTo>
                    <a:pt x="68841" y="37512"/>
                    <a:pt x="77222" y="29131"/>
                    <a:pt x="77222" y="18743"/>
                  </a:cubicBezTo>
                  <a:cubicBezTo>
                    <a:pt x="77222" y="8409"/>
                    <a:pt x="68814" y="0"/>
                    <a:pt x="58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" name="Google Shape;548;p32"/>
          <p:cNvSpPr/>
          <p:nvPr/>
        </p:nvSpPr>
        <p:spPr>
          <a:xfrm>
            <a:off x="3670950" y="2929700"/>
            <a:ext cx="1802100" cy="615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2"/>
          <p:cNvSpPr txBox="1">
            <a:spLocks noGrp="1"/>
          </p:cNvSpPr>
          <p:nvPr>
            <p:ph type="ctrTitle"/>
          </p:nvPr>
        </p:nvSpPr>
        <p:spPr>
          <a:xfrm>
            <a:off x="2378700" y="968225"/>
            <a:ext cx="4386600" cy="11814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>
                    <a:lumMod val="75000"/>
                  </a:schemeClr>
                </a:solidFill>
              </a:rPr>
              <a:t>LA FAMILIA</a:t>
            </a:r>
            <a:br>
              <a:rPr lang="en" sz="2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" sz="2400" dirty="0">
                <a:solidFill>
                  <a:schemeClr val="accent5">
                    <a:lumMod val="75000"/>
                  </a:schemeClr>
                </a:solidFill>
              </a:rPr>
              <a:t>CÉLULA VITAL DE LA SOCIEDAD</a:t>
            </a:r>
            <a:endParaRPr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0" name="Google Shape;550;p32"/>
          <p:cNvSpPr txBox="1">
            <a:spLocks noGrp="1"/>
          </p:cNvSpPr>
          <p:nvPr>
            <p:ph type="subTitle" idx="1"/>
          </p:nvPr>
        </p:nvSpPr>
        <p:spPr>
          <a:xfrm>
            <a:off x="3985899" y="2926450"/>
            <a:ext cx="5158101" cy="978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Barlow Light"/>
                <a:cs typeface="Arial" panose="020B0604020202020204" pitchFamily="34" charset="0"/>
                <a:sym typeface="Barlow Light"/>
              </a:rPr>
              <a:t>1- LA FAMILIA,PRIMERASOCIEDAD NATURAL</a:t>
            </a:r>
            <a:endParaRPr sz="2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Barlow Light"/>
              <a:cs typeface="Arial" panose="020B0604020202020204" pitchFamily="34" charset="0"/>
              <a:sym typeface="Barlow Light"/>
            </a:endParaRPr>
          </a:p>
        </p:txBody>
      </p:sp>
      <p:grpSp>
        <p:nvGrpSpPr>
          <p:cNvPr id="551" name="Google Shape;551;p32"/>
          <p:cNvGrpSpPr/>
          <p:nvPr/>
        </p:nvGrpSpPr>
        <p:grpSpPr>
          <a:xfrm>
            <a:off x="533746" y="1606092"/>
            <a:ext cx="3165169" cy="3536284"/>
            <a:chOff x="533775" y="629275"/>
            <a:chExt cx="2463550" cy="2752400"/>
          </a:xfrm>
        </p:grpSpPr>
        <p:sp>
          <p:nvSpPr>
            <p:cNvPr id="552" name="Google Shape;552;p32"/>
            <p:cNvSpPr/>
            <p:nvPr/>
          </p:nvSpPr>
          <p:spPr>
            <a:xfrm>
              <a:off x="958925" y="1333125"/>
              <a:ext cx="686950" cy="1000225"/>
            </a:xfrm>
            <a:custGeom>
              <a:avLst/>
              <a:gdLst/>
              <a:ahLst/>
              <a:cxnLst/>
              <a:rect l="l" t="t" r="r" b="b"/>
              <a:pathLst>
                <a:path w="27478" h="40009" extrusionOk="0">
                  <a:moveTo>
                    <a:pt x="1" y="1"/>
                  </a:moveTo>
                  <a:lnTo>
                    <a:pt x="1" y="40008"/>
                  </a:lnTo>
                  <a:lnTo>
                    <a:pt x="27477" y="40008"/>
                  </a:lnTo>
                  <a:lnTo>
                    <a:pt x="27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1611250" y="1332450"/>
              <a:ext cx="300425" cy="444175"/>
            </a:xfrm>
            <a:custGeom>
              <a:avLst/>
              <a:gdLst/>
              <a:ahLst/>
              <a:cxnLst/>
              <a:rect l="l" t="t" r="r" b="b"/>
              <a:pathLst>
                <a:path w="12017" h="17767" extrusionOk="0">
                  <a:moveTo>
                    <a:pt x="1384" y="1"/>
                  </a:moveTo>
                  <a:lnTo>
                    <a:pt x="1" y="17767"/>
                  </a:lnTo>
                  <a:lnTo>
                    <a:pt x="12017" y="17767"/>
                  </a:lnTo>
                  <a:lnTo>
                    <a:pt x="12017" y="10443"/>
                  </a:lnTo>
                  <a:cubicBezTo>
                    <a:pt x="12017" y="4666"/>
                    <a:pt x="7324" y="1"/>
                    <a:pt x="1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693125" y="1333125"/>
              <a:ext cx="301775" cy="443500"/>
            </a:xfrm>
            <a:custGeom>
              <a:avLst/>
              <a:gdLst/>
              <a:ahLst/>
              <a:cxnLst/>
              <a:rect l="l" t="t" r="r" b="b"/>
              <a:pathLst>
                <a:path w="12071" h="17740" extrusionOk="0">
                  <a:moveTo>
                    <a:pt x="10443" y="1"/>
                  </a:moveTo>
                  <a:cubicBezTo>
                    <a:pt x="4693" y="1"/>
                    <a:pt x="0" y="4666"/>
                    <a:pt x="0" y="10443"/>
                  </a:cubicBezTo>
                  <a:lnTo>
                    <a:pt x="0" y="17740"/>
                  </a:lnTo>
                  <a:lnTo>
                    <a:pt x="12070" y="17740"/>
                  </a:lnTo>
                  <a:lnTo>
                    <a:pt x="10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1089800" y="1333125"/>
              <a:ext cx="425875" cy="189225"/>
            </a:xfrm>
            <a:custGeom>
              <a:avLst/>
              <a:gdLst/>
              <a:ahLst/>
              <a:cxnLst/>
              <a:rect l="l" t="t" r="r" b="b"/>
              <a:pathLst>
                <a:path w="17035" h="7569" extrusionOk="0">
                  <a:moveTo>
                    <a:pt x="1" y="1"/>
                  </a:moveTo>
                  <a:cubicBezTo>
                    <a:pt x="516" y="4232"/>
                    <a:pt x="4151" y="7568"/>
                    <a:pt x="8517" y="7568"/>
                  </a:cubicBezTo>
                  <a:cubicBezTo>
                    <a:pt x="12884" y="7568"/>
                    <a:pt x="16519" y="4232"/>
                    <a:pt x="17034" y="1"/>
                  </a:cubicBezTo>
                  <a:close/>
                </a:path>
              </a:pathLst>
            </a:custGeom>
            <a:solidFill>
              <a:srgbClr val="A9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1147450" y="1139875"/>
              <a:ext cx="311250" cy="323475"/>
            </a:xfrm>
            <a:custGeom>
              <a:avLst/>
              <a:gdLst/>
              <a:ahLst/>
              <a:cxnLst/>
              <a:rect l="l" t="t" r="r" b="b"/>
              <a:pathLst>
                <a:path w="12450" h="12939" extrusionOk="0">
                  <a:moveTo>
                    <a:pt x="0" y="0"/>
                  </a:moveTo>
                  <a:lnTo>
                    <a:pt x="0" y="6836"/>
                  </a:lnTo>
                  <a:cubicBezTo>
                    <a:pt x="0" y="10199"/>
                    <a:pt x="2713" y="12938"/>
                    <a:pt x="6103" y="12938"/>
                  </a:cubicBezTo>
                  <a:lnTo>
                    <a:pt x="6320" y="12938"/>
                  </a:lnTo>
                  <a:cubicBezTo>
                    <a:pt x="9683" y="12938"/>
                    <a:pt x="12423" y="10199"/>
                    <a:pt x="12450" y="6809"/>
                  </a:cubicBezTo>
                  <a:lnTo>
                    <a:pt x="12450" y="0"/>
                  </a:ln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1052500" y="629275"/>
              <a:ext cx="544550" cy="447550"/>
            </a:xfrm>
            <a:custGeom>
              <a:avLst/>
              <a:gdLst/>
              <a:ahLst/>
              <a:cxnLst/>
              <a:rect l="l" t="t" r="r" b="b"/>
              <a:pathLst>
                <a:path w="21782" h="17902" extrusionOk="0">
                  <a:moveTo>
                    <a:pt x="11637" y="0"/>
                  </a:moveTo>
                  <a:cubicBezTo>
                    <a:pt x="6727" y="0"/>
                    <a:pt x="5236" y="3770"/>
                    <a:pt x="5236" y="3770"/>
                  </a:cubicBezTo>
                  <a:cubicBezTo>
                    <a:pt x="5236" y="3770"/>
                    <a:pt x="5092" y="3759"/>
                    <a:pt x="4856" y="3759"/>
                  </a:cubicBezTo>
                  <a:cubicBezTo>
                    <a:pt x="4016" y="3759"/>
                    <a:pt x="2008" y="3907"/>
                    <a:pt x="1140" y="5262"/>
                  </a:cubicBezTo>
                  <a:cubicBezTo>
                    <a:pt x="1" y="6998"/>
                    <a:pt x="245" y="10009"/>
                    <a:pt x="1140" y="11257"/>
                  </a:cubicBezTo>
                  <a:cubicBezTo>
                    <a:pt x="2008" y="12504"/>
                    <a:pt x="2632" y="17902"/>
                    <a:pt x="2632" y="17902"/>
                  </a:cubicBezTo>
                  <a:lnTo>
                    <a:pt x="17414" y="17902"/>
                  </a:lnTo>
                  <a:cubicBezTo>
                    <a:pt x="17414" y="17902"/>
                    <a:pt x="18526" y="14783"/>
                    <a:pt x="20154" y="12152"/>
                  </a:cubicBezTo>
                  <a:cubicBezTo>
                    <a:pt x="21781" y="9521"/>
                    <a:pt x="20072" y="7052"/>
                    <a:pt x="19042" y="5995"/>
                  </a:cubicBezTo>
                  <a:cubicBezTo>
                    <a:pt x="17984" y="4964"/>
                    <a:pt x="16546" y="0"/>
                    <a:pt x="11637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1401050" y="902375"/>
              <a:ext cx="159375" cy="150225"/>
            </a:xfrm>
            <a:custGeom>
              <a:avLst/>
              <a:gdLst/>
              <a:ahLst/>
              <a:cxnLst/>
              <a:rect l="l" t="t" r="r" b="b"/>
              <a:pathLst>
                <a:path w="6375" h="6009" extrusionOk="0">
                  <a:moveTo>
                    <a:pt x="4452" y="0"/>
                  </a:moveTo>
                  <a:cubicBezTo>
                    <a:pt x="4015" y="0"/>
                    <a:pt x="3581" y="156"/>
                    <a:pt x="3255" y="468"/>
                  </a:cubicBezTo>
                  <a:lnTo>
                    <a:pt x="651" y="3099"/>
                  </a:lnTo>
                  <a:cubicBezTo>
                    <a:pt x="0" y="3777"/>
                    <a:pt x="0" y="4862"/>
                    <a:pt x="651" y="5486"/>
                  </a:cubicBezTo>
                  <a:lnTo>
                    <a:pt x="679" y="5540"/>
                  </a:lnTo>
                  <a:cubicBezTo>
                    <a:pt x="1018" y="5852"/>
                    <a:pt x="1458" y="6008"/>
                    <a:pt x="1896" y="6008"/>
                  </a:cubicBezTo>
                  <a:cubicBezTo>
                    <a:pt x="2333" y="6008"/>
                    <a:pt x="2767" y="5852"/>
                    <a:pt x="3093" y="5540"/>
                  </a:cubicBezTo>
                  <a:lnTo>
                    <a:pt x="5696" y="2909"/>
                  </a:lnTo>
                  <a:cubicBezTo>
                    <a:pt x="6375" y="2258"/>
                    <a:pt x="6375" y="1201"/>
                    <a:pt x="5696" y="522"/>
                  </a:cubicBezTo>
                  <a:lnTo>
                    <a:pt x="5669" y="468"/>
                  </a:lnTo>
                  <a:cubicBezTo>
                    <a:pt x="5330" y="156"/>
                    <a:pt x="4890" y="0"/>
                    <a:pt x="4452" y="0"/>
                  </a:cubicBez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1461400" y="921875"/>
              <a:ext cx="58350" cy="85125"/>
            </a:xfrm>
            <a:custGeom>
              <a:avLst/>
              <a:gdLst/>
              <a:ahLst/>
              <a:cxnLst/>
              <a:rect l="l" t="t" r="r" b="b"/>
              <a:pathLst>
                <a:path w="2334" h="3405" extrusionOk="0">
                  <a:moveTo>
                    <a:pt x="2079" y="1"/>
                  </a:moveTo>
                  <a:cubicBezTo>
                    <a:pt x="2004" y="1"/>
                    <a:pt x="1934" y="42"/>
                    <a:pt x="1899" y="95"/>
                  </a:cubicBezTo>
                  <a:lnTo>
                    <a:pt x="55" y="3052"/>
                  </a:lnTo>
                  <a:cubicBezTo>
                    <a:pt x="0" y="3160"/>
                    <a:pt x="28" y="3296"/>
                    <a:pt x="136" y="3350"/>
                  </a:cubicBezTo>
                  <a:cubicBezTo>
                    <a:pt x="190" y="3404"/>
                    <a:pt x="245" y="3404"/>
                    <a:pt x="272" y="3404"/>
                  </a:cubicBezTo>
                  <a:cubicBezTo>
                    <a:pt x="380" y="3404"/>
                    <a:pt x="434" y="3323"/>
                    <a:pt x="434" y="3296"/>
                  </a:cubicBezTo>
                  <a:lnTo>
                    <a:pt x="2279" y="339"/>
                  </a:lnTo>
                  <a:cubicBezTo>
                    <a:pt x="2333" y="231"/>
                    <a:pt x="2306" y="95"/>
                    <a:pt x="2198" y="41"/>
                  </a:cubicBezTo>
                  <a:cubicBezTo>
                    <a:pt x="2160" y="12"/>
                    <a:pt x="2119" y="1"/>
                    <a:pt x="2079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044375" y="902375"/>
              <a:ext cx="159375" cy="150225"/>
            </a:xfrm>
            <a:custGeom>
              <a:avLst/>
              <a:gdLst/>
              <a:ahLst/>
              <a:cxnLst/>
              <a:rect l="l" t="t" r="r" b="b"/>
              <a:pathLst>
                <a:path w="6375" h="6009" extrusionOk="0">
                  <a:moveTo>
                    <a:pt x="1923" y="0"/>
                  </a:moveTo>
                  <a:cubicBezTo>
                    <a:pt x="1485" y="0"/>
                    <a:pt x="1045" y="156"/>
                    <a:pt x="706" y="468"/>
                  </a:cubicBezTo>
                  <a:lnTo>
                    <a:pt x="678" y="522"/>
                  </a:lnTo>
                  <a:cubicBezTo>
                    <a:pt x="0" y="1201"/>
                    <a:pt x="0" y="2258"/>
                    <a:pt x="678" y="2909"/>
                  </a:cubicBezTo>
                  <a:lnTo>
                    <a:pt x="3282" y="5540"/>
                  </a:lnTo>
                  <a:cubicBezTo>
                    <a:pt x="3608" y="5852"/>
                    <a:pt x="4042" y="6008"/>
                    <a:pt x="4479" y="6008"/>
                  </a:cubicBezTo>
                  <a:cubicBezTo>
                    <a:pt x="4916" y="6008"/>
                    <a:pt x="5357" y="5852"/>
                    <a:pt x="5696" y="5540"/>
                  </a:cubicBezTo>
                  <a:lnTo>
                    <a:pt x="5723" y="5486"/>
                  </a:lnTo>
                  <a:cubicBezTo>
                    <a:pt x="6374" y="4862"/>
                    <a:pt x="6374" y="3777"/>
                    <a:pt x="5723" y="3099"/>
                  </a:cubicBezTo>
                  <a:lnTo>
                    <a:pt x="3120" y="468"/>
                  </a:lnTo>
                  <a:cubicBezTo>
                    <a:pt x="2794" y="156"/>
                    <a:pt x="2360" y="0"/>
                    <a:pt x="1923" y="0"/>
                  </a:cubicBez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1084375" y="921875"/>
              <a:ext cx="58350" cy="85125"/>
            </a:xfrm>
            <a:custGeom>
              <a:avLst/>
              <a:gdLst/>
              <a:ahLst/>
              <a:cxnLst/>
              <a:rect l="l" t="t" r="r" b="b"/>
              <a:pathLst>
                <a:path w="2334" h="3405" extrusionOk="0">
                  <a:moveTo>
                    <a:pt x="236" y="1"/>
                  </a:moveTo>
                  <a:cubicBezTo>
                    <a:pt x="200" y="1"/>
                    <a:pt x="165" y="12"/>
                    <a:pt x="136" y="41"/>
                  </a:cubicBezTo>
                  <a:cubicBezTo>
                    <a:pt x="28" y="95"/>
                    <a:pt x="1" y="231"/>
                    <a:pt x="55" y="339"/>
                  </a:cubicBezTo>
                  <a:lnTo>
                    <a:pt x="1899" y="3296"/>
                  </a:lnTo>
                  <a:cubicBezTo>
                    <a:pt x="1954" y="3350"/>
                    <a:pt x="2035" y="3404"/>
                    <a:pt x="2089" y="3404"/>
                  </a:cubicBezTo>
                  <a:cubicBezTo>
                    <a:pt x="2116" y="3404"/>
                    <a:pt x="2171" y="3350"/>
                    <a:pt x="2198" y="3350"/>
                  </a:cubicBezTo>
                  <a:cubicBezTo>
                    <a:pt x="2306" y="3296"/>
                    <a:pt x="2333" y="3160"/>
                    <a:pt x="2252" y="3052"/>
                  </a:cubicBezTo>
                  <a:lnTo>
                    <a:pt x="435" y="95"/>
                  </a:lnTo>
                  <a:cubicBezTo>
                    <a:pt x="382" y="42"/>
                    <a:pt x="306" y="1"/>
                    <a:pt x="236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1118275" y="811675"/>
              <a:ext cx="369600" cy="482150"/>
            </a:xfrm>
            <a:custGeom>
              <a:avLst/>
              <a:gdLst/>
              <a:ahLst/>
              <a:cxnLst/>
              <a:rect l="l" t="t" r="r" b="b"/>
              <a:pathLst>
                <a:path w="14784" h="19286" extrusionOk="0">
                  <a:moveTo>
                    <a:pt x="1" y="1"/>
                  </a:moveTo>
                  <a:lnTo>
                    <a:pt x="1" y="12043"/>
                  </a:lnTo>
                  <a:cubicBezTo>
                    <a:pt x="1" y="16031"/>
                    <a:pt x="3256" y="19286"/>
                    <a:pt x="7243" y="19286"/>
                  </a:cubicBezTo>
                  <a:lnTo>
                    <a:pt x="7487" y="19286"/>
                  </a:lnTo>
                  <a:cubicBezTo>
                    <a:pt x="11528" y="19286"/>
                    <a:pt x="14783" y="16031"/>
                    <a:pt x="14783" y="12043"/>
                  </a:cubicBezTo>
                  <a:lnTo>
                    <a:pt x="14783" y="1"/>
                  </a:ln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1146750" y="828625"/>
              <a:ext cx="311275" cy="223800"/>
            </a:xfrm>
            <a:custGeom>
              <a:avLst/>
              <a:gdLst/>
              <a:ahLst/>
              <a:cxnLst/>
              <a:rect l="l" t="t" r="r" b="b"/>
              <a:pathLst>
                <a:path w="12451" h="8952" extrusionOk="0">
                  <a:moveTo>
                    <a:pt x="2035" y="1"/>
                  </a:moveTo>
                  <a:cubicBezTo>
                    <a:pt x="923" y="1"/>
                    <a:pt x="1" y="923"/>
                    <a:pt x="1" y="2035"/>
                  </a:cubicBezTo>
                  <a:lnTo>
                    <a:pt x="1" y="6917"/>
                  </a:lnTo>
                  <a:cubicBezTo>
                    <a:pt x="1" y="8029"/>
                    <a:pt x="923" y="8951"/>
                    <a:pt x="2035" y="8951"/>
                  </a:cubicBezTo>
                  <a:lnTo>
                    <a:pt x="10417" y="8951"/>
                  </a:lnTo>
                  <a:cubicBezTo>
                    <a:pt x="11529" y="8951"/>
                    <a:pt x="12451" y="8084"/>
                    <a:pt x="12451" y="6917"/>
                  </a:cubicBezTo>
                  <a:lnTo>
                    <a:pt x="12451" y="2035"/>
                  </a:lnTo>
                  <a:cubicBezTo>
                    <a:pt x="12451" y="923"/>
                    <a:pt x="11529" y="1"/>
                    <a:pt x="10417" y="1"/>
                  </a:cubicBez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1214575" y="941200"/>
              <a:ext cx="25100" cy="25775"/>
            </a:xfrm>
            <a:custGeom>
              <a:avLst/>
              <a:gdLst/>
              <a:ahLst/>
              <a:cxnLst/>
              <a:rect l="l" t="t" r="r" b="b"/>
              <a:pathLst>
                <a:path w="1004" h="1031" extrusionOk="0">
                  <a:moveTo>
                    <a:pt x="516" y="0"/>
                  </a:moveTo>
                  <a:cubicBezTo>
                    <a:pt x="217" y="0"/>
                    <a:pt x="0" y="244"/>
                    <a:pt x="0" y="516"/>
                  </a:cubicBezTo>
                  <a:cubicBezTo>
                    <a:pt x="0" y="787"/>
                    <a:pt x="217" y="1031"/>
                    <a:pt x="516" y="1031"/>
                  </a:cubicBezTo>
                  <a:cubicBezTo>
                    <a:pt x="787" y="1031"/>
                    <a:pt x="1004" y="787"/>
                    <a:pt x="1004" y="516"/>
                  </a:cubicBezTo>
                  <a:cubicBezTo>
                    <a:pt x="1004" y="244"/>
                    <a:pt x="787" y="0"/>
                    <a:pt x="516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1364425" y="941200"/>
              <a:ext cx="25800" cy="25775"/>
            </a:xfrm>
            <a:custGeom>
              <a:avLst/>
              <a:gdLst/>
              <a:ahLst/>
              <a:cxnLst/>
              <a:rect l="l" t="t" r="r" b="b"/>
              <a:pathLst>
                <a:path w="1032" h="1031" extrusionOk="0">
                  <a:moveTo>
                    <a:pt x="516" y="0"/>
                  </a:moveTo>
                  <a:cubicBezTo>
                    <a:pt x="245" y="0"/>
                    <a:pt x="1" y="244"/>
                    <a:pt x="1" y="516"/>
                  </a:cubicBezTo>
                  <a:cubicBezTo>
                    <a:pt x="1" y="787"/>
                    <a:pt x="245" y="1031"/>
                    <a:pt x="516" y="1031"/>
                  </a:cubicBezTo>
                  <a:cubicBezTo>
                    <a:pt x="787" y="1031"/>
                    <a:pt x="1031" y="787"/>
                    <a:pt x="1031" y="516"/>
                  </a:cubicBezTo>
                  <a:cubicBezTo>
                    <a:pt x="1031" y="244"/>
                    <a:pt x="787" y="0"/>
                    <a:pt x="516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1191525" y="899825"/>
              <a:ext cx="70550" cy="12225"/>
            </a:xfrm>
            <a:custGeom>
              <a:avLst/>
              <a:gdLst/>
              <a:ahLst/>
              <a:cxnLst/>
              <a:rect l="l" t="t" r="r" b="b"/>
              <a:pathLst>
                <a:path w="2822" h="489" extrusionOk="0">
                  <a:moveTo>
                    <a:pt x="244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0"/>
                    <a:pt x="109" y="489"/>
                    <a:pt x="244" y="489"/>
                  </a:cubicBezTo>
                  <a:lnTo>
                    <a:pt x="2577" y="489"/>
                  </a:lnTo>
                  <a:cubicBezTo>
                    <a:pt x="2713" y="489"/>
                    <a:pt x="2821" y="380"/>
                    <a:pt x="2821" y="245"/>
                  </a:cubicBezTo>
                  <a:cubicBezTo>
                    <a:pt x="2821" y="109"/>
                    <a:pt x="2713" y="1"/>
                    <a:pt x="2577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1342725" y="899825"/>
              <a:ext cx="70550" cy="12225"/>
            </a:xfrm>
            <a:custGeom>
              <a:avLst/>
              <a:gdLst/>
              <a:ahLst/>
              <a:cxnLst/>
              <a:rect l="l" t="t" r="r" b="b"/>
              <a:pathLst>
                <a:path w="2822" h="489" extrusionOk="0">
                  <a:moveTo>
                    <a:pt x="245" y="1"/>
                  </a:moveTo>
                  <a:cubicBezTo>
                    <a:pt x="109" y="1"/>
                    <a:pt x="1" y="109"/>
                    <a:pt x="1" y="245"/>
                  </a:cubicBezTo>
                  <a:cubicBezTo>
                    <a:pt x="1" y="380"/>
                    <a:pt x="109" y="489"/>
                    <a:pt x="245" y="489"/>
                  </a:cubicBezTo>
                  <a:lnTo>
                    <a:pt x="2578" y="489"/>
                  </a:lnTo>
                  <a:cubicBezTo>
                    <a:pt x="2713" y="489"/>
                    <a:pt x="2822" y="380"/>
                    <a:pt x="2822" y="245"/>
                  </a:cubicBezTo>
                  <a:cubicBezTo>
                    <a:pt x="2822" y="109"/>
                    <a:pt x="2713" y="1"/>
                    <a:pt x="2578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1295275" y="959975"/>
              <a:ext cx="50875" cy="98550"/>
            </a:xfrm>
            <a:custGeom>
              <a:avLst/>
              <a:gdLst/>
              <a:ahLst/>
              <a:cxnLst/>
              <a:rect l="l" t="t" r="r" b="b"/>
              <a:pathLst>
                <a:path w="2035" h="3942" extrusionOk="0">
                  <a:moveTo>
                    <a:pt x="235" y="0"/>
                  </a:moveTo>
                  <a:cubicBezTo>
                    <a:pt x="187" y="0"/>
                    <a:pt x="143" y="17"/>
                    <a:pt x="109" y="63"/>
                  </a:cubicBezTo>
                  <a:cubicBezTo>
                    <a:pt x="27" y="171"/>
                    <a:pt x="0" y="307"/>
                    <a:pt x="109" y="415"/>
                  </a:cubicBezTo>
                  <a:cubicBezTo>
                    <a:pt x="515" y="849"/>
                    <a:pt x="1600" y="2124"/>
                    <a:pt x="1600" y="2802"/>
                  </a:cubicBezTo>
                  <a:cubicBezTo>
                    <a:pt x="1600" y="2965"/>
                    <a:pt x="1546" y="3046"/>
                    <a:pt x="1465" y="3155"/>
                  </a:cubicBezTo>
                  <a:cubicBezTo>
                    <a:pt x="1139" y="3426"/>
                    <a:pt x="515" y="3453"/>
                    <a:pt x="271" y="3453"/>
                  </a:cubicBezTo>
                  <a:cubicBezTo>
                    <a:pt x="136" y="3453"/>
                    <a:pt x="27" y="3562"/>
                    <a:pt x="27" y="3697"/>
                  </a:cubicBezTo>
                  <a:cubicBezTo>
                    <a:pt x="27" y="3833"/>
                    <a:pt x="136" y="3942"/>
                    <a:pt x="271" y="3942"/>
                  </a:cubicBezTo>
                  <a:lnTo>
                    <a:pt x="326" y="3942"/>
                  </a:lnTo>
                  <a:cubicBezTo>
                    <a:pt x="570" y="3942"/>
                    <a:pt x="1356" y="3914"/>
                    <a:pt x="1763" y="3426"/>
                  </a:cubicBezTo>
                  <a:cubicBezTo>
                    <a:pt x="1926" y="3263"/>
                    <a:pt x="2034" y="3046"/>
                    <a:pt x="2034" y="2775"/>
                  </a:cubicBezTo>
                  <a:cubicBezTo>
                    <a:pt x="2034" y="1799"/>
                    <a:pt x="597" y="226"/>
                    <a:pt x="434" y="63"/>
                  </a:cubicBezTo>
                  <a:cubicBezTo>
                    <a:pt x="371" y="32"/>
                    <a:pt x="300" y="0"/>
                    <a:pt x="235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1266100" y="1112750"/>
              <a:ext cx="73275" cy="23750"/>
            </a:xfrm>
            <a:custGeom>
              <a:avLst/>
              <a:gdLst/>
              <a:ahLst/>
              <a:cxnLst/>
              <a:rect l="l" t="t" r="r" b="b"/>
              <a:pathLst>
                <a:path w="2931" h="950" extrusionOk="0">
                  <a:moveTo>
                    <a:pt x="251" y="0"/>
                  </a:moveTo>
                  <a:cubicBezTo>
                    <a:pt x="212" y="0"/>
                    <a:pt x="173" y="10"/>
                    <a:pt x="136" y="28"/>
                  </a:cubicBezTo>
                  <a:cubicBezTo>
                    <a:pt x="55" y="109"/>
                    <a:pt x="1" y="245"/>
                    <a:pt x="82" y="326"/>
                  </a:cubicBezTo>
                  <a:cubicBezTo>
                    <a:pt x="82" y="380"/>
                    <a:pt x="489" y="950"/>
                    <a:pt x="1465" y="950"/>
                  </a:cubicBezTo>
                  <a:cubicBezTo>
                    <a:pt x="2415" y="950"/>
                    <a:pt x="2822" y="326"/>
                    <a:pt x="2849" y="326"/>
                  </a:cubicBezTo>
                  <a:cubicBezTo>
                    <a:pt x="2930" y="245"/>
                    <a:pt x="2903" y="109"/>
                    <a:pt x="2795" y="28"/>
                  </a:cubicBezTo>
                  <a:cubicBezTo>
                    <a:pt x="2758" y="10"/>
                    <a:pt x="2719" y="0"/>
                    <a:pt x="2681" y="0"/>
                  </a:cubicBezTo>
                  <a:cubicBezTo>
                    <a:pt x="2605" y="0"/>
                    <a:pt x="2532" y="37"/>
                    <a:pt x="2496" y="109"/>
                  </a:cubicBezTo>
                  <a:cubicBezTo>
                    <a:pt x="2496" y="109"/>
                    <a:pt x="2171" y="516"/>
                    <a:pt x="1465" y="516"/>
                  </a:cubicBezTo>
                  <a:cubicBezTo>
                    <a:pt x="760" y="516"/>
                    <a:pt x="462" y="136"/>
                    <a:pt x="462" y="109"/>
                  </a:cubicBezTo>
                  <a:cubicBezTo>
                    <a:pt x="408" y="37"/>
                    <a:pt x="329" y="0"/>
                    <a:pt x="251" y="0"/>
                  </a:cubicBez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1645850" y="1776600"/>
              <a:ext cx="266500" cy="842225"/>
            </a:xfrm>
            <a:custGeom>
              <a:avLst/>
              <a:gdLst/>
              <a:ahLst/>
              <a:cxnLst/>
              <a:rect l="l" t="t" r="r" b="b"/>
              <a:pathLst>
                <a:path w="10660" h="33689" extrusionOk="0">
                  <a:moveTo>
                    <a:pt x="0" y="1"/>
                  </a:moveTo>
                  <a:lnTo>
                    <a:pt x="0" y="33688"/>
                  </a:lnTo>
                  <a:lnTo>
                    <a:pt x="10660" y="33688"/>
                  </a:lnTo>
                  <a:lnTo>
                    <a:pt x="10660" y="1"/>
                  </a:ln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1645850" y="2471650"/>
              <a:ext cx="362125" cy="359925"/>
            </a:xfrm>
            <a:custGeom>
              <a:avLst/>
              <a:gdLst/>
              <a:ahLst/>
              <a:cxnLst/>
              <a:rect l="l" t="t" r="r" b="b"/>
              <a:pathLst>
                <a:path w="14485" h="14397" extrusionOk="0">
                  <a:moveTo>
                    <a:pt x="5344" y="1"/>
                  </a:moveTo>
                  <a:lnTo>
                    <a:pt x="0" y="1086"/>
                  </a:lnTo>
                  <a:lnTo>
                    <a:pt x="0" y="11827"/>
                  </a:lnTo>
                  <a:cubicBezTo>
                    <a:pt x="0" y="13183"/>
                    <a:pt x="1139" y="13671"/>
                    <a:pt x="3472" y="14186"/>
                  </a:cubicBezTo>
                  <a:cubicBezTo>
                    <a:pt x="4206" y="14340"/>
                    <a:pt x="4816" y="14397"/>
                    <a:pt x="5378" y="14397"/>
                  </a:cubicBezTo>
                  <a:cubicBezTo>
                    <a:pt x="6603" y="14397"/>
                    <a:pt x="7598" y="14127"/>
                    <a:pt x="9141" y="13996"/>
                  </a:cubicBezTo>
                  <a:cubicBezTo>
                    <a:pt x="9433" y="13968"/>
                    <a:pt x="9705" y="13956"/>
                    <a:pt x="9960" y="13956"/>
                  </a:cubicBezTo>
                  <a:cubicBezTo>
                    <a:pt x="11116" y="13956"/>
                    <a:pt x="11920" y="14196"/>
                    <a:pt x="12599" y="14196"/>
                  </a:cubicBezTo>
                  <a:cubicBezTo>
                    <a:pt x="12912" y="14196"/>
                    <a:pt x="13198" y="14145"/>
                    <a:pt x="13481" y="13996"/>
                  </a:cubicBezTo>
                  <a:cubicBezTo>
                    <a:pt x="14484" y="13454"/>
                    <a:pt x="14050" y="10362"/>
                    <a:pt x="13481" y="9440"/>
                  </a:cubicBezTo>
                  <a:cubicBezTo>
                    <a:pt x="13282" y="9141"/>
                    <a:pt x="13050" y="9042"/>
                    <a:pt x="12829" y="9042"/>
                  </a:cubicBezTo>
                  <a:cubicBezTo>
                    <a:pt x="12387" y="9042"/>
                    <a:pt x="11989" y="9440"/>
                    <a:pt x="11989" y="9440"/>
                  </a:cubicBezTo>
                  <a:cubicBezTo>
                    <a:pt x="11989" y="9440"/>
                    <a:pt x="12206" y="5914"/>
                    <a:pt x="11989" y="3852"/>
                  </a:cubicBezTo>
                  <a:cubicBezTo>
                    <a:pt x="11745" y="1791"/>
                    <a:pt x="9982" y="326"/>
                    <a:pt x="9982" y="326"/>
                  </a:cubicBezTo>
                  <a:lnTo>
                    <a:pt x="5344" y="1"/>
                  </a:ln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1929975" y="2702700"/>
              <a:ext cx="22400" cy="61925"/>
            </a:xfrm>
            <a:custGeom>
              <a:avLst/>
              <a:gdLst/>
              <a:ahLst/>
              <a:cxnLst/>
              <a:rect l="l" t="t" r="r" b="b"/>
              <a:pathLst>
                <a:path w="896" h="2477" extrusionOk="0">
                  <a:moveTo>
                    <a:pt x="613" y="1"/>
                  </a:moveTo>
                  <a:cubicBezTo>
                    <a:pt x="509" y="1"/>
                    <a:pt x="430" y="58"/>
                    <a:pt x="407" y="171"/>
                  </a:cubicBezTo>
                  <a:lnTo>
                    <a:pt x="27" y="2205"/>
                  </a:lnTo>
                  <a:cubicBezTo>
                    <a:pt x="0" y="2340"/>
                    <a:pt x="81" y="2449"/>
                    <a:pt x="217" y="2476"/>
                  </a:cubicBezTo>
                  <a:lnTo>
                    <a:pt x="244" y="2476"/>
                  </a:lnTo>
                  <a:cubicBezTo>
                    <a:pt x="380" y="2476"/>
                    <a:pt x="434" y="2395"/>
                    <a:pt x="488" y="2313"/>
                  </a:cubicBezTo>
                  <a:lnTo>
                    <a:pt x="841" y="279"/>
                  </a:lnTo>
                  <a:cubicBezTo>
                    <a:pt x="895" y="143"/>
                    <a:pt x="814" y="35"/>
                    <a:pt x="678" y="8"/>
                  </a:cubicBezTo>
                  <a:cubicBezTo>
                    <a:pt x="656" y="3"/>
                    <a:pt x="634" y="1"/>
                    <a:pt x="613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973175" y="2422150"/>
              <a:ext cx="336350" cy="953425"/>
            </a:xfrm>
            <a:custGeom>
              <a:avLst/>
              <a:gdLst/>
              <a:ahLst/>
              <a:cxnLst/>
              <a:rect l="l" t="t" r="r" b="b"/>
              <a:pathLst>
                <a:path w="13454" h="38137" extrusionOk="0">
                  <a:moveTo>
                    <a:pt x="0" y="1"/>
                  </a:moveTo>
                  <a:lnTo>
                    <a:pt x="0" y="38137"/>
                  </a:lnTo>
                  <a:lnTo>
                    <a:pt x="13454" y="38137"/>
                  </a:lnTo>
                  <a:lnTo>
                    <a:pt x="13454" y="1"/>
                  </a:ln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1309500" y="2422150"/>
              <a:ext cx="336375" cy="953425"/>
            </a:xfrm>
            <a:custGeom>
              <a:avLst/>
              <a:gdLst/>
              <a:ahLst/>
              <a:cxnLst/>
              <a:rect l="l" t="t" r="r" b="b"/>
              <a:pathLst>
                <a:path w="13455" h="38137" extrusionOk="0">
                  <a:moveTo>
                    <a:pt x="1" y="1"/>
                  </a:moveTo>
                  <a:lnTo>
                    <a:pt x="1" y="38137"/>
                  </a:lnTo>
                  <a:lnTo>
                    <a:pt x="13454" y="38137"/>
                  </a:lnTo>
                  <a:lnTo>
                    <a:pt x="13454" y="1"/>
                  </a:ln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898575" y="2282475"/>
              <a:ext cx="806975" cy="162075"/>
            </a:xfrm>
            <a:custGeom>
              <a:avLst/>
              <a:gdLst/>
              <a:ahLst/>
              <a:cxnLst/>
              <a:rect l="l" t="t" r="r" b="b"/>
              <a:pathLst>
                <a:path w="32279" h="6483" extrusionOk="0">
                  <a:moveTo>
                    <a:pt x="2415" y="0"/>
                  </a:moveTo>
                  <a:lnTo>
                    <a:pt x="841" y="2902"/>
                  </a:lnTo>
                  <a:cubicBezTo>
                    <a:pt x="1" y="4530"/>
                    <a:pt x="1140" y="6483"/>
                    <a:pt x="2984" y="6483"/>
                  </a:cubicBezTo>
                  <a:lnTo>
                    <a:pt x="29294" y="6483"/>
                  </a:lnTo>
                  <a:cubicBezTo>
                    <a:pt x="31112" y="6483"/>
                    <a:pt x="32278" y="4530"/>
                    <a:pt x="31437" y="2902"/>
                  </a:cubicBezTo>
                  <a:lnTo>
                    <a:pt x="29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692425" y="1776600"/>
              <a:ext cx="265850" cy="379075"/>
            </a:xfrm>
            <a:custGeom>
              <a:avLst/>
              <a:gdLst/>
              <a:ahLst/>
              <a:cxnLst/>
              <a:rect l="l" t="t" r="r" b="b"/>
              <a:pathLst>
                <a:path w="10634" h="15163" extrusionOk="0">
                  <a:moveTo>
                    <a:pt x="1" y="1"/>
                  </a:moveTo>
                  <a:lnTo>
                    <a:pt x="1" y="15163"/>
                  </a:lnTo>
                  <a:lnTo>
                    <a:pt x="10634" y="15163"/>
                  </a:lnTo>
                  <a:lnTo>
                    <a:pt x="10634" y="1"/>
                  </a:ln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533775" y="1117225"/>
              <a:ext cx="507900" cy="1179850"/>
            </a:xfrm>
            <a:custGeom>
              <a:avLst/>
              <a:gdLst/>
              <a:ahLst/>
              <a:cxnLst/>
              <a:rect l="l" t="t" r="r" b="b"/>
              <a:pathLst>
                <a:path w="20316" h="47194" extrusionOk="0">
                  <a:moveTo>
                    <a:pt x="10191" y="0"/>
                  </a:moveTo>
                  <a:cubicBezTo>
                    <a:pt x="10130" y="0"/>
                    <a:pt x="10070" y="4"/>
                    <a:pt x="10009" y="11"/>
                  </a:cubicBezTo>
                  <a:cubicBezTo>
                    <a:pt x="9276" y="147"/>
                    <a:pt x="8761" y="825"/>
                    <a:pt x="8897" y="1585"/>
                  </a:cubicBezTo>
                  <a:lnTo>
                    <a:pt x="10578" y="11702"/>
                  </a:lnTo>
                  <a:lnTo>
                    <a:pt x="7812" y="1612"/>
                  </a:lnTo>
                  <a:cubicBezTo>
                    <a:pt x="7667" y="1007"/>
                    <a:pt x="7111" y="618"/>
                    <a:pt x="6512" y="618"/>
                  </a:cubicBezTo>
                  <a:cubicBezTo>
                    <a:pt x="6439" y="618"/>
                    <a:pt x="6366" y="623"/>
                    <a:pt x="6293" y="635"/>
                  </a:cubicBezTo>
                  <a:cubicBezTo>
                    <a:pt x="5560" y="771"/>
                    <a:pt x="5072" y="1449"/>
                    <a:pt x="5154" y="2154"/>
                  </a:cubicBezTo>
                  <a:lnTo>
                    <a:pt x="5208" y="2452"/>
                  </a:lnTo>
                  <a:cubicBezTo>
                    <a:pt x="4989" y="1966"/>
                    <a:pt x="4507" y="1653"/>
                    <a:pt x="3960" y="1653"/>
                  </a:cubicBezTo>
                  <a:cubicBezTo>
                    <a:pt x="3897" y="1653"/>
                    <a:pt x="3834" y="1658"/>
                    <a:pt x="3770" y="1666"/>
                  </a:cubicBezTo>
                  <a:cubicBezTo>
                    <a:pt x="3092" y="1774"/>
                    <a:pt x="2631" y="2398"/>
                    <a:pt x="2685" y="3103"/>
                  </a:cubicBezTo>
                  <a:lnTo>
                    <a:pt x="2848" y="5029"/>
                  </a:lnTo>
                  <a:cubicBezTo>
                    <a:pt x="2728" y="4431"/>
                    <a:pt x="2229" y="4002"/>
                    <a:pt x="1610" y="4002"/>
                  </a:cubicBezTo>
                  <a:cubicBezTo>
                    <a:pt x="1528" y="4002"/>
                    <a:pt x="1443" y="4010"/>
                    <a:pt x="1356" y="4026"/>
                  </a:cubicBezTo>
                  <a:cubicBezTo>
                    <a:pt x="732" y="4134"/>
                    <a:pt x="244" y="4704"/>
                    <a:pt x="271" y="5355"/>
                  </a:cubicBezTo>
                  <a:cubicBezTo>
                    <a:pt x="271" y="5355"/>
                    <a:pt x="0" y="11349"/>
                    <a:pt x="542" y="14441"/>
                  </a:cubicBezTo>
                  <a:lnTo>
                    <a:pt x="1655" y="21222"/>
                  </a:lnTo>
                  <a:cubicBezTo>
                    <a:pt x="1872" y="22470"/>
                    <a:pt x="2495" y="23555"/>
                    <a:pt x="3363" y="24369"/>
                  </a:cubicBezTo>
                  <a:lnTo>
                    <a:pt x="6455" y="42813"/>
                  </a:lnTo>
                  <a:cubicBezTo>
                    <a:pt x="6871" y="45377"/>
                    <a:pt x="9111" y="47194"/>
                    <a:pt x="11632" y="47194"/>
                  </a:cubicBezTo>
                  <a:cubicBezTo>
                    <a:pt x="11911" y="47194"/>
                    <a:pt x="12193" y="47171"/>
                    <a:pt x="12477" y="47125"/>
                  </a:cubicBezTo>
                  <a:lnTo>
                    <a:pt x="12667" y="47071"/>
                  </a:lnTo>
                  <a:cubicBezTo>
                    <a:pt x="15515" y="46610"/>
                    <a:pt x="17441" y="43898"/>
                    <a:pt x="16952" y="41050"/>
                  </a:cubicBezTo>
                  <a:lnTo>
                    <a:pt x="14159" y="24287"/>
                  </a:lnTo>
                  <a:cubicBezTo>
                    <a:pt x="14972" y="23718"/>
                    <a:pt x="15569" y="22904"/>
                    <a:pt x="15949" y="21954"/>
                  </a:cubicBezTo>
                  <a:lnTo>
                    <a:pt x="19909" y="15201"/>
                  </a:lnTo>
                  <a:cubicBezTo>
                    <a:pt x="20316" y="14523"/>
                    <a:pt x="20126" y="13682"/>
                    <a:pt x="19448" y="13248"/>
                  </a:cubicBezTo>
                  <a:cubicBezTo>
                    <a:pt x="19204" y="13089"/>
                    <a:pt x="18932" y="13013"/>
                    <a:pt x="18663" y="13013"/>
                  </a:cubicBezTo>
                  <a:cubicBezTo>
                    <a:pt x="18243" y="13013"/>
                    <a:pt x="17830" y="13199"/>
                    <a:pt x="17549" y="13546"/>
                  </a:cubicBezTo>
                  <a:lnTo>
                    <a:pt x="15650" y="15879"/>
                  </a:lnTo>
                  <a:lnTo>
                    <a:pt x="14972" y="12027"/>
                  </a:lnTo>
                  <a:cubicBezTo>
                    <a:pt x="14240" y="7769"/>
                    <a:pt x="11528" y="961"/>
                    <a:pt x="11528" y="961"/>
                  </a:cubicBezTo>
                  <a:cubicBezTo>
                    <a:pt x="11355" y="368"/>
                    <a:pt x="10800" y="0"/>
                    <a:pt x="10191" y="0"/>
                  </a:cubicBez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743975" y="1509950"/>
              <a:ext cx="186500" cy="162925"/>
            </a:xfrm>
            <a:custGeom>
              <a:avLst/>
              <a:gdLst/>
              <a:ahLst/>
              <a:cxnLst/>
              <a:rect l="l" t="t" r="r" b="b"/>
              <a:pathLst>
                <a:path w="7460" h="6517" extrusionOk="0">
                  <a:moveTo>
                    <a:pt x="7198" y="0"/>
                  </a:moveTo>
                  <a:cubicBezTo>
                    <a:pt x="7141" y="0"/>
                    <a:pt x="7080" y="21"/>
                    <a:pt x="7025" y="61"/>
                  </a:cubicBezTo>
                  <a:lnTo>
                    <a:pt x="5941" y="1200"/>
                  </a:lnTo>
                  <a:cubicBezTo>
                    <a:pt x="5479" y="1200"/>
                    <a:pt x="3608" y="1255"/>
                    <a:pt x="1926" y="2747"/>
                  </a:cubicBezTo>
                  <a:cubicBezTo>
                    <a:pt x="0" y="4482"/>
                    <a:pt x="353" y="6245"/>
                    <a:pt x="353" y="6300"/>
                  </a:cubicBezTo>
                  <a:cubicBezTo>
                    <a:pt x="380" y="6408"/>
                    <a:pt x="489" y="6490"/>
                    <a:pt x="597" y="6490"/>
                  </a:cubicBezTo>
                  <a:cubicBezTo>
                    <a:pt x="624" y="6490"/>
                    <a:pt x="624" y="6490"/>
                    <a:pt x="651" y="6517"/>
                  </a:cubicBezTo>
                  <a:cubicBezTo>
                    <a:pt x="760" y="6490"/>
                    <a:pt x="868" y="6381"/>
                    <a:pt x="814" y="6245"/>
                  </a:cubicBezTo>
                  <a:cubicBezTo>
                    <a:pt x="814" y="6164"/>
                    <a:pt x="543" y="4645"/>
                    <a:pt x="2279" y="3126"/>
                  </a:cubicBezTo>
                  <a:cubicBezTo>
                    <a:pt x="3763" y="1758"/>
                    <a:pt x="5446" y="1659"/>
                    <a:pt x="5919" y="1659"/>
                  </a:cubicBezTo>
                  <a:cubicBezTo>
                    <a:pt x="6000" y="1659"/>
                    <a:pt x="6045" y="1662"/>
                    <a:pt x="6049" y="1662"/>
                  </a:cubicBezTo>
                  <a:lnTo>
                    <a:pt x="6158" y="1662"/>
                  </a:lnTo>
                  <a:lnTo>
                    <a:pt x="7351" y="414"/>
                  </a:lnTo>
                  <a:cubicBezTo>
                    <a:pt x="7459" y="305"/>
                    <a:pt x="7459" y="170"/>
                    <a:pt x="7351" y="61"/>
                  </a:cubicBezTo>
                  <a:cubicBezTo>
                    <a:pt x="7310" y="21"/>
                    <a:pt x="7256" y="0"/>
                    <a:pt x="7198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577850" y="1173775"/>
              <a:ext cx="284125" cy="295675"/>
            </a:xfrm>
            <a:custGeom>
              <a:avLst/>
              <a:gdLst/>
              <a:ahLst/>
              <a:cxnLst/>
              <a:rect l="l" t="t" r="r" b="b"/>
              <a:pathLst>
                <a:path w="11365" h="11827" extrusionOk="0">
                  <a:moveTo>
                    <a:pt x="3363" y="1"/>
                  </a:moveTo>
                  <a:cubicBezTo>
                    <a:pt x="3228" y="28"/>
                    <a:pt x="3174" y="136"/>
                    <a:pt x="3174" y="272"/>
                  </a:cubicBezTo>
                  <a:lnTo>
                    <a:pt x="4665" y="10172"/>
                  </a:lnTo>
                  <a:lnTo>
                    <a:pt x="2360" y="10823"/>
                  </a:lnTo>
                  <a:lnTo>
                    <a:pt x="1221" y="2306"/>
                  </a:lnTo>
                  <a:cubicBezTo>
                    <a:pt x="1221" y="2171"/>
                    <a:pt x="1085" y="2089"/>
                    <a:pt x="949" y="2089"/>
                  </a:cubicBezTo>
                  <a:cubicBezTo>
                    <a:pt x="814" y="2089"/>
                    <a:pt x="760" y="2225"/>
                    <a:pt x="760" y="2360"/>
                  </a:cubicBezTo>
                  <a:lnTo>
                    <a:pt x="1872" y="10959"/>
                  </a:lnTo>
                  <a:lnTo>
                    <a:pt x="217" y="11393"/>
                  </a:lnTo>
                  <a:cubicBezTo>
                    <a:pt x="81" y="11420"/>
                    <a:pt x="0" y="11555"/>
                    <a:pt x="54" y="11664"/>
                  </a:cubicBezTo>
                  <a:cubicBezTo>
                    <a:pt x="81" y="11772"/>
                    <a:pt x="190" y="11827"/>
                    <a:pt x="244" y="11827"/>
                  </a:cubicBezTo>
                  <a:lnTo>
                    <a:pt x="326" y="11827"/>
                  </a:lnTo>
                  <a:lnTo>
                    <a:pt x="2034" y="11365"/>
                  </a:lnTo>
                  <a:lnTo>
                    <a:pt x="2116" y="11365"/>
                  </a:lnTo>
                  <a:cubicBezTo>
                    <a:pt x="2170" y="11365"/>
                    <a:pt x="2224" y="11311"/>
                    <a:pt x="2251" y="11284"/>
                  </a:cubicBezTo>
                  <a:lnTo>
                    <a:pt x="11175" y="8843"/>
                  </a:lnTo>
                  <a:cubicBezTo>
                    <a:pt x="11311" y="8816"/>
                    <a:pt x="11365" y="8707"/>
                    <a:pt x="11338" y="8572"/>
                  </a:cubicBezTo>
                  <a:cubicBezTo>
                    <a:pt x="11315" y="8459"/>
                    <a:pt x="11217" y="8402"/>
                    <a:pt x="11122" y="8402"/>
                  </a:cubicBezTo>
                  <a:cubicBezTo>
                    <a:pt x="11104" y="8402"/>
                    <a:pt x="11085" y="8404"/>
                    <a:pt x="11067" y="8409"/>
                  </a:cubicBezTo>
                  <a:lnTo>
                    <a:pt x="5126" y="10064"/>
                  </a:lnTo>
                  <a:lnTo>
                    <a:pt x="3635" y="190"/>
                  </a:lnTo>
                  <a:cubicBezTo>
                    <a:pt x="3608" y="55"/>
                    <a:pt x="3499" y="1"/>
                    <a:pt x="3363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881625" y="1722000"/>
              <a:ext cx="58350" cy="279750"/>
            </a:xfrm>
            <a:custGeom>
              <a:avLst/>
              <a:gdLst/>
              <a:ahLst/>
              <a:cxnLst/>
              <a:rect l="l" t="t" r="r" b="b"/>
              <a:pathLst>
                <a:path w="2334" h="11190" extrusionOk="0">
                  <a:moveTo>
                    <a:pt x="298" y="1"/>
                  </a:moveTo>
                  <a:cubicBezTo>
                    <a:pt x="274" y="1"/>
                    <a:pt x="247" y="5"/>
                    <a:pt x="218" y="15"/>
                  </a:cubicBezTo>
                  <a:cubicBezTo>
                    <a:pt x="109" y="42"/>
                    <a:pt x="1" y="150"/>
                    <a:pt x="28" y="286"/>
                  </a:cubicBezTo>
                  <a:lnTo>
                    <a:pt x="1791" y="11000"/>
                  </a:lnTo>
                  <a:cubicBezTo>
                    <a:pt x="1818" y="11136"/>
                    <a:pt x="1926" y="11190"/>
                    <a:pt x="2035" y="11190"/>
                  </a:cubicBezTo>
                  <a:lnTo>
                    <a:pt x="2089" y="11190"/>
                  </a:lnTo>
                  <a:cubicBezTo>
                    <a:pt x="2225" y="11163"/>
                    <a:pt x="2333" y="11054"/>
                    <a:pt x="2306" y="10919"/>
                  </a:cubicBezTo>
                  <a:lnTo>
                    <a:pt x="489" y="205"/>
                  </a:lnTo>
                  <a:cubicBezTo>
                    <a:pt x="467" y="93"/>
                    <a:pt x="408" y="1"/>
                    <a:pt x="298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1640425" y="1659975"/>
              <a:ext cx="11550" cy="122075"/>
            </a:xfrm>
            <a:custGeom>
              <a:avLst/>
              <a:gdLst/>
              <a:ahLst/>
              <a:cxnLst/>
              <a:rect l="l" t="t" r="r" b="b"/>
              <a:pathLst>
                <a:path w="462" h="4883" extrusionOk="0">
                  <a:moveTo>
                    <a:pt x="217" y="0"/>
                  </a:moveTo>
                  <a:cubicBezTo>
                    <a:pt x="82" y="0"/>
                    <a:pt x="0" y="109"/>
                    <a:pt x="0" y="244"/>
                  </a:cubicBezTo>
                  <a:lnTo>
                    <a:pt x="0" y="4666"/>
                  </a:lnTo>
                  <a:cubicBezTo>
                    <a:pt x="0" y="4774"/>
                    <a:pt x="82" y="4883"/>
                    <a:pt x="217" y="4883"/>
                  </a:cubicBezTo>
                  <a:cubicBezTo>
                    <a:pt x="353" y="4883"/>
                    <a:pt x="461" y="4801"/>
                    <a:pt x="461" y="4666"/>
                  </a:cubicBezTo>
                  <a:lnTo>
                    <a:pt x="461" y="244"/>
                  </a:lnTo>
                  <a:cubicBezTo>
                    <a:pt x="461" y="109"/>
                    <a:pt x="353" y="0"/>
                    <a:pt x="217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1521750" y="2439100"/>
              <a:ext cx="130900" cy="219050"/>
            </a:xfrm>
            <a:custGeom>
              <a:avLst/>
              <a:gdLst/>
              <a:ahLst/>
              <a:cxnLst/>
              <a:rect l="l" t="t" r="r" b="b"/>
              <a:pathLst>
                <a:path w="5236" h="8762" extrusionOk="0">
                  <a:moveTo>
                    <a:pt x="217" y="1"/>
                  </a:moveTo>
                  <a:cubicBezTo>
                    <a:pt x="82" y="1"/>
                    <a:pt x="0" y="109"/>
                    <a:pt x="0" y="245"/>
                  </a:cubicBezTo>
                  <a:lnTo>
                    <a:pt x="0" y="3771"/>
                  </a:lnTo>
                  <a:cubicBezTo>
                    <a:pt x="0" y="6510"/>
                    <a:pt x="2225" y="8762"/>
                    <a:pt x="4964" y="8762"/>
                  </a:cubicBezTo>
                  <a:cubicBezTo>
                    <a:pt x="5100" y="8762"/>
                    <a:pt x="5235" y="8680"/>
                    <a:pt x="5235" y="8545"/>
                  </a:cubicBezTo>
                  <a:cubicBezTo>
                    <a:pt x="5235" y="8409"/>
                    <a:pt x="5154" y="8301"/>
                    <a:pt x="5018" y="8301"/>
                  </a:cubicBezTo>
                  <a:cubicBezTo>
                    <a:pt x="2496" y="8301"/>
                    <a:pt x="462" y="6266"/>
                    <a:pt x="462" y="3771"/>
                  </a:cubicBezTo>
                  <a:lnTo>
                    <a:pt x="462" y="245"/>
                  </a:lnTo>
                  <a:cubicBezTo>
                    <a:pt x="462" y="109"/>
                    <a:pt x="353" y="1"/>
                    <a:pt x="217" y="1"/>
                  </a:cubicBezTo>
                  <a:close/>
                </a:path>
              </a:pathLst>
            </a:custGeom>
            <a:solidFill>
              <a:srgbClr val="4CC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1569900" y="810325"/>
              <a:ext cx="613700" cy="670425"/>
            </a:xfrm>
            <a:custGeom>
              <a:avLst/>
              <a:gdLst/>
              <a:ahLst/>
              <a:cxnLst/>
              <a:rect l="l" t="t" r="r" b="b"/>
              <a:pathLst>
                <a:path w="24548" h="26817" extrusionOk="0">
                  <a:moveTo>
                    <a:pt x="12504" y="0"/>
                  </a:moveTo>
                  <a:cubicBezTo>
                    <a:pt x="8029" y="0"/>
                    <a:pt x="4367" y="3608"/>
                    <a:pt x="4367" y="8137"/>
                  </a:cubicBezTo>
                  <a:lnTo>
                    <a:pt x="4367" y="9629"/>
                  </a:lnTo>
                  <a:cubicBezTo>
                    <a:pt x="4340" y="10470"/>
                    <a:pt x="4204" y="11447"/>
                    <a:pt x="3852" y="11880"/>
                  </a:cubicBezTo>
                  <a:cubicBezTo>
                    <a:pt x="3228" y="12694"/>
                    <a:pt x="1763" y="12640"/>
                    <a:pt x="1763" y="14186"/>
                  </a:cubicBezTo>
                  <a:cubicBezTo>
                    <a:pt x="1763" y="15759"/>
                    <a:pt x="2631" y="15461"/>
                    <a:pt x="2631" y="16681"/>
                  </a:cubicBezTo>
                  <a:cubicBezTo>
                    <a:pt x="2631" y="17902"/>
                    <a:pt x="0" y="18661"/>
                    <a:pt x="0" y="21320"/>
                  </a:cubicBezTo>
                  <a:cubicBezTo>
                    <a:pt x="0" y="23951"/>
                    <a:pt x="814" y="26473"/>
                    <a:pt x="8680" y="26473"/>
                  </a:cubicBezTo>
                  <a:cubicBezTo>
                    <a:pt x="9978" y="26709"/>
                    <a:pt x="11419" y="26817"/>
                    <a:pt x="12971" y="26817"/>
                  </a:cubicBezTo>
                  <a:cubicBezTo>
                    <a:pt x="13559" y="26817"/>
                    <a:pt x="14164" y="26801"/>
                    <a:pt x="14783" y="26771"/>
                  </a:cubicBezTo>
                  <a:cubicBezTo>
                    <a:pt x="22242" y="26365"/>
                    <a:pt x="24547" y="22920"/>
                    <a:pt x="24547" y="20696"/>
                  </a:cubicBezTo>
                  <a:cubicBezTo>
                    <a:pt x="24547" y="18472"/>
                    <a:pt x="22622" y="16627"/>
                    <a:pt x="21835" y="15759"/>
                  </a:cubicBezTo>
                  <a:cubicBezTo>
                    <a:pt x="21265" y="15108"/>
                    <a:pt x="21021" y="13508"/>
                    <a:pt x="20913" y="11935"/>
                  </a:cubicBezTo>
                  <a:lnTo>
                    <a:pt x="20913" y="8137"/>
                  </a:lnTo>
                  <a:cubicBezTo>
                    <a:pt x="20913" y="3662"/>
                    <a:pt x="17278" y="0"/>
                    <a:pt x="12776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1482425" y="2584225"/>
              <a:ext cx="213625" cy="211775"/>
            </a:xfrm>
            <a:custGeom>
              <a:avLst/>
              <a:gdLst/>
              <a:ahLst/>
              <a:cxnLst/>
              <a:rect l="l" t="t" r="r" b="b"/>
              <a:pathLst>
                <a:path w="8545" h="8471" extrusionOk="0">
                  <a:moveTo>
                    <a:pt x="3147" y="0"/>
                  </a:moveTo>
                  <a:lnTo>
                    <a:pt x="0" y="624"/>
                  </a:lnTo>
                  <a:lnTo>
                    <a:pt x="0" y="6971"/>
                  </a:lnTo>
                  <a:cubicBezTo>
                    <a:pt x="0" y="7758"/>
                    <a:pt x="651" y="8056"/>
                    <a:pt x="2035" y="8354"/>
                  </a:cubicBezTo>
                  <a:cubicBezTo>
                    <a:pt x="2464" y="8438"/>
                    <a:pt x="2822" y="8470"/>
                    <a:pt x="3152" y="8470"/>
                  </a:cubicBezTo>
                  <a:cubicBezTo>
                    <a:pt x="3887" y="8470"/>
                    <a:pt x="4481" y="8312"/>
                    <a:pt x="5398" y="8219"/>
                  </a:cubicBezTo>
                  <a:cubicBezTo>
                    <a:pt x="5552" y="8206"/>
                    <a:pt x="5698" y="8201"/>
                    <a:pt x="5836" y="8201"/>
                  </a:cubicBezTo>
                  <a:cubicBezTo>
                    <a:pt x="6548" y="8201"/>
                    <a:pt x="7048" y="8342"/>
                    <a:pt x="7453" y="8342"/>
                  </a:cubicBezTo>
                  <a:cubicBezTo>
                    <a:pt x="7644" y="8342"/>
                    <a:pt x="7814" y="8311"/>
                    <a:pt x="7975" y="8219"/>
                  </a:cubicBezTo>
                  <a:cubicBezTo>
                    <a:pt x="8544" y="7920"/>
                    <a:pt x="8300" y="6103"/>
                    <a:pt x="7975" y="5560"/>
                  </a:cubicBezTo>
                  <a:cubicBezTo>
                    <a:pt x="7857" y="5380"/>
                    <a:pt x="7719" y="5319"/>
                    <a:pt x="7586" y="5319"/>
                  </a:cubicBezTo>
                  <a:cubicBezTo>
                    <a:pt x="7321" y="5319"/>
                    <a:pt x="7080" y="5560"/>
                    <a:pt x="7080" y="5560"/>
                  </a:cubicBezTo>
                  <a:cubicBezTo>
                    <a:pt x="7080" y="5560"/>
                    <a:pt x="7215" y="3499"/>
                    <a:pt x="7080" y="2279"/>
                  </a:cubicBezTo>
                  <a:cubicBezTo>
                    <a:pt x="6944" y="1058"/>
                    <a:pt x="5913" y="163"/>
                    <a:pt x="5913" y="163"/>
                  </a:cubicBezTo>
                  <a:lnTo>
                    <a:pt x="3147" y="0"/>
                  </a:ln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1647875" y="2716950"/>
              <a:ext cx="18325" cy="41550"/>
            </a:xfrm>
            <a:custGeom>
              <a:avLst/>
              <a:gdLst/>
              <a:ahLst/>
              <a:cxnLst/>
              <a:rect l="l" t="t" r="r" b="b"/>
              <a:pathLst>
                <a:path w="733" h="1662" extrusionOk="0">
                  <a:moveTo>
                    <a:pt x="478" y="1"/>
                  </a:moveTo>
                  <a:cubicBezTo>
                    <a:pt x="373" y="1"/>
                    <a:pt x="294" y="57"/>
                    <a:pt x="272" y="170"/>
                  </a:cubicBezTo>
                  <a:lnTo>
                    <a:pt x="28" y="1391"/>
                  </a:lnTo>
                  <a:cubicBezTo>
                    <a:pt x="1" y="1526"/>
                    <a:pt x="55" y="1635"/>
                    <a:pt x="190" y="1662"/>
                  </a:cubicBezTo>
                  <a:lnTo>
                    <a:pt x="245" y="1662"/>
                  </a:lnTo>
                  <a:cubicBezTo>
                    <a:pt x="326" y="1662"/>
                    <a:pt x="435" y="1608"/>
                    <a:pt x="462" y="1499"/>
                  </a:cubicBezTo>
                  <a:lnTo>
                    <a:pt x="706" y="279"/>
                  </a:lnTo>
                  <a:cubicBezTo>
                    <a:pt x="733" y="143"/>
                    <a:pt x="679" y="35"/>
                    <a:pt x="543" y="7"/>
                  </a:cubicBezTo>
                  <a:cubicBezTo>
                    <a:pt x="520" y="3"/>
                    <a:pt x="499" y="1"/>
                    <a:pt x="478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1460050" y="1442975"/>
              <a:ext cx="1022600" cy="1196200"/>
            </a:xfrm>
            <a:custGeom>
              <a:avLst/>
              <a:gdLst/>
              <a:ahLst/>
              <a:cxnLst/>
              <a:rect l="l" t="t" r="r" b="b"/>
              <a:pathLst>
                <a:path w="40904" h="47848" extrusionOk="0">
                  <a:moveTo>
                    <a:pt x="15841" y="1"/>
                  </a:moveTo>
                  <a:lnTo>
                    <a:pt x="8381" y="2713"/>
                  </a:lnTo>
                  <a:cubicBezTo>
                    <a:pt x="3364" y="4558"/>
                    <a:pt x="0" y="9331"/>
                    <a:pt x="0" y="14702"/>
                  </a:cubicBezTo>
                  <a:lnTo>
                    <a:pt x="0" y="47847"/>
                  </a:lnTo>
                  <a:lnTo>
                    <a:pt x="40903" y="47847"/>
                  </a:lnTo>
                  <a:lnTo>
                    <a:pt x="40903" y="14919"/>
                  </a:lnTo>
                  <a:cubicBezTo>
                    <a:pt x="40903" y="9467"/>
                    <a:pt x="37404" y="4612"/>
                    <a:pt x="32223" y="2849"/>
                  </a:cubicBezTo>
                  <a:lnTo>
                    <a:pt x="23788" y="1"/>
                  </a:lnTo>
                  <a:close/>
                </a:path>
              </a:pathLst>
            </a:custGeom>
            <a:solidFill>
              <a:srgbClr val="A9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1594300" y="2444525"/>
              <a:ext cx="336375" cy="931050"/>
            </a:xfrm>
            <a:custGeom>
              <a:avLst/>
              <a:gdLst/>
              <a:ahLst/>
              <a:cxnLst/>
              <a:rect l="l" t="t" r="r" b="b"/>
              <a:pathLst>
                <a:path w="13455" h="37242" extrusionOk="0">
                  <a:moveTo>
                    <a:pt x="1" y="1"/>
                  </a:moveTo>
                  <a:lnTo>
                    <a:pt x="2388" y="37242"/>
                  </a:lnTo>
                  <a:lnTo>
                    <a:pt x="13454" y="37242"/>
                  </a:lnTo>
                  <a:lnTo>
                    <a:pt x="134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1930650" y="2444525"/>
              <a:ext cx="337025" cy="931050"/>
            </a:xfrm>
            <a:custGeom>
              <a:avLst/>
              <a:gdLst/>
              <a:ahLst/>
              <a:cxnLst/>
              <a:rect l="l" t="t" r="r" b="b"/>
              <a:pathLst>
                <a:path w="13481" h="37242" extrusionOk="0">
                  <a:moveTo>
                    <a:pt x="0" y="1"/>
                  </a:moveTo>
                  <a:lnTo>
                    <a:pt x="0" y="37242"/>
                  </a:lnTo>
                  <a:lnTo>
                    <a:pt x="11121" y="37242"/>
                  </a:lnTo>
                  <a:lnTo>
                    <a:pt x="13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1735350" y="1442975"/>
              <a:ext cx="391275" cy="1001575"/>
            </a:xfrm>
            <a:custGeom>
              <a:avLst/>
              <a:gdLst/>
              <a:ahLst/>
              <a:cxnLst/>
              <a:rect l="l" t="t" r="r" b="b"/>
              <a:pathLst>
                <a:path w="15651" h="40063" extrusionOk="0">
                  <a:moveTo>
                    <a:pt x="4801" y="1"/>
                  </a:moveTo>
                  <a:lnTo>
                    <a:pt x="1" y="1764"/>
                  </a:lnTo>
                  <a:lnTo>
                    <a:pt x="1" y="40063"/>
                  </a:lnTo>
                  <a:lnTo>
                    <a:pt x="15651" y="40063"/>
                  </a:lnTo>
                  <a:lnTo>
                    <a:pt x="15651" y="1004"/>
                  </a:lnTo>
                  <a:lnTo>
                    <a:pt x="12749" y="1"/>
                  </a:ln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1698050" y="981875"/>
              <a:ext cx="424525" cy="613025"/>
            </a:xfrm>
            <a:custGeom>
              <a:avLst/>
              <a:gdLst/>
              <a:ahLst/>
              <a:cxnLst/>
              <a:rect l="l" t="t" r="r" b="b"/>
              <a:pathLst>
                <a:path w="16981" h="24521" extrusionOk="0">
                  <a:moveTo>
                    <a:pt x="1" y="1"/>
                  </a:moveTo>
                  <a:lnTo>
                    <a:pt x="1" y="10633"/>
                  </a:lnTo>
                  <a:cubicBezTo>
                    <a:pt x="1" y="13644"/>
                    <a:pt x="2415" y="16085"/>
                    <a:pt x="5453" y="16085"/>
                  </a:cubicBezTo>
                  <a:lnTo>
                    <a:pt x="6076" y="16085"/>
                  </a:lnTo>
                  <a:lnTo>
                    <a:pt x="6456" y="18336"/>
                  </a:lnTo>
                  <a:cubicBezTo>
                    <a:pt x="5480" y="18987"/>
                    <a:pt x="4856" y="19937"/>
                    <a:pt x="4856" y="20994"/>
                  </a:cubicBezTo>
                  <a:cubicBezTo>
                    <a:pt x="4856" y="22920"/>
                    <a:pt x="6972" y="24520"/>
                    <a:pt x="9548" y="24520"/>
                  </a:cubicBezTo>
                  <a:cubicBezTo>
                    <a:pt x="12125" y="24520"/>
                    <a:pt x="14241" y="22974"/>
                    <a:pt x="14241" y="20994"/>
                  </a:cubicBezTo>
                  <a:lnTo>
                    <a:pt x="14241" y="20805"/>
                  </a:lnTo>
                  <a:lnTo>
                    <a:pt x="14241" y="17007"/>
                  </a:lnTo>
                  <a:lnTo>
                    <a:pt x="14241" y="8436"/>
                  </a:lnTo>
                  <a:lnTo>
                    <a:pt x="16329" y="6293"/>
                  </a:lnTo>
                  <a:cubicBezTo>
                    <a:pt x="16980" y="5642"/>
                    <a:pt x="16980" y="4612"/>
                    <a:pt x="16329" y="3988"/>
                  </a:cubicBezTo>
                  <a:lnTo>
                    <a:pt x="16302" y="3934"/>
                  </a:lnTo>
                  <a:cubicBezTo>
                    <a:pt x="15995" y="3626"/>
                    <a:pt x="15585" y="3477"/>
                    <a:pt x="15170" y="3477"/>
                  </a:cubicBezTo>
                  <a:cubicBezTo>
                    <a:pt x="14816" y="3477"/>
                    <a:pt x="14459" y="3586"/>
                    <a:pt x="14159" y="3798"/>
                  </a:cubicBezTo>
                  <a:lnTo>
                    <a:pt x="14159" y="1"/>
                  </a:ln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2288000" y="2584225"/>
              <a:ext cx="213625" cy="211775"/>
            </a:xfrm>
            <a:custGeom>
              <a:avLst/>
              <a:gdLst/>
              <a:ahLst/>
              <a:cxnLst/>
              <a:rect l="l" t="t" r="r" b="b"/>
              <a:pathLst>
                <a:path w="8545" h="8471" extrusionOk="0">
                  <a:moveTo>
                    <a:pt x="3147" y="0"/>
                  </a:moveTo>
                  <a:lnTo>
                    <a:pt x="0" y="624"/>
                  </a:lnTo>
                  <a:lnTo>
                    <a:pt x="0" y="6971"/>
                  </a:lnTo>
                  <a:cubicBezTo>
                    <a:pt x="0" y="7758"/>
                    <a:pt x="624" y="8056"/>
                    <a:pt x="2035" y="8354"/>
                  </a:cubicBezTo>
                  <a:cubicBezTo>
                    <a:pt x="2464" y="8438"/>
                    <a:pt x="2822" y="8470"/>
                    <a:pt x="3152" y="8470"/>
                  </a:cubicBezTo>
                  <a:cubicBezTo>
                    <a:pt x="3884" y="8470"/>
                    <a:pt x="4473" y="8312"/>
                    <a:pt x="5371" y="8219"/>
                  </a:cubicBezTo>
                  <a:cubicBezTo>
                    <a:pt x="5525" y="8206"/>
                    <a:pt x="5671" y="8201"/>
                    <a:pt x="5809" y="8201"/>
                  </a:cubicBezTo>
                  <a:cubicBezTo>
                    <a:pt x="6521" y="8201"/>
                    <a:pt x="7021" y="8342"/>
                    <a:pt x="7426" y="8342"/>
                  </a:cubicBezTo>
                  <a:cubicBezTo>
                    <a:pt x="7617" y="8342"/>
                    <a:pt x="7787" y="8311"/>
                    <a:pt x="7948" y="8219"/>
                  </a:cubicBezTo>
                  <a:cubicBezTo>
                    <a:pt x="8544" y="7920"/>
                    <a:pt x="8300" y="6103"/>
                    <a:pt x="7948" y="5560"/>
                  </a:cubicBezTo>
                  <a:cubicBezTo>
                    <a:pt x="7839" y="5380"/>
                    <a:pt x="7707" y="5319"/>
                    <a:pt x="7578" y="5319"/>
                  </a:cubicBezTo>
                  <a:cubicBezTo>
                    <a:pt x="7321" y="5319"/>
                    <a:pt x="7080" y="5560"/>
                    <a:pt x="7080" y="5560"/>
                  </a:cubicBezTo>
                  <a:cubicBezTo>
                    <a:pt x="7080" y="5560"/>
                    <a:pt x="7215" y="3499"/>
                    <a:pt x="7080" y="2279"/>
                  </a:cubicBezTo>
                  <a:cubicBezTo>
                    <a:pt x="6944" y="1058"/>
                    <a:pt x="5886" y="163"/>
                    <a:pt x="5886" y="163"/>
                  </a:cubicBezTo>
                  <a:lnTo>
                    <a:pt x="3147" y="0"/>
                  </a:ln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2452775" y="2716950"/>
              <a:ext cx="19025" cy="41550"/>
            </a:xfrm>
            <a:custGeom>
              <a:avLst/>
              <a:gdLst/>
              <a:ahLst/>
              <a:cxnLst/>
              <a:rect l="l" t="t" r="r" b="b"/>
              <a:pathLst>
                <a:path w="761" h="1662" extrusionOk="0">
                  <a:moveTo>
                    <a:pt x="480" y="1"/>
                  </a:moveTo>
                  <a:cubicBezTo>
                    <a:pt x="381" y="1"/>
                    <a:pt x="317" y="57"/>
                    <a:pt x="272" y="170"/>
                  </a:cubicBezTo>
                  <a:lnTo>
                    <a:pt x="28" y="1391"/>
                  </a:lnTo>
                  <a:cubicBezTo>
                    <a:pt x="1" y="1526"/>
                    <a:pt x="82" y="1635"/>
                    <a:pt x="218" y="1662"/>
                  </a:cubicBezTo>
                  <a:lnTo>
                    <a:pt x="245" y="1662"/>
                  </a:lnTo>
                  <a:cubicBezTo>
                    <a:pt x="353" y="1662"/>
                    <a:pt x="462" y="1608"/>
                    <a:pt x="489" y="1499"/>
                  </a:cubicBezTo>
                  <a:lnTo>
                    <a:pt x="706" y="279"/>
                  </a:lnTo>
                  <a:cubicBezTo>
                    <a:pt x="760" y="143"/>
                    <a:pt x="679" y="35"/>
                    <a:pt x="543" y="7"/>
                  </a:cubicBezTo>
                  <a:cubicBezTo>
                    <a:pt x="520" y="3"/>
                    <a:pt x="499" y="1"/>
                    <a:pt x="480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2183575" y="1720325"/>
              <a:ext cx="297700" cy="918850"/>
            </a:xfrm>
            <a:custGeom>
              <a:avLst/>
              <a:gdLst/>
              <a:ahLst/>
              <a:cxnLst/>
              <a:rect l="l" t="t" r="r" b="b"/>
              <a:pathLst>
                <a:path w="11908" h="36754" extrusionOk="0">
                  <a:moveTo>
                    <a:pt x="0" y="0"/>
                  </a:moveTo>
                  <a:lnTo>
                    <a:pt x="3526" y="36753"/>
                  </a:lnTo>
                  <a:lnTo>
                    <a:pt x="11908" y="36753"/>
                  </a:lnTo>
                  <a:lnTo>
                    <a:pt x="11908" y="3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1557700" y="2416050"/>
              <a:ext cx="177675" cy="223125"/>
            </a:xfrm>
            <a:custGeom>
              <a:avLst/>
              <a:gdLst/>
              <a:ahLst/>
              <a:cxnLst/>
              <a:rect l="l" t="t" r="r" b="b"/>
              <a:pathLst>
                <a:path w="7107" h="8925" extrusionOk="0">
                  <a:moveTo>
                    <a:pt x="6239" y="0"/>
                  </a:moveTo>
                  <a:lnTo>
                    <a:pt x="0" y="1085"/>
                  </a:lnTo>
                  <a:lnTo>
                    <a:pt x="0" y="8924"/>
                  </a:lnTo>
                  <a:lnTo>
                    <a:pt x="7107" y="8924"/>
                  </a:lnTo>
                  <a:lnTo>
                    <a:pt x="7107" y="1085"/>
                  </a:lnTo>
                  <a:lnTo>
                    <a:pt x="6239" y="0"/>
                  </a:lnTo>
                  <a:close/>
                </a:path>
              </a:pathLst>
            </a:custGeom>
            <a:solidFill>
              <a:srgbClr val="A9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2127300" y="2416050"/>
              <a:ext cx="177675" cy="223125"/>
            </a:xfrm>
            <a:custGeom>
              <a:avLst/>
              <a:gdLst/>
              <a:ahLst/>
              <a:cxnLst/>
              <a:rect l="l" t="t" r="r" b="b"/>
              <a:pathLst>
                <a:path w="7107" h="8925" extrusionOk="0">
                  <a:moveTo>
                    <a:pt x="868" y="0"/>
                  </a:moveTo>
                  <a:lnTo>
                    <a:pt x="0" y="1085"/>
                  </a:lnTo>
                  <a:lnTo>
                    <a:pt x="0" y="8924"/>
                  </a:lnTo>
                  <a:lnTo>
                    <a:pt x="7107" y="8924"/>
                  </a:lnTo>
                  <a:lnTo>
                    <a:pt x="7107" y="1085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A9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1925225" y="2702200"/>
              <a:ext cx="11550" cy="679475"/>
            </a:xfrm>
            <a:custGeom>
              <a:avLst/>
              <a:gdLst/>
              <a:ahLst/>
              <a:cxnLst/>
              <a:rect l="l" t="t" r="r" b="b"/>
              <a:pathLst>
                <a:path w="462" h="27179" extrusionOk="0">
                  <a:moveTo>
                    <a:pt x="217" y="1"/>
                  </a:moveTo>
                  <a:cubicBezTo>
                    <a:pt x="82" y="1"/>
                    <a:pt x="0" y="82"/>
                    <a:pt x="0" y="218"/>
                  </a:cubicBezTo>
                  <a:lnTo>
                    <a:pt x="0" y="26935"/>
                  </a:lnTo>
                  <a:cubicBezTo>
                    <a:pt x="0" y="27070"/>
                    <a:pt x="82" y="27179"/>
                    <a:pt x="217" y="27179"/>
                  </a:cubicBezTo>
                  <a:cubicBezTo>
                    <a:pt x="353" y="27179"/>
                    <a:pt x="461" y="27070"/>
                    <a:pt x="461" y="26935"/>
                  </a:cubicBezTo>
                  <a:lnTo>
                    <a:pt x="461" y="218"/>
                  </a:lnTo>
                  <a:cubicBezTo>
                    <a:pt x="461" y="82"/>
                    <a:pt x="353" y="1"/>
                    <a:pt x="217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2207975" y="1723025"/>
              <a:ext cx="69875" cy="922250"/>
            </a:xfrm>
            <a:custGeom>
              <a:avLst/>
              <a:gdLst/>
              <a:ahLst/>
              <a:cxnLst/>
              <a:rect l="l" t="t" r="r" b="b"/>
              <a:pathLst>
                <a:path w="2795" h="36890" extrusionOk="0">
                  <a:moveTo>
                    <a:pt x="218" y="1"/>
                  </a:moveTo>
                  <a:cubicBezTo>
                    <a:pt x="109" y="1"/>
                    <a:pt x="1" y="82"/>
                    <a:pt x="1" y="218"/>
                  </a:cubicBezTo>
                  <a:lnTo>
                    <a:pt x="2306" y="36672"/>
                  </a:lnTo>
                  <a:cubicBezTo>
                    <a:pt x="2334" y="36781"/>
                    <a:pt x="2415" y="36889"/>
                    <a:pt x="2550" y="36889"/>
                  </a:cubicBezTo>
                  <a:cubicBezTo>
                    <a:pt x="2686" y="36835"/>
                    <a:pt x="2795" y="36754"/>
                    <a:pt x="2740" y="36645"/>
                  </a:cubicBezTo>
                  <a:lnTo>
                    <a:pt x="435" y="191"/>
                  </a:lnTo>
                  <a:cubicBezTo>
                    <a:pt x="435" y="109"/>
                    <a:pt x="353" y="1"/>
                    <a:pt x="218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1552275" y="1722900"/>
              <a:ext cx="48150" cy="922375"/>
            </a:xfrm>
            <a:custGeom>
              <a:avLst/>
              <a:gdLst/>
              <a:ahLst/>
              <a:cxnLst/>
              <a:rect l="l" t="t" r="r" b="b"/>
              <a:pathLst>
                <a:path w="1926" h="36895" extrusionOk="0">
                  <a:moveTo>
                    <a:pt x="1631" y="1"/>
                  </a:moveTo>
                  <a:cubicBezTo>
                    <a:pt x="1520" y="1"/>
                    <a:pt x="1438" y="78"/>
                    <a:pt x="1438" y="196"/>
                  </a:cubicBezTo>
                  <a:lnTo>
                    <a:pt x="0" y="36650"/>
                  </a:lnTo>
                  <a:cubicBezTo>
                    <a:pt x="0" y="36786"/>
                    <a:pt x="81" y="36894"/>
                    <a:pt x="217" y="36894"/>
                  </a:cubicBezTo>
                  <a:cubicBezTo>
                    <a:pt x="353" y="36894"/>
                    <a:pt x="461" y="36786"/>
                    <a:pt x="434" y="36677"/>
                  </a:cubicBezTo>
                  <a:lnTo>
                    <a:pt x="1899" y="250"/>
                  </a:lnTo>
                  <a:cubicBezTo>
                    <a:pt x="1926" y="114"/>
                    <a:pt x="1817" y="6"/>
                    <a:pt x="1682" y="6"/>
                  </a:cubicBezTo>
                  <a:cubicBezTo>
                    <a:pt x="1664" y="2"/>
                    <a:pt x="1647" y="1"/>
                    <a:pt x="1631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2208650" y="3248750"/>
              <a:ext cx="128200" cy="126825"/>
            </a:xfrm>
            <a:custGeom>
              <a:avLst/>
              <a:gdLst/>
              <a:ahLst/>
              <a:cxnLst/>
              <a:rect l="l" t="t" r="r" b="b"/>
              <a:pathLst>
                <a:path w="5128" h="5073" extrusionOk="0">
                  <a:moveTo>
                    <a:pt x="1" y="0"/>
                  </a:moveTo>
                  <a:lnTo>
                    <a:pt x="1" y="5073"/>
                  </a:lnTo>
                  <a:lnTo>
                    <a:pt x="5127" y="5073"/>
                  </a:lnTo>
                  <a:lnTo>
                    <a:pt x="5127" y="0"/>
                  </a:ln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2384975" y="3248750"/>
              <a:ext cx="128175" cy="126825"/>
            </a:xfrm>
            <a:custGeom>
              <a:avLst/>
              <a:gdLst/>
              <a:ahLst/>
              <a:cxnLst/>
              <a:rect l="l" t="t" r="r" b="b"/>
              <a:pathLst>
                <a:path w="5127" h="5073" extrusionOk="0">
                  <a:moveTo>
                    <a:pt x="0" y="0"/>
                  </a:moveTo>
                  <a:lnTo>
                    <a:pt x="0" y="5073"/>
                  </a:lnTo>
                  <a:lnTo>
                    <a:pt x="5127" y="5073"/>
                  </a:lnTo>
                  <a:lnTo>
                    <a:pt x="5127" y="0"/>
                  </a:ln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2184250" y="2149550"/>
              <a:ext cx="432650" cy="726275"/>
            </a:xfrm>
            <a:custGeom>
              <a:avLst/>
              <a:gdLst/>
              <a:ahLst/>
              <a:cxnLst/>
              <a:rect l="l" t="t" r="r" b="b"/>
              <a:pathLst>
                <a:path w="17306" h="29051" extrusionOk="0">
                  <a:moveTo>
                    <a:pt x="1" y="1"/>
                  </a:moveTo>
                  <a:lnTo>
                    <a:pt x="1" y="29050"/>
                  </a:lnTo>
                  <a:lnTo>
                    <a:pt x="17306" y="29050"/>
                  </a:lnTo>
                  <a:lnTo>
                    <a:pt x="15895" y="1"/>
                  </a:lnTo>
                  <a:close/>
                </a:path>
              </a:pathLst>
            </a:custGeom>
            <a:solidFill>
              <a:srgbClr val="81D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2184250" y="2442500"/>
              <a:ext cx="419775" cy="176325"/>
            </a:xfrm>
            <a:custGeom>
              <a:avLst/>
              <a:gdLst/>
              <a:ahLst/>
              <a:cxnLst/>
              <a:rect l="l" t="t" r="r" b="b"/>
              <a:pathLst>
                <a:path w="16791" h="7053" extrusionOk="0">
                  <a:moveTo>
                    <a:pt x="1" y="0"/>
                  </a:moveTo>
                  <a:lnTo>
                    <a:pt x="1" y="7052"/>
                  </a:lnTo>
                  <a:lnTo>
                    <a:pt x="16790" y="7052"/>
                  </a:lnTo>
                  <a:lnTo>
                    <a:pt x="16438" y="0"/>
                  </a:ln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2110350" y="2875800"/>
              <a:ext cx="471300" cy="372300"/>
            </a:xfrm>
            <a:custGeom>
              <a:avLst/>
              <a:gdLst/>
              <a:ahLst/>
              <a:cxnLst/>
              <a:rect l="l" t="t" r="r" b="b"/>
              <a:pathLst>
                <a:path w="18852" h="14892" extrusionOk="0">
                  <a:moveTo>
                    <a:pt x="0" y="0"/>
                  </a:moveTo>
                  <a:lnTo>
                    <a:pt x="0" y="14891"/>
                  </a:lnTo>
                  <a:lnTo>
                    <a:pt x="18851" y="14891"/>
                  </a:lnTo>
                  <a:lnTo>
                    <a:pt x="18851" y="0"/>
                  </a:ln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2248675" y="1788800"/>
              <a:ext cx="158025" cy="225150"/>
            </a:xfrm>
            <a:custGeom>
              <a:avLst/>
              <a:gdLst/>
              <a:ahLst/>
              <a:cxnLst/>
              <a:rect l="l" t="t" r="r" b="b"/>
              <a:pathLst>
                <a:path w="6321" h="9006" extrusionOk="0">
                  <a:moveTo>
                    <a:pt x="977" y="1"/>
                  </a:moveTo>
                  <a:lnTo>
                    <a:pt x="244" y="1764"/>
                  </a:lnTo>
                  <a:cubicBezTo>
                    <a:pt x="244" y="1764"/>
                    <a:pt x="0" y="5670"/>
                    <a:pt x="624" y="7162"/>
                  </a:cubicBezTo>
                  <a:cubicBezTo>
                    <a:pt x="1194" y="8653"/>
                    <a:pt x="1790" y="9006"/>
                    <a:pt x="1790" y="9006"/>
                  </a:cubicBezTo>
                  <a:lnTo>
                    <a:pt x="6320" y="896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2237150" y="1804400"/>
              <a:ext cx="345850" cy="461825"/>
            </a:xfrm>
            <a:custGeom>
              <a:avLst/>
              <a:gdLst/>
              <a:ahLst/>
              <a:cxnLst/>
              <a:rect l="l" t="t" r="r" b="b"/>
              <a:pathLst>
                <a:path w="13834" h="18473" extrusionOk="0">
                  <a:moveTo>
                    <a:pt x="2251" y="1"/>
                  </a:moveTo>
                  <a:lnTo>
                    <a:pt x="2251" y="3093"/>
                  </a:lnTo>
                  <a:cubicBezTo>
                    <a:pt x="2023" y="2902"/>
                    <a:pt x="1734" y="2807"/>
                    <a:pt x="1445" y="2807"/>
                  </a:cubicBezTo>
                  <a:cubicBezTo>
                    <a:pt x="1117" y="2807"/>
                    <a:pt x="788" y="2929"/>
                    <a:pt x="543" y="3174"/>
                  </a:cubicBezTo>
                  <a:lnTo>
                    <a:pt x="488" y="3228"/>
                  </a:lnTo>
                  <a:cubicBezTo>
                    <a:pt x="0" y="3717"/>
                    <a:pt x="0" y="4585"/>
                    <a:pt x="488" y="5073"/>
                  </a:cubicBezTo>
                  <a:lnTo>
                    <a:pt x="2251" y="6836"/>
                  </a:lnTo>
                  <a:lnTo>
                    <a:pt x="2251" y="12179"/>
                  </a:lnTo>
                  <a:lnTo>
                    <a:pt x="2251" y="15434"/>
                  </a:lnTo>
                  <a:lnTo>
                    <a:pt x="2251" y="15624"/>
                  </a:lnTo>
                  <a:cubicBezTo>
                    <a:pt x="2251" y="17170"/>
                    <a:pt x="3960" y="18472"/>
                    <a:pt x="6049" y="18472"/>
                  </a:cubicBezTo>
                  <a:cubicBezTo>
                    <a:pt x="8164" y="18472"/>
                    <a:pt x="9846" y="17170"/>
                    <a:pt x="9846" y="15624"/>
                  </a:cubicBezTo>
                  <a:cubicBezTo>
                    <a:pt x="9846" y="14783"/>
                    <a:pt x="9385" y="14024"/>
                    <a:pt x="8598" y="13481"/>
                  </a:cubicBezTo>
                  <a:lnTo>
                    <a:pt x="8707" y="13020"/>
                  </a:lnTo>
                  <a:cubicBezTo>
                    <a:pt x="8870" y="13020"/>
                    <a:pt x="9005" y="13047"/>
                    <a:pt x="9168" y="13047"/>
                  </a:cubicBezTo>
                  <a:lnTo>
                    <a:pt x="9385" y="13047"/>
                  </a:lnTo>
                  <a:cubicBezTo>
                    <a:pt x="11826" y="13047"/>
                    <a:pt x="13833" y="11040"/>
                    <a:pt x="13833" y="8599"/>
                  </a:cubicBezTo>
                  <a:lnTo>
                    <a:pt x="13833" y="1"/>
                  </a:ln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2282575" y="1838300"/>
              <a:ext cx="78000" cy="74625"/>
            </a:xfrm>
            <a:custGeom>
              <a:avLst/>
              <a:gdLst/>
              <a:ahLst/>
              <a:cxnLst/>
              <a:rect l="l" t="t" r="r" b="b"/>
              <a:pathLst>
                <a:path w="3120" h="2985" extrusionOk="0">
                  <a:moveTo>
                    <a:pt x="0" y="1"/>
                  </a:moveTo>
                  <a:lnTo>
                    <a:pt x="55" y="1330"/>
                  </a:lnTo>
                  <a:lnTo>
                    <a:pt x="434" y="1737"/>
                  </a:lnTo>
                  <a:lnTo>
                    <a:pt x="1628" y="2985"/>
                  </a:lnTo>
                  <a:cubicBezTo>
                    <a:pt x="2252" y="2578"/>
                    <a:pt x="2713" y="1954"/>
                    <a:pt x="2930" y="1222"/>
                  </a:cubicBezTo>
                  <a:lnTo>
                    <a:pt x="3120" y="5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2248000" y="1640975"/>
              <a:ext cx="333650" cy="210925"/>
            </a:xfrm>
            <a:custGeom>
              <a:avLst/>
              <a:gdLst/>
              <a:ahLst/>
              <a:cxnLst/>
              <a:rect l="l" t="t" r="r" b="b"/>
              <a:pathLst>
                <a:path w="13346" h="8437" extrusionOk="0">
                  <a:moveTo>
                    <a:pt x="6537" y="1"/>
                  </a:moveTo>
                  <a:cubicBezTo>
                    <a:pt x="2902" y="1"/>
                    <a:pt x="0" y="2930"/>
                    <a:pt x="0" y="6538"/>
                  </a:cubicBezTo>
                  <a:lnTo>
                    <a:pt x="0" y="8436"/>
                  </a:lnTo>
                  <a:lnTo>
                    <a:pt x="13318" y="8436"/>
                  </a:lnTo>
                  <a:lnTo>
                    <a:pt x="13318" y="6538"/>
                  </a:lnTo>
                  <a:cubicBezTo>
                    <a:pt x="13345" y="2903"/>
                    <a:pt x="10416" y="1"/>
                    <a:pt x="6781" y="1"/>
                  </a:cubicBezTo>
                  <a:close/>
                </a:path>
              </a:pathLst>
            </a:custGeom>
            <a:solidFill>
              <a:srgbClr val="81D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2293425" y="1668775"/>
              <a:ext cx="358050" cy="183125"/>
            </a:xfrm>
            <a:custGeom>
              <a:avLst/>
              <a:gdLst/>
              <a:ahLst/>
              <a:cxnLst/>
              <a:rect l="l" t="t" r="r" b="b"/>
              <a:pathLst>
                <a:path w="14322" h="7325" extrusionOk="0">
                  <a:moveTo>
                    <a:pt x="6971" y="1"/>
                  </a:moveTo>
                  <a:cubicBezTo>
                    <a:pt x="5778" y="1"/>
                    <a:pt x="4666" y="571"/>
                    <a:pt x="3988" y="1547"/>
                  </a:cubicBezTo>
                  <a:lnTo>
                    <a:pt x="0" y="7324"/>
                  </a:lnTo>
                  <a:lnTo>
                    <a:pt x="11528" y="7324"/>
                  </a:lnTo>
                  <a:lnTo>
                    <a:pt x="12694" y="5670"/>
                  </a:lnTo>
                  <a:cubicBezTo>
                    <a:pt x="14322" y="3256"/>
                    <a:pt x="12586" y="1"/>
                    <a:pt x="9684" y="1"/>
                  </a:cubicBez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1991000" y="2412650"/>
              <a:ext cx="192600" cy="561025"/>
            </a:xfrm>
            <a:custGeom>
              <a:avLst/>
              <a:gdLst/>
              <a:ahLst/>
              <a:cxnLst/>
              <a:rect l="l" t="t" r="r" b="b"/>
              <a:pathLst>
                <a:path w="7704" h="22441" extrusionOk="0">
                  <a:moveTo>
                    <a:pt x="2062" y="1"/>
                  </a:moveTo>
                  <a:lnTo>
                    <a:pt x="2062" y="15326"/>
                  </a:lnTo>
                  <a:cubicBezTo>
                    <a:pt x="1790" y="15678"/>
                    <a:pt x="1438" y="16194"/>
                    <a:pt x="1356" y="16872"/>
                  </a:cubicBezTo>
                  <a:cubicBezTo>
                    <a:pt x="1221" y="17957"/>
                    <a:pt x="1356" y="19801"/>
                    <a:pt x="1356" y="19801"/>
                  </a:cubicBezTo>
                  <a:cubicBezTo>
                    <a:pt x="1356" y="19801"/>
                    <a:pt x="1151" y="19596"/>
                    <a:pt x="910" y="19596"/>
                  </a:cubicBezTo>
                  <a:cubicBezTo>
                    <a:pt x="790" y="19596"/>
                    <a:pt x="660" y="19647"/>
                    <a:pt x="543" y="19801"/>
                  </a:cubicBezTo>
                  <a:cubicBezTo>
                    <a:pt x="217" y="20289"/>
                    <a:pt x="0" y="21944"/>
                    <a:pt x="543" y="22215"/>
                  </a:cubicBezTo>
                  <a:cubicBezTo>
                    <a:pt x="694" y="22298"/>
                    <a:pt x="847" y="22327"/>
                    <a:pt x="1016" y="22327"/>
                  </a:cubicBezTo>
                  <a:cubicBezTo>
                    <a:pt x="1377" y="22327"/>
                    <a:pt x="1807" y="22196"/>
                    <a:pt x="2434" y="22196"/>
                  </a:cubicBezTo>
                  <a:cubicBezTo>
                    <a:pt x="2564" y="22196"/>
                    <a:pt x="2701" y="22202"/>
                    <a:pt x="2848" y="22215"/>
                  </a:cubicBezTo>
                  <a:cubicBezTo>
                    <a:pt x="3667" y="22290"/>
                    <a:pt x="4192" y="22441"/>
                    <a:pt x="4843" y="22441"/>
                  </a:cubicBezTo>
                  <a:cubicBezTo>
                    <a:pt x="5142" y="22441"/>
                    <a:pt x="5467" y="22409"/>
                    <a:pt x="5859" y="22324"/>
                  </a:cubicBezTo>
                  <a:cubicBezTo>
                    <a:pt x="7134" y="22052"/>
                    <a:pt x="7703" y="21781"/>
                    <a:pt x="7703" y="21076"/>
                  </a:cubicBezTo>
                  <a:lnTo>
                    <a:pt x="7703" y="17875"/>
                  </a:lnTo>
                  <a:lnTo>
                    <a:pt x="7703" y="15380"/>
                  </a:lnTo>
                  <a:lnTo>
                    <a:pt x="7703" y="1"/>
                  </a:ln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2018125" y="2900775"/>
              <a:ext cx="17650" cy="39475"/>
            </a:xfrm>
            <a:custGeom>
              <a:avLst/>
              <a:gdLst/>
              <a:ahLst/>
              <a:cxnLst/>
              <a:rect l="l" t="t" r="r" b="b"/>
              <a:pathLst>
                <a:path w="706" h="1579" extrusionOk="0">
                  <a:moveTo>
                    <a:pt x="258" y="1"/>
                  </a:moveTo>
                  <a:cubicBezTo>
                    <a:pt x="245" y="1"/>
                    <a:pt x="231" y="2"/>
                    <a:pt x="217" y="5"/>
                  </a:cubicBezTo>
                  <a:cubicBezTo>
                    <a:pt x="109" y="59"/>
                    <a:pt x="0" y="141"/>
                    <a:pt x="27" y="276"/>
                  </a:cubicBezTo>
                  <a:lnTo>
                    <a:pt x="244" y="1361"/>
                  </a:lnTo>
                  <a:cubicBezTo>
                    <a:pt x="271" y="1497"/>
                    <a:pt x="380" y="1578"/>
                    <a:pt x="488" y="1578"/>
                  </a:cubicBezTo>
                  <a:cubicBezTo>
                    <a:pt x="516" y="1578"/>
                    <a:pt x="516" y="1578"/>
                    <a:pt x="516" y="1551"/>
                  </a:cubicBezTo>
                  <a:cubicBezTo>
                    <a:pt x="624" y="1497"/>
                    <a:pt x="705" y="1388"/>
                    <a:pt x="678" y="1253"/>
                  </a:cubicBezTo>
                  <a:lnTo>
                    <a:pt x="488" y="195"/>
                  </a:lnTo>
                  <a:cubicBezTo>
                    <a:pt x="440" y="98"/>
                    <a:pt x="370" y="1"/>
                    <a:pt x="258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2037100" y="2149550"/>
              <a:ext cx="146500" cy="269225"/>
            </a:xfrm>
            <a:custGeom>
              <a:avLst/>
              <a:gdLst/>
              <a:ahLst/>
              <a:cxnLst/>
              <a:rect l="l" t="t" r="r" b="b"/>
              <a:pathLst>
                <a:path w="5860" h="10769" extrusionOk="0">
                  <a:moveTo>
                    <a:pt x="5751" y="1"/>
                  </a:moveTo>
                  <a:cubicBezTo>
                    <a:pt x="2577" y="1"/>
                    <a:pt x="1" y="2578"/>
                    <a:pt x="1" y="5751"/>
                  </a:cubicBezTo>
                  <a:lnTo>
                    <a:pt x="1" y="10769"/>
                  </a:lnTo>
                  <a:lnTo>
                    <a:pt x="5859" y="10769"/>
                  </a:lnTo>
                  <a:lnTo>
                    <a:pt x="5859" y="1"/>
                  </a:lnTo>
                  <a:close/>
                </a:path>
              </a:pathLst>
            </a:custGeom>
            <a:solidFill>
              <a:srgbClr val="81D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2581625" y="2149550"/>
              <a:ext cx="107150" cy="220400"/>
            </a:xfrm>
            <a:custGeom>
              <a:avLst/>
              <a:gdLst/>
              <a:ahLst/>
              <a:cxnLst/>
              <a:rect l="l" t="t" r="r" b="b"/>
              <a:pathLst>
                <a:path w="4286" h="8816" extrusionOk="0">
                  <a:moveTo>
                    <a:pt x="0" y="1"/>
                  </a:moveTo>
                  <a:lnTo>
                    <a:pt x="0" y="8816"/>
                  </a:lnTo>
                  <a:lnTo>
                    <a:pt x="4286" y="8816"/>
                  </a:lnTo>
                  <a:lnTo>
                    <a:pt x="4286" y="1"/>
                  </a:lnTo>
                  <a:close/>
                </a:path>
              </a:pathLst>
            </a:custGeom>
            <a:solidFill>
              <a:srgbClr val="81D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2686725" y="1652300"/>
              <a:ext cx="310600" cy="645100"/>
            </a:xfrm>
            <a:custGeom>
              <a:avLst/>
              <a:gdLst/>
              <a:ahLst/>
              <a:cxnLst/>
              <a:rect l="l" t="t" r="r" b="b"/>
              <a:pathLst>
                <a:path w="12424" h="25804" extrusionOk="0">
                  <a:moveTo>
                    <a:pt x="6809" y="1"/>
                  </a:moveTo>
                  <a:cubicBezTo>
                    <a:pt x="6494" y="1"/>
                    <a:pt x="6198" y="208"/>
                    <a:pt x="6076" y="524"/>
                  </a:cubicBezTo>
                  <a:cubicBezTo>
                    <a:pt x="6076" y="524"/>
                    <a:pt x="4584" y="4240"/>
                    <a:pt x="4205" y="6546"/>
                  </a:cubicBezTo>
                  <a:lnTo>
                    <a:pt x="3852" y="8689"/>
                  </a:lnTo>
                  <a:lnTo>
                    <a:pt x="2794" y="7414"/>
                  </a:lnTo>
                  <a:cubicBezTo>
                    <a:pt x="2643" y="7212"/>
                    <a:pt x="2398" y="7115"/>
                    <a:pt x="2156" y="7115"/>
                  </a:cubicBezTo>
                  <a:cubicBezTo>
                    <a:pt x="2008" y="7115"/>
                    <a:pt x="1860" y="7152"/>
                    <a:pt x="1736" y="7224"/>
                  </a:cubicBezTo>
                  <a:cubicBezTo>
                    <a:pt x="1357" y="7468"/>
                    <a:pt x="1248" y="7956"/>
                    <a:pt x="1465" y="8309"/>
                  </a:cubicBezTo>
                  <a:lnTo>
                    <a:pt x="3635" y="12025"/>
                  </a:lnTo>
                  <a:cubicBezTo>
                    <a:pt x="3825" y="12513"/>
                    <a:pt x="4177" y="12974"/>
                    <a:pt x="4611" y="13300"/>
                  </a:cubicBezTo>
                  <a:lnTo>
                    <a:pt x="3472" y="20189"/>
                  </a:lnTo>
                  <a:lnTo>
                    <a:pt x="0" y="20189"/>
                  </a:lnTo>
                  <a:lnTo>
                    <a:pt x="0" y="25804"/>
                  </a:lnTo>
                  <a:lnTo>
                    <a:pt x="6402" y="25804"/>
                  </a:lnTo>
                  <a:lnTo>
                    <a:pt x="6402" y="25777"/>
                  </a:lnTo>
                  <a:cubicBezTo>
                    <a:pt x="7622" y="25614"/>
                    <a:pt x="8626" y="24692"/>
                    <a:pt x="8843" y="23417"/>
                  </a:cubicBezTo>
                  <a:lnTo>
                    <a:pt x="10579" y="13056"/>
                  </a:lnTo>
                  <a:cubicBezTo>
                    <a:pt x="11067" y="12567"/>
                    <a:pt x="11392" y="11943"/>
                    <a:pt x="11528" y="11211"/>
                  </a:cubicBezTo>
                  <a:lnTo>
                    <a:pt x="12070" y="7902"/>
                  </a:lnTo>
                  <a:cubicBezTo>
                    <a:pt x="12423" y="6139"/>
                    <a:pt x="12287" y="2884"/>
                    <a:pt x="12287" y="2884"/>
                  </a:cubicBezTo>
                  <a:cubicBezTo>
                    <a:pt x="12287" y="2532"/>
                    <a:pt x="12043" y="2206"/>
                    <a:pt x="11664" y="2179"/>
                  </a:cubicBezTo>
                  <a:cubicBezTo>
                    <a:pt x="11629" y="2174"/>
                    <a:pt x="11595" y="2172"/>
                    <a:pt x="11561" y="2172"/>
                  </a:cubicBezTo>
                  <a:cubicBezTo>
                    <a:pt x="11203" y="2172"/>
                    <a:pt x="10924" y="2431"/>
                    <a:pt x="10850" y="2803"/>
                  </a:cubicBezTo>
                  <a:lnTo>
                    <a:pt x="10958" y="1718"/>
                  </a:lnTo>
                  <a:cubicBezTo>
                    <a:pt x="10985" y="1338"/>
                    <a:pt x="10714" y="985"/>
                    <a:pt x="10362" y="931"/>
                  </a:cubicBezTo>
                  <a:cubicBezTo>
                    <a:pt x="10311" y="920"/>
                    <a:pt x="10261" y="914"/>
                    <a:pt x="10213" y="914"/>
                  </a:cubicBezTo>
                  <a:cubicBezTo>
                    <a:pt x="9927" y="914"/>
                    <a:pt x="9691" y="1110"/>
                    <a:pt x="9575" y="1365"/>
                  </a:cubicBezTo>
                  <a:lnTo>
                    <a:pt x="9602" y="1202"/>
                  </a:lnTo>
                  <a:cubicBezTo>
                    <a:pt x="9684" y="796"/>
                    <a:pt x="9412" y="416"/>
                    <a:pt x="9005" y="362"/>
                  </a:cubicBezTo>
                  <a:cubicBezTo>
                    <a:pt x="8956" y="351"/>
                    <a:pt x="8907" y="346"/>
                    <a:pt x="8858" y="346"/>
                  </a:cubicBezTo>
                  <a:cubicBezTo>
                    <a:pt x="8532" y="346"/>
                    <a:pt x="8232" y="574"/>
                    <a:pt x="8137" y="904"/>
                  </a:cubicBezTo>
                  <a:lnTo>
                    <a:pt x="6619" y="6410"/>
                  </a:lnTo>
                  <a:lnTo>
                    <a:pt x="7541" y="850"/>
                  </a:lnTo>
                  <a:cubicBezTo>
                    <a:pt x="7595" y="443"/>
                    <a:pt x="7324" y="90"/>
                    <a:pt x="6917" y="9"/>
                  </a:cubicBezTo>
                  <a:cubicBezTo>
                    <a:pt x="6881" y="3"/>
                    <a:pt x="6845" y="1"/>
                    <a:pt x="6809" y="1"/>
                  </a:cubicBez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2776900" y="1862125"/>
              <a:ext cx="106500" cy="94875"/>
            </a:xfrm>
            <a:custGeom>
              <a:avLst/>
              <a:gdLst/>
              <a:ahLst/>
              <a:cxnLst/>
              <a:rect l="l" t="t" r="r" b="b"/>
              <a:pathLst>
                <a:path w="4260" h="3795" extrusionOk="0">
                  <a:moveTo>
                    <a:pt x="241" y="0"/>
                  </a:moveTo>
                  <a:cubicBezTo>
                    <a:pt x="186" y="0"/>
                    <a:pt x="131" y="15"/>
                    <a:pt x="82" y="52"/>
                  </a:cubicBezTo>
                  <a:cubicBezTo>
                    <a:pt x="28" y="160"/>
                    <a:pt x="1" y="296"/>
                    <a:pt x="82" y="404"/>
                  </a:cubicBezTo>
                  <a:lnTo>
                    <a:pt x="814" y="1136"/>
                  </a:lnTo>
                  <a:lnTo>
                    <a:pt x="923" y="1136"/>
                  </a:lnTo>
                  <a:cubicBezTo>
                    <a:pt x="926" y="1136"/>
                    <a:pt x="943" y="1136"/>
                    <a:pt x="972" y="1136"/>
                  </a:cubicBezTo>
                  <a:cubicBezTo>
                    <a:pt x="1191" y="1136"/>
                    <a:pt x="2089" y="1178"/>
                    <a:pt x="2903" y="1896"/>
                  </a:cubicBezTo>
                  <a:cubicBezTo>
                    <a:pt x="3798" y="2710"/>
                    <a:pt x="3663" y="3496"/>
                    <a:pt x="3663" y="3523"/>
                  </a:cubicBezTo>
                  <a:cubicBezTo>
                    <a:pt x="3608" y="3659"/>
                    <a:pt x="3690" y="3767"/>
                    <a:pt x="3825" y="3795"/>
                  </a:cubicBezTo>
                  <a:lnTo>
                    <a:pt x="3852" y="3795"/>
                  </a:lnTo>
                  <a:cubicBezTo>
                    <a:pt x="3988" y="3795"/>
                    <a:pt x="4069" y="3713"/>
                    <a:pt x="4096" y="3550"/>
                  </a:cubicBezTo>
                  <a:cubicBezTo>
                    <a:pt x="4096" y="3523"/>
                    <a:pt x="4259" y="2493"/>
                    <a:pt x="3174" y="1516"/>
                  </a:cubicBezTo>
                  <a:cubicBezTo>
                    <a:pt x="2306" y="702"/>
                    <a:pt x="1303" y="648"/>
                    <a:pt x="977" y="648"/>
                  </a:cubicBezTo>
                  <a:lnTo>
                    <a:pt x="435" y="52"/>
                  </a:lnTo>
                  <a:cubicBezTo>
                    <a:pt x="375" y="22"/>
                    <a:pt x="308" y="0"/>
                    <a:pt x="241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2814200" y="1794750"/>
              <a:ext cx="160050" cy="51725"/>
            </a:xfrm>
            <a:custGeom>
              <a:avLst/>
              <a:gdLst/>
              <a:ahLst/>
              <a:cxnLst/>
              <a:rect l="l" t="t" r="r" b="b"/>
              <a:pathLst>
                <a:path w="6402" h="2069" extrusionOk="0">
                  <a:moveTo>
                    <a:pt x="243" y="0"/>
                  </a:moveTo>
                  <a:cubicBezTo>
                    <a:pt x="148" y="0"/>
                    <a:pt x="50" y="57"/>
                    <a:pt x="28" y="170"/>
                  </a:cubicBezTo>
                  <a:cubicBezTo>
                    <a:pt x="1" y="278"/>
                    <a:pt x="55" y="414"/>
                    <a:pt x="190" y="441"/>
                  </a:cubicBezTo>
                  <a:lnTo>
                    <a:pt x="6103" y="2068"/>
                  </a:lnTo>
                  <a:lnTo>
                    <a:pt x="6158" y="2068"/>
                  </a:lnTo>
                  <a:cubicBezTo>
                    <a:pt x="6266" y="2068"/>
                    <a:pt x="6375" y="2014"/>
                    <a:pt x="6375" y="1906"/>
                  </a:cubicBezTo>
                  <a:cubicBezTo>
                    <a:pt x="6402" y="1797"/>
                    <a:pt x="6348" y="1662"/>
                    <a:pt x="6212" y="1634"/>
                  </a:cubicBezTo>
                  <a:lnTo>
                    <a:pt x="299" y="7"/>
                  </a:lnTo>
                  <a:cubicBezTo>
                    <a:pt x="281" y="2"/>
                    <a:pt x="262" y="0"/>
                    <a:pt x="243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2899650" y="1678950"/>
              <a:ext cx="33250" cy="149900"/>
            </a:xfrm>
            <a:custGeom>
              <a:avLst/>
              <a:gdLst/>
              <a:ahLst/>
              <a:cxnLst/>
              <a:rect l="l" t="t" r="r" b="b"/>
              <a:pathLst>
                <a:path w="1330" h="5996" extrusionOk="0">
                  <a:moveTo>
                    <a:pt x="1112" y="1"/>
                  </a:moveTo>
                  <a:cubicBezTo>
                    <a:pt x="977" y="1"/>
                    <a:pt x="868" y="55"/>
                    <a:pt x="841" y="191"/>
                  </a:cubicBezTo>
                  <a:lnTo>
                    <a:pt x="0" y="5724"/>
                  </a:lnTo>
                  <a:cubicBezTo>
                    <a:pt x="0" y="5860"/>
                    <a:pt x="82" y="5968"/>
                    <a:pt x="190" y="5995"/>
                  </a:cubicBezTo>
                  <a:lnTo>
                    <a:pt x="244" y="5995"/>
                  </a:lnTo>
                  <a:cubicBezTo>
                    <a:pt x="353" y="5995"/>
                    <a:pt x="434" y="5941"/>
                    <a:pt x="461" y="5805"/>
                  </a:cubicBezTo>
                  <a:lnTo>
                    <a:pt x="1329" y="272"/>
                  </a:lnTo>
                  <a:cubicBezTo>
                    <a:pt x="1329" y="136"/>
                    <a:pt x="1248" y="28"/>
                    <a:pt x="1112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2937625" y="1707450"/>
              <a:ext cx="27150" cy="132250"/>
            </a:xfrm>
            <a:custGeom>
              <a:avLst/>
              <a:gdLst/>
              <a:ahLst/>
              <a:cxnLst/>
              <a:rect l="l" t="t" r="r" b="b"/>
              <a:pathLst>
                <a:path w="1086" h="5290" extrusionOk="0">
                  <a:moveTo>
                    <a:pt x="895" y="0"/>
                  </a:moveTo>
                  <a:cubicBezTo>
                    <a:pt x="760" y="0"/>
                    <a:pt x="624" y="81"/>
                    <a:pt x="624" y="217"/>
                  </a:cubicBezTo>
                  <a:lnTo>
                    <a:pt x="0" y="5018"/>
                  </a:lnTo>
                  <a:cubicBezTo>
                    <a:pt x="0" y="5154"/>
                    <a:pt x="82" y="5262"/>
                    <a:pt x="244" y="5289"/>
                  </a:cubicBezTo>
                  <a:cubicBezTo>
                    <a:pt x="353" y="5289"/>
                    <a:pt x="461" y="5235"/>
                    <a:pt x="488" y="5099"/>
                  </a:cubicBezTo>
                  <a:lnTo>
                    <a:pt x="1085" y="271"/>
                  </a:lnTo>
                  <a:cubicBezTo>
                    <a:pt x="1085" y="136"/>
                    <a:pt x="1031" y="0"/>
                    <a:pt x="895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2379550" y="2991750"/>
              <a:ext cx="11550" cy="263125"/>
            </a:xfrm>
            <a:custGeom>
              <a:avLst/>
              <a:gdLst/>
              <a:ahLst/>
              <a:cxnLst/>
              <a:rect l="l" t="t" r="r" b="b"/>
              <a:pathLst>
                <a:path w="462" h="10525" extrusionOk="0">
                  <a:moveTo>
                    <a:pt x="217" y="1"/>
                  </a:moveTo>
                  <a:cubicBezTo>
                    <a:pt x="82" y="1"/>
                    <a:pt x="0" y="109"/>
                    <a:pt x="0" y="245"/>
                  </a:cubicBezTo>
                  <a:lnTo>
                    <a:pt x="0" y="10280"/>
                  </a:lnTo>
                  <a:cubicBezTo>
                    <a:pt x="0" y="10416"/>
                    <a:pt x="82" y="10525"/>
                    <a:pt x="217" y="10525"/>
                  </a:cubicBezTo>
                  <a:cubicBezTo>
                    <a:pt x="326" y="10525"/>
                    <a:pt x="434" y="10416"/>
                    <a:pt x="461" y="10280"/>
                  </a:cubicBezTo>
                  <a:lnTo>
                    <a:pt x="461" y="245"/>
                  </a:lnTo>
                  <a:cubicBezTo>
                    <a:pt x="461" y="109"/>
                    <a:pt x="353" y="1"/>
                    <a:pt x="217" y="1"/>
                  </a:cubicBezTo>
                  <a:close/>
                </a:path>
              </a:pathLst>
            </a:custGeom>
            <a:solidFill>
              <a:srgbClr val="4CC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2576200" y="2259400"/>
              <a:ext cx="21725" cy="115975"/>
            </a:xfrm>
            <a:custGeom>
              <a:avLst/>
              <a:gdLst/>
              <a:ahLst/>
              <a:cxnLst/>
              <a:rect l="l" t="t" r="r" b="b"/>
              <a:pathLst>
                <a:path w="869" h="4639" extrusionOk="0">
                  <a:moveTo>
                    <a:pt x="190" y="1"/>
                  </a:moveTo>
                  <a:cubicBezTo>
                    <a:pt x="54" y="1"/>
                    <a:pt x="0" y="109"/>
                    <a:pt x="0" y="245"/>
                  </a:cubicBezTo>
                  <a:lnTo>
                    <a:pt x="407" y="4449"/>
                  </a:lnTo>
                  <a:cubicBezTo>
                    <a:pt x="434" y="4530"/>
                    <a:pt x="515" y="4639"/>
                    <a:pt x="624" y="4639"/>
                  </a:cubicBezTo>
                  <a:cubicBezTo>
                    <a:pt x="814" y="4639"/>
                    <a:pt x="868" y="4558"/>
                    <a:pt x="841" y="4422"/>
                  </a:cubicBezTo>
                  <a:lnTo>
                    <a:pt x="434" y="218"/>
                  </a:lnTo>
                  <a:cubicBezTo>
                    <a:pt x="434" y="82"/>
                    <a:pt x="326" y="1"/>
                    <a:pt x="190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2178150" y="2266875"/>
              <a:ext cx="10875" cy="152600"/>
            </a:xfrm>
            <a:custGeom>
              <a:avLst/>
              <a:gdLst/>
              <a:ahLst/>
              <a:cxnLst/>
              <a:rect l="l" t="t" r="r" b="b"/>
              <a:pathLst>
                <a:path w="435" h="6104" extrusionOk="0">
                  <a:moveTo>
                    <a:pt x="0" y="0"/>
                  </a:moveTo>
                  <a:lnTo>
                    <a:pt x="0" y="6103"/>
                  </a:lnTo>
                  <a:lnTo>
                    <a:pt x="434" y="610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1220000" y="2149550"/>
              <a:ext cx="397375" cy="726275"/>
            </a:xfrm>
            <a:custGeom>
              <a:avLst/>
              <a:gdLst/>
              <a:ahLst/>
              <a:cxnLst/>
              <a:rect l="l" t="t" r="r" b="b"/>
              <a:pathLst>
                <a:path w="15895" h="29051" extrusionOk="0">
                  <a:moveTo>
                    <a:pt x="15895" y="1"/>
                  </a:moveTo>
                  <a:lnTo>
                    <a:pt x="0" y="164"/>
                  </a:lnTo>
                  <a:lnTo>
                    <a:pt x="0" y="29050"/>
                  </a:lnTo>
                  <a:lnTo>
                    <a:pt x="15895" y="29050"/>
                  </a:lnTo>
                  <a:lnTo>
                    <a:pt x="15895" y="1"/>
                  </a:lnTo>
                  <a:close/>
                </a:path>
              </a:pathLst>
            </a:custGeom>
            <a:solidFill>
              <a:srgbClr val="F08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1228125" y="2149550"/>
              <a:ext cx="373675" cy="195425"/>
            </a:xfrm>
            <a:custGeom>
              <a:avLst/>
              <a:gdLst/>
              <a:ahLst/>
              <a:cxnLst/>
              <a:rect l="l" t="t" r="r" b="b"/>
              <a:pathLst>
                <a:path w="14947" h="7817" extrusionOk="0">
                  <a:moveTo>
                    <a:pt x="1574" y="1"/>
                  </a:moveTo>
                  <a:cubicBezTo>
                    <a:pt x="1574" y="1"/>
                    <a:pt x="1" y="299"/>
                    <a:pt x="28" y="1899"/>
                  </a:cubicBezTo>
                  <a:cubicBezTo>
                    <a:pt x="82" y="3445"/>
                    <a:pt x="2551" y="3201"/>
                    <a:pt x="2930" y="4883"/>
                  </a:cubicBezTo>
                  <a:cubicBezTo>
                    <a:pt x="3241" y="6339"/>
                    <a:pt x="3992" y="7817"/>
                    <a:pt x="5370" y="7817"/>
                  </a:cubicBezTo>
                  <a:cubicBezTo>
                    <a:pt x="5558" y="7817"/>
                    <a:pt x="5757" y="7790"/>
                    <a:pt x="5968" y="7731"/>
                  </a:cubicBezTo>
                  <a:cubicBezTo>
                    <a:pt x="7609" y="7251"/>
                    <a:pt x="7840" y="5973"/>
                    <a:pt x="9482" y="5973"/>
                  </a:cubicBezTo>
                  <a:cubicBezTo>
                    <a:pt x="9605" y="5973"/>
                    <a:pt x="9735" y="5980"/>
                    <a:pt x="9874" y="5995"/>
                  </a:cubicBezTo>
                  <a:cubicBezTo>
                    <a:pt x="10768" y="6082"/>
                    <a:pt x="11735" y="6254"/>
                    <a:pt x="12560" y="6254"/>
                  </a:cubicBezTo>
                  <a:cubicBezTo>
                    <a:pt x="13539" y="6254"/>
                    <a:pt x="14319" y="6012"/>
                    <a:pt x="14539" y="5100"/>
                  </a:cubicBezTo>
                  <a:cubicBezTo>
                    <a:pt x="14946" y="3445"/>
                    <a:pt x="13943" y="2578"/>
                    <a:pt x="13915" y="1628"/>
                  </a:cubicBezTo>
                  <a:cubicBezTo>
                    <a:pt x="13861" y="679"/>
                    <a:pt x="14865" y="1140"/>
                    <a:pt x="14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1394950" y="1788125"/>
              <a:ext cx="158700" cy="224475"/>
            </a:xfrm>
            <a:custGeom>
              <a:avLst/>
              <a:gdLst/>
              <a:ahLst/>
              <a:cxnLst/>
              <a:rect l="l" t="t" r="r" b="b"/>
              <a:pathLst>
                <a:path w="6348" h="8979" extrusionOk="0">
                  <a:moveTo>
                    <a:pt x="5317" y="1"/>
                  </a:moveTo>
                  <a:lnTo>
                    <a:pt x="0" y="896"/>
                  </a:lnTo>
                  <a:lnTo>
                    <a:pt x="4557" y="8979"/>
                  </a:lnTo>
                  <a:cubicBezTo>
                    <a:pt x="4557" y="8979"/>
                    <a:pt x="5154" y="8653"/>
                    <a:pt x="5723" y="7161"/>
                  </a:cubicBezTo>
                  <a:cubicBezTo>
                    <a:pt x="6320" y="5670"/>
                    <a:pt x="6347" y="1655"/>
                    <a:pt x="6347" y="1655"/>
                  </a:cubicBezTo>
                  <a:lnTo>
                    <a:pt x="5317" y="1"/>
                  </a:ln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1220000" y="1805075"/>
              <a:ext cx="344500" cy="458425"/>
            </a:xfrm>
            <a:custGeom>
              <a:avLst/>
              <a:gdLst/>
              <a:ahLst/>
              <a:cxnLst/>
              <a:rect l="l" t="t" r="r" b="b"/>
              <a:pathLst>
                <a:path w="13780" h="18337" extrusionOk="0">
                  <a:moveTo>
                    <a:pt x="0" y="1"/>
                  </a:moveTo>
                  <a:lnTo>
                    <a:pt x="0" y="8626"/>
                  </a:lnTo>
                  <a:cubicBezTo>
                    <a:pt x="0" y="11067"/>
                    <a:pt x="1980" y="13047"/>
                    <a:pt x="4422" y="13047"/>
                  </a:cubicBezTo>
                  <a:lnTo>
                    <a:pt x="4639" y="13047"/>
                  </a:lnTo>
                  <a:cubicBezTo>
                    <a:pt x="4801" y="13047"/>
                    <a:pt x="4937" y="13047"/>
                    <a:pt x="5100" y="13020"/>
                  </a:cubicBezTo>
                  <a:lnTo>
                    <a:pt x="5181" y="13400"/>
                  </a:lnTo>
                  <a:cubicBezTo>
                    <a:pt x="4394" y="13915"/>
                    <a:pt x="3933" y="14675"/>
                    <a:pt x="3933" y="15489"/>
                  </a:cubicBezTo>
                  <a:cubicBezTo>
                    <a:pt x="3933" y="17062"/>
                    <a:pt x="5615" y="18337"/>
                    <a:pt x="7731" y="18337"/>
                  </a:cubicBezTo>
                  <a:cubicBezTo>
                    <a:pt x="9819" y="18337"/>
                    <a:pt x="11501" y="17062"/>
                    <a:pt x="11501" y="15489"/>
                  </a:cubicBezTo>
                  <a:lnTo>
                    <a:pt x="11501" y="15326"/>
                  </a:lnTo>
                  <a:lnTo>
                    <a:pt x="11501" y="6809"/>
                  </a:lnTo>
                  <a:lnTo>
                    <a:pt x="13291" y="5100"/>
                  </a:lnTo>
                  <a:cubicBezTo>
                    <a:pt x="13779" y="4585"/>
                    <a:pt x="13779" y="3744"/>
                    <a:pt x="13291" y="3229"/>
                  </a:cubicBezTo>
                  <a:lnTo>
                    <a:pt x="13237" y="3201"/>
                  </a:lnTo>
                  <a:cubicBezTo>
                    <a:pt x="12989" y="2939"/>
                    <a:pt x="12654" y="2810"/>
                    <a:pt x="12322" y="2810"/>
                  </a:cubicBezTo>
                  <a:cubicBezTo>
                    <a:pt x="12037" y="2810"/>
                    <a:pt x="11754" y="2905"/>
                    <a:pt x="11528" y="3093"/>
                  </a:cubicBezTo>
                  <a:lnTo>
                    <a:pt x="11528" y="1"/>
                  </a:ln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1413250" y="2108200"/>
              <a:ext cx="94975" cy="81400"/>
            </a:xfrm>
            <a:custGeom>
              <a:avLst/>
              <a:gdLst/>
              <a:ahLst/>
              <a:cxnLst/>
              <a:rect l="l" t="t" r="r" b="b"/>
              <a:pathLst>
                <a:path w="3799" h="3256" extrusionOk="0">
                  <a:moveTo>
                    <a:pt x="1" y="0"/>
                  </a:moveTo>
                  <a:lnTo>
                    <a:pt x="1" y="3255"/>
                  </a:lnTo>
                  <a:lnTo>
                    <a:pt x="3798" y="3255"/>
                  </a:lnTo>
                  <a:lnTo>
                    <a:pt x="3798" y="0"/>
                  </a:ln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1220000" y="1680325"/>
              <a:ext cx="420450" cy="178350"/>
            </a:xfrm>
            <a:custGeom>
              <a:avLst/>
              <a:gdLst/>
              <a:ahLst/>
              <a:cxnLst/>
              <a:rect l="l" t="t" r="r" b="b"/>
              <a:pathLst>
                <a:path w="16818" h="7134" extrusionOk="0">
                  <a:moveTo>
                    <a:pt x="4964" y="0"/>
                  </a:moveTo>
                  <a:cubicBezTo>
                    <a:pt x="2225" y="0"/>
                    <a:pt x="0" y="2251"/>
                    <a:pt x="0" y="4991"/>
                  </a:cubicBezTo>
                  <a:lnTo>
                    <a:pt x="13101" y="6862"/>
                  </a:lnTo>
                  <a:cubicBezTo>
                    <a:pt x="13454" y="7025"/>
                    <a:pt x="13834" y="7134"/>
                    <a:pt x="14240" y="7134"/>
                  </a:cubicBezTo>
                  <a:cubicBezTo>
                    <a:pt x="15651" y="7134"/>
                    <a:pt x="16817" y="5967"/>
                    <a:pt x="16817" y="4557"/>
                  </a:cubicBezTo>
                  <a:cubicBezTo>
                    <a:pt x="16817" y="3119"/>
                    <a:pt x="15651" y="1899"/>
                    <a:pt x="14240" y="1899"/>
                  </a:cubicBezTo>
                  <a:cubicBezTo>
                    <a:pt x="13372" y="1899"/>
                    <a:pt x="12613" y="2306"/>
                    <a:pt x="12125" y="2984"/>
                  </a:cubicBezTo>
                  <a:cubicBezTo>
                    <a:pt x="10877" y="1194"/>
                    <a:pt x="8816" y="0"/>
                    <a:pt x="6429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1617350" y="2411975"/>
              <a:ext cx="191250" cy="560375"/>
            </a:xfrm>
            <a:custGeom>
              <a:avLst/>
              <a:gdLst/>
              <a:ahLst/>
              <a:cxnLst/>
              <a:rect l="l" t="t" r="r" b="b"/>
              <a:pathLst>
                <a:path w="7650" h="22415" extrusionOk="0">
                  <a:moveTo>
                    <a:pt x="1" y="1"/>
                  </a:moveTo>
                  <a:lnTo>
                    <a:pt x="1" y="15353"/>
                  </a:lnTo>
                  <a:lnTo>
                    <a:pt x="1" y="17875"/>
                  </a:lnTo>
                  <a:lnTo>
                    <a:pt x="1" y="21049"/>
                  </a:lnTo>
                  <a:cubicBezTo>
                    <a:pt x="1" y="21781"/>
                    <a:pt x="598" y="22025"/>
                    <a:pt x="1818" y="22296"/>
                  </a:cubicBezTo>
                  <a:cubicBezTo>
                    <a:pt x="2224" y="22383"/>
                    <a:pt x="2559" y="22414"/>
                    <a:pt x="2865" y="22414"/>
                  </a:cubicBezTo>
                  <a:cubicBezTo>
                    <a:pt x="3519" y="22414"/>
                    <a:pt x="4043" y="22271"/>
                    <a:pt x="4856" y="22215"/>
                  </a:cubicBezTo>
                  <a:cubicBezTo>
                    <a:pt x="5000" y="22202"/>
                    <a:pt x="5135" y="22196"/>
                    <a:pt x="5262" y="22196"/>
                  </a:cubicBezTo>
                  <a:cubicBezTo>
                    <a:pt x="5881" y="22196"/>
                    <a:pt x="6318" y="22327"/>
                    <a:pt x="6684" y="22327"/>
                  </a:cubicBezTo>
                  <a:cubicBezTo>
                    <a:pt x="6855" y="22327"/>
                    <a:pt x="7010" y="22298"/>
                    <a:pt x="7162" y="22215"/>
                  </a:cubicBezTo>
                  <a:cubicBezTo>
                    <a:pt x="7650" y="21944"/>
                    <a:pt x="7460" y="20316"/>
                    <a:pt x="7162" y="19801"/>
                  </a:cubicBezTo>
                  <a:cubicBezTo>
                    <a:pt x="7053" y="19647"/>
                    <a:pt x="6927" y="19596"/>
                    <a:pt x="6806" y="19596"/>
                  </a:cubicBezTo>
                  <a:cubicBezTo>
                    <a:pt x="6565" y="19596"/>
                    <a:pt x="6348" y="19801"/>
                    <a:pt x="6348" y="19801"/>
                  </a:cubicBezTo>
                  <a:cubicBezTo>
                    <a:pt x="6348" y="19801"/>
                    <a:pt x="6484" y="17929"/>
                    <a:pt x="6348" y="16845"/>
                  </a:cubicBezTo>
                  <a:cubicBezTo>
                    <a:pt x="6267" y="16221"/>
                    <a:pt x="5887" y="15678"/>
                    <a:pt x="5616" y="15326"/>
                  </a:cubicBezTo>
                  <a:lnTo>
                    <a:pt x="5616" y="1"/>
                  </a:ln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1764500" y="2901825"/>
              <a:ext cx="18350" cy="38425"/>
            </a:xfrm>
            <a:custGeom>
              <a:avLst/>
              <a:gdLst/>
              <a:ahLst/>
              <a:cxnLst/>
              <a:rect l="l" t="t" r="r" b="b"/>
              <a:pathLst>
                <a:path w="734" h="1537" extrusionOk="0">
                  <a:moveTo>
                    <a:pt x="433" y="0"/>
                  </a:moveTo>
                  <a:cubicBezTo>
                    <a:pt x="338" y="0"/>
                    <a:pt x="266" y="73"/>
                    <a:pt x="245" y="180"/>
                  </a:cubicBezTo>
                  <a:lnTo>
                    <a:pt x="55" y="1265"/>
                  </a:lnTo>
                  <a:cubicBezTo>
                    <a:pt x="1" y="1400"/>
                    <a:pt x="82" y="1509"/>
                    <a:pt x="218" y="1536"/>
                  </a:cubicBezTo>
                  <a:lnTo>
                    <a:pt x="245" y="1536"/>
                  </a:lnTo>
                  <a:cubicBezTo>
                    <a:pt x="353" y="1536"/>
                    <a:pt x="462" y="1455"/>
                    <a:pt x="489" y="1373"/>
                  </a:cubicBezTo>
                  <a:lnTo>
                    <a:pt x="679" y="288"/>
                  </a:lnTo>
                  <a:cubicBezTo>
                    <a:pt x="733" y="153"/>
                    <a:pt x="652" y="44"/>
                    <a:pt x="516" y="17"/>
                  </a:cubicBezTo>
                  <a:cubicBezTo>
                    <a:pt x="487" y="6"/>
                    <a:pt x="459" y="0"/>
                    <a:pt x="433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1597700" y="2150225"/>
              <a:ext cx="166150" cy="609650"/>
            </a:xfrm>
            <a:custGeom>
              <a:avLst/>
              <a:gdLst/>
              <a:ahLst/>
              <a:cxnLst/>
              <a:rect l="l" t="t" r="r" b="b"/>
              <a:pathLst>
                <a:path w="6646" h="24386" extrusionOk="0">
                  <a:moveTo>
                    <a:pt x="760" y="1"/>
                  </a:moveTo>
                  <a:lnTo>
                    <a:pt x="0" y="24385"/>
                  </a:lnTo>
                  <a:lnTo>
                    <a:pt x="6646" y="24385"/>
                  </a:lnTo>
                  <a:lnTo>
                    <a:pt x="6646" y="5290"/>
                  </a:lnTo>
                  <a:cubicBezTo>
                    <a:pt x="6646" y="2361"/>
                    <a:pt x="4286" y="1"/>
                    <a:pt x="1357" y="1"/>
                  </a:cubicBezTo>
                  <a:close/>
                </a:path>
              </a:pathLst>
            </a:custGeom>
            <a:solidFill>
              <a:srgbClr val="F08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1078950" y="2411975"/>
              <a:ext cx="191925" cy="560375"/>
            </a:xfrm>
            <a:custGeom>
              <a:avLst/>
              <a:gdLst/>
              <a:ahLst/>
              <a:cxnLst/>
              <a:rect l="l" t="t" r="r" b="b"/>
              <a:pathLst>
                <a:path w="7677" h="22415" extrusionOk="0">
                  <a:moveTo>
                    <a:pt x="1" y="1"/>
                  </a:moveTo>
                  <a:lnTo>
                    <a:pt x="1" y="17875"/>
                  </a:lnTo>
                  <a:lnTo>
                    <a:pt x="1" y="21049"/>
                  </a:lnTo>
                  <a:cubicBezTo>
                    <a:pt x="1" y="21781"/>
                    <a:pt x="624" y="22025"/>
                    <a:pt x="1845" y="22296"/>
                  </a:cubicBezTo>
                  <a:cubicBezTo>
                    <a:pt x="2242" y="22383"/>
                    <a:pt x="2571" y="22414"/>
                    <a:pt x="2873" y="22414"/>
                  </a:cubicBezTo>
                  <a:cubicBezTo>
                    <a:pt x="3519" y="22414"/>
                    <a:pt x="4042" y="22271"/>
                    <a:pt x="4856" y="22215"/>
                  </a:cubicBezTo>
                  <a:cubicBezTo>
                    <a:pt x="5003" y="22202"/>
                    <a:pt x="5140" y="22196"/>
                    <a:pt x="5270" y="22196"/>
                  </a:cubicBezTo>
                  <a:cubicBezTo>
                    <a:pt x="5897" y="22196"/>
                    <a:pt x="6327" y="22327"/>
                    <a:pt x="6688" y="22327"/>
                  </a:cubicBezTo>
                  <a:cubicBezTo>
                    <a:pt x="6857" y="22327"/>
                    <a:pt x="7010" y="22298"/>
                    <a:pt x="7161" y="22215"/>
                  </a:cubicBezTo>
                  <a:cubicBezTo>
                    <a:pt x="7677" y="21944"/>
                    <a:pt x="7460" y="20316"/>
                    <a:pt x="7134" y="19801"/>
                  </a:cubicBezTo>
                  <a:cubicBezTo>
                    <a:pt x="7026" y="19647"/>
                    <a:pt x="6899" y="19596"/>
                    <a:pt x="6779" y="19596"/>
                  </a:cubicBezTo>
                  <a:cubicBezTo>
                    <a:pt x="6537" y="19596"/>
                    <a:pt x="6320" y="19801"/>
                    <a:pt x="6320" y="19801"/>
                  </a:cubicBezTo>
                  <a:cubicBezTo>
                    <a:pt x="6320" y="19801"/>
                    <a:pt x="6456" y="17929"/>
                    <a:pt x="6320" y="16845"/>
                  </a:cubicBezTo>
                  <a:cubicBezTo>
                    <a:pt x="6239" y="16221"/>
                    <a:pt x="5859" y="15678"/>
                    <a:pt x="5588" y="15326"/>
                  </a:cubicBezTo>
                  <a:lnTo>
                    <a:pt x="5588" y="1"/>
                  </a:ln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1226775" y="2901825"/>
              <a:ext cx="17650" cy="38425"/>
            </a:xfrm>
            <a:custGeom>
              <a:avLst/>
              <a:gdLst/>
              <a:ahLst/>
              <a:cxnLst/>
              <a:rect l="l" t="t" r="r" b="b"/>
              <a:pathLst>
                <a:path w="706" h="1537" extrusionOk="0">
                  <a:moveTo>
                    <a:pt x="409" y="0"/>
                  </a:moveTo>
                  <a:cubicBezTo>
                    <a:pt x="320" y="0"/>
                    <a:pt x="260" y="73"/>
                    <a:pt x="218" y="180"/>
                  </a:cubicBezTo>
                  <a:lnTo>
                    <a:pt x="28" y="1265"/>
                  </a:lnTo>
                  <a:cubicBezTo>
                    <a:pt x="1" y="1400"/>
                    <a:pt x="55" y="1509"/>
                    <a:pt x="190" y="1536"/>
                  </a:cubicBezTo>
                  <a:lnTo>
                    <a:pt x="218" y="1536"/>
                  </a:lnTo>
                  <a:cubicBezTo>
                    <a:pt x="326" y="1536"/>
                    <a:pt x="435" y="1455"/>
                    <a:pt x="462" y="1373"/>
                  </a:cubicBezTo>
                  <a:lnTo>
                    <a:pt x="679" y="288"/>
                  </a:lnTo>
                  <a:cubicBezTo>
                    <a:pt x="706" y="153"/>
                    <a:pt x="624" y="44"/>
                    <a:pt x="489" y="17"/>
                  </a:cubicBezTo>
                  <a:cubicBezTo>
                    <a:pt x="460" y="6"/>
                    <a:pt x="433" y="0"/>
                    <a:pt x="409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1072175" y="2150225"/>
              <a:ext cx="168875" cy="609650"/>
            </a:xfrm>
            <a:custGeom>
              <a:avLst/>
              <a:gdLst/>
              <a:ahLst/>
              <a:cxnLst/>
              <a:rect l="l" t="t" r="r" b="b"/>
              <a:pathLst>
                <a:path w="6755" h="24386" extrusionOk="0">
                  <a:moveTo>
                    <a:pt x="5290" y="1"/>
                  </a:moveTo>
                  <a:cubicBezTo>
                    <a:pt x="2387" y="1"/>
                    <a:pt x="0" y="2361"/>
                    <a:pt x="0" y="5290"/>
                  </a:cubicBezTo>
                  <a:lnTo>
                    <a:pt x="0" y="24385"/>
                  </a:lnTo>
                  <a:lnTo>
                    <a:pt x="6754" y="24385"/>
                  </a:lnTo>
                  <a:lnTo>
                    <a:pt x="5859" y="1"/>
                  </a:lnTo>
                  <a:close/>
                </a:path>
              </a:pathLst>
            </a:custGeom>
            <a:solidFill>
              <a:srgbClr val="F08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1116925" y="2422150"/>
              <a:ext cx="650325" cy="953425"/>
            </a:xfrm>
            <a:custGeom>
              <a:avLst/>
              <a:gdLst/>
              <a:ahLst/>
              <a:cxnLst/>
              <a:rect l="l" t="t" r="r" b="b"/>
              <a:pathLst>
                <a:path w="26013" h="38137" extrusionOk="0">
                  <a:moveTo>
                    <a:pt x="4123" y="1"/>
                  </a:moveTo>
                  <a:lnTo>
                    <a:pt x="1" y="38137"/>
                  </a:lnTo>
                  <a:lnTo>
                    <a:pt x="26012" y="38137"/>
                  </a:lnTo>
                  <a:lnTo>
                    <a:pt x="20018" y="1"/>
                  </a:lnTo>
                  <a:close/>
                </a:path>
              </a:pathLst>
            </a:custGeom>
            <a:solidFill>
              <a:srgbClr val="4CC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1566500" y="2149550"/>
              <a:ext cx="50875" cy="346550"/>
            </a:xfrm>
            <a:custGeom>
              <a:avLst/>
              <a:gdLst/>
              <a:ahLst/>
              <a:cxnLst/>
              <a:rect l="l" t="t" r="r" b="b"/>
              <a:pathLst>
                <a:path w="2035" h="13862" extrusionOk="0">
                  <a:moveTo>
                    <a:pt x="1" y="1"/>
                  </a:moveTo>
                  <a:lnTo>
                    <a:pt x="1" y="13861"/>
                  </a:lnTo>
                  <a:lnTo>
                    <a:pt x="2035" y="13861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rgbClr val="4CC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1220000" y="2149550"/>
              <a:ext cx="50875" cy="346550"/>
            </a:xfrm>
            <a:custGeom>
              <a:avLst/>
              <a:gdLst/>
              <a:ahLst/>
              <a:cxnLst/>
              <a:rect l="l" t="t" r="r" b="b"/>
              <a:pathLst>
                <a:path w="2035" h="13862" extrusionOk="0">
                  <a:moveTo>
                    <a:pt x="0" y="1"/>
                  </a:moveTo>
                  <a:lnTo>
                    <a:pt x="0" y="13861"/>
                  </a:lnTo>
                  <a:lnTo>
                    <a:pt x="2035" y="13861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rgbClr val="4CC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1291200" y="2477075"/>
              <a:ext cx="284825" cy="209550"/>
            </a:xfrm>
            <a:custGeom>
              <a:avLst/>
              <a:gdLst/>
              <a:ahLst/>
              <a:cxnLst/>
              <a:rect l="l" t="t" r="r" b="b"/>
              <a:pathLst>
                <a:path w="11393" h="8382" extrusionOk="0">
                  <a:moveTo>
                    <a:pt x="10958" y="462"/>
                  </a:moveTo>
                  <a:lnTo>
                    <a:pt x="10958" y="2794"/>
                  </a:lnTo>
                  <a:cubicBezTo>
                    <a:pt x="10958" y="5642"/>
                    <a:pt x="8653" y="7948"/>
                    <a:pt x="5805" y="7948"/>
                  </a:cubicBezTo>
                  <a:lnTo>
                    <a:pt x="5615" y="7948"/>
                  </a:lnTo>
                  <a:cubicBezTo>
                    <a:pt x="2767" y="7948"/>
                    <a:pt x="461" y="5642"/>
                    <a:pt x="461" y="2794"/>
                  </a:cubicBezTo>
                  <a:lnTo>
                    <a:pt x="461" y="462"/>
                  </a:lnTo>
                  <a:close/>
                  <a:moveTo>
                    <a:pt x="0" y="1"/>
                  </a:moveTo>
                  <a:lnTo>
                    <a:pt x="0" y="2794"/>
                  </a:lnTo>
                  <a:cubicBezTo>
                    <a:pt x="0" y="5886"/>
                    <a:pt x="2496" y="8382"/>
                    <a:pt x="5588" y="8382"/>
                  </a:cubicBezTo>
                  <a:lnTo>
                    <a:pt x="5778" y="8382"/>
                  </a:lnTo>
                  <a:cubicBezTo>
                    <a:pt x="8870" y="8382"/>
                    <a:pt x="11392" y="5886"/>
                    <a:pt x="11392" y="2794"/>
                  </a:cubicBezTo>
                  <a:lnTo>
                    <a:pt x="11392" y="1"/>
                  </a:ln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1794350" y="1228025"/>
              <a:ext cx="65125" cy="38675"/>
            </a:xfrm>
            <a:custGeom>
              <a:avLst/>
              <a:gdLst/>
              <a:ahLst/>
              <a:cxnLst/>
              <a:rect l="l" t="t" r="r" b="b"/>
              <a:pathLst>
                <a:path w="2605" h="1547" extrusionOk="0">
                  <a:moveTo>
                    <a:pt x="2414" y="1"/>
                  </a:moveTo>
                  <a:cubicBezTo>
                    <a:pt x="2279" y="1"/>
                    <a:pt x="2170" y="55"/>
                    <a:pt x="2143" y="190"/>
                  </a:cubicBezTo>
                  <a:cubicBezTo>
                    <a:pt x="2143" y="218"/>
                    <a:pt x="2035" y="679"/>
                    <a:pt x="1438" y="977"/>
                  </a:cubicBezTo>
                  <a:cubicBezTo>
                    <a:pt x="1184" y="1099"/>
                    <a:pt x="966" y="1135"/>
                    <a:pt x="794" y="1135"/>
                  </a:cubicBezTo>
                  <a:cubicBezTo>
                    <a:pt x="546" y="1135"/>
                    <a:pt x="396" y="1058"/>
                    <a:pt x="380" y="1058"/>
                  </a:cubicBezTo>
                  <a:cubicBezTo>
                    <a:pt x="337" y="1026"/>
                    <a:pt x="290" y="1011"/>
                    <a:pt x="246" y="1011"/>
                  </a:cubicBezTo>
                  <a:cubicBezTo>
                    <a:pt x="177" y="1011"/>
                    <a:pt x="115" y="1047"/>
                    <a:pt x="82" y="1113"/>
                  </a:cubicBezTo>
                  <a:cubicBezTo>
                    <a:pt x="0" y="1221"/>
                    <a:pt x="27" y="1357"/>
                    <a:pt x="136" y="1411"/>
                  </a:cubicBezTo>
                  <a:cubicBezTo>
                    <a:pt x="136" y="1411"/>
                    <a:pt x="380" y="1547"/>
                    <a:pt x="787" y="1547"/>
                  </a:cubicBezTo>
                  <a:cubicBezTo>
                    <a:pt x="1031" y="1547"/>
                    <a:pt x="1302" y="1492"/>
                    <a:pt x="1655" y="1384"/>
                  </a:cubicBezTo>
                  <a:cubicBezTo>
                    <a:pt x="2523" y="977"/>
                    <a:pt x="2604" y="299"/>
                    <a:pt x="2604" y="272"/>
                  </a:cubicBezTo>
                  <a:cubicBezTo>
                    <a:pt x="2604" y="136"/>
                    <a:pt x="2550" y="28"/>
                    <a:pt x="2414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1865550" y="1357300"/>
              <a:ext cx="50200" cy="26700"/>
            </a:xfrm>
            <a:custGeom>
              <a:avLst/>
              <a:gdLst/>
              <a:ahLst/>
              <a:cxnLst/>
              <a:rect l="l" t="t" r="r" b="b"/>
              <a:pathLst>
                <a:path w="2008" h="1068" extrusionOk="0">
                  <a:moveTo>
                    <a:pt x="1731" y="1"/>
                  </a:moveTo>
                  <a:cubicBezTo>
                    <a:pt x="1705" y="1"/>
                    <a:pt x="1679" y="4"/>
                    <a:pt x="1655" y="10"/>
                  </a:cubicBezTo>
                  <a:lnTo>
                    <a:pt x="163" y="634"/>
                  </a:lnTo>
                  <a:cubicBezTo>
                    <a:pt x="27" y="688"/>
                    <a:pt x="0" y="824"/>
                    <a:pt x="27" y="932"/>
                  </a:cubicBezTo>
                  <a:cubicBezTo>
                    <a:pt x="82" y="987"/>
                    <a:pt x="136" y="1068"/>
                    <a:pt x="244" y="1068"/>
                  </a:cubicBezTo>
                  <a:lnTo>
                    <a:pt x="353" y="1068"/>
                  </a:lnTo>
                  <a:lnTo>
                    <a:pt x="1845" y="444"/>
                  </a:lnTo>
                  <a:cubicBezTo>
                    <a:pt x="1980" y="390"/>
                    <a:pt x="2007" y="254"/>
                    <a:pt x="1980" y="146"/>
                  </a:cubicBezTo>
                  <a:cubicBezTo>
                    <a:pt x="1917" y="41"/>
                    <a:pt x="1822" y="1"/>
                    <a:pt x="1731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1761800" y="1106650"/>
              <a:ext cx="23750" cy="23750"/>
            </a:xfrm>
            <a:custGeom>
              <a:avLst/>
              <a:gdLst/>
              <a:ahLst/>
              <a:cxnLst/>
              <a:rect l="l" t="t" r="r" b="b"/>
              <a:pathLst>
                <a:path w="950" h="950" extrusionOk="0">
                  <a:moveTo>
                    <a:pt x="489" y="0"/>
                  </a:moveTo>
                  <a:cubicBezTo>
                    <a:pt x="217" y="0"/>
                    <a:pt x="0" y="217"/>
                    <a:pt x="0" y="489"/>
                  </a:cubicBezTo>
                  <a:cubicBezTo>
                    <a:pt x="0" y="733"/>
                    <a:pt x="217" y="950"/>
                    <a:pt x="489" y="950"/>
                  </a:cubicBezTo>
                  <a:cubicBezTo>
                    <a:pt x="760" y="950"/>
                    <a:pt x="950" y="733"/>
                    <a:pt x="950" y="489"/>
                  </a:cubicBezTo>
                  <a:cubicBezTo>
                    <a:pt x="950" y="217"/>
                    <a:pt x="760" y="0"/>
                    <a:pt x="489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1879100" y="1106650"/>
              <a:ext cx="23775" cy="23750"/>
            </a:xfrm>
            <a:custGeom>
              <a:avLst/>
              <a:gdLst/>
              <a:ahLst/>
              <a:cxnLst/>
              <a:rect l="l" t="t" r="r" b="b"/>
              <a:pathLst>
                <a:path w="951" h="950" extrusionOk="0">
                  <a:moveTo>
                    <a:pt x="489" y="0"/>
                  </a:moveTo>
                  <a:cubicBezTo>
                    <a:pt x="218" y="0"/>
                    <a:pt x="1" y="217"/>
                    <a:pt x="1" y="489"/>
                  </a:cubicBezTo>
                  <a:cubicBezTo>
                    <a:pt x="1" y="733"/>
                    <a:pt x="218" y="950"/>
                    <a:pt x="489" y="950"/>
                  </a:cubicBezTo>
                  <a:cubicBezTo>
                    <a:pt x="733" y="950"/>
                    <a:pt x="950" y="733"/>
                    <a:pt x="950" y="489"/>
                  </a:cubicBezTo>
                  <a:cubicBezTo>
                    <a:pt x="950" y="217"/>
                    <a:pt x="733" y="0"/>
                    <a:pt x="489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857400" y="1052400"/>
              <a:ext cx="68525" cy="27000"/>
            </a:xfrm>
            <a:custGeom>
              <a:avLst/>
              <a:gdLst/>
              <a:ahLst/>
              <a:cxnLst/>
              <a:rect l="l" t="t" r="r" b="b"/>
              <a:pathLst>
                <a:path w="2741" h="1080" extrusionOk="0">
                  <a:moveTo>
                    <a:pt x="1384" y="0"/>
                  </a:moveTo>
                  <a:cubicBezTo>
                    <a:pt x="435" y="0"/>
                    <a:pt x="55" y="706"/>
                    <a:pt x="55" y="733"/>
                  </a:cubicBezTo>
                  <a:cubicBezTo>
                    <a:pt x="1" y="841"/>
                    <a:pt x="55" y="977"/>
                    <a:pt x="164" y="1058"/>
                  </a:cubicBezTo>
                  <a:cubicBezTo>
                    <a:pt x="193" y="1073"/>
                    <a:pt x="224" y="1080"/>
                    <a:pt x="255" y="1080"/>
                  </a:cubicBezTo>
                  <a:cubicBezTo>
                    <a:pt x="339" y="1080"/>
                    <a:pt x="422" y="1029"/>
                    <a:pt x="462" y="950"/>
                  </a:cubicBezTo>
                  <a:cubicBezTo>
                    <a:pt x="462" y="923"/>
                    <a:pt x="706" y="434"/>
                    <a:pt x="1384" y="434"/>
                  </a:cubicBezTo>
                  <a:cubicBezTo>
                    <a:pt x="2062" y="434"/>
                    <a:pt x="2306" y="896"/>
                    <a:pt x="2306" y="923"/>
                  </a:cubicBezTo>
                  <a:cubicBezTo>
                    <a:pt x="2333" y="977"/>
                    <a:pt x="2388" y="1058"/>
                    <a:pt x="2496" y="1058"/>
                  </a:cubicBezTo>
                  <a:lnTo>
                    <a:pt x="2578" y="1058"/>
                  </a:lnTo>
                  <a:cubicBezTo>
                    <a:pt x="2713" y="977"/>
                    <a:pt x="2740" y="841"/>
                    <a:pt x="2713" y="733"/>
                  </a:cubicBezTo>
                  <a:cubicBezTo>
                    <a:pt x="2713" y="733"/>
                    <a:pt x="2361" y="0"/>
                    <a:pt x="1384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1739425" y="1052400"/>
              <a:ext cx="68500" cy="27000"/>
            </a:xfrm>
            <a:custGeom>
              <a:avLst/>
              <a:gdLst/>
              <a:ahLst/>
              <a:cxnLst/>
              <a:rect l="l" t="t" r="r" b="b"/>
              <a:pathLst>
                <a:path w="2740" h="1080" extrusionOk="0">
                  <a:moveTo>
                    <a:pt x="1384" y="0"/>
                  </a:moveTo>
                  <a:cubicBezTo>
                    <a:pt x="434" y="0"/>
                    <a:pt x="55" y="706"/>
                    <a:pt x="55" y="733"/>
                  </a:cubicBezTo>
                  <a:cubicBezTo>
                    <a:pt x="0" y="841"/>
                    <a:pt x="55" y="977"/>
                    <a:pt x="163" y="1058"/>
                  </a:cubicBezTo>
                  <a:cubicBezTo>
                    <a:pt x="192" y="1073"/>
                    <a:pt x="223" y="1080"/>
                    <a:pt x="254" y="1080"/>
                  </a:cubicBezTo>
                  <a:cubicBezTo>
                    <a:pt x="338" y="1080"/>
                    <a:pt x="422" y="1029"/>
                    <a:pt x="461" y="950"/>
                  </a:cubicBezTo>
                  <a:cubicBezTo>
                    <a:pt x="461" y="923"/>
                    <a:pt x="733" y="434"/>
                    <a:pt x="1384" y="434"/>
                  </a:cubicBezTo>
                  <a:cubicBezTo>
                    <a:pt x="2062" y="434"/>
                    <a:pt x="2306" y="896"/>
                    <a:pt x="2306" y="923"/>
                  </a:cubicBezTo>
                  <a:cubicBezTo>
                    <a:pt x="2333" y="977"/>
                    <a:pt x="2414" y="1058"/>
                    <a:pt x="2496" y="1058"/>
                  </a:cubicBezTo>
                  <a:lnTo>
                    <a:pt x="2577" y="1058"/>
                  </a:lnTo>
                  <a:cubicBezTo>
                    <a:pt x="2713" y="977"/>
                    <a:pt x="2740" y="841"/>
                    <a:pt x="2713" y="733"/>
                  </a:cubicBezTo>
                  <a:cubicBezTo>
                    <a:pt x="2713" y="733"/>
                    <a:pt x="2360" y="0"/>
                    <a:pt x="1384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1767900" y="1124275"/>
              <a:ext cx="50200" cy="94950"/>
            </a:xfrm>
            <a:custGeom>
              <a:avLst/>
              <a:gdLst/>
              <a:ahLst/>
              <a:cxnLst/>
              <a:rect l="l" t="t" r="r" b="b"/>
              <a:pathLst>
                <a:path w="2008" h="3798" extrusionOk="0">
                  <a:moveTo>
                    <a:pt x="1747" y="1"/>
                  </a:moveTo>
                  <a:cubicBezTo>
                    <a:pt x="1689" y="1"/>
                    <a:pt x="1628" y="28"/>
                    <a:pt x="1574" y="82"/>
                  </a:cubicBezTo>
                  <a:cubicBezTo>
                    <a:pt x="1411" y="245"/>
                    <a:pt x="0" y="1737"/>
                    <a:pt x="0" y="2686"/>
                  </a:cubicBezTo>
                  <a:cubicBezTo>
                    <a:pt x="0" y="2957"/>
                    <a:pt x="109" y="3174"/>
                    <a:pt x="272" y="3337"/>
                  </a:cubicBezTo>
                  <a:cubicBezTo>
                    <a:pt x="679" y="3744"/>
                    <a:pt x="1465" y="3771"/>
                    <a:pt x="1682" y="3771"/>
                  </a:cubicBezTo>
                  <a:cubicBezTo>
                    <a:pt x="1709" y="3771"/>
                    <a:pt x="1736" y="3771"/>
                    <a:pt x="1736" y="3798"/>
                  </a:cubicBezTo>
                  <a:cubicBezTo>
                    <a:pt x="1872" y="3798"/>
                    <a:pt x="1981" y="3717"/>
                    <a:pt x="1981" y="3581"/>
                  </a:cubicBezTo>
                  <a:cubicBezTo>
                    <a:pt x="1981" y="3445"/>
                    <a:pt x="1872" y="3337"/>
                    <a:pt x="1736" y="3337"/>
                  </a:cubicBezTo>
                  <a:cubicBezTo>
                    <a:pt x="1547" y="3337"/>
                    <a:pt x="896" y="3310"/>
                    <a:pt x="624" y="3038"/>
                  </a:cubicBezTo>
                  <a:cubicBezTo>
                    <a:pt x="516" y="2957"/>
                    <a:pt x="489" y="2849"/>
                    <a:pt x="489" y="2713"/>
                  </a:cubicBezTo>
                  <a:cubicBezTo>
                    <a:pt x="489" y="2089"/>
                    <a:pt x="1492" y="814"/>
                    <a:pt x="1899" y="407"/>
                  </a:cubicBezTo>
                  <a:cubicBezTo>
                    <a:pt x="2008" y="326"/>
                    <a:pt x="2008" y="190"/>
                    <a:pt x="1899" y="82"/>
                  </a:cubicBezTo>
                  <a:cubicBezTo>
                    <a:pt x="1858" y="28"/>
                    <a:pt x="1804" y="1"/>
                    <a:pt x="1747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2037100" y="1086300"/>
              <a:ext cx="48850" cy="68525"/>
            </a:xfrm>
            <a:custGeom>
              <a:avLst/>
              <a:gdLst/>
              <a:ahLst/>
              <a:cxnLst/>
              <a:rect l="l" t="t" r="r" b="b"/>
              <a:pathLst>
                <a:path w="1954" h="2741" extrusionOk="0">
                  <a:moveTo>
                    <a:pt x="1677" y="1"/>
                  </a:moveTo>
                  <a:cubicBezTo>
                    <a:pt x="1601" y="1"/>
                    <a:pt x="1529" y="37"/>
                    <a:pt x="1492" y="109"/>
                  </a:cubicBezTo>
                  <a:lnTo>
                    <a:pt x="55" y="2415"/>
                  </a:lnTo>
                  <a:cubicBezTo>
                    <a:pt x="1" y="2496"/>
                    <a:pt x="28" y="2659"/>
                    <a:pt x="136" y="2713"/>
                  </a:cubicBezTo>
                  <a:cubicBezTo>
                    <a:pt x="163" y="2740"/>
                    <a:pt x="191" y="2740"/>
                    <a:pt x="272" y="2740"/>
                  </a:cubicBezTo>
                  <a:cubicBezTo>
                    <a:pt x="326" y="2740"/>
                    <a:pt x="407" y="2713"/>
                    <a:pt x="462" y="2659"/>
                  </a:cubicBezTo>
                  <a:lnTo>
                    <a:pt x="814" y="2116"/>
                  </a:lnTo>
                  <a:lnTo>
                    <a:pt x="1709" y="2116"/>
                  </a:lnTo>
                  <a:cubicBezTo>
                    <a:pt x="1845" y="2116"/>
                    <a:pt x="1954" y="2008"/>
                    <a:pt x="1954" y="1872"/>
                  </a:cubicBezTo>
                  <a:cubicBezTo>
                    <a:pt x="1954" y="1737"/>
                    <a:pt x="1764" y="1655"/>
                    <a:pt x="1655" y="1655"/>
                  </a:cubicBezTo>
                  <a:lnTo>
                    <a:pt x="1031" y="1655"/>
                  </a:lnTo>
                  <a:lnTo>
                    <a:pt x="1845" y="353"/>
                  </a:lnTo>
                  <a:cubicBezTo>
                    <a:pt x="1926" y="245"/>
                    <a:pt x="1899" y="109"/>
                    <a:pt x="1791" y="28"/>
                  </a:cubicBezTo>
                  <a:cubicBezTo>
                    <a:pt x="1755" y="10"/>
                    <a:pt x="1715" y="1"/>
                    <a:pt x="1677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1329850" y="1862725"/>
              <a:ext cx="58350" cy="24575"/>
            </a:xfrm>
            <a:custGeom>
              <a:avLst/>
              <a:gdLst/>
              <a:ahLst/>
              <a:cxnLst/>
              <a:rect l="l" t="t" r="r" b="b"/>
              <a:pathLst>
                <a:path w="2334" h="983" extrusionOk="0">
                  <a:moveTo>
                    <a:pt x="1194" y="0"/>
                  </a:moveTo>
                  <a:cubicBezTo>
                    <a:pt x="380" y="0"/>
                    <a:pt x="82" y="624"/>
                    <a:pt x="82" y="651"/>
                  </a:cubicBezTo>
                  <a:cubicBezTo>
                    <a:pt x="0" y="760"/>
                    <a:pt x="82" y="895"/>
                    <a:pt x="163" y="950"/>
                  </a:cubicBezTo>
                  <a:cubicBezTo>
                    <a:pt x="194" y="973"/>
                    <a:pt x="227" y="983"/>
                    <a:pt x="260" y="983"/>
                  </a:cubicBezTo>
                  <a:cubicBezTo>
                    <a:pt x="344" y="983"/>
                    <a:pt x="430" y="919"/>
                    <a:pt x="489" y="841"/>
                  </a:cubicBezTo>
                  <a:cubicBezTo>
                    <a:pt x="489" y="841"/>
                    <a:pt x="679" y="489"/>
                    <a:pt x="1194" y="489"/>
                  </a:cubicBezTo>
                  <a:cubicBezTo>
                    <a:pt x="1736" y="489"/>
                    <a:pt x="1899" y="841"/>
                    <a:pt x="1899" y="841"/>
                  </a:cubicBezTo>
                  <a:cubicBezTo>
                    <a:pt x="1926" y="923"/>
                    <a:pt x="2008" y="977"/>
                    <a:pt x="2116" y="977"/>
                  </a:cubicBezTo>
                  <a:cubicBezTo>
                    <a:pt x="2116" y="977"/>
                    <a:pt x="2143" y="977"/>
                    <a:pt x="2170" y="950"/>
                  </a:cubicBezTo>
                  <a:cubicBezTo>
                    <a:pt x="2306" y="895"/>
                    <a:pt x="2333" y="760"/>
                    <a:pt x="2306" y="651"/>
                  </a:cubicBezTo>
                  <a:cubicBezTo>
                    <a:pt x="2306" y="624"/>
                    <a:pt x="2035" y="0"/>
                    <a:pt x="1194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1234225" y="1862725"/>
              <a:ext cx="58350" cy="24575"/>
            </a:xfrm>
            <a:custGeom>
              <a:avLst/>
              <a:gdLst/>
              <a:ahLst/>
              <a:cxnLst/>
              <a:rect l="l" t="t" r="r" b="b"/>
              <a:pathLst>
                <a:path w="2334" h="983" extrusionOk="0">
                  <a:moveTo>
                    <a:pt x="1194" y="0"/>
                  </a:moveTo>
                  <a:cubicBezTo>
                    <a:pt x="381" y="0"/>
                    <a:pt x="55" y="624"/>
                    <a:pt x="55" y="651"/>
                  </a:cubicBezTo>
                  <a:cubicBezTo>
                    <a:pt x="1" y="760"/>
                    <a:pt x="55" y="895"/>
                    <a:pt x="164" y="950"/>
                  </a:cubicBezTo>
                  <a:cubicBezTo>
                    <a:pt x="194" y="973"/>
                    <a:pt x="227" y="983"/>
                    <a:pt x="260" y="983"/>
                  </a:cubicBezTo>
                  <a:cubicBezTo>
                    <a:pt x="343" y="983"/>
                    <a:pt x="423" y="919"/>
                    <a:pt x="462" y="841"/>
                  </a:cubicBezTo>
                  <a:cubicBezTo>
                    <a:pt x="462" y="841"/>
                    <a:pt x="679" y="489"/>
                    <a:pt x="1194" y="489"/>
                  </a:cubicBezTo>
                  <a:cubicBezTo>
                    <a:pt x="1737" y="489"/>
                    <a:pt x="1900" y="841"/>
                    <a:pt x="1900" y="841"/>
                  </a:cubicBezTo>
                  <a:cubicBezTo>
                    <a:pt x="1927" y="923"/>
                    <a:pt x="2008" y="977"/>
                    <a:pt x="2090" y="977"/>
                  </a:cubicBezTo>
                  <a:cubicBezTo>
                    <a:pt x="2144" y="977"/>
                    <a:pt x="2171" y="977"/>
                    <a:pt x="2171" y="950"/>
                  </a:cubicBezTo>
                  <a:cubicBezTo>
                    <a:pt x="2307" y="895"/>
                    <a:pt x="2334" y="760"/>
                    <a:pt x="2307" y="651"/>
                  </a:cubicBezTo>
                  <a:cubicBezTo>
                    <a:pt x="2307" y="624"/>
                    <a:pt x="2035" y="0"/>
                    <a:pt x="1194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1274925" y="1934600"/>
              <a:ext cx="32575" cy="57675"/>
            </a:xfrm>
            <a:custGeom>
              <a:avLst/>
              <a:gdLst/>
              <a:ahLst/>
              <a:cxnLst/>
              <a:rect l="l" t="t" r="r" b="b"/>
              <a:pathLst>
                <a:path w="1303" h="2307" extrusionOk="0">
                  <a:moveTo>
                    <a:pt x="1045" y="1"/>
                  </a:moveTo>
                  <a:cubicBezTo>
                    <a:pt x="984" y="1"/>
                    <a:pt x="923" y="28"/>
                    <a:pt x="868" y="82"/>
                  </a:cubicBezTo>
                  <a:cubicBezTo>
                    <a:pt x="733" y="245"/>
                    <a:pt x="0" y="1058"/>
                    <a:pt x="0" y="1601"/>
                  </a:cubicBezTo>
                  <a:cubicBezTo>
                    <a:pt x="0" y="1764"/>
                    <a:pt x="55" y="1926"/>
                    <a:pt x="163" y="2035"/>
                  </a:cubicBezTo>
                  <a:cubicBezTo>
                    <a:pt x="434" y="2279"/>
                    <a:pt x="868" y="2306"/>
                    <a:pt x="1004" y="2306"/>
                  </a:cubicBezTo>
                  <a:cubicBezTo>
                    <a:pt x="1194" y="2306"/>
                    <a:pt x="1248" y="2225"/>
                    <a:pt x="1275" y="2116"/>
                  </a:cubicBezTo>
                  <a:cubicBezTo>
                    <a:pt x="1275" y="1981"/>
                    <a:pt x="1167" y="1872"/>
                    <a:pt x="1031" y="1872"/>
                  </a:cubicBezTo>
                  <a:cubicBezTo>
                    <a:pt x="895" y="1872"/>
                    <a:pt x="597" y="1845"/>
                    <a:pt x="489" y="1736"/>
                  </a:cubicBezTo>
                  <a:cubicBezTo>
                    <a:pt x="462" y="1709"/>
                    <a:pt x="462" y="1655"/>
                    <a:pt x="462" y="1628"/>
                  </a:cubicBezTo>
                  <a:cubicBezTo>
                    <a:pt x="462" y="1357"/>
                    <a:pt x="895" y="760"/>
                    <a:pt x="1221" y="407"/>
                  </a:cubicBezTo>
                  <a:cubicBezTo>
                    <a:pt x="1302" y="299"/>
                    <a:pt x="1302" y="190"/>
                    <a:pt x="1221" y="82"/>
                  </a:cubicBezTo>
                  <a:cubicBezTo>
                    <a:pt x="1167" y="28"/>
                    <a:pt x="1106" y="1"/>
                    <a:pt x="1045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1493275" y="1888150"/>
              <a:ext cx="42750" cy="58675"/>
            </a:xfrm>
            <a:custGeom>
              <a:avLst/>
              <a:gdLst/>
              <a:ahLst/>
              <a:cxnLst/>
              <a:rect l="l" t="t" r="r" b="b"/>
              <a:pathLst>
                <a:path w="1710" h="2347" extrusionOk="0">
                  <a:moveTo>
                    <a:pt x="1426" y="1"/>
                  </a:moveTo>
                  <a:cubicBezTo>
                    <a:pt x="1350" y="1"/>
                    <a:pt x="1274" y="42"/>
                    <a:pt x="1221" y="95"/>
                  </a:cubicBezTo>
                  <a:lnTo>
                    <a:pt x="82" y="1994"/>
                  </a:lnTo>
                  <a:cubicBezTo>
                    <a:pt x="0" y="2103"/>
                    <a:pt x="55" y="2238"/>
                    <a:pt x="136" y="2293"/>
                  </a:cubicBezTo>
                  <a:cubicBezTo>
                    <a:pt x="190" y="2347"/>
                    <a:pt x="217" y="2347"/>
                    <a:pt x="272" y="2347"/>
                  </a:cubicBezTo>
                  <a:cubicBezTo>
                    <a:pt x="353" y="2347"/>
                    <a:pt x="407" y="2293"/>
                    <a:pt x="489" y="2238"/>
                  </a:cubicBezTo>
                  <a:lnTo>
                    <a:pt x="760" y="1831"/>
                  </a:lnTo>
                  <a:lnTo>
                    <a:pt x="1465" y="1831"/>
                  </a:lnTo>
                  <a:cubicBezTo>
                    <a:pt x="1601" y="1831"/>
                    <a:pt x="1709" y="1723"/>
                    <a:pt x="1709" y="1587"/>
                  </a:cubicBezTo>
                  <a:cubicBezTo>
                    <a:pt x="1709" y="1452"/>
                    <a:pt x="1546" y="1370"/>
                    <a:pt x="1438" y="1370"/>
                  </a:cubicBezTo>
                  <a:lnTo>
                    <a:pt x="1004" y="1370"/>
                  </a:lnTo>
                  <a:lnTo>
                    <a:pt x="1601" y="340"/>
                  </a:lnTo>
                  <a:cubicBezTo>
                    <a:pt x="1682" y="231"/>
                    <a:pt x="1628" y="95"/>
                    <a:pt x="1546" y="41"/>
                  </a:cubicBezTo>
                  <a:cubicBezTo>
                    <a:pt x="1509" y="13"/>
                    <a:pt x="1467" y="1"/>
                    <a:pt x="1426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1285775" y="2007825"/>
              <a:ext cx="56975" cy="37125"/>
            </a:xfrm>
            <a:custGeom>
              <a:avLst/>
              <a:gdLst/>
              <a:ahLst/>
              <a:cxnLst/>
              <a:rect l="l" t="t" r="r" b="b"/>
              <a:pathLst>
                <a:path w="2279" h="1485" extrusionOk="0">
                  <a:moveTo>
                    <a:pt x="2197" y="1"/>
                  </a:moveTo>
                  <a:lnTo>
                    <a:pt x="0" y="869"/>
                  </a:lnTo>
                  <a:cubicBezTo>
                    <a:pt x="0" y="869"/>
                    <a:pt x="500" y="1484"/>
                    <a:pt x="1128" y="1484"/>
                  </a:cubicBezTo>
                  <a:cubicBezTo>
                    <a:pt x="1246" y="1484"/>
                    <a:pt x="1368" y="1463"/>
                    <a:pt x="1492" y="1411"/>
                  </a:cubicBezTo>
                  <a:cubicBezTo>
                    <a:pt x="2279" y="1113"/>
                    <a:pt x="2197" y="1"/>
                    <a:pt x="2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1279675" y="2001275"/>
              <a:ext cx="69175" cy="49975"/>
            </a:xfrm>
            <a:custGeom>
              <a:avLst/>
              <a:gdLst/>
              <a:ahLst/>
              <a:cxnLst/>
              <a:rect l="l" t="t" r="r" b="b"/>
              <a:pathLst>
                <a:path w="2767" h="1999" extrusionOk="0">
                  <a:moveTo>
                    <a:pt x="2224" y="615"/>
                  </a:moveTo>
                  <a:lnTo>
                    <a:pt x="2224" y="615"/>
                  </a:lnTo>
                  <a:cubicBezTo>
                    <a:pt x="2170" y="914"/>
                    <a:pt x="2035" y="1348"/>
                    <a:pt x="1682" y="1483"/>
                  </a:cubicBezTo>
                  <a:cubicBezTo>
                    <a:pt x="1582" y="1526"/>
                    <a:pt x="1483" y="1545"/>
                    <a:pt x="1385" y="1545"/>
                  </a:cubicBezTo>
                  <a:cubicBezTo>
                    <a:pt x="1112" y="1545"/>
                    <a:pt x="858" y="1399"/>
                    <a:pt x="678" y="1239"/>
                  </a:cubicBezTo>
                  <a:lnTo>
                    <a:pt x="2224" y="615"/>
                  </a:lnTo>
                  <a:close/>
                  <a:moveTo>
                    <a:pt x="2465" y="1"/>
                  </a:moveTo>
                  <a:cubicBezTo>
                    <a:pt x="2437" y="1"/>
                    <a:pt x="2410" y="8"/>
                    <a:pt x="2387" y="19"/>
                  </a:cubicBezTo>
                  <a:lnTo>
                    <a:pt x="190" y="914"/>
                  </a:lnTo>
                  <a:cubicBezTo>
                    <a:pt x="109" y="941"/>
                    <a:pt x="82" y="995"/>
                    <a:pt x="55" y="1077"/>
                  </a:cubicBezTo>
                  <a:cubicBezTo>
                    <a:pt x="0" y="1131"/>
                    <a:pt x="55" y="1212"/>
                    <a:pt x="82" y="1266"/>
                  </a:cubicBezTo>
                  <a:cubicBezTo>
                    <a:pt x="109" y="1321"/>
                    <a:pt x="678" y="1999"/>
                    <a:pt x="1411" y="1999"/>
                  </a:cubicBezTo>
                  <a:cubicBezTo>
                    <a:pt x="1546" y="1999"/>
                    <a:pt x="1682" y="1945"/>
                    <a:pt x="1845" y="1863"/>
                  </a:cubicBezTo>
                  <a:cubicBezTo>
                    <a:pt x="2767" y="1511"/>
                    <a:pt x="2686" y="290"/>
                    <a:pt x="2686" y="236"/>
                  </a:cubicBezTo>
                  <a:cubicBezTo>
                    <a:pt x="2686" y="154"/>
                    <a:pt x="2658" y="100"/>
                    <a:pt x="2577" y="46"/>
                  </a:cubicBezTo>
                  <a:cubicBezTo>
                    <a:pt x="2545" y="14"/>
                    <a:pt x="2504" y="1"/>
                    <a:pt x="2465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1350200" y="1914250"/>
              <a:ext cx="27150" cy="27150"/>
            </a:xfrm>
            <a:custGeom>
              <a:avLst/>
              <a:gdLst/>
              <a:ahLst/>
              <a:cxnLst/>
              <a:rect l="l" t="t" r="r" b="b"/>
              <a:pathLst>
                <a:path w="1086" h="1086" extrusionOk="0">
                  <a:moveTo>
                    <a:pt x="543" y="1"/>
                  </a:moveTo>
                  <a:cubicBezTo>
                    <a:pt x="244" y="1"/>
                    <a:pt x="0" y="245"/>
                    <a:pt x="0" y="543"/>
                  </a:cubicBezTo>
                  <a:cubicBezTo>
                    <a:pt x="0" y="842"/>
                    <a:pt x="244" y="1086"/>
                    <a:pt x="543" y="1086"/>
                  </a:cubicBezTo>
                  <a:cubicBezTo>
                    <a:pt x="841" y="1086"/>
                    <a:pt x="1085" y="842"/>
                    <a:pt x="1085" y="543"/>
                  </a:cubicBezTo>
                  <a:cubicBezTo>
                    <a:pt x="1085" y="245"/>
                    <a:pt x="841" y="1"/>
                    <a:pt x="543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1257975" y="1914250"/>
              <a:ext cx="27150" cy="27150"/>
            </a:xfrm>
            <a:custGeom>
              <a:avLst/>
              <a:gdLst/>
              <a:ahLst/>
              <a:cxnLst/>
              <a:rect l="l" t="t" r="r" b="b"/>
              <a:pathLst>
                <a:path w="1086" h="1086" extrusionOk="0">
                  <a:moveTo>
                    <a:pt x="543" y="1"/>
                  </a:moveTo>
                  <a:cubicBezTo>
                    <a:pt x="244" y="1"/>
                    <a:pt x="0" y="245"/>
                    <a:pt x="0" y="543"/>
                  </a:cubicBezTo>
                  <a:cubicBezTo>
                    <a:pt x="0" y="842"/>
                    <a:pt x="244" y="1086"/>
                    <a:pt x="543" y="1086"/>
                  </a:cubicBezTo>
                  <a:cubicBezTo>
                    <a:pt x="841" y="1086"/>
                    <a:pt x="1085" y="842"/>
                    <a:pt x="1085" y="543"/>
                  </a:cubicBezTo>
                  <a:cubicBezTo>
                    <a:pt x="1085" y="245"/>
                    <a:pt x="841" y="1"/>
                    <a:pt x="543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2412100" y="1862725"/>
              <a:ext cx="59700" cy="24575"/>
            </a:xfrm>
            <a:custGeom>
              <a:avLst/>
              <a:gdLst/>
              <a:ahLst/>
              <a:cxnLst/>
              <a:rect l="l" t="t" r="r" b="b"/>
              <a:pathLst>
                <a:path w="2388" h="983" extrusionOk="0">
                  <a:moveTo>
                    <a:pt x="1194" y="0"/>
                  </a:moveTo>
                  <a:cubicBezTo>
                    <a:pt x="353" y="0"/>
                    <a:pt x="82" y="624"/>
                    <a:pt x="82" y="651"/>
                  </a:cubicBezTo>
                  <a:cubicBezTo>
                    <a:pt x="0" y="787"/>
                    <a:pt x="82" y="923"/>
                    <a:pt x="163" y="950"/>
                  </a:cubicBezTo>
                  <a:cubicBezTo>
                    <a:pt x="201" y="973"/>
                    <a:pt x="238" y="983"/>
                    <a:pt x="272" y="983"/>
                  </a:cubicBezTo>
                  <a:cubicBezTo>
                    <a:pt x="358" y="983"/>
                    <a:pt x="430" y="919"/>
                    <a:pt x="488" y="841"/>
                  </a:cubicBezTo>
                  <a:cubicBezTo>
                    <a:pt x="515" y="814"/>
                    <a:pt x="651" y="489"/>
                    <a:pt x="1194" y="489"/>
                  </a:cubicBezTo>
                  <a:cubicBezTo>
                    <a:pt x="1709" y="489"/>
                    <a:pt x="1899" y="814"/>
                    <a:pt x="1899" y="841"/>
                  </a:cubicBezTo>
                  <a:cubicBezTo>
                    <a:pt x="1953" y="950"/>
                    <a:pt x="2034" y="977"/>
                    <a:pt x="2116" y="977"/>
                  </a:cubicBezTo>
                  <a:cubicBezTo>
                    <a:pt x="2143" y="977"/>
                    <a:pt x="2170" y="977"/>
                    <a:pt x="2197" y="950"/>
                  </a:cubicBezTo>
                  <a:cubicBezTo>
                    <a:pt x="2306" y="895"/>
                    <a:pt x="2387" y="760"/>
                    <a:pt x="2306" y="651"/>
                  </a:cubicBezTo>
                  <a:cubicBezTo>
                    <a:pt x="2306" y="624"/>
                    <a:pt x="2007" y="0"/>
                    <a:pt x="1194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2507025" y="1862725"/>
              <a:ext cx="59700" cy="24575"/>
            </a:xfrm>
            <a:custGeom>
              <a:avLst/>
              <a:gdLst/>
              <a:ahLst/>
              <a:cxnLst/>
              <a:rect l="l" t="t" r="r" b="b"/>
              <a:pathLst>
                <a:path w="2388" h="983" extrusionOk="0">
                  <a:moveTo>
                    <a:pt x="1194" y="0"/>
                  </a:moveTo>
                  <a:cubicBezTo>
                    <a:pt x="353" y="0"/>
                    <a:pt x="82" y="624"/>
                    <a:pt x="82" y="651"/>
                  </a:cubicBezTo>
                  <a:cubicBezTo>
                    <a:pt x="0" y="787"/>
                    <a:pt x="82" y="923"/>
                    <a:pt x="163" y="950"/>
                  </a:cubicBezTo>
                  <a:cubicBezTo>
                    <a:pt x="202" y="973"/>
                    <a:pt x="238" y="983"/>
                    <a:pt x="272" y="983"/>
                  </a:cubicBezTo>
                  <a:cubicBezTo>
                    <a:pt x="358" y="983"/>
                    <a:pt x="430" y="919"/>
                    <a:pt x="489" y="841"/>
                  </a:cubicBezTo>
                  <a:cubicBezTo>
                    <a:pt x="516" y="814"/>
                    <a:pt x="651" y="489"/>
                    <a:pt x="1194" y="489"/>
                  </a:cubicBezTo>
                  <a:cubicBezTo>
                    <a:pt x="1709" y="489"/>
                    <a:pt x="1899" y="814"/>
                    <a:pt x="1899" y="841"/>
                  </a:cubicBezTo>
                  <a:cubicBezTo>
                    <a:pt x="1926" y="950"/>
                    <a:pt x="2035" y="977"/>
                    <a:pt x="2116" y="977"/>
                  </a:cubicBezTo>
                  <a:cubicBezTo>
                    <a:pt x="2143" y="977"/>
                    <a:pt x="2170" y="977"/>
                    <a:pt x="2198" y="950"/>
                  </a:cubicBezTo>
                  <a:cubicBezTo>
                    <a:pt x="2306" y="895"/>
                    <a:pt x="2387" y="760"/>
                    <a:pt x="2306" y="651"/>
                  </a:cubicBezTo>
                  <a:cubicBezTo>
                    <a:pt x="2306" y="624"/>
                    <a:pt x="2008" y="0"/>
                    <a:pt x="1194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2494825" y="1934175"/>
              <a:ext cx="32575" cy="58100"/>
            </a:xfrm>
            <a:custGeom>
              <a:avLst/>
              <a:gdLst/>
              <a:ahLst/>
              <a:cxnLst/>
              <a:rect l="l" t="t" r="r" b="b"/>
              <a:pathLst>
                <a:path w="1303" h="2324" extrusionOk="0">
                  <a:moveTo>
                    <a:pt x="245" y="0"/>
                  </a:moveTo>
                  <a:cubicBezTo>
                    <a:pt x="188" y="0"/>
                    <a:pt x="132" y="21"/>
                    <a:pt x="82" y="72"/>
                  </a:cubicBezTo>
                  <a:cubicBezTo>
                    <a:pt x="27" y="153"/>
                    <a:pt x="0" y="289"/>
                    <a:pt x="82" y="397"/>
                  </a:cubicBezTo>
                  <a:cubicBezTo>
                    <a:pt x="407" y="750"/>
                    <a:pt x="841" y="1347"/>
                    <a:pt x="841" y="1618"/>
                  </a:cubicBezTo>
                  <a:cubicBezTo>
                    <a:pt x="841" y="1645"/>
                    <a:pt x="841" y="1699"/>
                    <a:pt x="814" y="1726"/>
                  </a:cubicBezTo>
                  <a:cubicBezTo>
                    <a:pt x="705" y="1835"/>
                    <a:pt x="380" y="1862"/>
                    <a:pt x="271" y="1862"/>
                  </a:cubicBezTo>
                  <a:cubicBezTo>
                    <a:pt x="136" y="1862"/>
                    <a:pt x="27" y="1970"/>
                    <a:pt x="27" y="2106"/>
                  </a:cubicBezTo>
                  <a:cubicBezTo>
                    <a:pt x="27" y="2242"/>
                    <a:pt x="82" y="2323"/>
                    <a:pt x="271" y="2323"/>
                  </a:cubicBezTo>
                  <a:cubicBezTo>
                    <a:pt x="353" y="2323"/>
                    <a:pt x="841" y="2296"/>
                    <a:pt x="1139" y="2025"/>
                  </a:cubicBezTo>
                  <a:cubicBezTo>
                    <a:pt x="1248" y="1889"/>
                    <a:pt x="1302" y="1753"/>
                    <a:pt x="1302" y="1591"/>
                  </a:cubicBezTo>
                  <a:cubicBezTo>
                    <a:pt x="1302" y="1048"/>
                    <a:pt x="570" y="235"/>
                    <a:pt x="434" y="72"/>
                  </a:cubicBezTo>
                  <a:cubicBezTo>
                    <a:pt x="376" y="28"/>
                    <a:pt x="310" y="0"/>
                    <a:pt x="245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2266300" y="1888150"/>
              <a:ext cx="42075" cy="58675"/>
            </a:xfrm>
            <a:custGeom>
              <a:avLst/>
              <a:gdLst/>
              <a:ahLst/>
              <a:cxnLst/>
              <a:rect l="l" t="t" r="r" b="b"/>
              <a:pathLst>
                <a:path w="1683" h="2347" extrusionOk="0">
                  <a:moveTo>
                    <a:pt x="256" y="1"/>
                  </a:moveTo>
                  <a:cubicBezTo>
                    <a:pt x="215" y="1"/>
                    <a:pt x="174" y="13"/>
                    <a:pt x="136" y="41"/>
                  </a:cubicBezTo>
                  <a:cubicBezTo>
                    <a:pt x="28" y="95"/>
                    <a:pt x="1" y="231"/>
                    <a:pt x="82" y="340"/>
                  </a:cubicBezTo>
                  <a:lnTo>
                    <a:pt x="679" y="1370"/>
                  </a:lnTo>
                  <a:lnTo>
                    <a:pt x="245" y="1370"/>
                  </a:lnTo>
                  <a:cubicBezTo>
                    <a:pt x="109" y="1370"/>
                    <a:pt x="1" y="1452"/>
                    <a:pt x="1" y="1587"/>
                  </a:cubicBezTo>
                  <a:cubicBezTo>
                    <a:pt x="1" y="1723"/>
                    <a:pt x="109" y="1831"/>
                    <a:pt x="245" y="1831"/>
                  </a:cubicBezTo>
                  <a:lnTo>
                    <a:pt x="950" y="1831"/>
                  </a:lnTo>
                  <a:lnTo>
                    <a:pt x="1221" y="2238"/>
                  </a:lnTo>
                  <a:cubicBezTo>
                    <a:pt x="1275" y="2293"/>
                    <a:pt x="1330" y="2347"/>
                    <a:pt x="1438" y="2347"/>
                  </a:cubicBezTo>
                  <a:cubicBezTo>
                    <a:pt x="1465" y="2347"/>
                    <a:pt x="1492" y="2347"/>
                    <a:pt x="1574" y="2320"/>
                  </a:cubicBezTo>
                  <a:cubicBezTo>
                    <a:pt x="1628" y="2238"/>
                    <a:pt x="1682" y="2103"/>
                    <a:pt x="1601" y="1994"/>
                  </a:cubicBezTo>
                  <a:lnTo>
                    <a:pt x="462" y="95"/>
                  </a:lnTo>
                  <a:cubicBezTo>
                    <a:pt x="409" y="42"/>
                    <a:pt x="333" y="1"/>
                    <a:pt x="256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2458200" y="2007825"/>
              <a:ext cx="56975" cy="37125"/>
            </a:xfrm>
            <a:custGeom>
              <a:avLst/>
              <a:gdLst/>
              <a:ahLst/>
              <a:cxnLst/>
              <a:rect l="l" t="t" r="r" b="b"/>
              <a:pathLst>
                <a:path w="2279" h="1485" extrusionOk="0">
                  <a:moveTo>
                    <a:pt x="55" y="1"/>
                  </a:moveTo>
                  <a:cubicBezTo>
                    <a:pt x="55" y="1"/>
                    <a:pt x="1" y="1113"/>
                    <a:pt x="787" y="1411"/>
                  </a:cubicBezTo>
                  <a:cubicBezTo>
                    <a:pt x="907" y="1463"/>
                    <a:pt x="1026" y="1484"/>
                    <a:pt x="1142" y="1484"/>
                  </a:cubicBezTo>
                  <a:cubicBezTo>
                    <a:pt x="1760" y="1484"/>
                    <a:pt x="2279" y="869"/>
                    <a:pt x="2279" y="869"/>
                  </a:cubicBezTo>
                  <a:lnTo>
                    <a:pt x="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2452775" y="2003775"/>
              <a:ext cx="69200" cy="47475"/>
            </a:xfrm>
            <a:custGeom>
              <a:avLst/>
              <a:gdLst/>
              <a:ahLst/>
              <a:cxnLst/>
              <a:rect l="l" t="t" r="r" b="b"/>
              <a:pathLst>
                <a:path w="2768" h="1899" extrusionOk="0">
                  <a:moveTo>
                    <a:pt x="543" y="543"/>
                  </a:moveTo>
                  <a:lnTo>
                    <a:pt x="2062" y="1139"/>
                  </a:lnTo>
                  <a:cubicBezTo>
                    <a:pt x="1893" y="1266"/>
                    <a:pt x="1625" y="1426"/>
                    <a:pt x="1335" y="1426"/>
                  </a:cubicBezTo>
                  <a:cubicBezTo>
                    <a:pt x="1253" y="1426"/>
                    <a:pt x="1169" y="1413"/>
                    <a:pt x="1086" y="1383"/>
                  </a:cubicBezTo>
                  <a:cubicBezTo>
                    <a:pt x="706" y="1248"/>
                    <a:pt x="597" y="841"/>
                    <a:pt x="543" y="543"/>
                  </a:cubicBezTo>
                  <a:close/>
                  <a:moveTo>
                    <a:pt x="380" y="0"/>
                  </a:moveTo>
                  <a:cubicBezTo>
                    <a:pt x="326" y="0"/>
                    <a:pt x="245" y="0"/>
                    <a:pt x="190" y="27"/>
                  </a:cubicBezTo>
                  <a:cubicBezTo>
                    <a:pt x="109" y="54"/>
                    <a:pt x="82" y="136"/>
                    <a:pt x="82" y="190"/>
                  </a:cubicBezTo>
                  <a:cubicBezTo>
                    <a:pt x="82" y="217"/>
                    <a:pt x="1" y="1438"/>
                    <a:pt x="923" y="1817"/>
                  </a:cubicBezTo>
                  <a:cubicBezTo>
                    <a:pt x="1086" y="1845"/>
                    <a:pt x="1221" y="1899"/>
                    <a:pt x="1357" y="1899"/>
                  </a:cubicBezTo>
                  <a:cubicBezTo>
                    <a:pt x="2048" y="1899"/>
                    <a:pt x="2609" y="1247"/>
                    <a:pt x="2682" y="1247"/>
                  </a:cubicBezTo>
                  <a:cubicBezTo>
                    <a:pt x="2684" y="1247"/>
                    <a:pt x="2685" y="1247"/>
                    <a:pt x="2686" y="1248"/>
                  </a:cubicBezTo>
                  <a:cubicBezTo>
                    <a:pt x="2713" y="1166"/>
                    <a:pt x="2767" y="1112"/>
                    <a:pt x="2713" y="1031"/>
                  </a:cubicBezTo>
                  <a:cubicBezTo>
                    <a:pt x="2713" y="949"/>
                    <a:pt x="2659" y="895"/>
                    <a:pt x="2577" y="868"/>
                  </a:cubicBezTo>
                  <a:lnTo>
                    <a:pt x="380" y="0"/>
                  </a:ln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2422950" y="1914250"/>
              <a:ext cx="27150" cy="27150"/>
            </a:xfrm>
            <a:custGeom>
              <a:avLst/>
              <a:gdLst/>
              <a:ahLst/>
              <a:cxnLst/>
              <a:rect l="l" t="t" r="r" b="b"/>
              <a:pathLst>
                <a:path w="1086" h="1086" extrusionOk="0">
                  <a:moveTo>
                    <a:pt x="543" y="1"/>
                  </a:moveTo>
                  <a:cubicBezTo>
                    <a:pt x="244" y="1"/>
                    <a:pt x="0" y="245"/>
                    <a:pt x="0" y="543"/>
                  </a:cubicBezTo>
                  <a:cubicBezTo>
                    <a:pt x="0" y="842"/>
                    <a:pt x="244" y="1086"/>
                    <a:pt x="543" y="1086"/>
                  </a:cubicBezTo>
                  <a:cubicBezTo>
                    <a:pt x="868" y="1086"/>
                    <a:pt x="1085" y="842"/>
                    <a:pt x="1085" y="543"/>
                  </a:cubicBezTo>
                  <a:cubicBezTo>
                    <a:pt x="1085" y="245"/>
                    <a:pt x="868" y="1"/>
                    <a:pt x="543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2516525" y="1914250"/>
              <a:ext cx="27150" cy="27150"/>
            </a:xfrm>
            <a:custGeom>
              <a:avLst/>
              <a:gdLst/>
              <a:ahLst/>
              <a:cxnLst/>
              <a:rect l="l" t="t" r="r" b="b"/>
              <a:pathLst>
                <a:path w="1086" h="1086" extrusionOk="0">
                  <a:moveTo>
                    <a:pt x="543" y="1"/>
                  </a:moveTo>
                  <a:cubicBezTo>
                    <a:pt x="244" y="1"/>
                    <a:pt x="0" y="245"/>
                    <a:pt x="0" y="543"/>
                  </a:cubicBezTo>
                  <a:cubicBezTo>
                    <a:pt x="0" y="842"/>
                    <a:pt x="244" y="1086"/>
                    <a:pt x="543" y="1086"/>
                  </a:cubicBezTo>
                  <a:cubicBezTo>
                    <a:pt x="841" y="1086"/>
                    <a:pt x="1085" y="842"/>
                    <a:pt x="1085" y="543"/>
                  </a:cubicBezTo>
                  <a:cubicBezTo>
                    <a:pt x="1085" y="245"/>
                    <a:pt x="841" y="1"/>
                    <a:pt x="543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1684500" y="954750"/>
              <a:ext cx="381100" cy="135650"/>
            </a:xfrm>
            <a:custGeom>
              <a:avLst/>
              <a:gdLst/>
              <a:ahLst/>
              <a:cxnLst/>
              <a:rect l="l" t="t" r="r" b="b"/>
              <a:pathLst>
                <a:path w="15244" h="5426" extrusionOk="0">
                  <a:moveTo>
                    <a:pt x="10199" y="1"/>
                  </a:moveTo>
                  <a:lnTo>
                    <a:pt x="0" y="787"/>
                  </a:lnTo>
                  <a:lnTo>
                    <a:pt x="299" y="4720"/>
                  </a:lnTo>
                  <a:cubicBezTo>
                    <a:pt x="299" y="4720"/>
                    <a:pt x="4801" y="4096"/>
                    <a:pt x="7486" y="3255"/>
                  </a:cubicBezTo>
                  <a:cubicBezTo>
                    <a:pt x="9114" y="2740"/>
                    <a:pt x="10199" y="2062"/>
                    <a:pt x="10796" y="1601"/>
                  </a:cubicBezTo>
                  <a:lnTo>
                    <a:pt x="11474" y="3364"/>
                  </a:lnTo>
                  <a:cubicBezTo>
                    <a:pt x="11880" y="4476"/>
                    <a:pt x="12911" y="5263"/>
                    <a:pt x="14050" y="5425"/>
                  </a:cubicBezTo>
                  <a:lnTo>
                    <a:pt x="14701" y="4883"/>
                  </a:lnTo>
                  <a:lnTo>
                    <a:pt x="14810" y="4774"/>
                  </a:lnTo>
                  <a:lnTo>
                    <a:pt x="15244" y="760"/>
                  </a:lnTo>
                  <a:lnTo>
                    <a:pt x="10199" y="1"/>
                  </a:ln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0" name="Google Shape;9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350" y="719250"/>
            <a:ext cx="3831300" cy="3831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2" name="Google Shape;922;p41"/>
          <p:cNvSpPr txBox="1">
            <a:spLocks noGrp="1"/>
          </p:cNvSpPr>
          <p:nvPr>
            <p:ph type="subTitle" idx="2"/>
          </p:nvPr>
        </p:nvSpPr>
        <p:spPr>
          <a:xfrm>
            <a:off x="5079875" y="499730"/>
            <a:ext cx="3372000" cy="34304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2000" dirty="0">
                <a:solidFill>
                  <a:srgbClr val="002060"/>
                </a:solidFill>
              </a:rPr>
              <a:t>Art. 32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2000" dirty="0">
                <a:solidFill>
                  <a:srgbClr val="002060"/>
                </a:solidFill>
              </a:rPr>
              <a:t>La familia es la base fundamental de la sociedad y tendrá protección del Estado, quien dictará la legislación necesaria y creará los organismos y servicios apropiados para su integración, bienestar y desarrollo social, cultural y económico.</a:t>
            </a:r>
            <a:endParaRPr lang="es-SV" sz="2000" dirty="0">
              <a:solidFill>
                <a:schemeClr val="tx1"/>
              </a:solidFill>
            </a:endParaRPr>
          </a:p>
        </p:txBody>
      </p:sp>
      <p:sp>
        <p:nvSpPr>
          <p:cNvPr id="923" name="Google Shape;923;p41"/>
          <p:cNvSpPr/>
          <p:nvPr/>
        </p:nvSpPr>
        <p:spPr>
          <a:xfrm rot="7088810">
            <a:off x="2106810" y="4204943"/>
            <a:ext cx="954295" cy="552440"/>
          </a:xfrm>
          <a:custGeom>
            <a:avLst/>
            <a:gdLst/>
            <a:ahLst/>
            <a:cxnLst/>
            <a:rect l="l" t="t" r="r" b="b"/>
            <a:pathLst>
              <a:path w="13075" h="5678" extrusionOk="0">
                <a:moveTo>
                  <a:pt x="4076" y="0"/>
                </a:moveTo>
                <a:cubicBezTo>
                  <a:pt x="3571" y="0"/>
                  <a:pt x="3102" y="71"/>
                  <a:pt x="2632" y="141"/>
                </a:cubicBezTo>
                <a:cubicBezTo>
                  <a:pt x="1954" y="223"/>
                  <a:pt x="1357" y="467"/>
                  <a:pt x="814" y="901"/>
                </a:cubicBezTo>
                <a:cubicBezTo>
                  <a:pt x="28" y="1497"/>
                  <a:pt x="1" y="2637"/>
                  <a:pt x="706" y="3315"/>
                </a:cubicBezTo>
                <a:cubicBezTo>
                  <a:pt x="1384" y="3993"/>
                  <a:pt x="2198" y="4400"/>
                  <a:pt x="3120" y="4617"/>
                </a:cubicBezTo>
                <a:cubicBezTo>
                  <a:pt x="4286" y="4942"/>
                  <a:pt x="5507" y="5132"/>
                  <a:pt x="6700" y="5349"/>
                </a:cubicBezTo>
                <a:cubicBezTo>
                  <a:pt x="7781" y="5525"/>
                  <a:pt x="8838" y="5677"/>
                  <a:pt x="9936" y="5677"/>
                </a:cubicBezTo>
                <a:cubicBezTo>
                  <a:pt x="10024" y="5677"/>
                  <a:pt x="10111" y="5676"/>
                  <a:pt x="10199" y="5674"/>
                </a:cubicBezTo>
                <a:cubicBezTo>
                  <a:pt x="10877" y="5674"/>
                  <a:pt x="11528" y="5539"/>
                  <a:pt x="12125" y="5268"/>
                </a:cubicBezTo>
                <a:cubicBezTo>
                  <a:pt x="12478" y="5105"/>
                  <a:pt x="12722" y="4888"/>
                  <a:pt x="12857" y="4562"/>
                </a:cubicBezTo>
                <a:cubicBezTo>
                  <a:pt x="12939" y="4264"/>
                  <a:pt x="13074" y="3911"/>
                  <a:pt x="13047" y="3586"/>
                </a:cubicBezTo>
                <a:cubicBezTo>
                  <a:pt x="13020" y="2718"/>
                  <a:pt x="12776" y="1986"/>
                  <a:pt x="11962" y="1579"/>
                </a:cubicBezTo>
                <a:cubicBezTo>
                  <a:pt x="11528" y="1335"/>
                  <a:pt x="11040" y="1145"/>
                  <a:pt x="10579" y="1009"/>
                </a:cubicBezTo>
                <a:cubicBezTo>
                  <a:pt x="9874" y="765"/>
                  <a:pt x="9141" y="629"/>
                  <a:pt x="8409" y="494"/>
                </a:cubicBezTo>
                <a:cubicBezTo>
                  <a:pt x="7053" y="223"/>
                  <a:pt x="5697" y="87"/>
                  <a:pt x="4313" y="6"/>
                </a:cubicBezTo>
                <a:cubicBezTo>
                  <a:pt x="4233" y="2"/>
                  <a:pt x="4154" y="0"/>
                  <a:pt x="4076" y="0"/>
                </a:cubicBezTo>
                <a:close/>
              </a:path>
            </a:pathLst>
          </a:custGeom>
          <a:solidFill>
            <a:srgbClr val="9ADB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41"/>
          <p:cNvSpPr/>
          <p:nvPr/>
        </p:nvSpPr>
        <p:spPr>
          <a:xfrm>
            <a:off x="4161704" y="1497679"/>
            <a:ext cx="722357" cy="896781"/>
          </a:xfrm>
          <a:custGeom>
            <a:avLst/>
            <a:gdLst/>
            <a:ahLst/>
            <a:cxnLst/>
            <a:rect l="l" t="t" r="r" b="b"/>
            <a:pathLst>
              <a:path w="9169" h="11383" extrusionOk="0">
                <a:moveTo>
                  <a:pt x="6925" y="0"/>
                </a:moveTo>
                <a:cubicBezTo>
                  <a:pt x="6227" y="0"/>
                  <a:pt x="5631" y="287"/>
                  <a:pt x="5100" y="746"/>
                </a:cubicBezTo>
                <a:cubicBezTo>
                  <a:pt x="3933" y="1695"/>
                  <a:pt x="2984" y="2807"/>
                  <a:pt x="2225" y="4055"/>
                </a:cubicBezTo>
                <a:cubicBezTo>
                  <a:pt x="1628" y="4977"/>
                  <a:pt x="1112" y="5926"/>
                  <a:pt x="651" y="6876"/>
                </a:cubicBezTo>
                <a:cubicBezTo>
                  <a:pt x="272" y="7608"/>
                  <a:pt x="0" y="8368"/>
                  <a:pt x="0" y="9208"/>
                </a:cubicBezTo>
                <a:cubicBezTo>
                  <a:pt x="55" y="9371"/>
                  <a:pt x="0" y="9588"/>
                  <a:pt x="28" y="9832"/>
                </a:cubicBezTo>
                <a:cubicBezTo>
                  <a:pt x="109" y="10320"/>
                  <a:pt x="380" y="10782"/>
                  <a:pt x="814" y="10999"/>
                </a:cubicBezTo>
                <a:cubicBezTo>
                  <a:pt x="1269" y="11238"/>
                  <a:pt x="1762" y="11383"/>
                  <a:pt x="2244" y="11383"/>
                </a:cubicBezTo>
                <a:cubicBezTo>
                  <a:pt x="2854" y="11383"/>
                  <a:pt x="3449" y="11152"/>
                  <a:pt x="3933" y="10592"/>
                </a:cubicBezTo>
                <a:cubicBezTo>
                  <a:pt x="4557" y="9914"/>
                  <a:pt x="5181" y="9208"/>
                  <a:pt x="5696" y="8476"/>
                </a:cubicBezTo>
                <a:cubicBezTo>
                  <a:pt x="6781" y="6903"/>
                  <a:pt x="7758" y="5303"/>
                  <a:pt x="8626" y="3648"/>
                </a:cubicBezTo>
                <a:cubicBezTo>
                  <a:pt x="8816" y="3241"/>
                  <a:pt x="8951" y="2807"/>
                  <a:pt x="9033" y="2319"/>
                </a:cubicBezTo>
                <a:cubicBezTo>
                  <a:pt x="9168" y="1180"/>
                  <a:pt x="8355" y="149"/>
                  <a:pt x="7188" y="13"/>
                </a:cubicBezTo>
                <a:cubicBezTo>
                  <a:pt x="7099" y="4"/>
                  <a:pt x="7011" y="0"/>
                  <a:pt x="6925" y="0"/>
                </a:cubicBezTo>
                <a:close/>
              </a:path>
            </a:pathLst>
          </a:custGeom>
          <a:solidFill>
            <a:srgbClr val="42B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41"/>
          <p:cNvSpPr/>
          <p:nvPr/>
        </p:nvSpPr>
        <p:spPr>
          <a:xfrm>
            <a:off x="3829447" y="964747"/>
            <a:ext cx="514402" cy="641196"/>
          </a:xfrm>
          <a:custGeom>
            <a:avLst/>
            <a:gdLst/>
            <a:ahLst/>
            <a:cxnLst/>
            <a:rect l="l" t="t" r="r" b="b"/>
            <a:pathLst>
              <a:path w="8897" h="11090" extrusionOk="0">
                <a:moveTo>
                  <a:pt x="6529" y="1"/>
                </a:moveTo>
                <a:cubicBezTo>
                  <a:pt x="6247" y="1"/>
                  <a:pt x="5964" y="54"/>
                  <a:pt x="5696" y="169"/>
                </a:cubicBezTo>
                <a:cubicBezTo>
                  <a:pt x="4991" y="440"/>
                  <a:pt x="4367" y="901"/>
                  <a:pt x="3906" y="1525"/>
                </a:cubicBezTo>
                <a:cubicBezTo>
                  <a:pt x="2496" y="3261"/>
                  <a:pt x="1329" y="5160"/>
                  <a:pt x="380" y="7194"/>
                </a:cubicBezTo>
                <a:cubicBezTo>
                  <a:pt x="136" y="7682"/>
                  <a:pt x="0" y="8279"/>
                  <a:pt x="0" y="8849"/>
                </a:cubicBezTo>
                <a:cubicBezTo>
                  <a:pt x="0" y="8957"/>
                  <a:pt x="0" y="9011"/>
                  <a:pt x="27" y="9120"/>
                </a:cubicBezTo>
                <a:cubicBezTo>
                  <a:pt x="27" y="10185"/>
                  <a:pt x="961" y="11090"/>
                  <a:pt x="2022" y="11090"/>
                </a:cubicBezTo>
                <a:cubicBezTo>
                  <a:pt x="2338" y="11090"/>
                  <a:pt x="2666" y="11009"/>
                  <a:pt x="2984" y="10829"/>
                </a:cubicBezTo>
                <a:cubicBezTo>
                  <a:pt x="3255" y="10666"/>
                  <a:pt x="3526" y="10476"/>
                  <a:pt x="3771" y="10259"/>
                </a:cubicBezTo>
                <a:cubicBezTo>
                  <a:pt x="4557" y="9635"/>
                  <a:pt x="5235" y="8849"/>
                  <a:pt x="5805" y="8008"/>
                </a:cubicBezTo>
                <a:cubicBezTo>
                  <a:pt x="6456" y="7031"/>
                  <a:pt x="7080" y="6109"/>
                  <a:pt x="7704" y="5160"/>
                </a:cubicBezTo>
                <a:cubicBezTo>
                  <a:pt x="8165" y="4427"/>
                  <a:pt x="8572" y="3641"/>
                  <a:pt x="8789" y="2773"/>
                </a:cubicBezTo>
                <a:cubicBezTo>
                  <a:pt x="8897" y="2285"/>
                  <a:pt x="8897" y="1851"/>
                  <a:pt x="8707" y="1417"/>
                </a:cubicBezTo>
                <a:cubicBezTo>
                  <a:pt x="8354" y="566"/>
                  <a:pt x="7446" y="1"/>
                  <a:pt x="65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41"/>
          <p:cNvSpPr/>
          <p:nvPr/>
        </p:nvSpPr>
        <p:spPr>
          <a:xfrm>
            <a:off x="4253564" y="1675254"/>
            <a:ext cx="728738" cy="828477"/>
          </a:xfrm>
          <a:custGeom>
            <a:avLst/>
            <a:gdLst/>
            <a:ahLst/>
            <a:cxnLst/>
            <a:rect l="l" t="t" r="r" b="b"/>
            <a:pathLst>
              <a:path w="9250" h="10516" extrusionOk="0">
                <a:moveTo>
                  <a:pt x="6720" y="1026"/>
                </a:moveTo>
                <a:cubicBezTo>
                  <a:pt x="6931" y="1026"/>
                  <a:pt x="7144" y="1079"/>
                  <a:pt x="7351" y="1177"/>
                </a:cubicBezTo>
                <a:cubicBezTo>
                  <a:pt x="7867" y="1421"/>
                  <a:pt x="8165" y="1801"/>
                  <a:pt x="8138" y="2370"/>
                </a:cubicBezTo>
                <a:cubicBezTo>
                  <a:pt x="8138" y="2587"/>
                  <a:pt x="8084" y="2777"/>
                  <a:pt x="8029" y="2994"/>
                </a:cubicBezTo>
                <a:cubicBezTo>
                  <a:pt x="8002" y="3157"/>
                  <a:pt x="7921" y="3320"/>
                  <a:pt x="7867" y="3455"/>
                </a:cubicBezTo>
                <a:cubicBezTo>
                  <a:pt x="6809" y="5435"/>
                  <a:pt x="5561" y="7226"/>
                  <a:pt x="3879" y="8717"/>
                </a:cubicBezTo>
                <a:cubicBezTo>
                  <a:pt x="3690" y="8880"/>
                  <a:pt x="3500" y="9070"/>
                  <a:pt x="3256" y="9206"/>
                </a:cubicBezTo>
                <a:cubicBezTo>
                  <a:pt x="3147" y="9260"/>
                  <a:pt x="3011" y="9287"/>
                  <a:pt x="2957" y="9341"/>
                </a:cubicBezTo>
                <a:cubicBezTo>
                  <a:pt x="2790" y="9398"/>
                  <a:pt x="2625" y="9425"/>
                  <a:pt x="2465" y="9425"/>
                </a:cubicBezTo>
                <a:cubicBezTo>
                  <a:pt x="1637" y="9425"/>
                  <a:pt x="954" y="8713"/>
                  <a:pt x="977" y="7849"/>
                </a:cubicBezTo>
                <a:cubicBezTo>
                  <a:pt x="1004" y="7524"/>
                  <a:pt x="1113" y="7253"/>
                  <a:pt x="1248" y="6981"/>
                </a:cubicBezTo>
                <a:cubicBezTo>
                  <a:pt x="1574" y="6276"/>
                  <a:pt x="2035" y="5625"/>
                  <a:pt x="2523" y="5029"/>
                </a:cubicBezTo>
                <a:cubicBezTo>
                  <a:pt x="3445" y="3889"/>
                  <a:pt x="4395" y="2859"/>
                  <a:pt x="5371" y="1801"/>
                </a:cubicBezTo>
                <a:cubicBezTo>
                  <a:pt x="5588" y="1638"/>
                  <a:pt x="5751" y="1475"/>
                  <a:pt x="5968" y="1285"/>
                </a:cubicBezTo>
                <a:cubicBezTo>
                  <a:pt x="6207" y="1106"/>
                  <a:pt x="6462" y="1026"/>
                  <a:pt x="6720" y="1026"/>
                </a:cubicBezTo>
                <a:close/>
                <a:moveTo>
                  <a:pt x="6756" y="0"/>
                </a:moveTo>
                <a:cubicBezTo>
                  <a:pt x="6302" y="0"/>
                  <a:pt x="5840" y="139"/>
                  <a:pt x="5425" y="472"/>
                </a:cubicBezTo>
                <a:cubicBezTo>
                  <a:pt x="5073" y="689"/>
                  <a:pt x="4802" y="960"/>
                  <a:pt x="4530" y="1258"/>
                </a:cubicBezTo>
                <a:cubicBezTo>
                  <a:pt x="3662" y="2235"/>
                  <a:pt x="2740" y="3184"/>
                  <a:pt x="1899" y="4242"/>
                </a:cubicBezTo>
                <a:cubicBezTo>
                  <a:pt x="1276" y="5029"/>
                  <a:pt x="733" y="5842"/>
                  <a:pt x="299" y="6737"/>
                </a:cubicBezTo>
                <a:cubicBezTo>
                  <a:pt x="109" y="7171"/>
                  <a:pt x="1" y="7605"/>
                  <a:pt x="1" y="8039"/>
                </a:cubicBezTo>
                <a:cubicBezTo>
                  <a:pt x="1" y="9434"/>
                  <a:pt x="1186" y="10515"/>
                  <a:pt x="2466" y="10515"/>
                </a:cubicBezTo>
                <a:cubicBezTo>
                  <a:pt x="2829" y="10515"/>
                  <a:pt x="3200" y="10428"/>
                  <a:pt x="3554" y="10236"/>
                </a:cubicBezTo>
                <a:cubicBezTo>
                  <a:pt x="4178" y="9911"/>
                  <a:pt x="4720" y="9450"/>
                  <a:pt x="5209" y="8962"/>
                </a:cubicBezTo>
                <a:cubicBezTo>
                  <a:pt x="6538" y="7605"/>
                  <a:pt x="7623" y="6059"/>
                  <a:pt x="8572" y="4405"/>
                </a:cubicBezTo>
                <a:cubicBezTo>
                  <a:pt x="8789" y="3998"/>
                  <a:pt x="8979" y="3591"/>
                  <a:pt x="9087" y="3157"/>
                </a:cubicBezTo>
                <a:cubicBezTo>
                  <a:pt x="9223" y="2642"/>
                  <a:pt x="9250" y="2099"/>
                  <a:pt x="9060" y="1557"/>
                </a:cubicBezTo>
                <a:cubicBezTo>
                  <a:pt x="8832" y="759"/>
                  <a:pt x="7818" y="0"/>
                  <a:pt x="6756" y="0"/>
                </a:cubicBezTo>
                <a:close/>
              </a:path>
            </a:pathLst>
          </a:custGeom>
          <a:solidFill>
            <a:srgbClr val="30A7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41"/>
          <p:cNvSpPr/>
          <p:nvPr/>
        </p:nvSpPr>
        <p:spPr>
          <a:xfrm>
            <a:off x="410182" y="808221"/>
            <a:ext cx="1210964" cy="1376728"/>
          </a:xfrm>
          <a:custGeom>
            <a:avLst/>
            <a:gdLst/>
            <a:ahLst/>
            <a:cxnLst/>
            <a:rect l="l" t="t" r="r" b="b"/>
            <a:pathLst>
              <a:path w="9250" h="10516" extrusionOk="0">
                <a:moveTo>
                  <a:pt x="6720" y="1026"/>
                </a:moveTo>
                <a:cubicBezTo>
                  <a:pt x="6931" y="1026"/>
                  <a:pt x="7144" y="1079"/>
                  <a:pt x="7351" y="1177"/>
                </a:cubicBezTo>
                <a:cubicBezTo>
                  <a:pt x="7867" y="1421"/>
                  <a:pt x="8165" y="1801"/>
                  <a:pt x="8138" y="2370"/>
                </a:cubicBezTo>
                <a:cubicBezTo>
                  <a:pt x="8138" y="2587"/>
                  <a:pt x="8084" y="2777"/>
                  <a:pt x="8029" y="2994"/>
                </a:cubicBezTo>
                <a:cubicBezTo>
                  <a:pt x="8002" y="3157"/>
                  <a:pt x="7921" y="3320"/>
                  <a:pt x="7867" y="3455"/>
                </a:cubicBezTo>
                <a:cubicBezTo>
                  <a:pt x="6809" y="5435"/>
                  <a:pt x="5561" y="7226"/>
                  <a:pt x="3879" y="8717"/>
                </a:cubicBezTo>
                <a:cubicBezTo>
                  <a:pt x="3690" y="8880"/>
                  <a:pt x="3500" y="9070"/>
                  <a:pt x="3256" y="9206"/>
                </a:cubicBezTo>
                <a:cubicBezTo>
                  <a:pt x="3147" y="9260"/>
                  <a:pt x="3011" y="9287"/>
                  <a:pt x="2957" y="9341"/>
                </a:cubicBezTo>
                <a:cubicBezTo>
                  <a:pt x="2790" y="9398"/>
                  <a:pt x="2625" y="9425"/>
                  <a:pt x="2465" y="9425"/>
                </a:cubicBezTo>
                <a:cubicBezTo>
                  <a:pt x="1637" y="9425"/>
                  <a:pt x="954" y="8713"/>
                  <a:pt x="977" y="7849"/>
                </a:cubicBezTo>
                <a:cubicBezTo>
                  <a:pt x="1004" y="7524"/>
                  <a:pt x="1113" y="7253"/>
                  <a:pt x="1248" y="6981"/>
                </a:cubicBezTo>
                <a:cubicBezTo>
                  <a:pt x="1574" y="6276"/>
                  <a:pt x="2035" y="5625"/>
                  <a:pt x="2523" y="5029"/>
                </a:cubicBezTo>
                <a:cubicBezTo>
                  <a:pt x="3445" y="3889"/>
                  <a:pt x="4395" y="2859"/>
                  <a:pt x="5371" y="1801"/>
                </a:cubicBezTo>
                <a:cubicBezTo>
                  <a:pt x="5588" y="1638"/>
                  <a:pt x="5751" y="1475"/>
                  <a:pt x="5968" y="1285"/>
                </a:cubicBezTo>
                <a:cubicBezTo>
                  <a:pt x="6207" y="1106"/>
                  <a:pt x="6462" y="1026"/>
                  <a:pt x="6720" y="1026"/>
                </a:cubicBezTo>
                <a:close/>
                <a:moveTo>
                  <a:pt x="6756" y="0"/>
                </a:moveTo>
                <a:cubicBezTo>
                  <a:pt x="6302" y="0"/>
                  <a:pt x="5840" y="139"/>
                  <a:pt x="5425" y="472"/>
                </a:cubicBezTo>
                <a:cubicBezTo>
                  <a:pt x="5073" y="689"/>
                  <a:pt x="4802" y="960"/>
                  <a:pt x="4530" y="1258"/>
                </a:cubicBezTo>
                <a:cubicBezTo>
                  <a:pt x="3662" y="2235"/>
                  <a:pt x="2740" y="3184"/>
                  <a:pt x="1899" y="4242"/>
                </a:cubicBezTo>
                <a:cubicBezTo>
                  <a:pt x="1276" y="5029"/>
                  <a:pt x="733" y="5842"/>
                  <a:pt x="299" y="6737"/>
                </a:cubicBezTo>
                <a:cubicBezTo>
                  <a:pt x="109" y="7171"/>
                  <a:pt x="1" y="7605"/>
                  <a:pt x="1" y="8039"/>
                </a:cubicBezTo>
                <a:cubicBezTo>
                  <a:pt x="1" y="9434"/>
                  <a:pt x="1186" y="10515"/>
                  <a:pt x="2466" y="10515"/>
                </a:cubicBezTo>
                <a:cubicBezTo>
                  <a:pt x="2829" y="10515"/>
                  <a:pt x="3200" y="10428"/>
                  <a:pt x="3554" y="10236"/>
                </a:cubicBezTo>
                <a:cubicBezTo>
                  <a:pt x="4178" y="9911"/>
                  <a:pt x="4720" y="9450"/>
                  <a:pt x="5209" y="8962"/>
                </a:cubicBezTo>
                <a:cubicBezTo>
                  <a:pt x="6538" y="7605"/>
                  <a:pt x="7623" y="6059"/>
                  <a:pt x="8572" y="4405"/>
                </a:cubicBezTo>
                <a:cubicBezTo>
                  <a:pt x="8789" y="3998"/>
                  <a:pt x="8979" y="3591"/>
                  <a:pt x="9087" y="3157"/>
                </a:cubicBezTo>
                <a:cubicBezTo>
                  <a:pt x="9223" y="2642"/>
                  <a:pt x="9250" y="2099"/>
                  <a:pt x="9060" y="1557"/>
                </a:cubicBezTo>
                <a:cubicBezTo>
                  <a:pt x="8832" y="759"/>
                  <a:pt x="7818" y="0"/>
                  <a:pt x="67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43"/>
          <p:cNvSpPr/>
          <p:nvPr/>
        </p:nvSpPr>
        <p:spPr>
          <a:xfrm>
            <a:off x="814840" y="262290"/>
            <a:ext cx="7212893" cy="4285748"/>
          </a:xfrm>
          <a:custGeom>
            <a:avLst/>
            <a:gdLst/>
            <a:ahLst/>
            <a:cxnLst/>
            <a:rect l="l" t="t" r="r" b="b"/>
            <a:pathLst>
              <a:path w="32496" h="19308" extrusionOk="0">
                <a:moveTo>
                  <a:pt x="24770" y="0"/>
                </a:moveTo>
                <a:cubicBezTo>
                  <a:pt x="23393" y="0"/>
                  <a:pt x="22310" y="210"/>
                  <a:pt x="22310" y="210"/>
                </a:cubicBezTo>
                <a:cubicBezTo>
                  <a:pt x="22310" y="210"/>
                  <a:pt x="5319" y="533"/>
                  <a:pt x="3596" y="2579"/>
                </a:cubicBezTo>
                <a:cubicBezTo>
                  <a:pt x="1895" y="4646"/>
                  <a:pt x="0" y="14466"/>
                  <a:pt x="6374" y="17481"/>
                </a:cubicBezTo>
                <a:cubicBezTo>
                  <a:pt x="8970" y="18708"/>
                  <a:pt x="13150" y="19307"/>
                  <a:pt x="17323" y="19307"/>
                </a:cubicBezTo>
                <a:cubicBezTo>
                  <a:pt x="23401" y="19307"/>
                  <a:pt x="29464" y="18037"/>
                  <a:pt x="30600" y="15586"/>
                </a:cubicBezTo>
                <a:cubicBezTo>
                  <a:pt x="32495" y="11451"/>
                  <a:pt x="31246" y="2557"/>
                  <a:pt x="28899" y="985"/>
                </a:cubicBezTo>
                <a:cubicBezTo>
                  <a:pt x="27731" y="199"/>
                  <a:pt x="26111" y="0"/>
                  <a:pt x="247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43"/>
          <p:cNvSpPr/>
          <p:nvPr/>
        </p:nvSpPr>
        <p:spPr>
          <a:xfrm>
            <a:off x="1290506" y="2363655"/>
            <a:ext cx="3030676" cy="2073842"/>
          </a:xfrm>
          <a:custGeom>
            <a:avLst/>
            <a:gdLst/>
            <a:ahLst/>
            <a:cxnLst/>
            <a:rect l="l" t="t" r="r" b="b"/>
            <a:pathLst>
              <a:path w="13654" h="9343" extrusionOk="0">
                <a:moveTo>
                  <a:pt x="1" y="1"/>
                </a:moveTo>
                <a:cubicBezTo>
                  <a:pt x="44" y="1874"/>
                  <a:pt x="453" y="3769"/>
                  <a:pt x="1444" y="5341"/>
                </a:cubicBezTo>
                <a:cubicBezTo>
                  <a:pt x="2822" y="6246"/>
                  <a:pt x="4824" y="7408"/>
                  <a:pt x="6698" y="7947"/>
                </a:cubicBezTo>
                <a:cubicBezTo>
                  <a:pt x="9421" y="8748"/>
                  <a:pt x="12291" y="9343"/>
                  <a:pt x="13242" y="9343"/>
                </a:cubicBezTo>
                <a:cubicBezTo>
                  <a:pt x="13441" y="9343"/>
                  <a:pt x="13556" y="9316"/>
                  <a:pt x="13567" y="9260"/>
                </a:cubicBezTo>
                <a:cubicBezTo>
                  <a:pt x="13653" y="8916"/>
                  <a:pt x="12103" y="8399"/>
                  <a:pt x="11156" y="7258"/>
                </a:cubicBezTo>
                <a:cubicBezTo>
                  <a:pt x="10230" y="6095"/>
                  <a:pt x="10230" y="5277"/>
                  <a:pt x="7645" y="5061"/>
                </a:cubicBezTo>
                <a:cubicBezTo>
                  <a:pt x="5018" y="4824"/>
                  <a:pt x="5643" y="2692"/>
                  <a:pt x="3769" y="1508"/>
                </a:cubicBezTo>
                <a:cubicBezTo>
                  <a:pt x="1874" y="324"/>
                  <a:pt x="1013" y="754"/>
                  <a:pt x="582" y="582"/>
                </a:cubicBezTo>
                <a:cubicBezTo>
                  <a:pt x="453" y="517"/>
                  <a:pt x="238" y="281"/>
                  <a:pt x="1" y="1"/>
                </a:cubicBezTo>
                <a:close/>
              </a:path>
            </a:pathLst>
          </a:custGeom>
          <a:solidFill>
            <a:srgbClr val="E2F5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43"/>
          <p:cNvSpPr/>
          <p:nvPr/>
        </p:nvSpPr>
        <p:spPr>
          <a:xfrm>
            <a:off x="6686859" y="1335946"/>
            <a:ext cx="1166635" cy="1678296"/>
          </a:xfrm>
          <a:custGeom>
            <a:avLst/>
            <a:gdLst/>
            <a:ahLst/>
            <a:cxnLst/>
            <a:rect l="l" t="t" r="r" b="b"/>
            <a:pathLst>
              <a:path w="5256" h="7561" extrusionOk="0">
                <a:moveTo>
                  <a:pt x="4609" y="1"/>
                </a:moveTo>
                <a:cubicBezTo>
                  <a:pt x="4437" y="65"/>
                  <a:pt x="4265" y="108"/>
                  <a:pt x="4179" y="216"/>
                </a:cubicBezTo>
                <a:cubicBezTo>
                  <a:pt x="3812" y="625"/>
                  <a:pt x="3533" y="3166"/>
                  <a:pt x="2327" y="3511"/>
                </a:cubicBezTo>
                <a:cubicBezTo>
                  <a:pt x="1121" y="3855"/>
                  <a:pt x="1465" y="5578"/>
                  <a:pt x="1142" y="6116"/>
                </a:cubicBezTo>
                <a:cubicBezTo>
                  <a:pt x="819" y="6655"/>
                  <a:pt x="1" y="7150"/>
                  <a:pt x="44" y="7473"/>
                </a:cubicBezTo>
                <a:cubicBezTo>
                  <a:pt x="52" y="7534"/>
                  <a:pt x="107" y="7561"/>
                  <a:pt x="201" y="7561"/>
                </a:cubicBezTo>
                <a:cubicBezTo>
                  <a:pt x="608" y="7561"/>
                  <a:pt x="1751" y="7047"/>
                  <a:pt x="2994" y="6504"/>
                </a:cubicBezTo>
                <a:cubicBezTo>
                  <a:pt x="3705" y="6181"/>
                  <a:pt x="4545" y="5600"/>
                  <a:pt x="5255" y="5104"/>
                </a:cubicBezTo>
                <a:cubicBezTo>
                  <a:pt x="5212" y="3339"/>
                  <a:pt x="4997" y="1573"/>
                  <a:pt x="4609" y="1"/>
                </a:cubicBezTo>
                <a:close/>
              </a:path>
            </a:pathLst>
          </a:custGeom>
          <a:solidFill>
            <a:srgbClr val="E2F5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43"/>
          <p:cNvSpPr/>
          <p:nvPr/>
        </p:nvSpPr>
        <p:spPr>
          <a:xfrm>
            <a:off x="6333272" y="3080610"/>
            <a:ext cx="1070969" cy="833710"/>
          </a:xfrm>
          <a:custGeom>
            <a:avLst/>
            <a:gdLst/>
            <a:ahLst/>
            <a:cxnLst/>
            <a:rect l="l" t="t" r="r" b="b"/>
            <a:pathLst>
              <a:path w="4825" h="3756" extrusionOk="0">
                <a:moveTo>
                  <a:pt x="4523" y="1"/>
                </a:moveTo>
                <a:lnTo>
                  <a:pt x="2046" y="2025"/>
                </a:lnTo>
                <a:cubicBezTo>
                  <a:pt x="1831" y="2003"/>
                  <a:pt x="1659" y="2003"/>
                  <a:pt x="1615" y="2003"/>
                </a:cubicBezTo>
                <a:cubicBezTo>
                  <a:pt x="1593" y="1995"/>
                  <a:pt x="1567" y="1991"/>
                  <a:pt x="1539" y="1991"/>
                </a:cubicBezTo>
                <a:cubicBezTo>
                  <a:pt x="1354" y="1991"/>
                  <a:pt x="1077" y="2154"/>
                  <a:pt x="1077" y="2154"/>
                </a:cubicBezTo>
                <a:lnTo>
                  <a:pt x="1615" y="2305"/>
                </a:lnTo>
                <a:cubicBezTo>
                  <a:pt x="1615" y="2305"/>
                  <a:pt x="1637" y="2305"/>
                  <a:pt x="1659" y="2326"/>
                </a:cubicBezTo>
                <a:lnTo>
                  <a:pt x="0" y="3705"/>
                </a:lnTo>
                <a:cubicBezTo>
                  <a:pt x="0" y="3705"/>
                  <a:pt x="220" y="3756"/>
                  <a:pt x="536" y="3756"/>
                </a:cubicBezTo>
                <a:cubicBezTo>
                  <a:pt x="761" y="3756"/>
                  <a:pt x="1036" y="3730"/>
                  <a:pt x="1314" y="3640"/>
                </a:cubicBezTo>
                <a:cubicBezTo>
                  <a:pt x="1874" y="3446"/>
                  <a:pt x="2261" y="2886"/>
                  <a:pt x="2412" y="2649"/>
                </a:cubicBezTo>
                <a:cubicBezTo>
                  <a:pt x="2617" y="2713"/>
                  <a:pt x="2822" y="2752"/>
                  <a:pt x="3035" y="2752"/>
                </a:cubicBezTo>
                <a:cubicBezTo>
                  <a:pt x="3114" y="2752"/>
                  <a:pt x="3193" y="2747"/>
                  <a:pt x="3274" y="2736"/>
                </a:cubicBezTo>
                <a:cubicBezTo>
                  <a:pt x="4092" y="2585"/>
                  <a:pt x="4307" y="2154"/>
                  <a:pt x="4307" y="2154"/>
                </a:cubicBezTo>
                <a:cubicBezTo>
                  <a:pt x="4307" y="2154"/>
                  <a:pt x="3920" y="2133"/>
                  <a:pt x="3446" y="2111"/>
                </a:cubicBezTo>
                <a:cubicBezTo>
                  <a:pt x="3683" y="2003"/>
                  <a:pt x="3920" y="1874"/>
                  <a:pt x="4135" y="1702"/>
                </a:cubicBezTo>
                <a:cubicBezTo>
                  <a:pt x="4824" y="1185"/>
                  <a:pt x="4523" y="1"/>
                  <a:pt x="4523" y="1"/>
                </a:cubicBezTo>
                <a:close/>
              </a:path>
            </a:pathLst>
          </a:custGeom>
          <a:solidFill>
            <a:srgbClr val="FD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43"/>
          <p:cNvSpPr/>
          <p:nvPr/>
        </p:nvSpPr>
        <p:spPr>
          <a:xfrm>
            <a:off x="1491382" y="1622728"/>
            <a:ext cx="1056542" cy="832156"/>
          </a:xfrm>
          <a:custGeom>
            <a:avLst/>
            <a:gdLst/>
            <a:ahLst/>
            <a:cxnLst/>
            <a:rect l="l" t="t" r="r" b="b"/>
            <a:pathLst>
              <a:path w="4760" h="3749" extrusionOk="0">
                <a:moveTo>
                  <a:pt x="280" y="1"/>
                </a:moveTo>
                <a:cubicBezTo>
                  <a:pt x="280" y="1"/>
                  <a:pt x="0" y="1185"/>
                  <a:pt x="646" y="1702"/>
                </a:cubicBezTo>
                <a:cubicBezTo>
                  <a:pt x="862" y="1874"/>
                  <a:pt x="1077" y="2003"/>
                  <a:pt x="1314" y="2111"/>
                </a:cubicBezTo>
                <a:cubicBezTo>
                  <a:pt x="840" y="2133"/>
                  <a:pt x="452" y="2154"/>
                  <a:pt x="452" y="2154"/>
                </a:cubicBezTo>
                <a:cubicBezTo>
                  <a:pt x="452" y="2154"/>
                  <a:pt x="711" y="2628"/>
                  <a:pt x="1486" y="2736"/>
                </a:cubicBezTo>
                <a:cubicBezTo>
                  <a:pt x="1567" y="2747"/>
                  <a:pt x="1646" y="2753"/>
                  <a:pt x="1724" y="2753"/>
                </a:cubicBezTo>
                <a:cubicBezTo>
                  <a:pt x="1938" y="2753"/>
                  <a:pt x="2143" y="2713"/>
                  <a:pt x="2347" y="2650"/>
                </a:cubicBezTo>
                <a:cubicBezTo>
                  <a:pt x="2498" y="2886"/>
                  <a:pt x="2907" y="3446"/>
                  <a:pt x="3446" y="3640"/>
                </a:cubicBezTo>
                <a:cubicBezTo>
                  <a:pt x="3702" y="3723"/>
                  <a:pt x="3956" y="3748"/>
                  <a:pt x="4171" y="3748"/>
                </a:cubicBezTo>
                <a:cubicBezTo>
                  <a:pt x="4515" y="3748"/>
                  <a:pt x="4759" y="3683"/>
                  <a:pt x="4759" y="3683"/>
                </a:cubicBezTo>
                <a:lnTo>
                  <a:pt x="3123" y="2326"/>
                </a:lnTo>
                <a:cubicBezTo>
                  <a:pt x="3166" y="2305"/>
                  <a:pt x="3187" y="2305"/>
                  <a:pt x="3187" y="2305"/>
                </a:cubicBezTo>
                <a:lnTo>
                  <a:pt x="3726" y="2154"/>
                </a:lnTo>
                <a:cubicBezTo>
                  <a:pt x="3726" y="2154"/>
                  <a:pt x="3465" y="1991"/>
                  <a:pt x="3270" y="1991"/>
                </a:cubicBezTo>
                <a:cubicBezTo>
                  <a:pt x="3240" y="1991"/>
                  <a:pt x="3213" y="1995"/>
                  <a:pt x="3187" y="2003"/>
                </a:cubicBezTo>
                <a:cubicBezTo>
                  <a:pt x="3166" y="2003"/>
                  <a:pt x="2993" y="2025"/>
                  <a:pt x="2757" y="2025"/>
                </a:cubicBezTo>
                <a:lnTo>
                  <a:pt x="280" y="1"/>
                </a:lnTo>
                <a:close/>
              </a:path>
            </a:pathLst>
          </a:custGeom>
          <a:solidFill>
            <a:srgbClr val="FD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2" name="Google Shape;942;p43"/>
          <p:cNvGrpSpPr/>
          <p:nvPr/>
        </p:nvGrpSpPr>
        <p:grpSpPr>
          <a:xfrm>
            <a:off x="3255096" y="2998483"/>
            <a:ext cx="3121459" cy="2137769"/>
            <a:chOff x="3255096" y="2998483"/>
            <a:chExt cx="3121459" cy="2137769"/>
          </a:xfrm>
        </p:grpSpPr>
        <p:sp>
          <p:nvSpPr>
            <p:cNvPr id="943" name="Google Shape;943;p43"/>
            <p:cNvSpPr/>
            <p:nvPr/>
          </p:nvSpPr>
          <p:spPr>
            <a:xfrm>
              <a:off x="4081907" y="3090155"/>
              <a:ext cx="1171296" cy="583331"/>
            </a:xfrm>
            <a:custGeom>
              <a:avLst/>
              <a:gdLst/>
              <a:ahLst/>
              <a:cxnLst/>
              <a:rect l="l" t="t" r="r" b="b"/>
              <a:pathLst>
                <a:path w="5277" h="2628" extrusionOk="0">
                  <a:moveTo>
                    <a:pt x="1" y="1"/>
                  </a:moveTo>
                  <a:cubicBezTo>
                    <a:pt x="1" y="1"/>
                    <a:pt x="1616" y="1444"/>
                    <a:pt x="2176" y="1745"/>
                  </a:cubicBezTo>
                  <a:cubicBezTo>
                    <a:pt x="3769" y="2542"/>
                    <a:pt x="5277" y="2628"/>
                    <a:pt x="5277" y="2628"/>
                  </a:cubicBezTo>
                  <a:cubicBezTo>
                    <a:pt x="5277" y="2628"/>
                    <a:pt x="4351" y="1465"/>
                    <a:pt x="3812" y="1185"/>
                  </a:cubicBezTo>
                  <a:cubicBezTo>
                    <a:pt x="3274" y="884"/>
                    <a:pt x="2003" y="367"/>
                    <a:pt x="2003" y="367"/>
                  </a:cubicBezTo>
                  <a:lnTo>
                    <a:pt x="819" y="1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4550470" y="3740298"/>
              <a:ext cx="521168" cy="951353"/>
            </a:xfrm>
            <a:custGeom>
              <a:avLst/>
              <a:gdLst/>
              <a:ahLst/>
              <a:cxnLst/>
              <a:rect l="l" t="t" r="r" b="b"/>
              <a:pathLst>
                <a:path w="2348" h="4286" extrusionOk="0">
                  <a:moveTo>
                    <a:pt x="2347" y="0"/>
                  </a:moveTo>
                  <a:lnTo>
                    <a:pt x="0" y="22"/>
                  </a:lnTo>
                  <a:lnTo>
                    <a:pt x="0" y="4286"/>
                  </a:lnTo>
                  <a:lnTo>
                    <a:pt x="2347" y="4286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rgbClr val="F08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4564675" y="3740298"/>
              <a:ext cx="487874" cy="251267"/>
            </a:xfrm>
            <a:custGeom>
              <a:avLst/>
              <a:gdLst/>
              <a:ahLst/>
              <a:cxnLst/>
              <a:rect l="l" t="t" r="r" b="b"/>
              <a:pathLst>
                <a:path w="2198" h="1132" extrusionOk="0">
                  <a:moveTo>
                    <a:pt x="238" y="0"/>
                  </a:moveTo>
                  <a:cubicBezTo>
                    <a:pt x="238" y="0"/>
                    <a:pt x="1" y="22"/>
                    <a:pt x="1" y="259"/>
                  </a:cubicBezTo>
                  <a:cubicBezTo>
                    <a:pt x="1" y="517"/>
                    <a:pt x="367" y="453"/>
                    <a:pt x="431" y="690"/>
                  </a:cubicBezTo>
                  <a:cubicBezTo>
                    <a:pt x="470" y="919"/>
                    <a:pt x="593" y="1131"/>
                    <a:pt x="800" y="1131"/>
                  </a:cubicBezTo>
                  <a:cubicBezTo>
                    <a:pt x="827" y="1131"/>
                    <a:pt x="854" y="1128"/>
                    <a:pt x="884" y="1120"/>
                  </a:cubicBezTo>
                  <a:cubicBezTo>
                    <a:pt x="1147" y="1039"/>
                    <a:pt x="1163" y="882"/>
                    <a:pt x="1398" y="882"/>
                  </a:cubicBezTo>
                  <a:cubicBezTo>
                    <a:pt x="1412" y="882"/>
                    <a:pt x="1427" y="882"/>
                    <a:pt x="1444" y="883"/>
                  </a:cubicBezTo>
                  <a:cubicBezTo>
                    <a:pt x="1581" y="893"/>
                    <a:pt x="1723" y="916"/>
                    <a:pt x="1844" y="916"/>
                  </a:cubicBezTo>
                  <a:cubicBezTo>
                    <a:pt x="1990" y="916"/>
                    <a:pt x="2107" y="883"/>
                    <a:pt x="2154" y="754"/>
                  </a:cubicBezTo>
                  <a:cubicBezTo>
                    <a:pt x="2197" y="496"/>
                    <a:pt x="2068" y="367"/>
                    <a:pt x="2068" y="237"/>
                  </a:cubicBezTo>
                  <a:cubicBezTo>
                    <a:pt x="2068" y="108"/>
                    <a:pt x="2197" y="151"/>
                    <a:pt x="2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4784640" y="3262402"/>
              <a:ext cx="210420" cy="291665"/>
            </a:xfrm>
            <a:custGeom>
              <a:avLst/>
              <a:gdLst/>
              <a:ahLst/>
              <a:cxnLst/>
              <a:rect l="l" t="t" r="r" b="b"/>
              <a:pathLst>
                <a:path w="948" h="1314" extrusionOk="0">
                  <a:moveTo>
                    <a:pt x="776" y="0"/>
                  </a:moveTo>
                  <a:lnTo>
                    <a:pt x="0" y="129"/>
                  </a:lnTo>
                  <a:lnTo>
                    <a:pt x="668" y="1314"/>
                  </a:lnTo>
                  <a:cubicBezTo>
                    <a:pt x="668" y="1314"/>
                    <a:pt x="776" y="1271"/>
                    <a:pt x="862" y="1055"/>
                  </a:cubicBezTo>
                  <a:cubicBezTo>
                    <a:pt x="948" y="840"/>
                    <a:pt x="948" y="237"/>
                    <a:pt x="948" y="237"/>
                  </a:cubicBezTo>
                  <a:lnTo>
                    <a:pt x="776" y="0"/>
                  </a:ln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4550470" y="3286152"/>
              <a:ext cx="454135" cy="602642"/>
            </a:xfrm>
            <a:custGeom>
              <a:avLst/>
              <a:gdLst/>
              <a:ahLst/>
              <a:cxnLst/>
              <a:rect l="l" t="t" r="r" b="b"/>
              <a:pathLst>
                <a:path w="2046" h="2715" extrusionOk="0">
                  <a:moveTo>
                    <a:pt x="0" y="1"/>
                  </a:moveTo>
                  <a:lnTo>
                    <a:pt x="0" y="1271"/>
                  </a:lnTo>
                  <a:cubicBezTo>
                    <a:pt x="0" y="1616"/>
                    <a:pt x="302" y="1917"/>
                    <a:pt x="646" y="1917"/>
                  </a:cubicBezTo>
                  <a:lnTo>
                    <a:pt x="754" y="1917"/>
                  </a:lnTo>
                  <a:lnTo>
                    <a:pt x="754" y="1960"/>
                  </a:lnTo>
                  <a:cubicBezTo>
                    <a:pt x="646" y="2046"/>
                    <a:pt x="582" y="2154"/>
                    <a:pt x="582" y="2283"/>
                  </a:cubicBezTo>
                  <a:cubicBezTo>
                    <a:pt x="582" y="2520"/>
                    <a:pt x="818" y="2714"/>
                    <a:pt x="1141" y="2714"/>
                  </a:cubicBezTo>
                  <a:cubicBezTo>
                    <a:pt x="1464" y="2714"/>
                    <a:pt x="1701" y="2520"/>
                    <a:pt x="1701" y="2283"/>
                  </a:cubicBezTo>
                  <a:lnTo>
                    <a:pt x="1701" y="2262"/>
                  </a:lnTo>
                  <a:lnTo>
                    <a:pt x="1701" y="991"/>
                  </a:lnTo>
                  <a:lnTo>
                    <a:pt x="1981" y="754"/>
                  </a:lnTo>
                  <a:cubicBezTo>
                    <a:pt x="2046" y="668"/>
                    <a:pt x="2046" y="561"/>
                    <a:pt x="1981" y="474"/>
                  </a:cubicBezTo>
                  <a:cubicBezTo>
                    <a:pt x="1935" y="428"/>
                    <a:pt x="1883" y="407"/>
                    <a:pt x="1831" y="407"/>
                  </a:cubicBezTo>
                  <a:cubicBezTo>
                    <a:pt x="1786" y="407"/>
                    <a:pt x="1741" y="423"/>
                    <a:pt x="1701" y="453"/>
                  </a:cubicBezTo>
                  <a:lnTo>
                    <a:pt x="1701" y="1"/>
                  </a:ln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4564675" y="4724946"/>
              <a:ext cx="19311" cy="47945"/>
            </a:xfrm>
            <a:custGeom>
              <a:avLst/>
              <a:gdLst/>
              <a:ahLst/>
              <a:cxnLst/>
              <a:rect l="l" t="t" r="r" b="b"/>
              <a:pathLst>
                <a:path w="87" h="216" extrusionOk="0">
                  <a:moveTo>
                    <a:pt x="44" y="1"/>
                  </a:moveTo>
                  <a:cubicBezTo>
                    <a:pt x="44" y="1"/>
                    <a:pt x="22" y="1"/>
                    <a:pt x="22" y="22"/>
                  </a:cubicBezTo>
                  <a:lnTo>
                    <a:pt x="1" y="194"/>
                  </a:lnTo>
                  <a:cubicBezTo>
                    <a:pt x="1" y="194"/>
                    <a:pt x="1" y="216"/>
                    <a:pt x="22" y="216"/>
                  </a:cubicBezTo>
                  <a:cubicBezTo>
                    <a:pt x="44" y="216"/>
                    <a:pt x="44" y="216"/>
                    <a:pt x="44" y="194"/>
                  </a:cubicBezTo>
                  <a:lnTo>
                    <a:pt x="87" y="22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4421287" y="4094114"/>
              <a:ext cx="846343" cy="1042137"/>
            </a:xfrm>
            <a:custGeom>
              <a:avLst/>
              <a:gdLst/>
              <a:ahLst/>
              <a:cxnLst/>
              <a:rect l="l" t="t" r="r" b="b"/>
              <a:pathLst>
                <a:path w="3813" h="4695" extrusionOk="0">
                  <a:moveTo>
                    <a:pt x="582" y="0"/>
                  </a:moveTo>
                  <a:lnTo>
                    <a:pt x="1" y="4694"/>
                  </a:lnTo>
                  <a:lnTo>
                    <a:pt x="3812" y="4694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5004383" y="3740298"/>
              <a:ext cx="67255" cy="454367"/>
            </a:xfrm>
            <a:custGeom>
              <a:avLst/>
              <a:gdLst/>
              <a:ahLst/>
              <a:cxnLst/>
              <a:rect l="l" t="t" r="r" b="b"/>
              <a:pathLst>
                <a:path w="303" h="2047" extrusionOk="0">
                  <a:moveTo>
                    <a:pt x="1" y="0"/>
                  </a:moveTo>
                  <a:lnTo>
                    <a:pt x="1" y="2046"/>
                  </a:lnTo>
                  <a:lnTo>
                    <a:pt x="302" y="204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4550470" y="3740298"/>
              <a:ext cx="67033" cy="454367"/>
            </a:xfrm>
            <a:custGeom>
              <a:avLst/>
              <a:gdLst/>
              <a:ahLst/>
              <a:cxnLst/>
              <a:rect l="l" t="t" r="r" b="b"/>
              <a:pathLst>
                <a:path w="302" h="2047" extrusionOk="0">
                  <a:moveTo>
                    <a:pt x="0" y="0"/>
                  </a:moveTo>
                  <a:lnTo>
                    <a:pt x="0" y="2046"/>
                  </a:lnTo>
                  <a:lnTo>
                    <a:pt x="302" y="204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4645914" y="4170471"/>
              <a:ext cx="373119" cy="272798"/>
            </a:xfrm>
            <a:custGeom>
              <a:avLst/>
              <a:gdLst/>
              <a:ahLst/>
              <a:cxnLst/>
              <a:rect l="l" t="t" r="r" b="b"/>
              <a:pathLst>
                <a:path w="1681" h="1229" extrusionOk="0">
                  <a:moveTo>
                    <a:pt x="1594" y="44"/>
                  </a:moveTo>
                  <a:lnTo>
                    <a:pt x="1594" y="410"/>
                  </a:lnTo>
                  <a:cubicBezTo>
                    <a:pt x="1594" y="797"/>
                    <a:pt x="1271" y="1163"/>
                    <a:pt x="841" y="1163"/>
                  </a:cubicBezTo>
                  <a:lnTo>
                    <a:pt x="819" y="1163"/>
                  </a:lnTo>
                  <a:cubicBezTo>
                    <a:pt x="410" y="1163"/>
                    <a:pt x="65" y="840"/>
                    <a:pt x="65" y="410"/>
                  </a:cubicBezTo>
                  <a:lnTo>
                    <a:pt x="65" y="44"/>
                  </a:lnTo>
                  <a:close/>
                  <a:moveTo>
                    <a:pt x="1" y="1"/>
                  </a:moveTo>
                  <a:lnTo>
                    <a:pt x="1" y="410"/>
                  </a:lnTo>
                  <a:cubicBezTo>
                    <a:pt x="1" y="862"/>
                    <a:pt x="388" y="1228"/>
                    <a:pt x="841" y="1228"/>
                  </a:cubicBezTo>
                  <a:lnTo>
                    <a:pt x="862" y="1228"/>
                  </a:lnTo>
                  <a:cubicBezTo>
                    <a:pt x="1336" y="1228"/>
                    <a:pt x="1680" y="862"/>
                    <a:pt x="1680" y="410"/>
                  </a:cubicBezTo>
                  <a:lnTo>
                    <a:pt x="1680" y="1"/>
                  </a:ln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4693857" y="3362731"/>
              <a:ext cx="81460" cy="28856"/>
            </a:xfrm>
            <a:custGeom>
              <a:avLst/>
              <a:gdLst/>
              <a:ahLst/>
              <a:cxnLst/>
              <a:rect l="l" t="t" r="r" b="b"/>
              <a:pathLst>
                <a:path w="367" h="130" extrusionOk="0">
                  <a:moveTo>
                    <a:pt x="172" y="0"/>
                  </a:moveTo>
                  <a:cubicBezTo>
                    <a:pt x="65" y="0"/>
                    <a:pt x="0" y="86"/>
                    <a:pt x="0" y="86"/>
                  </a:cubicBezTo>
                  <a:cubicBezTo>
                    <a:pt x="0" y="108"/>
                    <a:pt x="0" y="129"/>
                    <a:pt x="43" y="129"/>
                  </a:cubicBezTo>
                  <a:cubicBezTo>
                    <a:pt x="65" y="129"/>
                    <a:pt x="86" y="129"/>
                    <a:pt x="86" y="108"/>
                  </a:cubicBezTo>
                  <a:cubicBezTo>
                    <a:pt x="86" y="108"/>
                    <a:pt x="108" y="65"/>
                    <a:pt x="194" y="65"/>
                  </a:cubicBezTo>
                  <a:cubicBezTo>
                    <a:pt x="280" y="65"/>
                    <a:pt x="302" y="108"/>
                    <a:pt x="302" y="108"/>
                  </a:cubicBezTo>
                  <a:cubicBezTo>
                    <a:pt x="302" y="129"/>
                    <a:pt x="302" y="129"/>
                    <a:pt x="323" y="129"/>
                  </a:cubicBezTo>
                  <a:cubicBezTo>
                    <a:pt x="366" y="129"/>
                    <a:pt x="366" y="108"/>
                    <a:pt x="323" y="86"/>
                  </a:cubicBezTo>
                  <a:cubicBezTo>
                    <a:pt x="323" y="86"/>
                    <a:pt x="302" y="0"/>
                    <a:pt x="172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4569558" y="3362731"/>
              <a:ext cx="76577" cy="28856"/>
            </a:xfrm>
            <a:custGeom>
              <a:avLst/>
              <a:gdLst/>
              <a:ahLst/>
              <a:cxnLst/>
              <a:rect l="l" t="t" r="r" b="b"/>
              <a:pathLst>
                <a:path w="345" h="130" extrusionOk="0">
                  <a:moveTo>
                    <a:pt x="151" y="0"/>
                  </a:moveTo>
                  <a:cubicBezTo>
                    <a:pt x="65" y="0"/>
                    <a:pt x="0" y="86"/>
                    <a:pt x="0" y="86"/>
                  </a:cubicBezTo>
                  <a:cubicBezTo>
                    <a:pt x="0" y="108"/>
                    <a:pt x="0" y="129"/>
                    <a:pt x="22" y="129"/>
                  </a:cubicBezTo>
                  <a:cubicBezTo>
                    <a:pt x="65" y="129"/>
                    <a:pt x="86" y="129"/>
                    <a:pt x="86" y="108"/>
                  </a:cubicBezTo>
                  <a:cubicBezTo>
                    <a:pt x="86" y="108"/>
                    <a:pt x="108" y="65"/>
                    <a:pt x="194" y="65"/>
                  </a:cubicBezTo>
                  <a:cubicBezTo>
                    <a:pt x="259" y="65"/>
                    <a:pt x="302" y="108"/>
                    <a:pt x="302" y="108"/>
                  </a:cubicBezTo>
                  <a:cubicBezTo>
                    <a:pt x="302" y="129"/>
                    <a:pt x="302" y="129"/>
                    <a:pt x="323" y="129"/>
                  </a:cubicBezTo>
                  <a:cubicBezTo>
                    <a:pt x="345" y="129"/>
                    <a:pt x="345" y="108"/>
                    <a:pt x="323" y="86"/>
                  </a:cubicBezTo>
                  <a:cubicBezTo>
                    <a:pt x="323" y="86"/>
                    <a:pt x="302" y="0"/>
                    <a:pt x="151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4622164" y="3459509"/>
              <a:ext cx="47944" cy="75469"/>
            </a:xfrm>
            <a:custGeom>
              <a:avLst/>
              <a:gdLst/>
              <a:ahLst/>
              <a:cxnLst/>
              <a:rect l="l" t="t" r="r" b="b"/>
              <a:pathLst>
                <a:path w="216" h="340" extrusionOk="0">
                  <a:moveTo>
                    <a:pt x="172" y="0"/>
                  </a:moveTo>
                  <a:cubicBezTo>
                    <a:pt x="167" y="0"/>
                    <a:pt x="162" y="6"/>
                    <a:pt x="151" y="16"/>
                  </a:cubicBezTo>
                  <a:cubicBezTo>
                    <a:pt x="108" y="16"/>
                    <a:pt x="0" y="167"/>
                    <a:pt x="0" y="232"/>
                  </a:cubicBezTo>
                  <a:cubicBezTo>
                    <a:pt x="0" y="275"/>
                    <a:pt x="0" y="275"/>
                    <a:pt x="43" y="296"/>
                  </a:cubicBezTo>
                  <a:cubicBezTo>
                    <a:pt x="86" y="318"/>
                    <a:pt x="151" y="318"/>
                    <a:pt x="172" y="318"/>
                  </a:cubicBezTo>
                  <a:cubicBezTo>
                    <a:pt x="151" y="318"/>
                    <a:pt x="108" y="318"/>
                    <a:pt x="86" y="296"/>
                  </a:cubicBezTo>
                  <a:lnTo>
                    <a:pt x="86" y="275"/>
                  </a:lnTo>
                  <a:cubicBezTo>
                    <a:pt x="86" y="210"/>
                    <a:pt x="151" y="124"/>
                    <a:pt x="194" y="81"/>
                  </a:cubicBezTo>
                  <a:cubicBezTo>
                    <a:pt x="215" y="60"/>
                    <a:pt x="215" y="60"/>
                    <a:pt x="194" y="16"/>
                  </a:cubicBezTo>
                  <a:cubicBezTo>
                    <a:pt x="183" y="6"/>
                    <a:pt x="178" y="0"/>
                    <a:pt x="172" y="0"/>
                  </a:cubicBezTo>
                  <a:close/>
                  <a:moveTo>
                    <a:pt x="172" y="318"/>
                  </a:moveTo>
                  <a:cubicBezTo>
                    <a:pt x="194" y="318"/>
                    <a:pt x="194" y="340"/>
                    <a:pt x="194" y="340"/>
                  </a:cubicBezTo>
                  <a:cubicBezTo>
                    <a:pt x="194" y="318"/>
                    <a:pt x="194" y="318"/>
                    <a:pt x="172" y="318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4913600" y="3391365"/>
              <a:ext cx="48166" cy="71917"/>
            </a:xfrm>
            <a:custGeom>
              <a:avLst/>
              <a:gdLst/>
              <a:ahLst/>
              <a:cxnLst/>
              <a:rect l="l" t="t" r="r" b="b"/>
              <a:pathLst>
                <a:path w="217" h="324" extrusionOk="0">
                  <a:moveTo>
                    <a:pt x="173" y="0"/>
                  </a:moveTo>
                  <a:lnTo>
                    <a:pt x="1" y="280"/>
                  </a:lnTo>
                  <a:lnTo>
                    <a:pt x="1" y="323"/>
                  </a:lnTo>
                  <a:lnTo>
                    <a:pt x="44" y="323"/>
                  </a:lnTo>
                  <a:cubicBezTo>
                    <a:pt x="65" y="323"/>
                    <a:pt x="65" y="323"/>
                    <a:pt x="65" y="302"/>
                  </a:cubicBezTo>
                  <a:lnTo>
                    <a:pt x="87" y="259"/>
                  </a:lnTo>
                  <a:lnTo>
                    <a:pt x="195" y="259"/>
                  </a:lnTo>
                  <a:cubicBezTo>
                    <a:pt x="216" y="259"/>
                    <a:pt x="216" y="216"/>
                    <a:pt x="216" y="216"/>
                  </a:cubicBezTo>
                  <a:lnTo>
                    <a:pt x="151" y="216"/>
                  </a:lnTo>
                  <a:lnTo>
                    <a:pt x="216" y="6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4641252" y="3553845"/>
              <a:ext cx="71916" cy="51718"/>
            </a:xfrm>
            <a:custGeom>
              <a:avLst/>
              <a:gdLst/>
              <a:ahLst/>
              <a:cxnLst/>
              <a:rect l="l" t="t" r="r" b="b"/>
              <a:pathLst>
                <a:path w="324" h="233" extrusionOk="0">
                  <a:moveTo>
                    <a:pt x="323" y="1"/>
                  </a:moveTo>
                  <a:lnTo>
                    <a:pt x="0" y="130"/>
                  </a:lnTo>
                  <a:cubicBezTo>
                    <a:pt x="0" y="130"/>
                    <a:pt x="73" y="232"/>
                    <a:pt x="159" y="232"/>
                  </a:cubicBezTo>
                  <a:cubicBezTo>
                    <a:pt x="178" y="232"/>
                    <a:pt x="197" y="227"/>
                    <a:pt x="216" y="216"/>
                  </a:cubicBezTo>
                  <a:cubicBezTo>
                    <a:pt x="323" y="130"/>
                    <a:pt x="323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4636369" y="3544301"/>
              <a:ext cx="91005" cy="62373"/>
            </a:xfrm>
            <a:custGeom>
              <a:avLst/>
              <a:gdLst/>
              <a:ahLst/>
              <a:cxnLst/>
              <a:rect l="l" t="t" r="r" b="b"/>
              <a:pathLst>
                <a:path w="410" h="281" extrusionOk="0">
                  <a:moveTo>
                    <a:pt x="302" y="65"/>
                  </a:moveTo>
                  <a:cubicBezTo>
                    <a:pt x="302" y="130"/>
                    <a:pt x="259" y="173"/>
                    <a:pt x="216" y="216"/>
                  </a:cubicBezTo>
                  <a:cubicBezTo>
                    <a:pt x="199" y="222"/>
                    <a:pt x="183" y="224"/>
                    <a:pt x="169" y="224"/>
                  </a:cubicBezTo>
                  <a:cubicBezTo>
                    <a:pt x="130" y="224"/>
                    <a:pt x="103" y="204"/>
                    <a:pt x="87" y="173"/>
                  </a:cubicBezTo>
                  <a:lnTo>
                    <a:pt x="302" y="65"/>
                  </a:lnTo>
                  <a:close/>
                  <a:moveTo>
                    <a:pt x="345" y="1"/>
                  </a:moveTo>
                  <a:lnTo>
                    <a:pt x="22" y="130"/>
                  </a:lnTo>
                  <a:cubicBezTo>
                    <a:pt x="1" y="130"/>
                    <a:pt x="1" y="151"/>
                    <a:pt x="1" y="151"/>
                  </a:cubicBezTo>
                  <a:lnTo>
                    <a:pt x="1" y="173"/>
                  </a:lnTo>
                  <a:cubicBezTo>
                    <a:pt x="1" y="173"/>
                    <a:pt x="87" y="281"/>
                    <a:pt x="195" y="281"/>
                  </a:cubicBezTo>
                  <a:cubicBezTo>
                    <a:pt x="216" y="281"/>
                    <a:pt x="238" y="281"/>
                    <a:pt x="259" y="259"/>
                  </a:cubicBezTo>
                  <a:cubicBezTo>
                    <a:pt x="410" y="216"/>
                    <a:pt x="410" y="22"/>
                    <a:pt x="410" y="22"/>
                  </a:cubicBezTo>
                  <a:lnTo>
                    <a:pt x="367" y="1"/>
                  </a:ln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4722491" y="3429543"/>
              <a:ext cx="38400" cy="33739"/>
            </a:xfrm>
            <a:custGeom>
              <a:avLst/>
              <a:gdLst/>
              <a:ahLst/>
              <a:cxnLst/>
              <a:rect l="l" t="t" r="r" b="b"/>
              <a:pathLst>
                <a:path w="173" h="152" extrusionOk="0">
                  <a:moveTo>
                    <a:pt x="86" y="1"/>
                  </a:moveTo>
                  <a:cubicBezTo>
                    <a:pt x="43" y="1"/>
                    <a:pt x="0" y="22"/>
                    <a:pt x="0" y="87"/>
                  </a:cubicBezTo>
                  <a:cubicBezTo>
                    <a:pt x="0" y="130"/>
                    <a:pt x="43" y="151"/>
                    <a:pt x="86" y="151"/>
                  </a:cubicBezTo>
                  <a:cubicBezTo>
                    <a:pt x="130" y="151"/>
                    <a:pt x="173" y="130"/>
                    <a:pt x="173" y="87"/>
                  </a:cubicBezTo>
                  <a:cubicBezTo>
                    <a:pt x="173" y="22"/>
                    <a:pt x="130" y="1"/>
                    <a:pt x="86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4603075" y="3429543"/>
              <a:ext cx="38400" cy="33739"/>
            </a:xfrm>
            <a:custGeom>
              <a:avLst/>
              <a:gdLst/>
              <a:ahLst/>
              <a:cxnLst/>
              <a:rect l="l" t="t" r="r" b="b"/>
              <a:pathLst>
                <a:path w="173" h="152" extrusionOk="0">
                  <a:moveTo>
                    <a:pt x="86" y="1"/>
                  </a:moveTo>
                  <a:cubicBezTo>
                    <a:pt x="43" y="1"/>
                    <a:pt x="0" y="22"/>
                    <a:pt x="0" y="87"/>
                  </a:cubicBezTo>
                  <a:cubicBezTo>
                    <a:pt x="0" y="130"/>
                    <a:pt x="43" y="151"/>
                    <a:pt x="86" y="151"/>
                  </a:cubicBezTo>
                  <a:cubicBezTo>
                    <a:pt x="129" y="151"/>
                    <a:pt x="172" y="130"/>
                    <a:pt x="172" y="87"/>
                  </a:cubicBezTo>
                  <a:cubicBezTo>
                    <a:pt x="172" y="22"/>
                    <a:pt x="129" y="1"/>
                    <a:pt x="86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3"/>
            <p:cNvSpPr/>
            <p:nvPr/>
          </p:nvSpPr>
          <p:spPr>
            <a:xfrm>
              <a:off x="4560014" y="3123672"/>
              <a:ext cx="434159" cy="310976"/>
            </a:xfrm>
            <a:custGeom>
              <a:avLst/>
              <a:gdLst/>
              <a:ahLst/>
              <a:cxnLst/>
              <a:rect l="l" t="t" r="r" b="b"/>
              <a:pathLst>
                <a:path w="1956" h="1401" extrusionOk="0">
                  <a:moveTo>
                    <a:pt x="711" y="1"/>
                  </a:moveTo>
                  <a:cubicBezTo>
                    <a:pt x="323" y="1"/>
                    <a:pt x="0" y="324"/>
                    <a:pt x="0" y="733"/>
                  </a:cubicBezTo>
                  <a:lnTo>
                    <a:pt x="1228" y="927"/>
                  </a:lnTo>
                  <a:cubicBezTo>
                    <a:pt x="1228" y="970"/>
                    <a:pt x="1249" y="1077"/>
                    <a:pt x="1292" y="1163"/>
                  </a:cubicBezTo>
                  <a:cubicBezTo>
                    <a:pt x="1335" y="1314"/>
                    <a:pt x="1465" y="1400"/>
                    <a:pt x="1465" y="1400"/>
                  </a:cubicBezTo>
                  <a:lnTo>
                    <a:pt x="1658" y="1206"/>
                  </a:lnTo>
                  <a:lnTo>
                    <a:pt x="1744" y="1034"/>
                  </a:lnTo>
                  <a:lnTo>
                    <a:pt x="1895" y="1056"/>
                  </a:lnTo>
                  <a:cubicBezTo>
                    <a:pt x="1955" y="1036"/>
                    <a:pt x="1829" y="420"/>
                    <a:pt x="1777" y="420"/>
                  </a:cubicBezTo>
                  <a:cubicBezTo>
                    <a:pt x="1773" y="420"/>
                    <a:pt x="1769" y="424"/>
                    <a:pt x="1766" y="431"/>
                  </a:cubicBezTo>
                  <a:cubicBezTo>
                    <a:pt x="1572" y="173"/>
                    <a:pt x="1292" y="1"/>
                    <a:pt x="926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4081907" y="3080610"/>
              <a:ext cx="1171296" cy="583331"/>
            </a:xfrm>
            <a:custGeom>
              <a:avLst/>
              <a:gdLst/>
              <a:ahLst/>
              <a:cxnLst/>
              <a:rect l="l" t="t" r="r" b="b"/>
              <a:pathLst>
                <a:path w="5277" h="2628" extrusionOk="0">
                  <a:moveTo>
                    <a:pt x="1" y="1"/>
                  </a:moveTo>
                  <a:cubicBezTo>
                    <a:pt x="1" y="1"/>
                    <a:pt x="2499" y="604"/>
                    <a:pt x="3619" y="1336"/>
                  </a:cubicBezTo>
                  <a:cubicBezTo>
                    <a:pt x="4760" y="2047"/>
                    <a:pt x="5277" y="2628"/>
                    <a:pt x="5277" y="2628"/>
                  </a:cubicBezTo>
                  <a:lnTo>
                    <a:pt x="4221" y="905"/>
                  </a:lnTo>
                  <a:cubicBezTo>
                    <a:pt x="4221" y="905"/>
                    <a:pt x="3059" y="281"/>
                    <a:pt x="2693" y="173"/>
                  </a:cubicBezTo>
                  <a:cubicBezTo>
                    <a:pt x="2305" y="6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1D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4655458" y="2998483"/>
              <a:ext cx="492535" cy="335837"/>
            </a:xfrm>
            <a:custGeom>
              <a:avLst/>
              <a:gdLst/>
              <a:ahLst/>
              <a:cxnLst/>
              <a:rect l="l" t="t" r="r" b="b"/>
              <a:pathLst>
                <a:path w="2219" h="1513" extrusionOk="0">
                  <a:moveTo>
                    <a:pt x="890" y="0"/>
                  </a:moveTo>
                  <a:cubicBezTo>
                    <a:pt x="301" y="0"/>
                    <a:pt x="1" y="629"/>
                    <a:pt x="1" y="629"/>
                  </a:cubicBezTo>
                  <a:lnTo>
                    <a:pt x="1" y="758"/>
                  </a:lnTo>
                  <a:lnTo>
                    <a:pt x="1465" y="1512"/>
                  </a:lnTo>
                  <a:lnTo>
                    <a:pt x="1745" y="1447"/>
                  </a:lnTo>
                  <a:cubicBezTo>
                    <a:pt x="1745" y="1447"/>
                    <a:pt x="2219" y="543"/>
                    <a:pt x="1336" y="112"/>
                  </a:cubicBezTo>
                  <a:cubicBezTo>
                    <a:pt x="1173" y="33"/>
                    <a:pt x="1024" y="0"/>
                    <a:pt x="890" y="0"/>
                  </a:cubicBezTo>
                  <a:close/>
                </a:path>
              </a:pathLst>
            </a:custGeom>
            <a:solidFill>
              <a:srgbClr val="81D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3"/>
            <p:cNvSpPr/>
            <p:nvPr/>
          </p:nvSpPr>
          <p:spPr>
            <a:xfrm>
              <a:off x="5071416" y="3391365"/>
              <a:ext cx="927359" cy="702971"/>
            </a:xfrm>
            <a:custGeom>
              <a:avLst/>
              <a:gdLst/>
              <a:ahLst/>
              <a:cxnLst/>
              <a:rect l="l" t="t" r="r" b="b"/>
              <a:pathLst>
                <a:path w="4178" h="3167" extrusionOk="0">
                  <a:moveTo>
                    <a:pt x="3898" y="0"/>
                  </a:moveTo>
                  <a:lnTo>
                    <a:pt x="0" y="1572"/>
                  </a:lnTo>
                  <a:lnTo>
                    <a:pt x="0" y="3166"/>
                  </a:lnTo>
                  <a:lnTo>
                    <a:pt x="4178" y="819"/>
                  </a:lnTo>
                  <a:lnTo>
                    <a:pt x="3898" y="0"/>
                  </a:lnTo>
                  <a:close/>
                </a:path>
              </a:pathLst>
            </a:custGeom>
            <a:solidFill>
              <a:srgbClr val="F08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3"/>
            <p:cNvSpPr/>
            <p:nvPr/>
          </p:nvSpPr>
          <p:spPr>
            <a:xfrm>
              <a:off x="5946170" y="3097924"/>
              <a:ext cx="430385" cy="427509"/>
            </a:xfrm>
            <a:custGeom>
              <a:avLst/>
              <a:gdLst/>
              <a:ahLst/>
              <a:cxnLst/>
              <a:rect l="l" t="t" r="r" b="b"/>
              <a:pathLst>
                <a:path w="1939" h="1926" extrusionOk="0">
                  <a:moveTo>
                    <a:pt x="1378" y="1"/>
                  </a:moveTo>
                  <a:cubicBezTo>
                    <a:pt x="1210" y="1"/>
                    <a:pt x="474" y="892"/>
                    <a:pt x="474" y="892"/>
                  </a:cubicBezTo>
                  <a:cubicBezTo>
                    <a:pt x="474" y="892"/>
                    <a:pt x="560" y="547"/>
                    <a:pt x="560" y="461"/>
                  </a:cubicBezTo>
                  <a:cubicBezTo>
                    <a:pt x="560" y="353"/>
                    <a:pt x="431" y="353"/>
                    <a:pt x="431" y="353"/>
                  </a:cubicBezTo>
                  <a:cubicBezTo>
                    <a:pt x="431" y="353"/>
                    <a:pt x="237" y="720"/>
                    <a:pt x="151" y="892"/>
                  </a:cubicBezTo>
                  <a:cubicBezTo>
                    <a:pt x="65" y="1086"/>
                    <a:pt x="151" y="1322"/>
                    <a:pt x="151" y="1322"/>
                  </a:cubicBezTo>
                  <a:lnTo>
                    <a:pt x="0" y="1409"/>
                  </a:lnTo>
                  <a:lnTo>
                    <a:pt x="151" y="1925"/>
                  </a:lnTo>
                  <a:lnTo>
                    <a:pt x="431" y="1710"/>
                  </a:lnTo>
                  <a:cubicBezTo>
                    <a:pt x="431" y="1710"/>
                    <a:pt x="479" y="1748"/>
                    <a:pt x="587" y="1748"/>
                  </a:cubicBezTo>
                  <a:cubicBezTo>
                    <a:pt x="641" y="1748"/>
                    <a:pt x="711" y="1739"/>
                    <a:pt x="797" y="1710"/>
                  </a:cubicBezTo>
                  <a:cubicBezTo>
                    <a:pt x="1077" y="1624"/>
                    <a:pt x="1357" y="1366"/>
                    <a:pt x="1357" y="1366"/>
                  </a:cubicBezTo>
                  <a:cubicBezTo>
                    <a:pt x="1357" y="1366"/>
                    <a:pt x="1938" y="1150"/>
                    <a:pt x="1831" y="999"/>
                  </a:cubicBezTo>
                  <a:cubicBezTo>
                    <a:pt x="1810" y="975"/>
                    <a:pt x="1779" y="965"/>
                    <a:pt x="1741" y="965"/>
                  </a:cubicBezTo>
                  <a:cubicBezTo>
                    <a:pt x="1646" y="965"/>
                    <a:pt x="1511" y="1027"/>
                    <a:pt x="1414" y="1079"/>
                  </a:cubicBezTo>
                  <a:lnTo>
                    <a:pt x="1414" y="1079"/>
                  </a:lnTo>
                  <a:cubicBezTo>
                    <a:pt x="1598" y="967"/>
                    <a:pt x="1912" y="754"/>
                    <a:pt x="1787" y="676"/>
                  </a:cubicBezTo>
                  <a:cubicBezTo>
                    <a:pt x="1769" y="658"/>
                    <a:pt x="1744" y="650"/>
                    <a:pt x="1713" y="650"/>
                  </a:cubicBezTo>
                  <a:cubicBezTo>
                    <a:pt x="1546" y="650"/>
                    <a:pt x="1235" y="894"/>
                    <a:pt x="1190" y="930"/>
                  </a:cubicBezTo>
                  <a:lnTo>
                    <a:pt x="1190" y="930"/>
                  </a:lnTo>
                  <a:cubicBezTo>
                    <a:pt x="1253" y="879"/>
                    <a:pt x="1821" y="412"/>
                    <a:pt x="1658" y="310"/>
                  </a:cubicBezTo>
                  <a:cubicBezTo>
                    <a:pt x="1649" y="304"/>
                    <a:pt x="1637" y="301"/>
                    <a:pt x="1623" y="301"/>
                  </a:cubicBezTo>
                  <a:cubicBezTo>
                    <a:pt x="1452" y="301"/>
                    <a:pt x="991" y="763"/>
                    <a:pt x="991" y="763"/>
                  </a:cubicBezTo>
                  <a:cubicBezTo>
                    <a:pt x="991" y="763"/>
                    <a:pt x="1508" y="95"/>
                    <a:pt x="1400" y="9"/>
                  </a:cubicBezTo>
                  <a:cubicBezTo>
                    <a:pt x="1394" y="3"/>
                    <a:pt x="1387" y="1"/>
                    <a:pt x="1378" y="1"/>
                  </a:cubicBez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6051158" y="3286152"/>
              <a:ext cx="38621" cy="100551"/>
            </a:xfrm>
            <a:custGeom>
              <a:avLst/>
              <a:gdLst/>
              <a:ahLst/>
              <a:cxnLst/>
              <a:rect l="l" t="t" r="r" b="b"/>
              <a:pathLst>
                <a:path w="174" h="453" extrusionOk="0">
                  <a:moveTo>
                    <a:pt x="1" y="1"/>
                  </a:moveTo>
                  <a:lnTo>
                    <a:pt x="1" y="44"/>
                  </a:lnTo>
                  <a:cubicBezTo>
                    <a:pt x="1" y="44"/>
                    <a:pt x="87" y="130"/>
                    <a:pt x="87" y="238"/>
                  </a:cubicBezTo>
                  <a:cubicBezTo>
                    <a:pt x="65" y="345"/>
                    <a:pt x="1" y="410"/>
                    <a:pt x="1" y="410"/>
                  </a:cubicBezTo>
                  <a:cubicBezTo>
                    <a:pt x="1" y="410"/>
                    <a:pt x="1" y="431"/>
                    <a:pt x="22" y="453"/>
                  </a:cubicBezTo>
                  <a:cubicBezTo>
                    <a:pt x="65" y="431"/>
                    <a:pt x="130" y="345"/>
                    <a:pt x="130" y="238"/>
                  </a:cubicBezTo>
                  <a:cubicBezTo>
                    <a:pt x="173" y="108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6142163" y="3233546"/>
              <a:ext cx="105210" cy="143613"/>
            </a:xfrm>
            <a:custGeom>
              <a:avLst/>
              <a:gdLst/>
              <a:ahLst/>
              <a:cxnLst/>
              <a:rect l="l" t="t" r="r" b="b"/>
              <a:pathLst>
                <a:path w="474" h="647" extrusionOk="0">
                  <a:moveTo>
                    <a:pt x="0" y="1"/>
                  </a:moveTo>
                  <a:lnTo>
                    <a:pt x="0" y="44"/>
                  </a:lnTo>
                  <a:cubicBezTo>
                    <a:pt x="0" y="44"/>
                    <a:pt x="108" y="130"/>
                    <a:pt x="237" y="324"/>
                  </a:cubicBezTo>
                  <a:cubicBezTo>
                    <a:pt x="345" y="475"/>
                    <a:pt x="409" y="604"/>
                    <a:pt x="409" y="604"/>
                  </a:cubicBezTo>
                  <a:cubicBezTo>
                    <a:pt x="409" y="647"/>
                    <a:pt x="409" y="647"/>
                    <a:pt x="431" y="647"/>
                  </a:cubicBezTo>
                  <a:cubicBezTo>
                    <a:pt x="452" y="647"/>
                    <a:pt x="474" y="604"/>
                    <a:pt x="474" y="604"/>
                  </a:cubicBezTo>
                  <a:cubicBezTo>
                    <a:pt x="474" y="604"/>
                    <a:pt x="431" y="475"/>
                    <a:pt x="302" y="281"/>
                  </a:cubicBezTo>
                  <a:cubicBezTo>
                    <a:pt x="151" y="109"/>
                    <a:pt x="43" y="1"/>
                    <a:pt x="43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3632655" y="3391365"/>
              <a:ext cx="918037" cy="702971"/>
            </a:xfrm>
            <a:custGeom>
              <a:avLst/>
              <a:gdLst/>
              <a:ahLst/>
              <a:cxnLst/>
              <a:rect l="l" t="t" r="r" b="b"/>
              <a:pathLst>
                <a:path w="4136" h="3167" extrusionOk="0">
                  <a:moveTo>
                    <a:pt x="259" y="0"/>
                  </a:moveTo>
                  <a:lnTo>
                    <a:pt x="1" y="819"/>
                  </a:lnTo>
                  <a:lnTo>
                    <a:pt x="4135" y="3166"/>
                  </a:lnTo>
                  <a:lnTo>
                    <a:pt x="4135" y="1572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F08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3255096" y="3097924"/>
              <a:ext cx="430385" cy="427509"/>
            </a:xfrm>
            <a:custGeom>
              <a:avLst/>
              <a:gdLst/>
              <a:ahLst/>
              <a:cxnLst/>
              <a:rect l="l" t="t" r="r" b="b"/>
              <a:pathLst>
                <a:path w="1939" h="1926" extrusionOk="0">
                  <a:moveTo>
                    <a:pt x="561" y="1"/>
                  </a:moveTo>
                  <a:cubicBezTo>
                    <a:pt x="552" y="1"/>
                    <a:pt x="544" y="3"/>
                    <a:pt x="539" y="9"/>
                  </a:cubicBezTo>
                  <a:cubicBezTo>
                    <a:pt x="431" y="95"/>
                    <a:pt x="948" y="763"/>
                    <a:pt x="948" y="763"/>
                  </a:cubicBezTo>
                  <a:cubicBezTo>
                    <a:pt x="948" y="763"/>
                    <a:pt x="486" y="301"/>
                    <a:pt x="298" y="301"/>
                  </a:cubicBezTo>
                  <a:cubicBezTo>
                    <a:pt x="283" y="301"/>
                    <a:pt x="270" y="304"/>
                    <a:pt x="259" y="310"/>
                  </a:cubicBezTo>
                  <a:cubicBezTo>
                    <a:pt x="108" y="418"/>
                    <a:pt x="754" y="935"/>
                    <a:pt x="754" y="935"/>
                  </a:cubicBezTo>
                  <a:cubicBezTo>
                    <a:pt x="754" y="935"/>
                    <a:pt x="390" y="650"/>
                    <a:pt x="205" y="650"/>
                  </a:cubicBezTo>
                  <a:cubicBezTo>
                    <a:pt x="174" y="650"/>
                    <a:pt x="148" y="658"/>
                    <a:pt x="130" y="676"/>
                  </a:cubicBezTo>
                  <a:cubicBezTo>
                    <a:pt x="21" y="754"/>
                    <a:pt x="335" y="964"/>
                    <a:pt x="521" y="1077"/>
                  </a:cubicBezTo>
                  <a:lnTo>
                    <a:pt x="521" y="1077"/>
                  </a:lnTo>
                  <a:cubicBezTo>
                    <a:pt x="424" y="1025"/>
                    <a:pt x="291" y="965"/>
                    <a:pt x="198" y="965"/>
                  </a:cubicBezTo>
                  <a:cubicBezTo>
                    <a:pt x="160" y="965"/>
                    <a:pt x="128" y="975"/>
                    <a:pt x="108" y="999"/>
                  </a:cubicBezTo>
                  <a:cubicBezTo>
                    <a:pt x="0" y="1150"/>
                    <a:pt x="560" y="1366"/>
                    <a:pt x="560" y="1366"/>
                  </a:cubicBezTo>
                  <a:cubicBezTo>
                    <a:pt x="560" y="1366"/>
                    <a:pt x="862" y="1624"/>
                    <a:pt x="1142" y="1710"/>
                  </a:cubicBezTo>
                  <a:cubicBezTo>
                    <a:pt x="1228" y="1739"/>
                    <a:pt x="1297" y="1748"/>
                    <a:pt x="1351" y="1748"/>
                  </a:cubicBezTo>
                  <a:cubicBezTo>
                    <a:pt x="1460" y="1748"/>
                    <a:pt x="1508" y="1710"/>
                    <a:pt x="1508" y="1710"/>
                  </a:cubicBezTo>
                  <a:lnTo>
                    <a:pt x="1766" y="1925"/>
                  </a:lnTo>
                  <a:lnTo>
                    <a:pt x="1938" y="1409"/>
                  </a:lnTo>
                  <a:lnTo>
                    <a:pt x="1766" y="1322"/>
                  </a:lnTo>
                  <a:cubicBezTo>
                    <a:pt x="1766" y="1322"/>
                    <a:pt x="1852" y="1086"/>
                    <a:pt x="1766" y="892"/>
                  </a:cubicBezTo>
                  <a:cubicBezTo>
                    <a:pt x="1702" y="720"/>
                    <a:pt x="1508" y="353"/>
                    <a:pt x="1508" y="353"/>
                  </a:cubicBezTo>
                  <a:cubicBezTo>
                    <a:pt x="1508" y="353"/>
                    <a:pt x="1379" y="353"/>
                    <a:pt x="1379" y="461"/>
                  </a:cubicBezTo>
                  <a:cubicBezTo>
                    <a:pt x="1379" y="547"/>
                    <a:pt x="1443" y="892"/>
                    <a:pt x="1443" y="892"/>
                  </a:cubicBezTo>
                  <a:cubicBezTo>
                    <a:pt x="1443" y="892"/>
                    <a:pt x="726" y="1"/>
                    <a:pt x="561" y="1"/>
                  </a:cubicBez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3546533" y="3284155"/>
              <a:ext cx="38621" cy="102549"/>
            </a:xfrm>
            <a:custGeom>
              <a:avLst/>
              <a:gdLst/>
              <a:ahLst/>
              <a:cxnLst/>
              <a:rect l="l" t="t" r="r" b="b"/>
              <a:pathLst>
                <a:path w="174" h="462" extrusionOk="0">
                  <a:moveTo>
                    <a:pt x="116" y="0"/>
                  </a:moveTo>
                  <a:cubicBezTo>
                    <a:pt x="97" y="0"/>
                    <a:pt x="87" y="10"/>
                    <a:pt x="87" y="10"/>
                  </a:cubicBezTo>
                  <a:cubicBezTo>
                    <a:pt x="87" y="10"/>
                    <a:pt x="1" y="117"/>
                    <a:pt x="1" y="247"/>
                  </a:cubicBezTo>
                  <a:cubicBezTo>
                    <a:pt x="1" y="376"/>
                    <a:pt x="87" y="462"/>
                    <a:pt x="109" y="462"/>
                  </a:cubicBezTo>
                  <a:cubicBezTo>
                    <a:pt x="152" y="440"/>
                    <a:pt x="152" y="419"/>
                    <a:pt x="152" y="397"/>
                  </a:cubicBezTo>
                  <a:cubicBezTo>
                    <a:pt x="152" y="397"/>
                    <a:pt x="66" y="354"/>
                    <a:pt x="66" y="247"/>
                  </a:cubicBezTo>
                  <a:cubicBezTo>
                    <a:pt x="66" y="139"/>
                    <a:pt x="152" y="53"/>
                    <a:pt x="152" y="53"/>
                  </a:cubicBezTo>
                  <a:cubicBezTo>
                    <a:pt x="173" y="31"/>
                    <a:pt x="152" y="10"/>
                    <a:pt x="152" y="10"/>
                  </a:cubicBezTo>
                  <a:cubicBezTo>
                    <a:pt x="137" y="3"/>
                    <a:pt x="125" y="0"/>
                    <a:pt x="116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3388940" y="3222004"/>
              <a:ext cx="110093" cy="155155"/>
            </a:xfrm>
            <a:custGeom>
              <a:avLst/>
              <a:gdLst/>
              <a:ahLst/>
              <a:cxnLst/>
              <a:rect l="l" t="t" r="r" b="b"/>
              <a:pathLst>
                <a:path w="496" h="699" extrusionOk="0">
                  <a:moveTo>
                    <a:pt x="453" y="0"/>
                  </a:moveTo>
                  <a:cubicBezTo>
                    <a:pt x="441" y="0"/>
                    <a:pt x="431" y="10"/>
                    <a:pt x="431" y="10"/>
                  </a:cubicBezTo>
                  <a:cubicBezTo>
                    <a:pt x="431" y="10"/>
                    <a:pt x="323" y="117"/>
                    <a:pt x="173" y="311"/>
                  </a:cubicBezTo>
                  <a:cubicBezTo>
                    <a:pt x="43" y="505"/>
                    <a:pt x="0" y="634"/>
                    <a:pt x="0" y="634"/>
                  </a:cubicBezTo>
                  <a:cubicBezTo>
                    <a:pt x="0" y="656"/>
                    <a:pt x="0" y="699"/>
                    <a:pt x="22" y="699"/>
                  </a:cubicBezTo>
                  <a:cubicBezTo>
                    <a:pt x="22" y="699"/>
                    <a:pt x="43" y="699"/>
                    <a:pt x="65" y="634"/>
                  </a:cubicBezTo>
                  <a:cubicBezTo>
                    <a:pt x="65" y="634"/>
                    <a:pt x="108" y="505"/>
                    <a:pt x="237" y="333"/>
                  </a:cubicBezTo>
                  <a:cubicBezTo>
                    <a:pt x="366" y="182"/>
                    <a:pt x="474" y="74"/>
                    <a:pt x="474" y="74"/>
                  </a:cubicBezTo>
                  <a:cubicBezTo>
                    <a:pt x="496" y="53"/>
                    <a:pt x="474" y="10"/>
                    <a:pt x="474" y="10"/>
                  </a:cubicBezTo>
                  <a:cubicBezTo>
                    <a:pt x="467" y="3"/>
                    <a:pt x="460" y="0"/>
                    <a:pt x="453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3" name="Google Shape;973;p43"/>
          <p:cNvSpPr txBox="1">
            <a:spLocks noGrp="1"/>
          </p:cNvSpPr>
          <p:nvPr>
            <p:ph type="subTitle" idx="1"/>
          </p:nvPr>
        </p:nvSpPr>
        <p:spPr>
          <a:xfrm>
            <a:off x="2105248" y="776177"/>
            <a:ext cx="4986668" cy="2519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SV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fundamento legal de la familia es el matrimonio y descansa en la igualdad jurídica de los cónyuges.</a:t>
            </a:r>
          </a:p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Estado fomentará el matrimonio; pero la falta de éste no afectará el goce de los derechos que se establezan en favor de la familia.</a:t>
            </a:r>
            <a:endParaRPr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49"/>
          <p:cNvSpPr/>
          <p:nvPr/>
        </p:nvSpPr>
        <p:spPr>
          <a:xfrm>
            <a:off x="3519122" y="1378399"/>
            <a:ext cx="5095291" cy="2470221"/>
          </a:xfrm>
          <a:custGeom>
            <a:avLst/>
            <a:gdLst/>
            <a:ahLst/>
            <a:cxnLst/>
            <a:rect l="l" t="t" r="r" b="b"/>
            <a:pathLst>
              <a:path w="31161" h="15107" extrusionOk="0">
                <a:moveTo>
                  <a:pt x="12217" y="0"/>
                </a:moveTo>
                <a:cubicBezTo>
                  <a:pt x="7071" y="0"/>
                  <a:pt x="2576" y="43"/>
                  <a:pt x="2068" y="156"/>
                </a:cubicBezTo>
                <a:cubicBezTo>
                  <a:pt x="1766" y="221"/>
                  <a:pt x="1508" y="307"/>
                  <a:pt x="1292" y="393"/>
                </a:cubicBezTo>
                <a:cubicBezTo>
                  <a:pt x="496" y="716"/>
                  <a:pt x="0" y="1706"/>
                  <a:pt x="43" y="2805"/>
                </a:cubicBezTo>
                <a:cubicBezTo>
                  <a:pt x="237" y="6121"/>
                  <a:pt x="668" y="13313"/>
                  <a:pt x="1185" y="14175"/>
                </a:cubicBezTo>
                <a:cubicBezTo>
                  <a:pt x="1526" y="14755"/>
                  <a:pt x="9371" y="15106"/>
                  <a:pt x="16783" y="15106"/>
                </a:cubicBezTo>
                <a:cubicBezTo>
                  <a:pt x="23410" y="15106"/>
                  <a:pt x="29690" y="14825"/>
                  <a:pt x="29954" y="14175"/>
                </a:cubicBezTo>
                <a:cubicBezTo>
                  <a:pt x="30514" y="12797"/>
                  <a:pt x="31160" y="285"/>
                  <a:pt x="28210" y="156"/>
                </a:cubicBezTo>
                <a:cubicBezTo>
                  <a:pt x="26538" y="71"/>
                  <a:pt x="18839" y="0"/>
                  <a:pt x="122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9"/>
          <p:cNvSpPr/>
          <p:nvPr/>
        </p:nvSpPr>
        <p:spPr>
          <a:xfrm>
            <a:off x="2487342" y="826372"/>
            <a:ext cx="1975588" cy="1573014"/>
          </a:xfrm>
          <a:custGeom>
            <a:avLst/>
            <a:gdLst/>
            <a:ahLst/>
            <a:cxnLst/>
            <a:rect l="l" t="t" r="r" b="b"/>
            <a:pathLst>
              <a:path w="12082" h="9620" extrusionOk="0">
                <a:moveTo>
                  <a:pt x="9248" y="0"/>
                </a:moveTo>
                <a:cubicBezTo>
                  <a:pt x="8728" y="0"/>
                  <a:pt x="8313" y="108"/>
                  <a:pt x="8313" y="108"/>
                </a:cubicBezTo>
                <a:cubicBezTo>
                  <a:pt x="8313" y="108"/>
                  <a:pt x="2004" y="259"/>
                  <a:pt x="1357" y="1292"/>
                </a:cubicBezTo>
                <a:cubicBezTo>
                  <a:pt x="711" y="2305"/>
                  <a:pt x="1" y="7236"/>
                  <a:pt x="2370" y="8722"/>
                </a:cubicBezTo>
                <a:cubicBezTo>
                  <a:pt x="3331" y="9325"/>
                  <a:pt x="4882" y="9620"/>
                  <a:pt x="6433" y="9620"/>
                </a:cubicBezTo>
                <a:cubicBezTo>
                  <a:pt x="8702" y="9620"/>
                  <a:pt x="10970" y="8989"/>
                  <a:pt x="11392" y="7774"/>
                </a:cubicBezTo>
                <a:cubicBezTo>
                  <a:pt x="12082" y="5728"/>
                  <a:pt x="11629" y="1292"/>
                  <a:pt x="10746" y="474"/>
                </a:cubicBezTo>
                <a:cubicBezTo>
                  <a:pt x="10327" y="97"/>
                  <a:pt x="9740" y="0"/>
                  <a:pt x="92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9"/>
          <p:cNvSpPr txBox="1">
            <a:spLocks noGrp="1"/>
          </p:cNvSpPr>
          <p:nvPr>
            <p:ph type="title"/>
          </p:nvPr>
        </p:nvSpPr>
        <p:spPr>
          <a:xfrm>
            <a:off x="4425025" y="409307"/>
            <a:ext cx="3601800" cy="26973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Art. La Ley regulará las relaciones personales y patrimoniales de los cónyuges entre sí y entre ellos y sus hijos, estableciendo los derechos y deberes recíprocos sobre bases equitativas; y creará las instituciones necesarias para garantizar su aplicabilidad.</a:t>
            </a:r>
            <a:endParaRPr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3" name="Google Shape;1113;p49"/>
          <p:cNvSpPr txBox="1">
            <a:spLocks noGrp="1"/>
          </p:cNvSpPr>
          <p:nvPr>
            <p:ph type="title" idx="2"/>
          </p:nvPr>
        </p:nvSpPr>
        <p:spPr>
          <a:xfrm>
            <a:off x="2888425" y="1050150"/>
            <a:ext cx="1292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Art.33</a:t>
            </a:r>
            <a:endParaRPr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14" name="Google Shape;1114;p49"/>
          <p:cNvGrpSpPr/>
          <p:nvPr/>
        </p:nvGrpSpPr>
        <p:grpSpPr>
          <a:xfrm>
            <a:off x="425302" y="128333"/>
            <a:ext cx="3999723" cy="4542105"/>
            <a:chOff x="970450" y="-960875"/>
            <a:chExt cx="5664850" cy="7618425"/>
          </a:xfrm>
        </p:grpSpPr>
        <p:sp>
          <p:nvSpPr>
            <p:cNvPr id="1115" name="Google Shape;1115;p49"/>
            <p:cNvSpPr/>
            <p:nvPr/>
          </p:nvSpPr>
          <p:spPr>
            <a:xfrm>
              <a:off x="970450" y="1052400"/>
              <a:ext cx="927675" cy="2319100"/>
            </a:xfrm>
            <a:custGeom>
              <a:avLst/>
              <a:gdLst/>
              <a:ahLst/>
              <a:cxnLst/>
              <a:rect l="l" t="t" r="r" b="b"/>
              <a:pathLst>
                <a:path w="37107" h="92764" extrusionOk="0">
                  <a:moveTo>
                    <a:pt x="34421" y="0"/>
                  </a:moveTo>
                  <a:lnTo>
                    <a:pt x="3663" y="50749"/>
                  </a:lnTo>
                  <a:cubicBezTo>
                    <a:pt x="1" y="56825"/>
                    <a:pt x="1086" y="64636"/>
                    <a:pt x="6239" y="69437"/>
                  </a:cubicBezTo>
                  <a:lnTo>
                    <a:pt x="31139" y="92764"/>
                  </a:lnTo>
                  <a:lnTo>
                    <a:pt x="37106" y="43344"/>
                  </a:lnTo>
                  <a:lnTo>
                    <a:pt x="34421" y="0"/>
                  </a:lnTo>
                  <a:close/>
                </a:path>
              </a:pathLst>
            </a:custGeom>
            <a:solidFill>
              <a:srgbClr val="A9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1474275" y="1691850"/>
              <a:ext cx="423850" cy="1680325"/>
            </a:xfrm>
            <a:custGeom>
              <a:avLst/>
              <a:gdLst/>
              <a:ahLst/>
              <a:cxnLst/>
              <a:rect l="l" t="t" r="r" b="b"/>
              <a:pathLst>
                <a:path w="16954" h="67213" extrusionOk="0">
                  <a:moveTo>
                    <a:pt x="15868" y="0"/>
                  </a:moveTo>
                  <a:lnTo>
                    <a:pt x="1" y="56906"/>
                  </a:lnTo>
                  <a:lnTo>
                    <a:pt x="10986" y="67213"/>
                  </a:lnTo>
                  <a:lnTo>
                    <a:pt x="16953" y="17793"/>
                  </a:lnTo>
                  <a:lnTo>
                    <a:pt x="15868" y="0"/>
                  </a:lnTo>
                  <a:close/>
                </a:path>
              </a:pathLst>
            </a:custGeom>
            <a:solidFill>
              <a:srgbClr val="976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1748900" y="-960875"/>
              <a:ext cx="1674925" cy="1829575"/>
            </a:xfrm>
            <a:custGeom>
              <a:avLst/>
              <a:gdLst/>
              <a:ahLst/>
              <a:cxnLst/>
              <a:rect l="l" t="t" r="r" b="b"/>
              <a:pathLst>
                <a:path w="66997" h="73183" extrusionOk="0">
                  <a:moveTo>
                    <a:pt x="34503" y="1"/>
                  </a:moveTo>
                  <a:cubicBezTo>
                    <a:pt x="22026" y="1"/>
                    <a:pt x="11935" y="10118"/>
                    <a:pt x="11935" y="22595"/>
                  </a:cubicBezTo>
                  <a:lnTo>
                    <a:pt x="11935" y="26203"/>
                  </a:lnTo>
                  <a:cubicBezTo>
                    <a:pt x="11827" y="28508"/>
                    <a:pt x="11529" y="31220"/>
                    <a:pt x="10579" y="32414"/>
                  </a:cubicBezTo>
                  <a:cubicBezTo>
                    <a:pt x="8816" y="34584"/>
                    <a:pt x="4802" y="34448"/>
                    <a:pt x="4802" y="38679"/>
                  </a:cubicBezTo>
                  <a:cubicBezTo>
                    <a:pt x="4802" y="42938"/>
                    <a:pt x="7216" y="42070"/>
                    <a:pt x="7216" y="45433"/>
                  </a:cubicBezTo>
                  <a:cubicBezTo>
                    <a:pt x="7216" y="48797"/>
                    <a:pt x="1" y="50885"/>
                    <a:pt x="1" y="58127"/>
                  </a:cubicBezTo>
                  <a:cubicBezTo>
                    <a:pt x="1" y="65342"/>
                    <a:pt x="2198" y="72232"/>
                    <a:pt x="23734" y="72232"/>
                  </a:cubicBezTo>
                  <a:cubicBezTo>
                    <a:pt x="27269" y="72876"/>
                    <a:pt x="31168" y="73183"/>
                    <a:pt x="35353" y="73183"/>
                  </a:cubicBezTo>
                  <a:cubicBezTo>
                    <a:pt x="36981" y="73183"/>
                    <a:pt x="38652" y="73136"/>
                    <a:pt x="40361" y="73045"/>
                  </a:cubicBezTo>
                  <a:cubicBezTo>
                    <a:pt x="60677" y="71960"/>
                    <a:pt x="66997" y="62467"/>
                    <a:pt x="66997" y="56500"/>
                  </a:cubicBezTo>
                  <a:cubicBezTo>
                    <a:pt x="66997" y="50478"/>
                    <a:pt x="61735" y="45515"/>
                    <a:pt x="59592" y="43101"/>
                  </a:cubicBezTo>
                  <a:cubicBezTo>
                    <a:pt x="57992" y="41338"/>
                    <a:pt x="57314" y="36971"/>
                    <a:pt x="57097" y="32685"/>
                  </a:cubicBezTo>
                  <a:lnTo>
                    <a:pt x="57097" y="22622"/>
                  </a:lnTo>
                  <a:lnTo>
                    <a:pt x="57097" y="22378"/>
                  </a:lnTo>
                  <a:lnTo>
                    <a:pt x="57097" y="22270"/>
                  </a:lnTo>
                  <a:cubicBezTo>
                    <a:pt x="56907" y="9928"/>
                    <a:pt x="46871" y="1"/>
                    <a:pt x="34503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1718400" y="769625"/>
              <a:ext cx="2097375" cy="3265050"/>
            </a:xfrm>
            <a:custGeom>
              <a:avLst/>
              <a:gdLst/>
              <a:ahLst/>
              <a:cxnLst/>
              <a:rect l="l" t="t" r="r" b="b"/>
              <a:pathLst>
                <a:path w="83895" h="130602" extrusionOk="0">
                  <a:moveTo>
                    <a:pt x="32413" y="1"/>
                  </a:moveTo>
                  <a:lnTo>
                    <a:pt x="12071" y="7406"/>
                  </a:lnTo>
                  <a:cubicBezTo>
                    <a:pt x="9358" y="8409"/>
                    <a:pt x="6809" y="9711"/>
                    <a:pt x="4476" y="11311"/>
                  </a:cubicBezTo>
                  <a:lnTo>
                    <a:pt x="0" y="130602"/>
                  </a:lnTo>
                  <a:lnTo>
                    <a:pt x="83895" y="130602"/>
                  </a:lnTo>
                  <a:lnTo>
                    <a:pt x="76652" y="7623"/>
                  </a:lnTo>
                  <a:lnTo>
                    <a:pt x="54031" y="1"/>
                  </a:lnTo>
                  <a:close/>
                </a:path>
              </a:pathLst>
            </a:custGeom>
            <a:solidFill>
              <a:srgbClr val="A9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1816725" y="3503025"/>
              <a:ext cx="918850" cy="3142325"/>
            </a:xfrm>
            <a:custGeom>
              <a:avLst/>
              <a:gdLst/>
              <a:ahLst/>
              <a:cxnLst/>
              <a:rect l="l" t="t" r="r" b="b"/>
              <a:pathLst>
                <a:path w="36754" h="125693" extrusionOk="0">
                  <a:moveTo>
                    <a:pt x="0" y="1"/>
                  </a:moveTo>
                  <a:lnTo>
                    <a:pt x="6374" y="125693"/>
                  </a:lnTo>
                  <a:lnTo>
                    <a:pt x="36753" y="125693"/>
                  </a:lnTo>
                  <a:lnTo>
                    <a:pt x="367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2733500" y="3503025"/>
              <a:ext cx="918850" cy="3142325"/>
            </a:xfrm>
            <a:custGeom>
              <a:avLst/>
              <a:gdLst/>
              <a:ahLst/>
              <a:cxnLst/>
              <a:rect l="l" t="t" r="r" b="b"/>
              <a:pathLst>
                <a:path w="36754" h="125693" extrusionOk="0">
                  <a:moveTo>
                    <a:pt x="1" y="1"/>
                  </a:moveTo>
                  <a:lnTo>
                    <a:pt x="1" y="125693"/>
                  </a:lnTo>
                  <a:lnTo>
                    <a:pt x="30380" y="125693"/>
                  </a:lnTo>
                  <a:lnTo>
                    <a:pt x="367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2199850" y="769625"/>
              <a:ext cx="1069375" cy="2733425"/>
            </a:xfrm>
            <a:custGeom>
              <a:avLst/>
              <a:gdLst/>
              <a:ahLst/>
              <a:cxnLst/>
              <a:rect l="l" t="t" r="r" b="b"/>
              <a:pathLst>
                <a:path w="42775" h="109337" extrusionOk="0">
                  <a:moveTo>
                    <a:pt x="13183" y="1"/>
                  </a:moveTo>
                  <a:lnTo>
                    <a:pt x="0" y="4802"/>
                  </a:lnTo>
                  <a:lnTo>
                    <a:pt x="0" y="109337"/>
                  </a:lnTo>
                  <a:lnTo>
                    <a:pt x="42775" y="109337"/>
                  </a:lnTo>
                  <a:lnTo>
                    <a:pt x="42775" y="2713"/>
                  </a:lnTo>
                  <a:lnTo>
                    <a:pt x="34773" y="1"/>
                  </a:ln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2098125" y="-489600"/>
              <a:ext cx="1158225" cy="1674250"/>
            </a:xfrm>
            <a:custGeom>
              <a:avLst/>
              <a:gdLst/>
              <a:ahLst/>
              <a:cxnLst/>
              <a:rect l="l" t="t" r="r" b="b"/>
              <a:pathLst>
                <a:path w="46329" h="66970" extrusionOk="0">
                  <a:moveTo>
                    <a:pt x="1" y="1"/>
                  </a:moveTo>
                  <a:lnTo>
                    <a:pt x="1" y="28725"/>
                  </a:lnTo>
                  <a:cubicBezTo>
                    <a:pt x="1" y="37106"/>
                    <a:pt x="6782" y="43914"/>
                    <a:pt x="15190" y="43914"/>
                  </a:cubicBezTo>
                  <a:cubicBezTo>
                    <a:pt x="15678" y="43914"/>
                    <a:pt x="16167" y="43887"/>
                    <a:pt x="16628" y="43887"/>
                  </a:cubicBezTo>
                  <a:lnTo>
                    <a:pt x="17604" y="50153"/>
                  </a:lnTo>
                  <a:cubicBezTo>
                    <a:pt x="14946" y="51916"/>
                    <a:pt x="13237" y="54493"/>
                    <a:pt x="13237" y="57368"/>
                  </a:cubicBezTo>
                  <a:cubicBezTo>
                    <a:pt x="13237" y="62657"/>
                    <a:pt x="18933" y="66970"/>
                    <a:pt x="25985" y="66970"/>
                  </a:cubicBezTo>
                  <a:cubicBezTo>
                    <a:pt x="33038" y="66970"/>
                    <a:pt x="38734" y="62657"/>
                    <a:pt x="38734" y="57368"/>
                  </a:cubicBezTo>
                  <a:cubicBezTo>
                    <a:pt x="38734" y="57097"/>
                    <a:pt x="38707" y="56852"/>
                    <a:pt x="38707" y="56635"/>
                  </a:cubicBezTo>
                  <a:lnTo>
                    <a:pt x="38707" y="23138"/>
                  </a:lnTo>
                  <a:lnTo>
                    <a:pt x="44565" y="17197"/>
                  </a:lnTo>
                  <a:cubicBezTo>
                    <a:pt x="46328" y="15434"/>
                    <a:pt x="46328" y="12586"/>
                    <a:pt x="44565" y="10823"/>
                  </a:cubicBezTo>
                  <a:cubicBezTo>
                    <a:pt x="43706" y="9949"/>
                    <a:pt x="42563" y="9512"/>
                    <a:pt x="41416" y="9512"/>
                  </a:cubicBezTo>
                  <a:cubicBezTo>
                    <a:pt x="40463" y="9512"/>
                    <a:pt x="39506" y="9813"/>
                    <a:pt x="38707" y="10416"/>
                  </a:cubicBezTo>
                  <a:lnTo>
                    <a:pt x="38707" y="1"/>
                  </a:ln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1718400" y="3425050"/>
              <a:ext cx="481475" cy="609625"/>
            </a:xfrm>
            <a:custGeom>
              <a:avLst/>
              <a:gdLst/>
              <a:ahLst/>
              <a:cxnLst/>
              <a:rect l="l" t="t" r="r" b="b"/>
              <a:pathLst>
                <a:path w="19259" h="24385" extrusionOk="0">
                  <a:moveTo>
                    <a:pt x="16899" y="1"/>
                  </a:moveTo>
                  <a:lnTo>
                    <a:pt x="814" y="2821"/>
                  </a:lnTo>
                  <a:lnTo>
                    <a:pt x="0" y="24385"/>
                  </a:lnTo>
                  <a:lnTo>
                    <a:pt x="19258" y="24385"/>
                  </a:lnTo>
                  <a:lnTo>
                    <a:pt x="19258" y="2984"/>
                  </a:lnTo>
                  <a:lnTo>
                    <a:pt x="16899" y="1"/>
                  </a:lnTo>
                  <a:close/>
                </a:path>
              </a:pathLst>
            </a:custGeom>
            <a:solidFill>
              <a:srgbClr val="A9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3269875" y="3425050"/>
              <a:ext cx="484200" cy="609625"/>
            </a:xfrm>
            <a:custGeom>
              <a:avLst/>
              <a:gdLst/>
              <a:ahLst/>
              <a:cxnLst/>
              <a:rect l="l" t="t" r="r" b="b"/>
              <a:pathLst>
                <a:path w="19368" h="24385" extrusionOk="0">
                  <a:moveTo>
                    <a:pt x="2361" y="1"/>
                  </a:moveTo>
                  <a:lnTo>
                    <a:pt x="1" y="2984"/>
                  </a:lnTo>
                  <a:lnTo>
                    <a:pt x="1" y="24385"/>
                  </a:lnTo>
                  <a:lnTo>
                    <a:pt x="19367" y="24385"/>
                  </a:lnTo>
                  <a:lnTo>
                    <a:pt x="19367" y="2984"/>
                  </a:lnTo>
                  <a:lnTo>
                    <a:pt x="2361" y="1"/>
                  </a:lnTo>
                  <a:close/>
                </a:path>
              </a:pathLst>
            </a:custGeom>
            <a:solidFill>
              <a:srgbClr val="A9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2720625" y="4209600"/>
              <a:ext cx="25800" cy="2447950"/>
            </a:xfrm>
            <a:custGeom>
              <a:avLst/>
              <a:gdLst/>
              <a:ahLst/>
              <a:cxnLst/>
              <a:rect l="l" t="t" r="r" b="b"/>
              <a:pathLst>
                <a:path w="1032" h="97918" extrusionOk="0">
                  <a:moveTo>
                    <a:pt x="516" y="1"/>
                  </a:moveTo>
                  <a:cubicBezTo>
                    <a:pt x="245" y="1"/>
                    <a:pt x="1" y="245"/>
                    <a:pt x="1" y="516"/>
                  </a:cubicBezTo>
                  <a:lnTo>
                    <a:pt x="1" y="97430"/>
                  </a:lnTo>
                  <a:cubicBezTo>
                    <a:pt x="1" y="97701"/>
                    <a:pt x="245" y="97918"/>
                    <a:pt x="516" y="97918"/>
                  </a:cubicBezTo>
                  <a:cubicBezTo>
                    <a:pt x="814" y="97918"/>
                    <a:pt x="1031" y="97701"/>
                    <a:pt x="1031" y="97430"/>
                  </a:cubicBezTo>
                  <a:lnTo>
                    <a:pt x="1031" y="516"/>
                  </a:lnTo>
                  <a:cubicBezTo>
                    <a:pt x="1031" y="245"/>
                    <a:pt x="787" y="1"/>
                    <a:pt x="516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5494725" y="2516300"/>
              <a:ext cx="1140575" cy="309175"/>
            </a:xfrm>
            <a:custGeom>
              <a:avLst/>
              <a:gdLst/>
              <a:ahLst/>
              <a:cxnLst/>
              <a:rect l="l" t="t" r="r" b="b"/>
              <a:pathLst>
                <a:path w="45623" h="12367" extrusionOk="0">
                  <a:moveTo>
                    <a:pt x="18527" y="0"/>
                  </a:moveTo>
                  <a:cubicBezTo>
                    <a:pt x="12971" y="0"/>
                    <a:pt x="8517" y="1632"/>
                    <a:pt x="8517" y="1632"/>
                  </a:cubicBezTo>
                  <a:lnTo>
                    <a:pt x="1302" y="927"/>
                  </a:lnTo>
                  <a:lnTo>
                    <a:pt x="0" y="11804"/>
                  </a:lnTo>
                  <a:lnTo>
                    <a:pt x="10145" y="11804"/>
                  </a:lnTo>
                  <a:cubicBezTo>
                    <a:pt x="10145" y="11804"/>
                    <a:pt x="18049" y="12367"/>
                    <a:pt x="24182" y="12367"/>
                  </a:cubicBezTo>
                  <a:cubicBezTo>
                    <a:pt x="25896" y="12367"/>
                    <a:pt x="27471" y="12323"/>
                    <a:pt x="28697" y="12210"/>
                  </a:cubicBezTo>
                  <a:cubicBezTo>
                    <a:pt x="34366" y="11668"/>
                    <a:pt x="40171" y="7735"/>
                    <a:pt x="41283" y="6921"/>
                  </a:cubicBezTo>
                  <a:cubicBezTo>
                    <a:pt x="42395" y="6135"/>
                    <a:pt x="43724" y="5809"/>
                    <a:pt x="44673" y="4263"/>
                  </a:cubicBezTo>
                  <a:cubicBezTo>
                    <a:pt x="45623" y="2744"/>
                    <a:pt x="44673" y="1632"/>
                    <a:pt x="44673" y="1632"/>
                  </a:cubicBezTo>
                  <a:lnTo>
                    <a:pt x="28046" y="1632"/>
                  </a:lnTo>
                  <a:cubicBezTo>
                    <a:pt x="28046" y="1632"/>
                    <a:pt x="25985" y="330"/>
                    <a:pt x="19855" y="32"/>
                  </a:cubicBezTo>
                  <a:cubicBezTo>
                    <a:pt x="19406" y="10"/>
                    <a:pt x="18963" y="0"/>
                    <a:pt x="18527" y="0"/>
                  </a:cubicBez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3634700" y="960175"/>
              <a:ext cx="1925825" cy="2062125"/>
            </a:xfrm>
            <a:custGeom>
              <a:avLst/>
              <a:gdLst/>
              <a:ahLst/>
              <a:cxnLst/>
              <a:rect l="l" t="t" r="r" b="b"/>
              <a:pathLst>
                <a:path w="77033" h="82485" extrusionOk="0">
                  <a:moveTo>
                    <a:pt x="0" y="1"/>
                  </a:moveTo>
                  <a:lnTo>
                    <a:pt x="0" y="57666"/>
                  </a:lnTo>
                  <a:lnTo>
                    <a:pt x="14919" y="74483"/>
                  </a:lnTo>
                  <a:cubicBezTo>
                    <a:pt x="19340" y="79500"/>
                    <a:pt x="25741" y="82376"/>
                    <a:pt x="32441" y="82376"/>
                  </a:cubicBezTo>
                  <a:lnTo>
                    <a:pt x="77032" y="82484"/>
                  </a:lnTo>
                  <a:lnTo>
                    <a:pt x="77032" y="62304"/>
                  </a:lnTo>
                  <a:lnTo>
                    <a:pt x="34692" y="56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9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5893450" y="2544200"/>
              <a:ext cx="316000" cy="41400"/>
            </a:xfrm>
            <a:custGeom>
              <a:avLst/>
              <a:gdLst/>
              <a:ahLst/>
              <a:cxnLst/>
              <a:rect l="l" t="t" r="r" b="b"/>
              <a:pathLst>
                <a:path w="12640" h="1656" extrusionOk="0">
                  <a:moveTo>
                    <a:pt x="12070" y="1"/>
                  </a:moveTo>
                  <a:lnTo>
                    <a:pt x="488" y="652"/>
                  </a:lnTo>
                  <a:cubicBezTo>
                    <a:pt x="217" y="679"/>
                    <a:pt x="0" y="923"/>
                    <a:pt x="0" y="1194"/>
                  </a:cubicBezTo>
                  <a:cubicBezTo>
                    <a:pt x="0" y="1465"/>
                    <a:pt x="244" y="1655"/>
                    <a:pt x="515" y="1655"/>
                  </a:cubicBezTo>
                  <a:lnTo>
                    <a:pt x="12152" y="1032"/>
                  </a:lnTo>
                  <a:cubicBezTo>
                    <a:pt x="12423" y="977"/>
                    <a:pt x="12640" y="733"/>
                    <a:pt x="12613" y="489"/>
                  </a:cubicBezTo>
                  <a:cubicBezTo>
                    <a:pt x="12586" y="218"/>
                    <a:pt x="12341" y="1"/>
                    <a:pt x="12070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5740875" y="2652525"/>
              <a:ext cx="702525" cy="109375"/>
            </a:xfrm>
            <a:custGeom>
              <a:avLst/>
              <a:gdLst/>
              <a:ahLst/>
              <a:cxnLst/>
              <a:rect l="l" t="t" r="r" b="b"/>
              <a:pathLst>
                <a:path w="28101" h="4375" extrusionOk="0">
                  <a:moveTo>
                    <a:pt x="4786" y="0"/>
                  </a:moveTo>
                  <a:cubicBezTo>
                    <a:pt x="2524" y="0"/>
                    <a:pt x="600" y="182"/>
                    <a:pt x="461" y="197"/>
                  </a:cubicBezTo>
                  <a:cubicBezTo>
                    <a:pt x="190" y="197"/>
                    <a:pt x="0" y="469"/>
                    <a:pt x="27" y="740"/>
                  </a:cubicBezTo>
                  <a:cubicBezTo>
                    <a:pt x="27" y="996"/>
                    <a:pt x="269" y="1203"/>
                    <a:pt x="524" y="1203"/>
                  </a:cubicBezTo>
                  <a:cubicBezTo>
                    <a:pt x="539" y="1203"/>
                    <a:pt x="554" y="1203"/>
                    <a:pt x="570" y="1201"/>
                  </a:cubicBezTo>
                  <a:cubicBezTo>
                    <a:pt x="616" y="1201"/>
                    <a:pt x="2514" y="1024"/>
                    <a:pt x="4739" y="1024"/>
                  </a:cubicBezTo>
                  <a:cubicBezTo>
                    <a:pt x="6408" y="1024"/>
                    <a:pt x="8261" y="1124"/>
                    <a:pt x="9656" y="1472"/>
                  </a:cubicBezTo>
                  <a:cubicBezTo>
                    <a:pt x="12993" y="2313"/>
                    <a:pt x="16600" y="3452"/>
                    <a:pt x="16654" y="3452"/>
                  </a:cubicBezTo>
                  <a:lnTo>
                    <a:pt x="16709" y="3507"/>
                  </a:lnTo>
                  <a:lnTo>
                    <a:pt x="16790" y="3507"/>
                  </a:lnTo>
                  <a:cubicBezTo>
                    <a:pt x="18268" y="3479"/>
                    <a:pt x="20452" y="3466"/>
                    <a:pt x="22347" y="3466"/>
                  </a:cubicBezTo>
                  <a:cubicBezTo>
                    <a:pt x="24242" y="3466"/>
                    <a:pt x="25849" y="3479"/>
                    <a:pt x="26175" y="3507"/>
                  </a:cubicBezTo>
                  <a:cubicBezTo>
                    <a:pt x="26744" y="3534"/>
                    <a:pt x="27097" y="4103"/>
                    <a:pt x="27097" y="4103"/>
                  </a:cubicBezTo>
                  <a:cubicBezTo>
                    <a:pt x="27205" y="4293"/>
                    <a:pt x="27368" y="4375"/>
                    <a:pt x="27531" y="4375"/>
                  </a:cubicBezTo>
                  <a:cubicBezTo>
                    <a:pt x="27639" y="4375"/>
                    <a:pt x="27694" y="4375"/>
                    <a:pt x="27775" y="4239"/>
                  </a:cubicBezTo>
                  <a:cubicBezTo>
                    <a:pt x="28046" y="4103"/>
                    <a:pt x="28101" y="3805"/>
                    <a:pt x="27965" y="3561"/>
                  </a:cubicBezTo>
                  <a:cubicBezTo>
                    <a:pt x="27938" y="3534"/>
                    <a:pt x="27368" y="2503"/>
                    <a:pt x="26229" y="2449"/>
                  </a:cubicBezTo>
                  <a:cubicBezTo>
                    <a:pt x="25958" y="2422"/>
                    <a:pt x="24927" y="2413"/>
                    <a:pt x="23639" y="2413"/>
                  </a:cubicBezTo>
                  <a:cubicBezTo>
                    <a:pt x="21063" y="2413"/>
                    <a:pt x="17459" y="2449"/>
                    <a:pt x="16844" y="2449"/>
                  </a:cubicBezTo>
                  <a:cubicBezTo>
                    <a:pt x="16302" y="2286"/>
                    <a:pt x="12993" y="1255"/>
                    <a:pt x="9900" y="469"/>
                  </a:cubicBezTo>
                  <a:cubicBezTo>
                    <a:pt x="8424" y="105"/>
                    <a:pt x="6507" y="0"/>
                    <a:pt x="4786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6146375" y="2583425"/>
              <a:ext cx="99700" cy="157450"/>
            </a:xfrm>
            <a:custGeom>
              <a:avLst/>
              <a:gdLst/>
              <a:ahLst/>
              <a:cxnLst/>
              <a:rect l="l" t="t" r="r" b="b"/>
              <a:pathLst>
                <a:path w="3988" h="6298" extrusionOk="0">
                  <a:moveTo>
                    <a:pt x="3436" y="0"/>
                  </a:moveTo>
                  <a:cubicBezTo>
                    <a:pt x="3255" y="0"/>
                    <a:pt x="3079" y="105"/>
                    <a:pt x="2984" y="276"/>
                  </a:cubicBezTo>
                  <a:lnTo>
                    <a:pt x="136" y="5565"/>
                  </a:lnTo>
                  <a:cubicBezTo>
                    <a:pt x="0" y="5782"/>
                    <a:pt x="82" y="6108"/>
                    <a:pt x="326" y="6243"/>
                  </a:cubicBezTo>
                  <a:cubicBezTo>
                    <a:pt x="407" y="6271"/>
                    <a:pt x="489" y="6298"/>
                    <a:pt x="570" y="6298"/>
                  </a:cubicBezTo>
                  <a:cubicBezTo>
                    <a:pt x="760" y="6298"/>
                    <a:pt x="950" y="6189"/>
                    <a:pt x="1004" y="6026"/>
                  </a:cubicBezTo>
                  <a:lnTo>
                    <a:pt x="3852" y="737"/>
                  </a:lnTo>
                  <a:cubicBezTo>
                    <a:pt x="3988" y="493"/>
                    <a:pt x="3879" y="195"/>
                    <a:pt x="3662" y="59"/>
                  </a:cubicBezTo>
                  <a:cubicBezTo>
                    <a:pt x="3589" y="19"/>
                    <a:pt x="3512" y="0"/>
                    <a:pt x="3436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>
              <a:off x="6177575" y="2652275"/>
              <a:ext cx="335000" cy="68250"/>
            </a:xfrm>
            <a:custGeom>
              <a:avLst/>
              <a:gdLst/>
              <a:ahLst/>
              <a:cxnLst/>
              <a:rect l="l" t="t" r="r" b="b"/>
              <a:pathLst>
                <a:path w="13400" h="2730" extrusionOk="0">
                  <a:moveTo>
                    <a:pt x="8176" y="0"/>
                  </a:moveTo>
                  <a:cubicBezTo>
                    <a:pt x="5406" y="0"/>
                    <a:pt x="1953" y="180"/>
                    <a:pt x="515" y="262"/>
                  </a:cubicBezTo>
                  <a:cubicBezTo>
                    <a:pt x="244" y="289"/>
                    <a:pt x="0" y="533"/>
                    <a:pt x="27" y="804"/>
                  </a:cubicBezTo>
                  <a:cubicBezTo>
                    <a:pt x="52" y="1050"/>
                    <a:pt x="254" y="1273"/>
                    <a:pt x="493" y="1273"/>
                  </a:cubicBezTo>
                  <a:cubicBezTo>
                    <a:pt x="518" y="1273"/>
                    <a:pt x="544" y="1270"/>
                    <a:pt x="570" y="1265"/>
                  </a:cubicBezTo>
                  <a:cubicBezTo>
                    <a:pt x="3308" y="1098"/>
                    <a:pt x="6218" y="990"/>
                    <a:pt x="8360" y="990"/>
                  </a:cubicBezTo>
                  <a:cubicBezTo>
                    <a:pt x="10036" y="990"/>
                    <a:pt x="11242" y="1056"/>
                    <a:pt x="11528" y="1211"/>
                  </a:cubicBezTo>
                  <a:cubicBezTo>
                    <a:pt x="12341" y="1645"/>
                    <a:pt x="12368" y="2215"/>
                    <a:pt x="12368" y="2215"/>
                  </a:cubicBezTo>
                  <a:cubicBezTo>
                    <a:pt x="12368" y="2486"/>
                    <a:pt x="12613" y="2730"/>
                    <a:pt x="12884" y="2730"/>
                  </a:cubicBezTo>
                  <a:cubicBezTo>
                    <a:pt x="13182" y="2730"/>
                    <a:pt x="13399" y="2540"/>
                    <a:pt x="13399" y="2242"/>
                  </a:cubicBezTo>
                  <a:cubicBezTo>
                    <a:pt x="13399" y="2188"/>
                    <a:pt x="13399" y="1075"/>
                    <a:pt x="11989" y="316"/>
                  </a:cubicBezTo>
                  <a:cubicBezTo>
                    <a:pt x="11536" y="79"/>
                    <a:pt x="10005" y="0"/>
                    <a:pt x="8176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6209425" y="2591650"/>
              <a:ext cx="372300" cy="85500"/>
            </a:xfrm>
            <a:custGeom>
              <a:avLst/>
              <a:gdLst/>
              <a:ahLst/>
              <a:cxnLst/>
              <a:rect l="l" t="t" r="r" b="b"/>
              <a:pathLst>
                <a:path w="14892" h="3420" extrusionOk="0">
                  <a:moveTo>
                    <a:pt x="9201" y="1"/>
                  </a:moveTo>
                  <a:cubicBezTo>
                    <a:pt x="6067" y="1"/>
                    <a:pt x="2155" y="240"/>
                    <a:pt x="516" y="354"/>
                  </a:cubicBezTo>
                  <a:cubicBezTo>
                    <a:pt x="245" y="381"/>
                    <a:pt x="1" y="625"/>
                    <a:pt x="28" y="897"/>
                  </a:cubicBezTo>
                  <a:cubicBezTo>
                    <a:pt x="82" y="1168"/>
                    <a:pt x="326" y="1358"/>
                    <a:pt x="598" y="1358"/>
                  </a:cubicBezTo>
                  <a:cubicBezTo>
                    <a:pt x="3766" y="1139"/>
                    <a:pt x="7141" y="1001"/>
                    <a:pt x="9575" y="1001"/>
                  </a:cubicBezTo>
                  <a:cubicBezTo>
                    <a:pt x="11371" y="1001"/>
                    <a:pt x="12655" y="1076"/>
                    <a:pt x="12966" y="1249"/>
                  </a:cubicBezTo>
                  <a:cubicBezTo>
                    <a:pt x="13834" y="1873"/>
                    <a:pt x="13888" y="2877"/>
                    <a:pt x="13888" y="2931"/>
                  </a:cubicBezTo>
                  <a:cubicBezTo>
                    <a:pt x="13888" y="3202"/>
                    <a:pt x="14105" y="3419"/>
                    <a:pt x="14376" y="3419"/>
                  </a:cubicBezTo>
                  <a:cubicBezTo>
                    <a:pt x="14648" y="3419"/>
                    <a:pt x="14892" y="3229"/>
                    <a:pt x="14892" y="2958"/>
                  </a:cubicBezTo>
                  <a:cubicBezTo>
                    <a:pt x="14892" y="2877"/>
                    <a:pt x="14865" y="1331"/>
                    <a:pt x="13536" y="435"/>
                  </a:cubicBezTo>
                  <a:cubicBezTo>
                    <a:pt x="13056" y="109"/>
                    <a:pt x="11304" y="1"/>
                    <a:pt x="9201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>
              <a:off x="3666575" y="1514175"/>
              <a:ext cx="77325" cy="1037525"/>
            </a:xfrm>
            <a:custGeom>
              <a:avLst/>
              <a:gdLst/>
              <a:ahLst/>
              <a:cxnLst/>
              <a:rect l="l" t="t" r="r" b="b"/>
              <a:pathLst>
                <a:path w="3093" h="41501" extrusionOk="0">
                  <a:moveTo>
                    <a:pt x="489" y="1"/>
                  </a:moveTo>
                  <a:cubicBezTo>
                    <a:pt x="217" y="55"/>
                    <a:pt x="0" y="272"/>
                    <a:pt x="0" y="543"/>
                  </a:cubicBezTo>
                  <a:lnTo>
                    <a:pt x="2089" y="41039"/>
                  </a:lnTo>
                  <a:cubicBezTo>
                    <a:pt x="2089" y="41310"/>
                    <a:pt x="2306" y="41500"/>
                    <a:pt x="2577" y="41500"/>
                  </a:cubicBezTo>
                  <a:cubicBezTo>
                    <a:pt x="2903" y="41500"/>
                    <a:pt x="3092" y="41283"/>
                    <a:pt x="3092" y="40958"/>
                  </a:cubicBezTo>
                  <a:lnTo>
                    <a:pt x="1031" y="489"/>
                  </a:lnTo>
                  <a:cubicBezTo>
                    <a:pt x="1004" y="218"/>
                    <a:pt x="760" y="1"/>
                    <a:pt x="489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1736025" y="1514800"/>
              <a:ext cx="89525" cy="1870275"/>
            </a:xfrm>
            <a:custGeom>
              <a:avLst/>
              <a:gdLst/>
              <a:ahLst/>
              <a:cxnLst/>
              <a:rect l="l" t="t" r="r" b="b"/>
              <a:pathLst>
                <a:path w="3581" h="74811" extrusionOk="0">
                  <a:moveTo>
                    <a:pt x="3044" y="1"/>
                  </a:moveTo>
                  <a:cubicBezTo>
                    <a:pt x="2746" y="1"/>
                    <a:pt x="2550" y="234"/>
                    <a:pt x="2550" y="491"/>
                  </a:cubicBezTo>
                  <a:lnTo>
                    <a:pt x="1" y="74268"/>
                  </a:lnTo>
                  <a:cubicBezTo>
                    <a:pt x="1" y="74566"/>
                    <a:pt x="191" y="74810"/>
                    <a:pt x="516" y="74810"/>
                  </a:cubicBezTo>
                  <a:cubicBezTo>
                    <a:pt x="787" y="74810"/>
                    <a:pt x="1004" y="74620"/>
                    <a:pt x="1004" y="74349"/>
                  </a:cubicBezTo>
                  <a:lnTo>
                    <a:pt x="3554" y="545"/>
                  </a:lnTo>
                  <a:cubicBezTo>
                    <a:pt x="3581" y="247"/>
                    <a:pt x="3364" y="3"/>
                    <a:pt x="3093" y="3"/>
                  </a:cubicBezTo>
                  <a:cubicBezTo>
                    <a:pt x="3076" y="2"/>
                    <a:pt x="3060" y="1"/>
                    <a:pt x="3044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2272400" y="-149175"/>
              <a:ext cx="65800" cy="65800"/>
            </a:xfrm>
            <a:custGeom>
              <a:avLst/>
              <a:gdLst/>
              <a:ahLst/>
              <a:cxnLst/>
              <a:rect l="l" t="t" r="r" b="b"/>
              <a:pathLst>
                <a:path w="2632" h="2632" extrusionOk="0">
                  <a:moveTo>
                    <a:pt x="1330" y="0"/>
                  </a:moveTo>
                  <a:cubicBezTo>
                    <a:pt x="597" y="0"/>
                    <a:pt x="1" y="570"/>
                    <a:pt x="1" y="1302"/>
                  </a:cubicBezTo>
                  <a:cubicBezTo>
                    <a:pt x="1" y="2034"/>
                    <a:pt x="597" y="2631"/>
                    <a:pt x="1330" y="2631"/>
                  </a:cubicBezTo>
                  <a:cubicBezTo>
                    <a:pt x="2062" y="2631"/>
                    <a:pt x="2632" y="2034"/>
                    <a:pt x="2632" y="1302"/>
                  </a:cubicBezTo>
                  <a:cubicBezTo>
                    <a:pt x="2632" y="570"/>
                    <a:pt x="2062" y="0"/>
                    <a:pt x="1330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2593150" y="-149175"/>
              <a:ext cx="65800" cy="65800"/>
            </a:xfrm>
            <a:custGeom>
              <a:avLst/>
              <a:gdLst/>
              <a:ahLst/>
              <a:cxnLst/>
              <a:rect l="l" t="t" r="r" b="b"/>
              <a:pathLst>
                <a:path w="2632" h="2632" extrusionOk="0">
                  <a:moveTo>
                    <a:pt x="1302" y="0"/>
                  </a:moveTo>
                  <a:cubicBezTo>
                    <a:pt x="570" y="0"/>
                    <a:pt x="0" y="570"/>
                    <a:pt x="0" y="1302"/>
                  </a:cubicBezTo>
                  <a:cubicBezTo>
                    <a:pt x="0" y="2034"/>
                    <a:pt x="570" y="2631"/>
                    <a:pt x="1302" y="2631"/>
                  </a:cubicBezTo>
                  <a:cubicBezTo>
                    <a:pt x="2035" y="2631"/>
                    <a:pt x="2631" y="2034"/>
                    <a:pt x="2631" y="1302"/>
                  </a:cubicBezTo>
                  <a:cubicBezTo>
                    <a:pt x="2631" y="570"/>
                    <a:pt x="2035" y="0"/>
                    <a:pt x="1302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2535500" y="-297000"/>
              <a:ext cx="181750" cy="68500"/>
            </a:xfrm>
            <a:custGeom>
              <a:avLst/>
              <a:gdLst/>
              <a:ahLst/>
              <a:cxnLst/>
              <a:rect l="l" t="t" r="r" b="b"/>
              <a:pathLst>
                <a:path w="7270" h="2740" extrusionOk="0">
                  <a:moveTo>
                    <a:pt x="3662" y="0"/>
                  </a:moveTo>
                  <a:cubicBezTo>
                    <a:pt x="1113" y="0"/>
                    <a:pt x="163" y="1926"/>
                    <a:pt x="136" y="2007"/>
                  </a:cubicBezTo>
                  <a:cubicBezTo>
                    <a:pt x="1" y="2251"/>
                    <a:pt x="136" y="2550"/>
                    <a:pt x="353" y="2685"/>
                  </a:cubicBezTo>
                  <a:cubicBezTo>
                    <a:pt x="420" y="2722"/>
                    <a:pt x="490" y="2739"/>
                    <a:pt x="560" y="2739"/>
                  </a:cubicBezTo>
                  <a:cubicBezTo>
                    <a:pt x="748" y="2739"/>
                    <a:pt x="933" y="2619"/>
                    <a:pt x="1031" y="2441"/>
                  </a:cubicBezTo>
                  <a:cubicBezTo>
                    <a:pt x="1031" y="2414"/>
                    <a:pt x="1764" y="1031"/>
                    <a:pt x="3662" y="1031"/>
                  </a:cubicBezTo>
                  <a:cubicBezTo>
                    <a:pt x="5588" y="1031"/>
                    <a:pt x="6185" y="2333"/>
                    <a:pt x="6239" y="2414"/>
                  </a:cubicBezTo>
                  <a:cubicBezTo>
                    <a:pt x="6321" y="2604"/>
                    <a:pt x="6510" y="2712"/>
                    <a:pt x="6700" y="2712"/>
                  </a:cubicBezTo>
                  <a:cubicBezTo>
                    <a:pt x="6782" y="2712"/>
                    <a:pt x="6836" y="2685"/>
                    <a:pt x="6890" y="2685"/>
                  </a:cubicBezTo>
                  <a:cubicBezTo>
                    <a:pt x="7189" y="2550"/>
                    <a:pt x="7270" y="2279"/>
                    <a:pt x="7189" y="2007"/>
                  </a:cubicBezTo>
                  <a:cubicBezTo>
                    <a:pt x="7134" y="1926"/>
                    <a:pt x="6293" y="0"/>
                    <a:pt x="3662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>
              <a:off x="2214775" y="-297000"/>
              <a:ext cx="182425" cy="68200"/>
            </a:xfrm>
            <a:custGeom>
              <a:avLst/>
              <a:gdLst/>
              <a:ahLst/>
              <a:cxnLst/>
              <a:rect l="l" t="t" r="r" b="b"/>
              <a:pathLst>
                <a:path w="7297" h="2728" extrusionOk="0">
                  <a:moveTo>
                    <a:pt x="3662" y="0"/>
                  </a:moveTo>
                  <a:cubicBezTo>
                    <a:pt x="1112" y="0"/>
                    <a:pt x="163" y="1926"/>
                    <a:pt x="136" y="2007"/>
                  </a:cubicBezTo>
                  <a:cubicBezTo>
                    <a:pt x="0" y="2251"/>
                    <a:pt x="136" y="2550"/>
                    <a:pt x="380" y="2685"/>
                  </a:cubicBezTo>
                  <a:cubicBezTo>
                    <a:pt x="444" y="2714"/>
                    <a:pt x="512" y="2727"/>
                    <a:pt x="580" y="2727"/>
                  </a:cubicBezTo>
                  <a:cubicBezTo>
                    <a:pt x="770" y="2727"/>
                    <a:pt x="958" y="2621"/>
                    <a:pt x="1058" y="2441"/>
                  </a:cubicBezTo>
                  <a:cubicBezTo>
                    <a:pt x="1085" y="2387"/>
                    <a:pt x="1790" y="1031"/>
                    <a:pt x="3662" y="1031"/>
                  </a:cubicBezTo>
                  <a:cubicBezTo>
                    <a:pt x="5588" y="1031"/>
                    <a:pt x="6211" y="2333"/>
                    <a:pt x="6239" y="2414"/>
                  </a:cubicBezTo>
                  <a:cubicBezTo>
                    <a:pt x="6347" y="2604"/>
                    <a:pt x="6510" y="2712"/>
                    <a:pt x="6727" y="2712"/>
                  </a:cubicBezTo>
                  <a:cubicBezTo>
                    <a:pt x="6781" y="2712"/>
                    <a:pt x="6862" y="2685"/>
                    <a:pt x="6917" y="2685"/>
                  </a:cubicBezTo>
                  <a:cubicBezTo>
                    <a:pt x="7188" y="2550"/>
                    <a:pt x="7296" y="2279"/>
                    <a:pt x="7188" y="2007"/>
                  </a:cubicBezTo>
                  <a:cubicBezTo>
                    <a:pt x="7161" y="1926"/>
                    <a:pt x="6320" y="0"/>
                    <a:pt x="3662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>
              <a:off x="2293425" y="-96550"/>
              <a:ext cx="127500" cy="250500"/>
            </a:xfrm>
            <a:custGeom>
              <a:avLst/>
              <a:gdLst/>
              <a:ahLst/>
              <a:cxnLst/>
              <a:rect l="l" t="t" r="r" b="b"/>
              <a:pathLst>
                <a:path w="5100" h="10020" extrusionOk="0">
                  <a:moveTo>
                    <a:pt x="4555" y="0"/>
                  </a:moveTo>
                  <a:cubicBezTo>
                    <a:pt x="4425" y="0"/>
                    <a:pt x="4290" y="48"/>
                    <a:pt x="4178" y="146"/>
                  </a:cubicBezTo>
                  <a:cubicBezTo>
                    <a:pt x="3771" y="580"/>
                    <a:pt x="0" y="4676"/>
                    <a:pt x="0" y="7199"/>
                  </a:cubicBezTo>
                  <a:cubicBezTo>
                    <a:pt x="0" y="7850"/>
                    <a:pt x="217" y="8419"/>
                    <a:pt x="679" y="8880"/>
                  </a:cubicBezTo>
                  <a:cubicBezTo>
                    <a:pt x="1818" y="9938"/>
                    <a:pt x="3933" y="10019"/>
                    <a:pt x="4449" y="10019"/>
                  </a:cubicBezTo>
                  <a:cubicBezTo>
                    <a:pt x="4530" y="10019"/>
                    <a:pt x="4557" y="10019"/>
                    <a:pt x="4557" y="9938"/>
                  </a:cubicBezTo>
                  <a:cubicBezTo>
                    <a:pt x="4856" y="9938"/>
                    <a:pt x="5073" y="9721"/>
                    <a:pt x="5073" y="9450"/>
                  </a:cubicBezTo>
                  <a:cubicBezTo>
                    <a:pt x="5073" y="9124"/>
                    <a:pt x="4829" y="8934"/>
                    <a:pt x="4557" y="8934"/>
                  </a:cubicBezTo>
                  <a:cubicBezTo>
                    <a:pt x="4510" y="8937"/>
                    <a:pt x="4456" y="8938"/>
                    <a:pt x="4397" y="8938"/>
                  </a:cubicBezTo>
                  <a:cubicBezTo>
                    <a:pt x="3672" y="8938"/>
                    <a:pt x="2113" y="8771"/>
                    <a:pt x="1411" y="8094"/>
                  </a:cubicBezTo>
                  <a:cubicBezTo>
                    <a:pt x="1167" y="7850"/>
                    <a:pt x="1031" y="7551"/>
                    <a:pt x="1031" y="7171"/>
                  </a:cubicBezTo>
                  <a:cubicBezTo>
                    <a:pt x="1031" y="5381"/>
                    <a:pt x="3852" y="1991"/>
                    <a:pt x="4937" y="824"/>
                  </a:cubicBezTo>
                  <a:cubicBezTo>
                    <a:pt x="5100" y="635"/>
                    <a:pt x="5100" y="282"/>
                    <a:pt x="4883" y="119"/>
                  </a:cubicBezTo>
                  <a:cubicBezTo>
                    <a:pt x="4791" y="41"/>
                    <a:pt x="4675" y="0"/>
                    <a:pt x="4555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>
              <a:off x="2363950" y="181650"/>
              <a:ext cx="169550" cy="102500"/>
            </a:xfrm>
            <a:custGeom>
              <a:avLst/>
              <a:gdLst/>
              <a:ahLst/>
              <a:cxnLst/>
              <a:rect l="l" t="t" r="r" b="b"/>
              <a:pathLst>
                <a:path w="6782" h="4100" extrusionOk="0">
                  <a:moveTo>
                    <a:pt x="6268" y="1"/>
                  </a:moveTo>
                  <a:cubicBezTo>
                    <a:pt x="6015" y="1"/>
                    <a:pt x="5774" y="184"/>
                    <a:pt x="5723" y="437"/>
                  </a:cubicBezTo>
                  <a:cubicBezTo>
                    <a:pt x="5723" y="519"/>
                    <a:pt x="5534" y="1794"/>
                    <a:pt x="3771" y="2662"/>
                  </a:cubicBezTo>
                  <a:cubicBezTo>
                    <a:pt x="3095" y="2989"/>
                    <a:pt x="2510" y="3090"/>
                    <a:pt x="2042" y="3090"/>
                  </a:cubicBezTo>
                  <a:cubicBezTo>
                    <a:pt x="1308" y="3090"/>
                    <a:pt x="864" y="2841"/>
                    <a:pt x="814" y="2824"/>
                  </a:cubicBezTo>
                  <a:cubicBezTo>
                    <a:pt x="727" y="2776"/>
                    <a:pt x="633" y="2752"/>
                    <a:pt x="542" y="2752"/>
                  </a:cubicBezTo>
                  <a:cubicBezTo>
                    <a:pt x="378" y="2752"/>
                    <a:pt x="223" y="2830"/>
                    <a:pt x="136" y="2987"/>
                  </a:cubicBezTo>
                  <a:cubicBezTo>
                    <a:pt x="0" y="3258"/>
                    <a:pt x="82" y="3557"/>
                    <a:pt x="299" y="3692"/>
                  </a:cubicBezTo>
                  <a:cubicBezTo>
                    <a:pt x="380" y="3747"/>
                    <a:pt x="1031" y="4099"/>
                    <a:pt x="2035" y="4099"/>
                  </a:cubicBezTo>
                  <a:cubicBezTo>
                    <a:pt x="2658" y="4099"/>
                    <a:pt x="3418" y="3964"/>
                    <a:pt x="4205" y="3557"/>
                  </a:cubicBezTo>
                  <a:cubicBezTo>
                    <a:pt x="6483" y="2472"/>
                    <a:pt x="6754" y="654"/>
                    <a:pt x="6754" y="573"/>
                  </a:cubicBezTo>
                  <a:cubicBezTo>
                    <a:pt x="6781" y="302"/>
                    <a:pt x="6591" y="31"/>
                    <a:pt x="6320" y="4"/>
                  </a:cubicBezTo>
                  <a:cubicBezTo>
                    <a:pt x="6303" y="2"/>
                    <a:pt x="6286" y="1"/>
                    <a:pt x="6268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>
              <a:off x="2557875" y="538125"/>
              <a:ext cx="131575" cy="66750"/>
            </a:xfrm>
            <a:custGeom>
              <a:avLst/>
              <a:gdLst/>
              <a:ahLst/>
              <a:cxnLst/>
              <a:rect l="l" t="t" r="r" b="b"/>
              <a:pathLst>
                <a:path w="5263" h="2670" extrusionOk="0">
                  <a:moveTo>
                    <a:pt x="4668" y="1"/>
                  </a:moveTo>
                  <a:cubicBezTo>
                    <a:pt x="4605" y="1"/>
                    <a:pt x="4541" y="13"/>
                    <a:pt x="4476" y="39"/>
                  </a:cubicBezTo>
                  <a:lnTo>
                    <a:pt x="381" y="1693"/>
                  </a:lnTo>
                  <a:cubicBezTo>
                    <a:pt x="136" y="1829"/>
                    <a:pt x="1" y="2100"/>
                    <a:pt x="109" y="2371"/>
                  </a:cubicBezTo>
                  <a:cubicBezTo>
                    <a:pt x="191" y="2534"/>
                    <a:pt x="381" y="2670"/>
                    <a:pt x="570" y="2670"/>
                  </a:cubicBezTo>
                  <a:cubicBezTo>
                    <a:pt x="652" y="2670"/>
                    <a:pt x="679" y="2670"/>
                    <a:pt x="787" y="2643"/>
                  </a:cubicBezTo>
                  <a:lnTo>
                    <a:pt x="4883" y="988"/>
                  </a:lnTo>
                  <a:cubicBezTo>
                    <a:pt x="5127" y="852"/>
                    <a:pt x="5263" y="581"/>
                    <a:pt x="5154" y="310"/>
                  </a:cubicBezTo>
                  <a:cubicBezTo>
                    <a:pt x="5051" y="124"/>
                    <a:pt x="4869" y="1"/>
                    <a:pt x="4668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9"/>
            <p:cNvSpPr/>
            <p:nvPr/>
          </p:nvSpPr>
          <p:spPr>
            <a:xfrm>
              <a:off x="3023725" y="-203050"/>
              <a:ext cx="126850" cy="184750"/>
            </a:xfrm>
            <a:custGeom>
              <a:avLst/>
              <a:gdLst/>
              <a:ahLst/>
              <a:cxnLst/>
              <a:rect l="l" t="t" r="r" b="b"/>
              <a:pathLst>
                <a:path w="5074" h="7390" extrusionOk="0">
                  <a:moveTo>
                    <a:pt x="4519" y="0"/>
                  </a:moveTo>
                  <a:cubicBezTo>
                    <a:pt x="4344" y="0"/>
                    <a:pt x="4169" y="85"/>
                    <a:pt x="4042" y="229"/>
                  </a:cubicBezTo>
                  <a:lnTo>
                    <a:pt x="136" y="6603"/>
                  </a:lnTo>
                  <a:cubicBezTo>
                    <a:pt x="1" y="6848"/>
                    <a:pt x="55" y="7146"/>
                    <a:pt x="299" y="7336"/>
                  </a:cubicBezTo>
                  <a:cubicBezTo>
                    <a:pt x="353" y="7390"/>
                    <a:pt x="462" y="7390"/>
                    <a:pt x="570" y="7390"/>
                  </a:cubicBezTo>
                  <a:cubicBezTo>
                    <a:pt x="733" y="7390"/>
                    <a:pt x="896" y="7309"/>
                    <a:pt x="1004" y="7146"/>
                  </a:cubicBezTo>
                  <a:lnTo>
                    <a:pt x="1954" y="5627"/>
                  </a:lnTo>
                  <a:lnTo>
                    <a:pt x="4503" y="5627"/>
                  </a:lnTo>
                  <a:cubicBezTo>
                    <a:pt x="4775" y="5627"/>
                    <a:pt x="5019" y="5383"/>
                    <a:pt x="5019" y="5112"/>
                  </a:cubicBezTo>
                  <a:cubicBezTo>
                    <a:pt x="5019" y="4840"/>
                    <a:pt x="4775" y="4569"/>
                    <a:pt x="4503" y="4569"/>
                  </a:cubicBezTo>
                  <a:lnTo>
                    <a:pt x="2605" y="4569"/>
                  </a:lnTo>
                  <a:lnTo>
                    <a:pt x="4937" y="772"/>
                  </a:lnTo>
                  <a:cubicBezTo>
                    <a:pt x="5073" y="555"/>
                    <a:pt x="4992" y="229"/>
                    <a:pt x="4775" y="67"/>
                  </a:cubicBezTo>
                  <a:cubicBezTo>
                    <a:pt x="4693" y="21"/>
                    <a:pt x="4606" y="0"/>
                    <a:pt x="4519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9"/>
            <p:cNvSpPr/>
            <p:nvPr/>
          </p:nvSpPr>
          <p:spPr>
            <a:xfrm>
              <a:off x="2060825" y="-564850"/>
              <a:ext cx="779850" cy="322800"/>
            </a:xfrm>
            <a:custGeom>
              <a:avLst/>
              <a:gdLst/>
              <a:ahLst/>
              <a:cxnLst/>
              <a:rect l="l" t="t" r="r" b="b"/>
              <a:pathLst>
                <a:path w="31194" h="12912" extrusionOk="0">
                  <a:moveTo>
                    <a:pt x="23273" y="0"/>
                  </a:moveTo>
                  <a:lnTo>
                    <a:pt x="1" y="2143"/>
                  </a:lnTo>
                  <a:lnTo>
                    <a:pt x="842" y="12911"/>
                  </a:lnTo>
                  <a:cubicBezTo>
                    <a:pt x="842" y="12911"/>
                    <a:pt x="13102" y="11284"/>
                    <a:pt x="20452" y="8924"/>
                  </a:cubicBezTo>
                  <a:cubicBezTo>
                    <a:pt x="27830" y="6537"/>
                    <a:pt x="31193" y="2984"/>
                    <a:pt x="31193" y="2984"/>
                  </a:cubicBezTo>
                  <a:lnTo>
                    <a:pt x="23273" y="0"/>
                  </a:ln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2756575" y="-564175"/>
              <a:ext cx="343125" cy="372975"/>
            </a:xfrm>
            <a:custGeom>
              <a:avLst/>
              <a:gdLst/>
              <a:ahLst/>
              <a:cxnLst/>
              <a:rect l="l" t="t" r="r" b="b"/>
              <a:pathLst>
                <a:path w="13725" h="14919" extrusionOk="0">
                  <a:moveTo>
                    <a:pt x="0" y="0"/>
                  </a:moveTo>
                  <a:lnTo>
                    <a:pt x="3526" y="9195"/>
                  </a:lnTo>
                  <a:cubicBezTo>
                    <a:pt x="4720" y="12315"/>
                    <a:pt x="7513" y="14484"/>
                    <a:pt x="10741" y="14918"/>
                  </a:cubicBezTo>
                  <a:lnTo>
                    <a:pt x="11826" y="13833"/>
                  </a:lnTo>
                  <a:cubicBezTo>
                    <a:pt x="12070" y="13589"/>
                    <a:pt x="12314" y="13427"/>
                    <a:pt x="12531" y="13264"/>
                  </a:cubicBezTo>
                  <a:lnTo>
                    <a:pt x="13725" y="2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0" name="Google Shape;1150;p50"/>
          <p:cNvGrpSpPr/>
          <p:nvPr/>
        </p:nvGrpSpPr>
        <p:grpSpPr>
          <a:xfrm>
            <a:off x="891177" y="1821039"/>
            <a:ext cx="1966264" cy="2420971"/>
            <a:chOff x="1983275" y="1299100"/>
            <a:chExt cx="1363000" cy="1678200"/>
          </a:xfrm>
        </p:grpSpPr>
        <p:sp>
          <p:nvSpPr>
            <p:cNvPr id="1151" name="Google Shape;1151;p50"/>
            <p:cNvSpPr/>
            <p:nvPr/>
          </p:nvSpPr>
          <p:spPr>
            <a:xfrm>
              <a:off x="2077925" y="1394050"/>
              <a:ext cx="1268350" cy="1583250"/>
            </a:xfrm>
            <a:custGeom>
              <a:avLst/>
              <a:gdLst/>
              <a:ahLst/>
              <a:cxnLst/>
              <a:rect l="l" t="t" r="r" b="b"/>
              <a:pathLst>
                <a:path w="50734" h="63330" extrusionOk="0">
                  <a:moveTo>
                    <a:pt x="1" y="1"/>
                  </a:moveTo>
                  <a:lnTo>
                    <a:pt x="1" y="63330"/>
                  </a:lnTo>
                  <a:lnTo>
                    <a:pt x="50733" y="63330"/>
                  </a:lnTo>
                  <a:lnTo>
                    <a:pt x="50733" y="1"/>
                  </a:ln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1983275" y="1299100"/>
              <a:ext cx="1268325" cy="1583250"/>
            </a:xfrm>
            <a:custGeom>
              <a:avLst/>
              <a:gdLst/>
              <a:ahLst/>
              <a:cxnLst/>
              <a:rect l="l" t="t" r="r" b="b"/>
              <a:pathLst>
                <a:path w="50733" h="63330" extrusionOk="0">
                  <a:moveTo>
                    <a:pt x="0" y="0"/>
                  </a:moveTo>
                  <a:lnTo>
                    <a:pt x="0" y="63330"/>
                  </a:lnTo>
                  <a:lnTo>
                    <a:pt x="50733" y="63330"/>
                  </a:lnTo>
                  <a:lnTo>
                    <a:pt x="50733" y="0"/>
                  </a:ln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2125550" y="1441675"/>
              <a:ext cx="983775" cy="1298400"/>
            </a:xfrm>
            <a:custGeom>
              <a:avLst/>
              <a:gdLst/>
              <a:ahLst/>
              <a:cxnLst/>
              <a:rect l="l" t="t" r="r" b="b"/>
              <a:pathLst>
                <a:path w="39351" h="51936" extrusionOk="0">
                  <a:moveTo>
                    <a:pt x="1" y="1"/>
                  </a:moveTo>
                  <a:lnTo>
                    <a:pt x="1" y="51935"/>
                  </a:lnTo>
                  <a:lnTo>
                    <a:pt x="39351" y="51935"/>
                  </a:lnTo>
                  <a:lnTo>
                    <a:pt x="393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2125250" y="1441375"/>
              <a:ext cx="983775" cy="32775"/>
            </a:xfrm>
            <a:custGeom>
              <a:avLst/>
              <a:gdLst/>
              <a:ahLst/>
              <a:cxnLst/>
              <a:rect l="l" t="t" r="r" b="b"/>
              <a:pathLst>
                <a:path w="39351" h="1311" extrusionOk="0">
                  <a:moveTo>
                    <a:pt x="1" y="1"/>
                  </a:moveTo>
                  <a:lnTo>
                    <a:pt x="1" y="1310"/>
                  </a:lnTo>
                  <a:lnTo>
                    <a:pt x="39351" y="1310"/>
                  </a:lnTo>
                  <a:lnTo>
                    <a:pt x="39351" y="1"/>
                  </a:lnTo>
                  <a:close/>
                </a:path>
              </a:pathLst>
            </a:custGeom>
            <a:solidFill>
              <a:srgbClr val="FD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2267825" y="1583650"/>
              <a:ext cx="698925" cy="1013550"/>
            </a:xfrm>
            <a:custGeom>
              <a:avLst/>
              <a:gdLst/>
              <a:ahLst/>
              <a:cxnLst/>
              <a:rect l="l" t="t" r="r" b="b"/>
              <a:pathLst>
                <a:path w="27957" h="40542" extrusionOk="0">
                  <a:moveTo>
                    <a:pt x="1" y="1"/>
                  </a:moveTo>
                  <a:lnTo>
                    <a:pt x="1" y="40542"/>
                  </a:lnTo>
                  <a:lnTo>
                    <a:pt x="27957" y="40542"/>
                  </a:lnTo>
                  <a:lnTo>
                    <a:pt x="27957" y="1"/>
                  </a:lnTo>
                  <a:close/>
                </a:path>
              </a:pathLst>
            </a:custGeom>
            <a:solidFill>
              <a:srgbClr val="9AD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2268125" y="2171225"/>
              <a:ext cx="576000" cy="426575"/>
            </a:xfrm>
            <a:custGeom>
              <a:avLst/>
              <a:gdLst/>
              <a:ahLst/>
              <a:cxnLst/>
              <a:rect l="l" t="t" r="r" b="b"/>
              <a:pathLst>
                <a:path w="23040" h="17063" extrusionOk="0">
                  <a:moveTo>
                    <a:pt x="1" y="1"/>
                  </a:moveTo>
                  <a:lnTo>
                    <a:pt x="1" y="17062"/>
                  </a:lnTo>
                  <a:lnTo>
                    <a:pt x="16074" y="17062"/>
                  </a:lnTo>
                  <a:lnTo>
                    <a:pt x="16074" y="11609"/>
                  </a:lnTo>
                  <a:lnTo>
                    <a:pt x="23039" y="11609"/>
                  </a:lnTo>
                  <a:lnTo>
                    <a:pt x="23039" y="6835"/>
                  </a:lnTo>
                  <a:cubicBezTo>
                    <a:pt x="23027" y="3073"/>
                    <a:pt x="19956" y="1"/>
                    <a:pt x="16193" y="1"/>
                  </a:cubicBezTo>
                  <a:close/>
                </a:path>
              </a:pathLst>
            </a:custGeom>
            <a:solidFill>
              <a:srgbClr val="FF7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2305925" y="2171225"/>
              <a:ext cx="278350" cy="123550"/>
            </a:xfrm>
            <a:custGeom>
              <a:avLst/>
              <a:gdLst/>
              <a:ahLst/>
              <a:cxnLst/>
              <a:rect l="l" t="t" r="r" b="b"/>
              <a:pathLst>
                <a:path w="11134" h="4942" extrusionOk="0">
                  <a:moveTo>
                    <a:pt x="1" y="1"/>
                  </a:moveTo>
                  <a:cubicBezTo>
                    <a:pt x="334" y="2787"/>
                    <a:pt x="2703" y="4942"/>
                    <a:pt x="5573" y="4942"/>
                  </a:cubicBezTo>
                  <a:cubicBezTo>
                    <a:pt x="8442" y="4942"/>
                    <a:pt x="10812" y="2775"/>
                    <a:pt x="11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2343425" y="2044725"/>
              <a:ext cx="203325" cy="211650"/>
            </a:xfrm>
            <a:custGeom>
              <a:avLst/>
              <a:gdLst/>
              <a:ahLst/>
              <a:cxnLst/>
              <a:rect l="l" t="t" r="r" b="b"/>
              <a:pathLst>
                <a:path w="8133" h="8466" extrusionOk="0">
                  <a:moveTo>
                    <a:pt x="1" y="1"/>
                  </a:moveTo>
                  <a:lnTo>
                    <a:pt x="1" y="4465"/>
                  </a:lnTo>
                  <a:cubicBezTo>
                    <a:pt x="1" y="6680"/>
                    <a:pt x="1799" y="8466"/>
                    <a:pt x="4001" y="8466"/>
                  </a:cubicBezTo>
                  <a:lnTo>
                    <a:pt x="4132" y="8466"/>
                  </a:lnTo>
                  <a:cubicBezTo>
                    <a:pt x="6347" y="8466"/>
                    <a:pt x="8133" y="6680"/>
                    <a:pt x="8133" y="4465"/>
                  </a:cubicBezTo>
                  <a:lnTo>
                    <a:pt x="8133" y="1"/>
                  </a:ln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2281225" y="1711650"/>
              <a:ext cx="356325" cy="292925"/>
            </a:xfrm>
            <a:custGeom>
              <a:avLst/>
              <a:gdLst/>
              <a:ahLst/>
              <a:cxnLst/>
              <a:rect l="l" t="t" r="r" b="b"/>
              <a:pathLst>
                <a:path w="14253" h="11717" extrusionOk="0">
                  <a:moveTo>
                    <a:pt x="7621" y="0"/>
                  </a:moveTo>
                  <a:cubicBezTo>
                    <a:pt x="4418" y="0"/>
                    <a:pt x="3441" y="2465"/>
                    <a:pt x="3441" y="2465"/>
                  </a:cubicBezTo>
                  <a:cubicBezTo>
                    <a:pt x="3441" y="2465"/>
                    <a:pt x="3341" y="2457"/>
                    <a:pt x="3178" y="2457"/>
                  </a:cubicBezTo>
                  <a:cubicBezTo>
                    <a:pt x="2617" y="2457"/>
                    <a:pt x="1310" y="2556"/>
                    <a:pt x="739" y="3441"/>
                  </a:cubicBezTo>
                  <a:cubicBezTo>
                    <a:pt x="1" y="4584"/>
                    <a:pt x="167" y="6549"/>
                    <a:pt x="739" y="7370"/>
                  </a:cubicBezTo>
                  <a:cubicBezTo>
                    <a:pt x="1310" y="8192"/>
                    <a:pt x="1727" y="11716"/>
                    <a:pt x="1727" y="11716"/>
                  </a:cubicBezTo>
                  <a:lnTo>
                    <a:pt x="11395" y="11716"/>
                  </a:lnTo>
                  <a:cubicBezTo>
                    <a:pt x="11395" y="11716"/>
                    <a:pt x="12133" y="9680"/>
                    <a:pt x="13205" y="7954"/>
                  </a:cubicBezTo>
                  <a:cubicBezTo>
                    <a:pt x="14252" y="6227"/>
                    <a:pt x="13157" y="4632"/>
                    <a:pt x="12454" y="3930"/>
                  </a:cubicBezTo>
                  <a:cubicBezTo>
                    <a:pt x="11752" y="3251"/>
                    <a:pt x="10823" y="0"/>
                    <a:pt x="7621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2509525" y="1889650"/>
              <a:ext cx="104200" cy="98850"/>
            </a:xfrm>
            <a:custGeom>
              <a:avLst/>
              <a:gdLst/>
              <a:ahLst/>
              <a:cxnLst/>
              <a:rect l="l" t="t" r="r" b="b"/>
              <a:pathLst>
                <a:path w="4168" h="3954" extrusionOk="0">
                  <a:moveTo>
                    <a:pt x="2925" y="0"/>
                  </a:moveTo>
                  <a:cubicBezTo>
                    <a:pt x="2641" y="0"/>
                    <a:pt x="2358" y="108"/>
                    <a:pt x="2144" y="322"/>
                  </a:cubicBezTo>
                  <a:lnTo>
                    <a:pt x="441" y="2036"/>
                  </a:lnTo>
                  <a:cubicBezTo>
                    <a:pt x="1" y="2465"/>
                    <a:pt x="1" y="3167"/>
                    <a:pt x="441" y="3596"/>
                  </a:cubicBezTo>
                  <a:lnTo>
                    <a:pt x="465" y="3632"/>
                  </a:lnTo>
                  <a:cubicBezTo>
                    <a:pt x="679" y="3846"/>
                    <a:pt x="962" y="3953"/>
                    <a:pt x="1245" y="3953"/>
                  </a:cubicBezTo>
                  <a:cubicBezTo>
                    <a:pt x="1528" y="3953"/>
                    <a:pt x="1810" y="3846"/>
                    <a:pt x="2025" y="3632"/>
                  </a:cubicBezTo>
                  <a:lnTo>
                    <a:pt x="3739" y="1917"/>
                  </a:lnTo>
                  <a:cubicBezTo>
                    <a:pt x="4168" y="1489"/>
                    <a:pt x="4168" y="786"/>
                    <a:pt x="3739" y="358"/>
                  </a:cubicBezTo>
                  <a:lnTo>
                    <a:pt x="3715" y="322"/>
                  </a:lnTo>
                  <a:cubicBezTo>
                    <a:pt x="3495" y="108"/>
                    <a:pt x="3209" y="0"/>
                    <a:pt x="2925" y="0"/>
                  </a:cubicBez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2549425" y="1901650"/>
              <a:ext cx="38700" cy="56175"/>
            </a:xfrm>
            <a:custGeom>
              <a:avLst/>
              <a:gdLst/>
              <a:ahLst/>
              <a:cxnLst/>
              <a:rect l="l" t="t" r="r" b="b"/>
              <a:pathLst>
                <a:path w="1548" h="2247" extrusionOk="0">
                  <a:moveTo>
                    <a:pt x="1376" y="1"/>
                  </a:moveTo>
                  <a:cubicBezTo>
                    <a:pt x="1326" y="1"/>
                    <a:pt x="1281" y="22"/>
                    <a:pt x="1250" y="68"/>
                  </a:cubicBezTo>
                  <a:lnTo>
                    <a:pt x="48" y="2009"/>
                  </a:lnTo>
                  <a:cubicBezTo>
                    <a:pt x="0" y="2080"/>
                    <a:pt x="12" y="2164"/>
                    <a:pt x="83" y="2211"/>
                  </a:cubicBezTo>
                  <a:cubicBezTo>
                    <a:pt x="107" y="2247"/>
                    <a:pt x="131" y="2247"/>
                    <a:pt x="167" y="2247"/>
                  </a:cubicBezTo>
                  <a:cubicBezTo>
                    <a:pt x="226" y="2247"/>
                    <a:pt x="274" y="2211"/>
                    <a:pt x="298" y="2164"/>
                  </a:cubicBezTo>
                  <a:lnTo>
                    <a:pt x="1500" y="235"/>
                  </a:lnTo>
                  <a:cubicBezTo>
                    <a:pt x="1548" y="163"/>
                    <a:pt x="1536" y="68"/>
                    <a:pt x="1465" y="20"/>
                  </a:cubicBezTo>
                  <a:cubicBezTo>
                    <a:pt x="1435" y="8"/>
                    <a:pt x="1405" y="1"/>
                    <a:pt x="1376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2276175" y="1889650"/>
              <a:ext cx="104500" cy="98850"/>
            </a:xfrm>
            <a:custGeom>
              <a:avLst/>
              <a:gdLst/>
              <a:ahLst/>
              <a:cxnLst/>
              <a:rect l="l" t="t" r="r" b="b"/>
              <a:pathLst>
                <a:path w="4180" h="3954" extrusionOk="0">
                  <a:moveTo>
                    <a:pt x="1250" y="0"/>
                  </a:moveTo>
                  <a:cubicBezTo>
                    <a:pt x="967" y="0"/>
                    <a:pt x="685" y="108"/>
                    <a:pt x="464" y="322"/>
                  </a:cubicBezTo>
                  <a:lnTo>
                    <a:pt x="441" y="358"/>
                  </a:lnTo>
                  <a:cubicBezTo>
                    <a:pt x="0" y="786"/>
                    <a:pt x="0" y="1489"/>
                    <a:pt x="441" y="1917"/>
                  </a:cubicBezTo>
                  <a:lnTo>
                    <a:pt x="2155" y="3632"/>
                  </a:lnTo>
                  <a:cubicBezTo>
                    <a:pt x="2369" y="3846"/>
                    <a:pt x="2652" y="3953"/>
                    <a:pt x="2935" y="3953"/>
                  </a:cubicBezTo>
                  <a:cubicBezTo>
                    <a:pt x="3218" y="3953"/>
                    <a:pt x="3501" y="3846"/>
                    <a:pt x="3715" y="3632"/>
                  </a:cubicBezTo>
                  <a:lnTo>
                    <a:pt x="3739" y="3596"/>
                  </a:lnTo>
                  <a:cubicBezTo>
                    <a:pt x="4179" y="3167"/>
                    <a:pt x="4179" y="2465"/>
                    <a:pt x="3739" y="2036"/>
                  </a:cubicBezTo>
                  <a:lnTo>
                    <a:pt x="2036" y="322"/>
                  </a:lnTo>
                  <a:cubicBezTo>
                    <a:pt x="1816" y="108"/>
                    <a:pt x="1533" y="0"/>
                    <a:pt x="1250" y="0"/>
                  </a:cubicBez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2302050" y="1901725"/>
              <a:ext cx="38725" cy="56100"/>
            </a:xfrm>
            <a:custGeom>
              <a:avLst/>
              <a:gdLst/>
              <a:ahLst/>
              <a:cxnLst/>
              <a:rect l="l" t="t" r="r" b="b"/>
              <a:pathLst>
                <a:path w="1549" h="2244" extrusionOk="0">
                  <a:moveTo>
                    <a:pt x="158" y="1"/>
                  </a:moveTo>
                  <a:cubicBezTo>
                    <a:pt x="133" y="1"/>
                    <a:pt x="107" y="6"/>
                    <a:pt x="84" y="17"/>
                  </a:cubicBezTo>
                  <a:cubicBezTo>
                    <a:pt x="25" y="65"/>
                    <a:pt x="1" y="160"/>
                    <a:pt x="49" y="232"/>
                  </a:cubicBezTo>
                  <a:lnTo>
                    <a:pt x="1251" y="2161"/>
                  </a:lnTo>
                  <a:cubicBezTo>
                    <a:pt x="1275" y="2208"/>
                    <a:pt x="1334" y="2244"/>
                    <a:pt x="1382" y="2244"/>
                  </a:cubicBezTo>
                  <a:cubicBezTo>
                    <a:pt x="1418" y="2244"/>
                    <a:pt x="1442" y="2244"/>
                    <a:pt x="1454" y="2208"/>
                  </a:cubicBezTo>
                  <a:cubicBezTo>
                    <a:pt x="1513" y="2161"/>
                    <a:pt x="1549" y="2077"/>
                    <a:pt x="1501" y="2006"/>
                  </a:cubicBezTo>
                  <a:lnTo>
                    <a:pt x="299" y="65"/>
                  </a:lnTo>
                  <a:cubicBezTo>
                    <a:pt x="266" y="25"/>
                    <a:pt x="212" y="1"/>
                    <a:pt x="158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0"/>
            <p:cNvSpPr/>
            <p:nvPr/>
          </p:nvSpPr>
          <p:spPr>
            <a:xfrm>
              <a:off x="2324375" y="1830425"/>
              <a:ext cx="241725" cy="315525"/>
            </a:xfrm>
            <a:custGeom>
              <a:avLst/>
              <a:gdLst/>
              <a:ahLst/>
              <a:cxnLst/>
              <a:rect l="l" t="t" r="r" b="b"/>
              <a:pathLst>
                <a:path w="9669" h="12621" extrusionOk="0">
                  <a:moveTo>
                    <a:pt x="1" y="0"/>
                  </a:moveTo>
                  <a:lnTo>
                    <a:pt x="1" y="7870"/>
                  </a:lnTo>
                  <a:cubicBezTo>
                    <a:pt x="1" y="10489"/>
                    <a:pt x="2132" y="12621"/>
                    <a:pt x="4752" y="12621"/>
                  </a:cubicBezTo>
                  <a:lnTo>
                    <a:pt x="4906" y="12621"/>
                  </a:lnTo>
                  <a:cubicBezTo>
                    <a:pt x="7549" y="12621"/>
                    <a:pt x="9669" y="10489"/>
                    <a:pt x="9669" y="7870"/>
                  </a:cubicBezTo>
                  <a:lnTo>
                    <a:pt x="9669" y="0"/>
                  </a:ln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0"/>
            <p:cNvSpPr/>
            <p:nvPr/>
          </p:nvSpPr>
          <p:spPr>
            <a:xfrm>
              <a:off x="2343725" y="1842025"/>
              <a:ext cx="203025" cy="146175"/>
            </a:xfrm>
            <a:custGeom>
              <a:avLst/>
              <a:gdLst/>
              <a:ahLst/>
              <a:cxnLst/>
              <a:rect l="l" t="t" r="r" b="b"/>
              <a:pathLst>
                <a:path w="8121" h="5847" extrusionOk="0">
                  <a:moveTo>
                    <a:pt x="1322" y="0"/>
                  </a:moveTo>
                  <a:cubicBezTo>
                    <a:pt x="596" y="0"/>
                    <a:pt x="1" y="596"/>
                    <a:pt x="1" y="1322"/>
                  </a:cubicBezTo>
                  <a:lnTo>
                    <a:pt x="1" y="4525"/>
                  </a:lnTo>
                  <a:cubicBezTo>
                    <a:pt x="1" y="5251"/>
                    <a:pt x="596" y="5846"/>
                    <a:pt x="1322" y="5846"/>
                  </a:cubicBezTo>
                  <a:lnTo>
                    <a:pt x="6799" y="5846"/>
                  </a:lnTo>
                  <a:cubicBezTo>
                    <a:pt x="7526" y="5846"/>
                    <a:pt x="8121" y="5251"/>
                    <a:pt x="8121" y="4525"/>
                  </a:cubicBezTo>
                  <a:lnTo>
                    <a:pt x="8121" y="1322"/>
                  </a:lnTo>
                  <a:cubicBezTo>
                    <a:pt x="8121" y="596"/>
                    <a:pt x="7526" y="0"/>
                    <a:pt x="6799" y="0"/>
                  </a:cubicBez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2387500" y="1915550"/>
              <a:ext cx="16375" cy="16400"/>
            </a:xfrm>
            <a:custGeom>
              <a:avLst/>
              <a:gdLst/>
              <a:ahLst/>
              <a:cxnLst/>
              <a:rect l="l" t="t" r="r" b="b"/>
              <a:pathLst>
                <a:path w="655" h="656" extrusionOk="0">
                  <a:moveTo>
                    <a:pt x="333" y="0"/>
                  </a:moveTo>
                  <a:cubicBezTo>
                    <a:pt x="155" y="0"/>
                    <a:pt x="0" y="155"/>
                    <a:pt x="0" y="334"/>
                  </a:cubicBezTo>
                  <a:cubicBezTo>
                    <a:pt x="0" y="512"/>
                    <a:pt x="155" y="655"/>
                    <a:pt x="333" y="655"/>
                  </a:cubicBezTo>
                  <a:cubicBezTo>
                    <a:pt x="512" y="655"/>
                    <a:pt x="655" y="512"/>
                    <a:pt x="655" y="334"/>
                  </a:cubicBezTo>
                  <a:cubicBezTo>
                    <a:pt x="655" y="155"/>
                    <a:pt x="512" y="0"/>
                    <a:pt x="333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2486300" y="1915550"/>
              <a:ext cx="16400" cy="16400"/>
            </a:xfrm>
            <a:custGeom>
              <a:avLst/>
              <a:gdLst/>
              <a:ahLst/>
              <a:cxnLst/>
              <a:rect l="l" t="t" r="r" b="b"/>
              <a:pathLst>
                <a:path w="656" h="656" extrusionOk="0">
                  <a:moveTo>
                    <a:pt x="322" y="0"/>
                  </a:moveTo>
                  <a:cubicBezTo>
                    <a:pt x="144" y="0"/>
                    <a:pt x="1" y="155"/>
                    <a:pt x="1" y="334"/>
                  </a:cubicBezTo>
                  <a:cubicBezTo>
                    <a:pt x="1" y="512"/>
                    <a:pt x="144" y="655"/>
                    <a:pt x="322" y="655"/>
                  </a:cubicBezTo>
                  <a:cubicBezTo>
                    <a:pt x="501" y="655"/>
                    <a:pt x="656" y="512"/>
                    <a:pt x="656" y="334"/>
                  </a:cubicBezTo>
                  <a:cubicBezTo>
                    <a:pt x="656" y="155"/>
                    <a:pt x="501" y="0"/>
                    <a:pt x="322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0"/>
            <p:cNvSpPr/>
            <p:nvPr/>
          </p:nvSpPr>
          <p:spPr>
            <a:xfrm>
              <a:off x="2373200" y="1888450"/>
              <a:ext cx="45575" cy="7475"/>
            </a:xfrm>
            <a:custGeom>
              <a:avLst/>
              <a:gdLst/>
              <a:ahLst/>
              <a:cxnLst/>
              <a:rect l="l" t="t" r="r" b="b"/>
              <a:pathLst>
                <a:path w="1823" h="299" extrusionOk="0">
                  <a:moveTo>
                    <a:pt x="143" y="1"/>
                  </a:moveTo>
                  <a:cubicBezTo>
                    <a:pt x="60" y="1"/>
                    <a:pt x="1" y="60"/>
                    <a:pt x="1" y="156"/>
                  </a:cubicBezTo>
                  <a:cubicBezTo>
                    <a:pt x="1" y="239"/>
                    <a:pt x="60" y="298"/>
                    <a:pt x="143" y="298"/>
                  </a:cubicBezTo>
                  <a:lnTo>
                    <a:pt x="1679" y="298"/>
                  </a:lnTo>
                  <a:cubicBezTo>
                    <a:pt x="1751" y="298"/>
                    <a:pt x="1822" y="239"/>
                    <a:pt x="1822" y="156"/>
                  </a:cubicBezTo>
                  <a:cubicBezTo>
                    <a:pt x="1822" y="60"/>
                    <a:pt x="1763" y="1"/>
                    <a:pt x="1679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2471425" y="1888450"/>
              <a:ext cx="45575" cy="7475"/>
            </a:xfrm>
            <a:custGeom>
              <a:avLst/>
              <a:gdLst/>
              <a:ahLst/>
              <a:cxnLst/>
              <a:rect l="l" t="t" r="r" b="b"/>
              <a:pathLst>
                <a:path w="1823" h="299" extrusionOk="0">
                  <a:moveTo>
                    <a:pt x="143" y="1"/>
                  </a:moveTo>
                  <a:cubicBezTo>
                    <a:pt x="60" y="1"/>
                    <a:pt x="1" y="60"/>
                    <a:pt x="1" y="156"/>
                  </a:cubicBezTo>
                  <a:cubicBezTo>
                    <a:pt x="1" y="239"/>
                    <a:pt x="60" y="298"/>
                    <a:pt x="143" y="298"/>
                  </a:cubicBezTo>
                  <a:lnTo>
                    <a:pt x="1679" y="298"/>
                  </a:lnTo>
                  <a:cubicBezTo>
                    <a:pt x="1763" y="298"/>
                    <a:pt x="1822" y="239"/>
                    <a:pt x="1822" y="156"/>
                  </a:cubicBezTo>
                  <a:cubicBezTo>
                    <a:pt x="1822" y="60"/>
                    <a:pt x="1763" y="1"/>
                    <a:pt x="1679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2441075" y="1928425"/>
              <a:ext cx="33350" cy="63650"/>
            </a:xfrm>
            <a:custGeom>
              <a:avLst/>
              <a:gdLst/>
              <a:ahLst/>
              <a:cxnLst/>
              <a:rect l="l" t="t" r="r" b="b"/>
              <a:pathLst>
                <a:path w="1334" h="2546" extrusionOk="0">
                  <a:moveTo>
                    <a:pt x="167" y="0"/>
                  </a:moveTo>
                  <a:cubicBezTo>
                    <a:pt x="128" y="0"/>
                    <a:pt x="89" y="15"/>
                    <a:pt x="60" y="45"/>
                  </a:cubicBezTo>
                  <a:cubicBezTo>
                    <a:pt x="0" y="104"/>
                    <a:pt x="0" y="188"/>
                    <a:pt x="60" y="247"/>
                  </a:cubicBezTo>
                  <a:cubicBezTo>
                    <a:pt x="334" y="545"/>
                    <a:pt x="1036" y="1378"/>
                    <a:pt x="1036" y="1831"/>
                  </a:cubicBezTo>
                  <a:cubicBezTo>
                    <a:pt x="1036" y="1902"/>
                    <a:pt x="1000" y="1974"/>
                    <a:pt x="941" y="2033"/>
                  </a:cubicBezTo>
                  <a:cubicBezTo>
                    <a:pt x="750" y="2212"/>
                    <a:pt x="310" y="2248"/>
                    <a:pt x="167" y="2248"/>
                  </a:cubicBezTo>
                  <a:cubicBezTo>
                    <a:pt x="95" y="2248"/>
                    <a:pt x="12" y="2307"/>
                    <a:pt x="12" y="2390"/>
                  </a:cubicBezTo>
                  <a:cubicBezTo>
                    <a:pt x="12" y="2462"/>
                    <a:pt x="72" y="2545"/>
                    <a:pt x="167" y="2545"/>
                  </a:cubicBezTo>
                  <a:lnTo>
                    <a:pt x="203" y="2545"/>
                  </a:lnTo>
                  <a:cubicBezTo>
                    <a:pt x="345" y="2545"/>
                    <a:pt x="869" y="2521"/>
                    <a:pt x="1143" y="2248"/>
                  </a:cubicBezTo>
                  <a:cubicBezTo>
                    <a:pt x="1274" y="2128"/>
                    <a:pt x="1334" y="1974"/>
                    <a:pt x="1334" y="1807"/>
                  </a:cubicBezTo>
                  <a:cubicBezTo>
                    <a:pt x="1334" y="1176"/>
                    <a:pt x="381" y="164"/>
                    <a:pt x="274" y="45"/>
                  </a:cubicBezTo>
                  <a:cubicBezTo>
                    <a:pt x="244" y="15"/>
                    <a:pt x="206" y="0"/>
                    <a:pt x="167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2421125" y="2026675"/>
              <a:ext cx="48250" cy="15700"/>
            </a:xfrm>
            <a:custGeom>
              <a:avLst/>
              <a:gdLst/>
              <a:ahLst/>
              <a:cxnLst/>
              <a:rect l="l" t="t" r="r" b="b"/>
              <a:pathLst>
                <a:path w="1930" h="628" extrusionOk="0">
                  <a:moveTo>
                    <a:pt x="167" y="1"/>
                  </a:moveTo>
                  <a:cubicBezTo>
                    <a:pt x="138" y="1"/>
                    <a:pt x="109" y="7"/>
                    <a:pt x="84" y="20"/>
                  </a:cubicBezTo>
                  <a:cubicBezTo>
                    <a:pt x="12" y="68"/>
                    <a:pt x="0" y="163"/>
                    <a:pt x="48" y="234"/>
                  </a:cubicBezTo>
                  <a:cubicBezTo>
                    <a:pt x="60" y="246"/>
                    <a:pt x="322" y="627"/>
                    <a:pt x="965" y="627"/>
                  </a:cubicBezTo>
                  <a:cubicBezTo>
                    <a:pt x="1608" y="627"/>
                    <a:pt x="1858" y="246"/>
                    <a:pt x="1882" y="234"/>
                  </a:cubicBezTo>
                  <a:cubicBezTo>
                    <a:pt x="1929" y="163"/>
                    <a:pt x="1917" y="68"/>
                    <a:pt x="1846" y="20"/>
                  </a:cubicBezTo>
                  <a:cubicBezTo>
                    <a:pt x="1816" y="7"/>
                    <a:pt x="1786" y="1"/>
                    <a:pt x="1758" y="1"/>
                  </a:cubicBezTo>
                  <a:cubicBezTo>
                    <a:pt x="1707" y="1"/>
                    <a:pt x="1662" y="22"/>
                    <a:pt x="1632" y="68"/>
                  </a:cubicBezTo>
                  <a:cubicBezTo>
                    <a:pt x="1620" y="68"/>
                    <a:pt x="1441" y="342"/>
                    <a:pt x="965" y="342"/>
                  </a:cubicBezTo>
                  <a:cubicBezTo>
                    <a:pt x="489" y="342"/>
                    <a:pt x="310" y="80"/>
                    <a:pt x="298" y="68"/>
                  </a:cubicBezTo>
                  <a:cubicBezTo>
                    <a:pt x="268" y="22"/>
                    <a:pt x="217" y="1"/>
                    <a:pt x="167" y="1"/>
                  </a:cubicBez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2666400" y="2385550"/>
              <a:ext cx="7450" cy="79800"/>
            </a:xfrm>
            <a:custGeom>
              <a:avLst/>
              <a:gdLst/>
              <a:ahLst/>
              <a:cxnLst/>
              <a:rect l="l" t="t" r="r" b="b"/>
              <a:pathLst>
                <a:path w="298" h="3192" extrusionOk="0">
                  <a:moveTo>
                    <a:pt x="143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036"/>
                  </a:lnTo>
                  <a:cubicBezTo>
                    <a:pt x="0" y="3132"/>
                    <a:pt x="60" y="3191"/>
                    <a:pt x="143" y="3191"/>
                  </a:cubicBezTo>
                  <a:cubicBezTo>
                    <a:pt x="215" y="3191"/>
                    <a:pt x="298" y="3132"/>
                    <a:pt x="298" y="3036"/>
                  </a:cubicBezTo>
                  <a:lnTo>
                    <a:pt x="298" y="155"/>
                  </a:lnTo>
                  <a:cubicBezTo>
                    <a:pt x="298" y="60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2620550" y="1829825"/>
              <a:ext cx="347100" cy="438375"/>
            </a:xfrm>
            <a:custGeom>
              <a:avLst/>
              <a:gdLst/>
              <a:ahLst/>
              <a:cxnLst/>
              <a:rect l="l" t="t" r="r" b="b"/>
              <a:pathLst>
                <a:path w="13884" h="17535" extrusionOk="0">
                  <a:moveTo>
                    <a:pt x="8168" y="0"/>
                  </a:moveTo>
                  <a:cubicBezTo>
                    <a:pt x="5239" y="0"/>
                    <a:pt x="2858" y="2382"/>
                    <a:pt x="2858" y="5310"/>
                  </a:cubicBezTo>
                  <a:lnTo>
                    <a:pt x="2858" y="6275"/>
                  </a:lnTo>
                  <a:cubicBezTo>
                    <a:pt x="2822" y="6823"/>
                    <a:pt x="2751" y="7477"/>
                    <a:pt x="2525" y="7763"/>
                  </a:cubicBezTo>
                  <a:cubicBezTo>
                    <a:pt x="2108" y="8287"/>
                    <a:pt x="1144" y="8251"/>
                    <a:pt x="1144" y="9263"/>
                  </a:cubicBezTo>
                  <a:cubicBezTo>
                    <a:pt x="1144" y="10275"/>
                    <a:pt x="1727" y="10085"/>
                    <a:pt x="1727" y="10894"/>
                  </a:cubicBezTo>
                  <a:cubicBezTo>
                    <a:pt x="1727" y="11692"/>
                    <a:pt x="1" y="12204"/>
                    <a:pt x="1" y="13919"/>
                  </a:cubicBezTo>
                  <a:cubicBezTo>
                    <a:pt x="1" y="15657"/>
                    <a:pt x="513" y="17300"/>
                    <a:pt x="5680" y="17300"/>
                  </a:cubicBezTo>
                  <a:cubicBezTo>
                    <a:pt x="6500" y="17457"/>
                    <a:pt x="7407" y="17534"/>
                    <a:pt x="8372" y="17534"/>
                  </a:cubicBezTo>
                  <a:cubicBezTo>
                    <a:pt x="8794" y="17534"/>
                    <a:pt x="9227" y="17519"/>
                    <a:pt x="9669" y="17491"/>
                  </a:cubicBezTo>
                  <a:cubicBezTo>
                    <a:pt x="11526" y="17395"/>
                    <a:pt x="12895" y="17002"/>
                    <a:pt x="13883" y="16478"/>
                  </a:cubicBezTo>
                  <a:lnTo>
                    <a:pt x="13883" y="9347"/>
                  </a:lnTo>
                  <a:lnTo>
                    <a:pt x="13860" y="9347"/>
                  </a:lnTo>
                  <a:cubicBezTo>
                    <a:pt x="13752" y="8882"/>
                    <a:pt x="13693" y="8347"/>
                    <a:pt x="13657" y="7811"/>
                  </a:cubicBezTo>
                  <a:lnTo>
                    <a:pt x="13657" y="5310"/>
                  </a:lnTo>
                  <a:cubicBezTo>
                    <a:pt x="13657" y="2382"/>
                    <a:pt x="11276" y="0"/>
                    <a:pt x="8347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2548225" y="2243550"/>
              <a:ext cx="418825" cy="353650"/>
            </a:xfrm>
            <a:custGeom>
              <a:avLst/>
              <a:gdLst/>
              <a:ahLst/>
              <a:cxnLst/>
              <a:rect l="l" t="t" r="r" b="b"/>
              <a:pathLst>
                <a:path w="16753" h="14146" extrusionOk="0">
                  <a:moveTo>
                    <a:pt x="10347" y="1"/>
                  </a:moveTo>
                  <a:lnTo>
                    <a:pt x="5477" y="1763"/>
                  </a:lnTo>
                  <a:cubicBezTo>
                    <a:pt x="2191" y="2977"/>
                    <a:pt x="0" y="6097"/>
                    <a:pt x="0" y="9597"/>
                  </a:cubicBezTo>
                  <a:lnTo>
                    <a:pt x="0" y="14146"/>
                  </a:lnTo>
                  <a:lnTo>
                    <a:pt x="16753" y="14146"/>
                  </a:lnTo>
                  <a:lnTo>
                    <a:pt x="16753" y="418"/>
                  </a:lnTo>
                  <a:lnTo>
                    <a:pt x="15526" y="1"/>
                  </a:lnTo>
                  <a:close/>
                </a:path>
              </a:pathLst>
            </a:custGeom>
            <a:solidFill>
              <a:srgbClr val="A9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0"/>
            <p:cNvSpPr/>
            <p:nvPr/>
          </p:nvSpPr>
          <p:spPr>
            <a:xfrm>
              <a:off x="2728000" y="2243550"/>
              <a:ext cx="239050" cy="354250"/>
            </a:xfrm>
            <a:custGeom>
              <a:avLst/>
              <a:gdLst/>
              <a:ahLst/>
              <a:cxnLst/>
              <a:rect l="l" t="t" r="r" b="b"/>
              <a:pathLst>
                <a:path w="9562" h="14170" extrusionOk="0">
                  <a:moveTo>
                    <a:pt x="3156" y="1"/>
                  </a:moveTo>
                  <a:lnTo>
                    <a:pt x="1" y="1144"/>
                  </a:lnTo>
                  <a:lnTo>
                    <a:pt x="1" y="14169"/>
                  </a:lnTo>
                  <a:lnTo>
                    <a:pt x="9562" y="14169"/>
                  </a:lnTo>
                  <a:lnTo>
                    <a:pt x="9562" y="418"/>
                  </a:lnTo>
                  <a:lnTo>
                    <a:pt x="8335" y="1"/>
                  </a:ln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2703900" y="1941750"/>
              <a:ext cx="263150" cy="400650"/>
            </a:xfrm>
            <a:custGeom>
              <a:avLst/>
              <a:gdLst/>
              <a:ahLst/>
              <a:cxnLst/>
              <a:rect l="l" t="t" r="r" b="b"/>
              <a:pathLst>
                <a:path w="10526" h="16026" extrusionOk="0">
                  <a:moveTo>
                    <a:pt x="0" y="0"/>
                  </a:moveTo>
                  <a:lnTo>
                    <a:pt x="0" y="6953"/>
                  </a:lnTo>
                  <a:cubicBezTo>
                    <a:pt x="0" y="8930"/>
                    <a:pt x="1596" y="10525"/>
                    <a:pt x="3572" y="10525"/>
                  </a:cubicBezTo>
                  <a:lnTo>
                    <a:pt x="3989" y="10525"/>
                  </a:lnTo>
                  <a:lnTo>
                    <a:pt x="4227" y="12013"/>
                  </a:lnTo>
                  <a:cubicBezTo>
                    <a:pt x="3584" y="12430"/>
                    <a:pt x="3179" y="13049"/>
                    <a:pt x="3179" y="13740"/>
                  </a:cubicBezTo>
                  <a:cubicBezTo>
                    <a:pt x="3179" y="15002"/>
                    <a:pt x="4549" y="16026"/>
                    <a:pt x="6239" y="16026"/>
                  </a:cubicBezTo>
                  <a:cubicBezTo>
                    <a:pt x="7918" y="16026"/>
                    <a:pt x="9287" y="15002"/>
                    <a:pt x="9287" y="13740"/>
                  </a:cubicBezTo>
                  <a:lnTo>
                    <a:pt x="9287" y="13597"/>
                  </a:lnTo>
                  <a:lnTo>
                    <a:pt x="9287" y="11120"/>
                  </a:lnTo>
                  <a:lnTo>
                    <a:pt x="9287" y="5524"/>
                  </a:lnTo>
                  <a:lnTo>
                    <a:pt x="10526" y="4274"/>
                  </a:lnTo>
                  <a:lnTo>
                    <a:pt x="10526" y="2488"/>
                  </a:lnTo>
                  <a:cubicBezTo>
                    <a:pt x="10337" y="2353"/>
                    <a:pt x="10117" y="2284"/>
                    <a:pt x="9899" y="2284"/>
                  </a:cubicBezTo>
                  <a:cubicBezTo>
                    <a:pt x="9676" y="2284"/>
                    <a:pt x="9456" y="2356"/>
                    <a:pt x="9275" y="2500"/>
                  </a:cubicBezTo>
                  <a:lnTo>
                    <a:pt x="9275" y="0"/>
                  </a:ln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0"/>
            <p:cNvSpPr/>
            <p:nvPr/>
          </p:nvSpPr>
          <p:spPr>
            <a:xfrm>
              <a:off x="2626200" y="2425725"/>
              <a:ext cx="14025" cy="172075"/>
            </a:xfrm>
            <a:custGeom>
              <a:avLst/>
              <a:gdLst/>
              <a:ahLst/>
              <a:cxnLst/>
              <a:rect l="l" t="t" r="r" b="b"/>
              <a:pathLst>
                <a:path w="561" h="6883" extrusionOk="0">
                  <a:moveTo>
                    <a:pt x="418" y="1"/>
                  </a:moveTo>
                  <a:cubicBezTo>
                    <a:pt x="322" y="1"/>
                    <a:pt x="263" y="60"/>
                    <a:pt x="263" y="155"/>
                  </a:cubicBezTo>
                  <a:lnTo>
                    <a:pt x="1" y="6882"/>
                  </a:lnTo>
                  <a:lnTo>
                    <a:pt x="299" y="6882"/>
                  </a:lnTo>
                  <a:lnTo>
                    <a:pt x="560" y="167"/>
                  </a:lnTo>
                  <a:cubicBezTo>
                    <a:pt x="560" y="72"/>
                    <a:pt x="489" y="12"/>
                    <a:pt x="418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2766700" y="2102050"/>
              <a:ext cx="42600" cy="26050"/>
            </a:xfrm>
            <a:custGeom>
              <a:avLst/>
              <a:gdLst/>
              <a:ahLst/>
              <a:cxnLst/>
              <a:rect l="l" t="t" r="r" b="b"/>
              <a:pathLst>
                <a:path w="1704" h="1042" extrusionOk="0">
                  <a:moveTo>
                    <a:pt x="1528" y="0"/>
                  </a:moveTo>
                  <a:cubicBezTo>
                    <a:pt x="1469" y="0"/>
                    <a:pt x="1416" y="54"/>
                    <a:pt x="1406" y="125"/>
                  </a:cubicBezTo>
                  <a:cubicBezTo>
                    <a:pt x="1406" y="136"/>
                    <a:pt x="1346" y="434"/>
                    <a:pt x="941" y="625"/>
                  </a:cubicBezTo>
                  <a:cubicBezTo>
                    <a:pt x="774" y="703"/>
                    <a:pt x="631" y="727"/>
                    <a:pt x="519" y="727"/>
                  </a:cubicBezTo>
                  <a:cubicBezTo>
                    <a:pt x="361" y="727"/>
                    <a:pt x="265" y="679"/>
                    <a:pt x="251" y="672"/>
                  </a:cubicBezTo>
                  <a:cubicBezTo>
                    <a:pt x="229" y="661"/>
                    <a:pt x="205" y="656"/>
                    <a:pt x="182" y="656"/>
                  </a:cubicBezTo>
                  <a:cubicBezTo>
                    <a:pt x="131" y="656"/>
                    <a:pt x="81" y="682"/>
                    <a:pt x="48" y="732"/>
                  </a:cubicBezTo>
                  <a:cubicBezTo>
                    <a:pt x="1" y="803"/>
                    <a:pt x="13" y="898"/>
                    <a:pt x="96" y="934"/>
                  </a:cubicBezTo>
                  <a:cubicBezTo>
                    <a:pt x="108" y="946"/>
                    <a:pt x="274" y="1041"/>
                    <a:pt x="524" y="1041"/>
                  </a:cubicBezTo>
                  <a:cubicBezTo>
                    <a:pt x="667" y="1041"/>
                    <a:pt x="846" y="1017"/>
                    <a:pt x="1060" y="898"/>
                  </a:cubicBezTo>
                  <a:cubicBezTo>
                    <a:pt x="1608" y="625"/>
                    <a:pt x="1679" y="184"/>
                    <a:pt x="1679" y="160"/>
                  </a:cubicBezTo>
                  <a:cubicBezTo>
                    <a:pt x="1703" y="89"/>
                    <a:pt x="1644" y="17"/>
                    <a:pt x="1560" y="5"/>
                  </a:cubicBezTo>
                  <a:cubicBezTo>
                    <a:pt x="1550" y="2"/>
                    <a:pt x="1539" y="0"/>
                    <a:pt x="1528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2813125" y="2187375"/>
              <a:ext cx="33375" cy="17525"/>
            </a:xfrm>
            <a:custGeom>
              <a:avLst/>
              <a:gdLst/>
              <a:ahLst/>
              <a:cxnLst/>
              <a:rect l="l" t="t" r="r" b="b"/>
              <a:pathLst>
                <a:path w="1335" h="701" extrusionOk="0">
                  <a:moveTo>
                    <a:pt x="1162" y="1"/>
                  </a:moveTo>
                  <a:cubicBezTo>
                    <a:pt x="1143" y="1"/>
                    <a:pt x="1125" y="4"/>
                    <a:pt x="1108" y="10"/>
                  </a:cubicBezTo>
                  <a:lnTo>
                    <a:pt x="120" y="414"/>
                  </a:lnTo>
                  <a:cubicBezTo>
                    <a:pt x="37" y="438"/>
                    <a:pt x="1" y="533"/>
                    <a:pt x="37" y="605"/>
                  </a:cubicBezTo>
                  <a:cubicBezTo>
                    <a:pt x="49" y="664"/>
                    <a:pt x="108" y="700"/>
                    <a:pt x="168" y="700"/>
                  </a:cubicBezTo>
                  <a:lnTo>
                    <a:pt x="227" y="700"/>
                  </a:lnTo>
                  <a:lnTo>
                    <a:pt x="1215" y="295"/>
                  </a:lnTo>
                  <a:cubicBezTo>
                    <a:pt x="1299" y="260"/>
                    <a:pt x="1334" y="176"/>
                    <a:pt x="1299" y="105"/>
                  </a:cubicBezTo>
                  <a:cubicBezTo>
                    <a:pt x="1281" y="32"/>
                    <a:pt x="1221" y="1"/>
                    <a:pt x="1162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2745875" y="2023600"/>
              <a:ext cx="15500" cy="15500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cubicBezTo>
                    <a:pt x="0" y="476"/>
                    <a:pt x="143" y="619"/>
                    <a:pt x="310" y="619"/>
                  </a:cubicBezTo>
                  <a:cubicBezTo>
                    <a:pt x="488" y="619"/>
                    <a:pt x="619" y="476"/>
                    <a:pt x="619" y="310"/>
                  </a:cubicBezTo>
                  <a:cubicBezTo>
                    <a:pt x="619" y="143"/>
                    <a:pt x="488" y="0"/>
                    <a:pt x="310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0"/>
            <p:cNvSpPr/>
            <p:nvPr/>
          </p:nvSpPr>
          <p:spPr>
            <a:xfrm>
              <a:off x="2822650" y="2023600"/>
              <a:ext cx="15525" cy="15500"/>
            </a:xfrm>
            <a:custGeom>
              <a:avLst/>
              <a:gdLst/>
              <a:ahLst/>
              <a:cxnLst/>
              <a:rect l="l" t="t" r="r" b="b"/>
              <a:pathLst>
                <a:path w="621" h="620" extrusionOk="0">
                  <a:moveTo>
                    <a:pt x="311" y="0"/>
                  </a:moveTo>
                  <a:cubicBezTo>
                    <a:pt x="132" y="0"/>
                    <a:pt x="1" y="143"/>
                    <a:pt x="1" y="310"/>
                  </a:cubicBezTo>
                  <a:cubicBezTo>
                    <a:pt x="1" y="476"/>
                    <a:pt x="132" y="619"/>
                    <a:pt x="311" y="619"/>
                  </a:cubicBezTo>
                  <a:cubicBezTo>
                    <a:pt x="477" y="619"/>
                    <a:pt x="620" y="476"/>
                    <a:pt x="620" y="310"/>
                  </a:cubicBezTo>
                  <a:cubicBezTo>
                    <a:pt x="620" y="143"/>
                    <a:pt x="477" y="0"/>
                    <a:pt x="311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0"/>
            <p:cNvSpPr/>
            <p:nvPr/>
          </p:nvSpPr>
          <p:spPr>
            <a:xfrm>
              <a:off x="2808075" y="1987875"/>
              <a:ext cx="44675" cy="17350"/>
            </a:xfrm>
            <a:custGeom>
              <a:avLst/>
              <a:gdLst/>
              <a:ahLst/>
              <a:cxnLst/>
              <a:rect l="l" t="t" r="r" b="b"/>
              <a:pathLst>
                <a:path w="1787" h="694" extrusionOk="0">
                  <a:moveTo>
                    <a:pt x="894" y="0"/>
                  </a:moveTo>
                  <a:cubicBezTo>
                    <a:pt x="263" y="0"/>
                    <a:pt x="48" y="477"/>
                    <a:pt x="24" y="489"/>
                  </a:cubicBezTo>
                  <a:cubicBezTo>
                    <a:pt x="1" y="560"/>
                    <a:pt x="24" y="655"/>
                    <a:pt x="108" y="679"/>
                  </a:cubicBezTo>
                  <a:cubicBezTo>
                    <a:pt x="127" y="689"/>
                    <a:pt x="147" y="693"/>
                    <a:pt x="167" y="693"/>
                  </a:cubicBezTo>
                  <a:cubicBezTo>
                    <a:pt x="220" y="693"/>
                    <a:pt x="272" y="660"/>
                    <a:pt x="298" y="608"/>
                  </a:cubicBezTo>
                  <a:cubicBezTo>
                    <a:pt x="298" y="596"/>
                    <a:pt x="465" y="274"/>
                    <a:pt x="894" y="274"/>
                  </a:cubicBezTo>
                  <a:cubicBezTo>
                    <a:pt x="1334" y="274"/>
                    <a:pt x="1489" y="572"/>
                    <a:pt x="1489" y="596"/>
                  </a:cubicBezTo>
                  <a:cubicBezTo>
                    <a:pt x="1501" y="655"/>
                    <a:pt x="1560" y="679"/>
                    <a:pt x="1620" y="679"/>
                  </a:cubicBezTo>
                  <a:lnTo>
                    <a:pt x="1679" y="679"/>
                  </a:lnTo>
                  <a:cubicBezTo>
                    <a:pt x="1751" y="655"/>
                    <a:pt x="1787" y="560"/>
                    <a:pt x="1751" y="489"/>
                  </a:cubicBezTo>
                  <a:cubicBezTo>
                    <a:pt x="1751" y="477"/>
                    <a:pt x="1548" y="0"/>
                    <a:pt x="894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2731275" y="1987875"/>
              <a:ext cx="44675" cy="17350"/>
            </a:xfrm>
            <a:custGeom>
              <a:avLst/>
              <a:gdLst/>
              <a:ahLst/>
              <a:cxnLst/>
              <a:rect l="l" t="t" r="r" b="b"/>
              <a:pathLst>
                <a:path w="1787" h="694" extrusionOk="0">
                  <a:moveTo>
                    <a:pt x="894" y="0"/>
                  </a:moveTo>
                  <a:cubicBezTo>
                    <a:pt x="275" y="0"/>
                    <a:pt x="48" y="477"/>
                    <a:pt x="36" y="489"/>
                  </a:cubicBezTo>
                  <a:cubicBezTo>
                    <a:pt x="1" y="560"/>
                    <a:pt x="36" y="655"/>
                    <a:pt x="108" y="679"/>
                  </a:cubicBezTo>
                  <a:cubicBezTo>
                    <a:pt x="127" y="689"/>
                    <a:pt x="148" y="693"/>
                    <a:pt x="169" y="693"/>
                  </a:cubicBezTo>
                  <a:cubicBezTo>
                    <a:pt x="225" y="693"/>
                    <a:pt x="281" y="660"/>
                    <a:pt x="298" y="608"/>
                  </a:cubicBezTo>
                  <a:cubicBezTo>
                    <a:pt x="298" y="596"/>
                    <a:pt x="465" y="274"/>
                    <a:pt x="894" y="274"/>
                  </a:cubicBezTo>
                  <a:cubicBezTo>
                    <a:pt x="1346" y="274"/>
                    <a:pt x="1489" y="572"/>
                    <a:pt x="1489" y="596"/>
                  </a:cubicBezTo>
                  <a:cubicBezTo>
                    <a:pt x="1513" y="655"/>
                    <a:pt x="1572" y="679"/>
                    <a:pt x="1632" y="679"/>
                  </a:cubicBezTo>
                  <a:lnTo>
                    <a:pt x="1691" y="679"/>
                  </a:lnTo>
                  <a:cubicBezTo>
                    <a:pt x="1763" y="655"/>
                    <a:pt x="1787" y="560"/>
                    <a:pt x="1763" y="489"/>
                  </a:cubicBezTo>
                  <a:cubicBezTo>
                    <a:pt x="1763" y="477"/>
                    <a:pt x="1549" y="0"/>
                    <a:pt x="894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2749450" y="2035575"/>
              <a:ext cx="32150" cy="61275"/>
            </a:xfrm>
            <a:custGeom>
              <a:avLst/>
              <a:gdLst/>
              <a:ahLst/>
              <a:cxnLst/>
              <a:rect l="l" t="t" r="r" b="b"/>
              <a:pathLst>
                <a:path w="1286" h="2451" extrusionOk="0">
                  <a:moveTo>
                    <a:pt x="1119" y="0"/>
                  </a:moveTo>
                  <a:cubicBezTo>
                    <a:pt x="1081" y="0"/>
                    <a:pt x="1042" y="15"/>
                    <a:pt x="1012" y="45"/>
                  </a:cubicBezTo>
                  <a:cubicBezTo>
                    <a:pt x="917" y="164"/>
                    <a:pt x="0" y="1140"/>
                    <a:pt x="0" y="1748"/>
                  </a:cubicBezTo>
                  <a:cubicBezTo>
                    <a:pt x="0" y="1914"/>
                    <a:pt x="71" y="2069"/>
                    <a:pt x="191" y="2164"/>
                  </a:cubicBezTo>
                  <a:cubicBezTo>
                    <a:pt x="464" y="2438"/>
                    <a:pt x="964" y="2450"/>
                    <a:pt x="1107" y="2450"/>
                  </a:cubicBezTo>
                  <a:lnTo>
                    <a:pt x="1119" y="2450"/>
                  </a:lnTo>
                  <a:cubicBezTo>
                    <a:pt x="1214" y="2450"/>
                    <a:pt x="1274" y="2391"/>
                    <a:pt x="1274" y="2307"/>
                  </a:cubicBezTo>
                  <a:cubicBezTo>
                    <a:pt x="1274" y="2212"/>
                    <a:pt x="1191" y="2152"/>
                    <a:pt x="1119" y="2152"/>
                  </a:cubicBezTo>
                  <a:cubicBezTo>
                    <a:pt x="1101" y="2154"/>
                    <a:pt x="1078" y="2155"/>
                    <a:pt x="1051" y="2155"/>
                  </a:cubicBezTo>
                  <a:cubicBezTo>
                    <a:pt x="879" y="2155"/>
                    <a:pt x="547" y="2116"/>
                    <a:pt x="393" y="1962"/>
                  </a:cubicBezTo>
                  <a:cubicBezTo>
                    <a:pt x="333" y="1902"/>
                    <a:pt x="298" y="1831"/>
                    <a:pt x="298" y="1748"/>
                  </a:cubicBezTo>
                  <a:cubicBezTo>
                    <a:pt x="298" y="1331"/>
                    <a:pt x="976" y="521"/>
                    <a:pt x="1226" y="247"/>
                  </a:cubicBezTo>
                  <a:cubicBezTo>
                    <a:pt x="1286" y="188"/>
                    <a:pt x="1286" y="105"/>
                    <a:pt x="1226" y="45"/>
                  </a:cubicBezTo>
                  <a:cubicBezTo>
                    <a:pt x="1197" y="15"/>
                    <a:pt x="1158" y="0"/>
                    <a:pt x="1119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0"/>
            <p:cNvSpPr/>
            <p:nvPr/>
          </p:nvSpPr>
          <p:spPr>
            <a:xfrm>
              <a:off x="2924750" y="2009950"/>
              <a:ext cx="32175" cy="45525"/>
            </a:xfrm>
            <a:custGeom>
              <a:avLst/>
              <a:gdLst/>
              <a:ahLst/>
              <a:cxnLst/>
              <a:rect l="l" t="t" r="r" b="b"/>
              <a:pathLst>
                <a:path w="1287" h="1821" extrusionOk="0">
                  <a:moveTo>
                    <a:pt x="1120" y="0"/>
                  </a:moveTo>
                  <a:cubicBezTo>
                    <a:pt x="1070" y="0"/>
                    <a:pt x="1021" y="30"/>
                    <a:pt x="989" y="70"/>
                  </a:cubicBezTo>
                  <a:lnTo>
                    <a:pt x="48" y="1582"/>
                  </a:lnTo>
                  <a:cubicBezTo>
                    <a:pt x="1" y="1665"/>
                    <a:pt x="37" y="1749"/>
                    <a:pt x="96" y="1796"/>
                  </a:cubicBezTo>
                  <a:cubicBezTo>
                    <a:pt x="120" y="1808"/>
                    <a:pt x="144" y="1820"/>
                    <a:pt x="168" y="1820"/>
                  </a:cubicBezTo>
                  <a:cubicBezTo>
                    <a:pt x="215" y="1820"/>
                    <a:pt x="275" y="1796"/>
                    <a:pt x="298" y="1749"/>
                  </a:cubicBezTo>
                  <a:lnTo>
                    <a:pt x="525" y="1392"/>
                  </a:lnTo>
                  <a:lnTo>
                    <a:pt x="1120" y="1392"/>
                  </a:lnTo>
                  <a:cubicBezTo>
                    <a:pt x="1215" y="1392"/>
                    <a:pt x="1275" y="1332"/>
                    <a:pt x="1275" y="1249"/>
                  </a:cubicBezTo>
                  <a:cubicBezTo>
                    <a:pt x="1275" y="1153"/>
                    <a:pt x="1191" y="1094"/>
                    <a:pt x="1108" y="1094"/>
                  </a:cubicBezTo>
                  <a:lnTo>
                    <a:pt x="703" y="1094"/>
                  </a:lnTo>
                  <a:lnTo>
                    <a:pt x="1239" y="237"/>
                  </a:lnTo>
                  <a:cubicBezTo>
                    <a:pt x="1287" y="153"/>
                    <a:pt x="1251" y="70"/>
                    <a:pt x="1191" y="22"/>
                  </a:cubicBezTo>
                  <a:cubicBezTo>
                    <a:pt x="1168" y="7"/>
                    <a:pt x="1144" y="0"/>
                    <a:pt x="1120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2694675" y="1923875"/>
              <a:ext cx="249150" cy="89325"/>
            </a:xfrm>
            <a:custGeom>
              <a:avLst/>
              <a:gdLst/>
              <a:ahLst/>
              <a:cxnLst/>
              <a:rect l="l" t="t" r="r" b="b"/>
              <a:pathLst>
                <a:path w="9966" h="3573" extrusionOk="0">
                  <a:moveTo>
                    <a:pt x="6680" y="1"/>
                  </a:moveTo>
                  <a:lnTo>
                    <a:pt x="0" y="501"/>
                  </a:lnTo>
                  <a:lnTo>
                    <a:pt x="203" y="3084"/>
                  </a:lnTo>
                  <a:cubicBezTo>
                    <a:pt x="203" y="3084"/>
                    <a:pt x="3132" y="2691"/>
                    <a:pt x="4906" y="2132"/>
                  </a:cubicBezTo>
                  <a:cubicBezTo>
                    <a:pt x="5965" y="1787"/>
                    <a:pt x="6680" y="1334"/>
                    <a:pt x="7085" y="1036"/>
                  </a:cubicBezTo>
                  <a:lnTo>
                    <a:pt x="7513" y="2203"/>
                  </a:lnTo>
                  <a:cubicBezTo>
                    <a:pt x="7799" y="2930"/>
                    <a:pt x="8430" y="3453"/>
                    <a:pt x="9204" y="3572"/>
                  </a:cubicBezTo>
                  <a:lnTo>
                    <a:pt x="9621" y="3215"/>
                  </a:lnTo>
                  <a:lnTo>
                    <a:pt x="9680" y="3144"/>
                  </a:lnTo>
                  <a:lnTo>
                    <a:pt x="9966" y="501"/>
                  </a:lnTo>
                  <a:lnTo>
                    <a:pt x="6680" y="1"/>
                  </a:ln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50"/>
          <p:cNvGrpSpPr/>
          <p:nvPr/>
        </p:nvGrpSpPr>
        <p:grpSpPr>
          <a:xfrm>
            <a:off x="3043775" y="1569800"/>
            <a:ext cx="1115050" cy="2923450"/>
            <a:chOff x="2336075" y="1701125"/>
            <a:chExt cx="1115050" cy="2923450"/>
          </a:xfrm>
        </p:grpSpPr>
        <p:grpSp>
          <p:nvGrpSpPr>
            <p:cNvPr id="1188" name="Google Shape;1188;p50"/>
            <p:cNvGrpSpPr/>
            <p:nvPr/>
          </p:nvGrpSpPr>
          <p:grpSpPr>
            <a:xfrm>
              <a:off x="2336075" y="1701125"/>
              <a:ext cx="1115050" cy="1368050"/>
              <a:chOff x="3532575" y="2191775"/>
              <a:chExt cx="1115050" cy="1368050"/>
            </a:xfrm>
          </p:grpSpPr>
          <p:sp>
            <p:nvSpPr>
              <p:cNvPr id="1189" name="Google Shape;1189;p50"/>
              <p:cNvSpPr/>
              <p:nvPr/>
            </p:nvSpPr>
            <p:spPr>
              <a:xfrm>
                <a:off x="3627225" y="2286725"/>
                <a:ext cx="1020400" cy="1273100"/>
              </a:xfrm>
              <a:custGeom>
                <a:avLst/>
                <a:gdLst/>
                <a:ahLst/>
                <a:cxnLst/>
                <a:rect l="l" t="t" r="r" b="b"/>
                <a:pathLst>
                  <a:path w="40816" h="50924" extrusionOk="0">
                    <a:moveTo>
                      <a:pt x="1" y="0"/>
                    </a:moveTo>
                    <a:lnTo>
                      <a:pt x="1" y="50923"/>
                    </a:lnTo>
                    <a:lnTo>
                      <a:pt x="40815" y="50923"/>
                    </a:lnTo>
                    <a:lnTo>
                      <a:pt x="40815" y="0"/>
                    </a:ln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50"/>
              <p:cNvSpPr/>
              <p:nvPr/>
            </p:nvSpPr>
            <p:spPr>
              <a:xfrm>
                <a:off x="3532575" y="2191775"/>
                <a:ext cx="1020100" cy="1273100"/>
              </a:xfrm>
              <a:custGeom>
                <a:avLst/>
                <a:gdLst/>
                <a:ahLst/>
                <a:cxnLst/>
                <a:rect l="l" t="t" r="r" b="b"/>
                <a:pathLst>
                  <a:path w="40804" h="50924" extrusionOk="0">
                    <a:moveTo>
                      <a:pt x="0" y="0"/>
                    </a:moveTo>
                    <a:lnTo>
                      <a:pt x="0" y="50923"/>
                    </a:lnTo>
                    <a:lnTo>
                      <a:pt x="40803" y="50923"/>
                    </a:lnTo>
                    <a:lnTo>
                      <a:pt x="40803" y="0"/>
                    </a:ln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50"/>
              <p:cNvSpPr/>
              <p:nvPr/>
            </p:nvSpPr>
            <p:spPr>
              <a:xfrm>
                <a:off x="3674550" y="2333750"/>
                <a:ext cx="735525" cy="988825"/>
              </a:xfrm>
              <a:custGeom>
                <a:avLst/>
                <a:gdLst/>
                <a:ahLst/>
                <a:cxnLst/>
                <a:rect l="l" t="t" r="r" b="b"/>
                <a:pathLst>
                  <a:path w="29421" h="39553" extrusionOk="0">
                    <a:moveTo>
                      <a:pt x="1" y="1"/>
                    </a:moveTo>
                    <a:lnTo>
                      <a:pt x="1" y="39553"/>
                    </a:lnTo>
                    <a:lnTo>
                      <a:pt x="29421" y="39553"/>
                    </a:lnTo>
                    <a:lnTo>
                      <a:pt x="2942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50"/>
              <p:cNvSpPr/>
              <p:nvPr/>
            </p:nvSpPr>
            <p:spPr>
              <a:xfrm>
                <a:off x="3769500" y="2428700"/>
                <a:ext cx="545625" cy="798925"/>
              </a:xfrm>
              <a:custGeom>
                <a:avLst/>
                <a:gdLst/>
                <a:ahLst/>
                <a:cxnLst/>
                <a:rect l="l" t="t" r="r" b="b"/>
                <a:pathLst>
                  <a:path w="21825" h="31957" extrusionOk="0">
                    <a:moveTo>
                      <a:pt x="1" y="1"/>
                    </a:moveTo>
                    <a:lnTo>
                      <a:pt x="1" y="31957"/>
                    </a:lnTo>
                    <a:lnTo>
                      <a:pt x="21825" y="31957"/>
                    </a:lnTo>
                    <a:lnTo>
                      <a:pt x="21825" y="1"/>
                    </a:lnTo>
                    <a:close/>
                  </a:path>
                </a:pathLst>
              </a:custGeom>
              <a:solidFill>
                <a:srgbClr val="9ADB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50"/>
              <p:cNvSpPr/>
              <p:nvPr/>
            </p:nvSpPr>
            <p:spPr>
              <a:xfrm>
                <a:off x="3769500" y="3181175"/>
                <a:ext cx="114625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1858" extrusionOk="0">
                    <a:moveTo>
                      <a:pt x="1" y="1"/>
                    </a:moveTo>
                    <a:lnTo>
                      <a:pt x="1" y="1858"/>
                    </a:lnTo>
                    <a:lnTo>
                      <a:pt x="4585" y="1858"/>
                    </a:lnTo>
                    <a:lnTo>
                      <a:pt x="4585" y="1"/>
                    </a:lnTo>
                    <a:close/>
                  </a:path>
                </a:pathLst>
              </a:custGeom>
              <a:solidFill>
                <a:srgbClr val="F9C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0"/>
              <p:cNvSpPr/>
              <p:nvPr/>
            </p:nvSpPr>
            <p:spPr>
              <a:xfrm>
                <a:off x="3769500" y="2953475"/>
                <a:ext cx="545925" cy="274450"/>
              </a:xfrm>
              <a:custGeom>
                <a:avLst/>
                <a:gdLst/>
                <a:ahLst/>
                <a:cxnLst/>
                <a:rect l="l" t="t" r="r" b="b"/>
                <a:pathLst>
                  <a:path w="21837" h="10978" extrusionOk="0">
                    <a:moveTo>
                      <a:pt x="4489" y="0"/>
                    </a:moveTo>
                    <a:cubicBezTo>
                      <a:pt x="2513" y="0"/>
                      <a:pt x="810" y="1143"/>
                      <a:pt x="1" y="2810"/>
                    </a:cubicBezTo>
                    <a:lnTo>
                      <a:pt x="1" y="9323"/>
                    </a:lnTo>
                    <a:lnTo>
                      <a:pt x="4585" y="9323"/>
                    </a:lnTo>
                    <a:lnTo>
                      <a:pt x="4585" y="10978"/>
                    </a:lnTo>
                    <a:lnTo>
                      <a:pt x="18860" y="10978"/>
                    </a:lnTo>
                    <a:lnTo>
                      <a:pt x="18694" y="7632"/>
                    </a:lnTo>
                    <a:lnTo>
                      <a:pt x="21837" y="7632"/>
                    </a:lnTo>
                    <a:lnTo>
                      <a:pt x="21837" y="0"/>
                    </a:ln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50"/>
              <p:cNvSpPr/>
              <p:nvPr/>
            </p:nvSpPr>
            <p:spPr>
              <a:xfrm>
                <a:off x="3939775" y="2641225"/>
                <a:ext cx="136050" cy="194100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7764" extrusionOk="0">
                    <a:moveTo>
                      <a:pt x="822" y="1"/>
                    </a:moveTo>
                    <a:lnTo>
                      <a:pt x="203" y="1537"/>
                    </a:lnTo>
                    <a:cubicBezTo>
                      <a:pt x="203" y="1537"/>
                      <a:pt x="0" y="4906"/>
                      <a:pt x="512" y="6192"/>
                    </a:cubicBezTo>
                    <a:cubicBezTo>
                      <a:pt x="1012" y="7466"/>
                      <a:pt x="1536" y="7763"/>
                      <a:pt x="1536" y="7763"/>
                    </a:cubicBezTo>
                    <a:lnTo>
                      <a:pt x="5441" y="763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0"/>
              <p:cNvSpPr/>
              <p:nvPr/>
            </p:nvSpPr>
            <p:spPr>
              <a:xfrm>
                <a:off x="3929050" y="2654925"/>
                <a:ext cx="297675" cy="400075"/>
              </a:xfrm>
              <a:custGeom>
                <a:avLst/>
                <a:gdLst/>
                <a:ahLst/>
                <a:cxnLst/>
                <a:rect l="l" t="t" r="r" b="b"/>
                <a:pathLst>
                  <a:path w="11907" h="16003" extrusionOk="0">
                    <a:moveTo>
                      <a:pt x="1977" y="0"/>
                    </a:moveTo>
                    <a:lnTo>
                      <a:pt x="1977" y="2679"/>
                    </a:lnTo>
                    <a:cubicBezTo>
                      <a:pt x="1777" y="2523"/>
                      <a:pt x="1536" y="2445"/>
                      <a:pt x="1293" y="2445"/>
                    </a:cubicBezTo>
                    <a:cubicBezTo>
                      <a:pt x="1000" y="2445"/>
                      <a:pt x="705" y="2558"/>
                      <a:pt x="477" y="2786"/>
                    </a:cubicBezTo>
                    <a:lnTo>
                      <a:pt x="441" y="2810"/>
                    </a:lnTo>
                    <a:cubicBezTo>
                      <a:pt x="1" y="3263"/>
                      <a:pt x="1" y="3977"/>
                      <a:pt x="441" y="4418"/>
                    </a:cubicBezTo>
                    <a:lnTo>
                      <a:pt x="1965" y="5942"/>
                    </a:lnTo>
                    <a:lnTo>
                      <a:pt x="1965" y="10537"/>
                    </a:lnTo>
                    <a:lnTo>
                      <a:pt x="1965" y="13347"/>
                    </a:lnTo>
                    <a:cubicBezTo>
                      <a:pt x="1965" y="13407"/>
                      <a:pt x="1953" y="13466"/>
                      <a:pt x="1953" y="13526"/>
                    </a:cubicBezTo>
                    <a:cubicBezTo>
                      <a:pt x="1953" y="14895"/>
                      <a:pt x="3418" y="16002"/>
                      <a:pt x="5227" y="16002"/>
                    </a:cubicBezTo>
                    <a:cubicBezTo>
                      <a:pt x="7037" y="16002"/>
                      <a:pt x="8502" y="14895"/>
                      <a:pt x="8502" y="13526"/>
                    </a:cubicBezTo>
                    <a:cubicBezTo>
                      <a:pt x="8502" y="12800"/>
                      <a:pt x="8085" y="12145"/>
                      <a:pt x="7418" y="11680"/>
                    </a:cubicBezTo>
                    <a:lnTo>
                      <a:pt x="7490" y="11264"/>
                    </a:lnTo>
                    <a:cubicBezTo>
                      <a:pt x="7621" y="11287"/>
                      <a:pt x="7751" y="11287"/>
                      <a:pt x="7906" y="11287"/>
                    </a:cubicBezTo>
                    <a:lnTo>
                      <a:pt x="8061" y="11287"/>
                    </a:lnTo>
                    <a:cubicBezTo>
                      <a:pt x="10180" y="11287"/>
                      <a:pt x="11907" y="9573"/>
                      <a:pt x="11907" y="7442"/>
                    </a:cubicBezTo>
                    <a:lnTo>
                      <a:pt x="11907" y="0"/>
                    </a:lnTo>
                    <a:close/>
                  </a:path>
                </a:pathLst>
              </a:custGeom>
              <a:solidFill>
                <a:srgbClr val="F9C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0"/>
              <p:cNvSpPr/>
              <p:nvPr/>
            </p:nvSpPr>
            <p:spPr>
              <a:xfrm>
                <a:off x="3969525" y="2684400"/>
                <a:ext cx="6760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572" extrusionOk="0">
                    <a:moveTo>
                      <a:pt x="1" y="0"/>
                    </a:moveTo>
                    <a:lnTo>
                      <a:pt x="48" y="1143"/>
                    </a:lnTo>
                    <a:lnTo>
                      <a:pt x="358" y="1488"/>
                    </a:lnTo>
                    <a:lnTo>
                      <a:pt x="1394" y="2572"/>
                    </a:lnTo>
                    <a:cubicBezTo>
                      <a:pt x="1930" y="2215"/>
                      <a:pt x="2322" y="1679"/>
                      <a:pt x="2525" y="1060"/>
                    </a:cubicBezTo>
                    <a:lnTo>
                      <a:pt x="2703" y="44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0"/>
              <p:cNvSpPr/>
              <p:nvPr/>
            </p:nvSpPr>
            <p:spPr>
              <a:xfrm>
                <a:off x="3939475" y="2513225"/>
                <a:ext cx="288450" cy="183100"/>
              </a:xfrm>
              <a:custGeom>
                <a:avLst/>
                <a:gdLst/>
                <a:ahLst/>
                <a:cxnLst/>
                <a:rect l="l" t="t" r="r" b="b"/>
                <a:pathLst>
                  <a:path w="11538" h="7324" extrusionOk="0">
                    <a:moveTo>
                      <a:pt x="5668" y="1"/>
                    </a:moveTo>
                    <a:cubicBezTo>
                      <a:pt x="2548" y="1"/>
                      <a:pt x="0" y="2525"/>
                      <a:pt x="0" y="5668"/>
                    </a:cubicBezTo>
                    <a:lnTo>
                      <a:pt x="0" y="7323"/>
                    </a:lnTo>
                    <a:lnTo>
                      <a:pt x="11537" y="7323"/>
                    </a:lnTo>
                    <a:lnTo>
                      <a:pt x="11537" y="5668"/>
                    </a:lnTo>
                    <a:cubicBezTo>
                      <a:pt x="11537" y="2549"/>
                      <a:pt x="9001" y="1"/>
                      <a:pt x="58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0"/>
              <p:cNvSpPr/>
              <p:nvPr/>
            </p:nvSpPr>
            <p:spPr>
              <a:xfrm>
                <a:off x="3979050" y="2537350"/>
                <a:ext cx="309300" cy="158675"/>
              </a:xfrm>
              <a:custGeom>
                <a:avLst/>
                <a:gdLst/>
                <a:ahLst/>
                <a:cxnLst/>
                <a:rect l="l" t="t" r="r" b="b"/>
                <a:pathLst>
                  <a:path w="12372" h="6347" extrusionOk="0">
                    <a:moveTo>
                      <a:pt x="6013" y="0"/>
                    </a:moveTo>
                    <a:cubicBezTo>
                      <a:pt x="4978" y="0"/>
                      <a:pt x="4013" y="500"/>
                      <a:pt x="3430" y="1358"/>
                    </a:cubicBezTo>
                    <a:lnTo>
                      <a:pt x="1" y="6346"/>
                    </a:lnTo>
                    <a:lnTo>
                      <a:pt x="9954" y="6346"/>
                    </a:lnTo>
                    <a:lnTo>
                      <a:pt x="10931" y="4918"/>
                    </a:lnTo>
                    <a:cubicBezTo>
                      <a:pt x="12371" y="2834"/>
                      <a:pt x="10883" y="0"/>
                      <a:pt x="8359" y="0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0"/>
              <p:cNvSpPr/>
              <p:nvPr/>
            </p:nvSpPr>
            <p:spPr>
              <a:xfrm>
                <a:off x="4223125" y="3048100"/>
                <a:ext cx="19675" cy="10095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4038" extrusionOk="0">
                    <a:moveTo>
                      <a:pt x="212" y="0"/>
                    </a:moveTo>
                    <a:cubicBezTo>
                      <a:pt x="205" y="0"/>
                      <a:pt x="198" y="1"/>
                      <a:pt x="191" y="1"/>
                    </a:cubicBezTo>
                    <a:cubicBezTo>
                      <a:pt x="84" y="13"/>
                      <a:pt x="1" y="121"/>
                      <a:pt x="13" y="228"/>
                    </a:cubicBezTo>
                    <a:lnTo>
                      <a:pt x="370" y="3859"/>
                    </a:lnTo>
                    <a:cubicBezTo>
                      <a:pt x="382" y="3966"/>
                      <a:pt x="453" y="4038"/>
                      <a:pt x="560" y="4038"/>
                    </a:cubicBezTo>
                    <a:lnTo>
                      <a:pt x="596" y="4038"/>
                    </a:lnTo>
                    <a:cubicBezTo>
                      <a:pt x="691" y="4026"/>
                      <a:pt x="787" y="3919"/>
                      <a:pt x="775" y="3811"/>
                    </a:cubicBezTo>
                    <a:lnTo>
                      <a:pt x="418" y="180"/>
                    </a:lnTo>
                    <a:cubicBezTo>
                      <a:pt x="395" y="80"/>
                      <a:pt x="310" y="0"/>
                      <a:pt x="212" y="0"/>
                    </a:cubicBezTo>
                    <a:close/>
                  </a:path>
                </a:pathLst>
              </a:custGeom>
              <a:solidFill>
                <a:srgbClr val="4CC3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0"/>
              <p:cNvSpPr/>
              <p:nvPr/>
            </p:nvSpPr>
            <p:spPr>
              <a:xfrm>
                <a:off x="3879050" y="3054975"/>
                <a:ext cx="10150" cy="1315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5263" extrusionOk="0">
                    <a:moveTo>
                      <a:pt x="0" y="0"/>
                    </a:moveTo>
                    <a:lnTo>
                      <a:pt x="0" y="5263"/>
                    </a:lnTo>
                    <a:lnTo>
                      <a:pt x="405" y="5263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4CC3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0"/>
              <p:cNvSpPr/>
              <p:nvPr/>
            </p:nvSpPr>
            <p:spPr>
              <a:xfrm>
                <a:off x="4081750" y="2706725"/>
                <a:ext cx="503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822" extrusionOk="0">
                    <a:moveTo>
                      <a:pt x="1012" y="0"/>
                    </a:moveTo>
                    <a:cubicBezTo>
                      <a:pt x="298" y="0"/>
                      <a:pt x="48" y="524"/>
                      <a:pt x="36" y="548"/>
                    </a:cubicBezTo>
                    <a:cubicBezTo>
                      <a:pt x="0" y="643"/>
                      <a:pt x="36" y="762"/>
                      <a:pt x="143" y="798"/>
                    </a:cubicBezTo>
                    <a:cubicBezTo>
                      <a:pt x="169" y="810"/>
                      <a:pt x="196" y="816"/>
                      <a:pt x="223" y="816"/>
                    </a:cubicBezTo>
                    <a:cubicBezTo>
                      <a:pt x="296" y="816"/>
                      <a:pt x="367" y="772"/>
                      <a:pt x="393" y="702"/>
                    </a:cubicBezTo>
                    <a:cubicBezTo>
                      <a:pt x="417" y="702"/>
                      <a:pt x="548" y="381"/>
                      <a:pt x="1012" y="381"/>
                    </a:cubicBezTo>
                    <a:cubicBezTo>
                      <a:pt x="1441" y="381"/>
                      <a:pt x="1608" y="702"/>
                      <a:pt x="1620" y="714"/>
                    </a:cubicBezTo>
                    <a:cubicBezTo>
                      <a:pt x="1643" y="774"/>
                      <a:pt x="1715" y="822"/>
                      <a:pt x="1798" y="822"/>
                    </a:cubicBezTo>
                    <a:cubicBezTo>
                      <a:pt x="1814" y="822"/>
                      <a:pt x="1835" y="811"/>
                      <a:pt x="1855" y="811"/>
                    </a:cubicBezTo>
                    <a:cubicBezTo>
                      <a:pt x="1864" y="811"/>
                      <a:pt x="1874" y="814"/>
                      <a:pt x="1882" y="822"/>
                    </a:cubicBezTo>
                    <a:cubicBezTo>
                      <a:pt x="1977" y="774"/>
                      <a:pt x="2013" y="655"/>
                      <a:pt x="1977" y="548"/>
                    </a:cubicBezTo>
                    <a:cubicBezTo>
                      <a:pt x="1965" y="524"/>
                      <a:pt x="1703" y="0"/>
                      <a:pt x="1012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0"/>
              <p:cNvSpPr/>
              <p:nvPr/>
            </p:nvSpPr>
            <p:spPr>
              <a:xfrm>
                <a:off x="4164200" y="2706725"/>
                <a:ext cx="506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822" extrusionOk="0">
                    <a:moveTo>
                      <a:pt x="1012" y="0"/>
                    </a:moveTo>
                    <a:cubicBezTo>
                      <a:pt x="298" y="0"/>
                      <a:pt x="60" y="524"/>
                      <a:pt x="48" y="548"/>
                    </a:cubicBezTo>
                    <a:cubicBezTo>
                      <a:pt x="0" y="643"/>
                      <a:pt x="48" y="762"/>
                      <a:pt x="155" y="798"/>
                    </a:cubicBezTo>
                    <a:cubicBezTo>
                      <a:pt x="178" y="810"/>
                      <a:pt x="202" y="816"/>
                      <a:pt x="228" y="816"/>
                    </a:cubicBezTo>
                    <a:cubicBezTo>
                      <a:pt x="297" y="816"/>
                      <a:pt x="370" y="772"/>
                      <a:pt x="405" y="702"/>
                    </a:cubicBezTo>
                    <a:cubicBezTo>
                      <a:pt x="417" y="702"/>
                      <a:pt x="548" y="381"/>
                      <a:pt x="1012" y="381"/>
                    </a:cubicBezTo>
                    <a:cubicBezTo>
                      <a:pt x="1441" y="381"/>
                      <a:pt x="1608" y="702"/>
                      <a:pt x="1620" y="714"/>
                    </a:cubicBezTo>
                    <a:cubicBezTo>
                      <a:pt x="1655" y="774"/>
                      <a:pt x="1727" y="822"/>
                      <a:pt x="1798" y="822"/>
                    </a:cubicBezTo>
                    <a:cubicBezTo>
                      <a:pt x="1822" y="822"/>
                      <a:pt x="1841" y="811"/>
                      <a:pt x="1861" y="811"/>
                    </a:cubicBezTo>
                    <a:cubicBezTo>
                      <a:pt x="1871" y="811"/>
                      <a:pt x="1882" y="814"/>
                      <a:pt x="1894" y="822"/>
                    </a:cubicBezTo>
                    <a:cubicBezTo>
                      <a:pt x="1977" y="774"/>
                      <a:pt x="2025" y="655"/>
                      <a:pt x="1977" y="548"/>
                    </a:cubicBezTo>
                    <a:cubicBezTo>
                      <a:pt x="1965" y="524"/>
                      <a:pt x="1715" y="0"/>
                      <a:pt x="1012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0"/>
              <p:cNvSpPr/>
              <p:nvPr/>
            </p:nvSpPr>
            <p:spPr>
              <a:xfrm>
                <a:off x="4152300" y="2767925"/>
                <a:ext cx="28300" cy="49550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982" extrusionOk="0">
                    <a:moveTo>
                      <a:pt x="225" y="0"/>
                    </a:moveTo>
                    <a:cubicBezTo>
                      <a:pt x="175" y="0"/>
                      <a:pt x="124" y="18"/>
                      <a:pt x="84" y="52"/>
                    </a:cubicBezTo>
                    <a:cubicBezTo>
                      <a:pt x="0" y="124"/>
                      <a:pt x="0" y="255"/>
                      <a:pt x="72" y="338"/>
                    </a:cubicBezTo>
                    <a:cubicBezTo>
                      <a:pt x="345" y="612"/>
                      <a:pt x="726" y="1136"/>
                      <a:pt x="726" y="1374"/>
                    </a:cubicBezTo>
                    <a:cubicBezTo>
                      <a:pt x="726" y="1422"/>
                      <a:pt x="726" y="1433"/>
                      <a:pt x="703" y="1469"/>
                    </a:cubicBezTo>
                    <a:cubicBezTo>
                      <a:pt x="596" y="1552"/>
                      <a:pt x="334" y="1588"/>
                      <a:pt x="226" y="1588"/>
                    </a:cubicBezTo>
                    <a:cubicBezTo>
                      <a:pt x="119" y="1588"/>
                      <a:pt x="12" y="1672"/>
                      <a:pt x="12" y="1779"/>
                    </a:cubicBezTo>
                    <a:cubicBezTo>
                      <a:pt x="12" y="1898"/>
                      <a:pt x="107" y="1981"/>
                      <a:pt x="203" y="1981"/>
                    </a:cubicBezTo>
                    <a:lnTo>
                      <a:pt x="238" y="1981"/>
                    </a:lnTo>
                    <a:cubicBezTo>
                      <a:pt x="345" y="1981"/>
                      <a:pt x="750" y="1969"/>
                      <a:pt x="977" y="1743"/>
                    </a:cubicBezTo>
                    <a:cubicBezTo>
                      <a:pt x="1072" y="1648"/>
                      <a:pt x="1131" y="1529"/>
                      <a:pt x="1131" y="1374"/>
                    </a:cubicBezTo>
                    <a:cubicBezTo>
                      <a:pt x="1131" y="898"/>
                      <a:pt x="512" y="195"/>
                      <a:pt x="369" y="64"/>
                    </a:cubicBezTo>
                    <a:cubicBezTo>
                      <a:pt x="332" y="21"/>
                      <a:pt x="279" y="0"/>
                      <a:pt x="225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0"/>
              <p:cNvSpPr/>
              <p:nvPr/>
            </p:nvSpPr>
            <p:spPr>
              <a:xfrm>
                <a:off x="3955250" y="2727400"/>
                <a:ext cx="36025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2019" extrusionOk="0">
                    <a:moveTo>
                      <a:pt x="213" y="1"/>
                    </a:moveTo>
                    <a:cubicBezTo>
                      <a:pt x="180" y="1"/>
                      <a:pt x="148" y="10"/>
                      <a:pt x="119" y="30"/>
                    </a:cubicBezTo>
                    <a:cubicBezTo>
                      <a:pt x="24" y="90"/>
                      <a:pt x="0" y="209"/>
                      <a:pt x="60" y="304"/>
                    </a:cubicBezTo>
                    <a:lnTo>
                      <a:pt x="596" y="1185"/>
                    </a:lnTo>
                    <a:lnTo>
                      <a:pt x="215" y="1185"/>
                    </a:lnTo>
                    <a:cubicBezTo>
                      <a:pt x="119" y="1185"/>
                      <a:pt x="24" y="1268"/>
                      <a:pt x="24" y="1376"/>
                    </a:cubicBezTo>
                    <a:cubicBezTo>
                      <a:pt x="24" y="1483"/>
                      <a:pt x="119" y="1566"/>
                      <a:pt x="215" y="1566"/>
                    </a:cubicBezTo>
                    <a:lnTo>
                      <a:pt x="834" y="1566"/>
                    </a:lnTo>
                    <a:lnTo>
                      <a:pt x="1048" y="1923"/>
                    </a:lnTo>
                    <a:cubicBezTo>
                      <a:pt x="1096" y="1983"/>
                      <a:pt x="1155" y="2019"/>
                      <a:pt x="1215" y="2019"/>
                    </a:cubicBezTo>
                    <a:cubicBezTo>
                      <a:pt x="1250" y="2019"/>
                      <a:pt x="1286" y="1995"/>
                      <a:pt x="1322" y="1983"/>
                    </a:cubicBezTo>
                    <a:cubicBezTo>
                      <a:pt x="1405" y="1923"/>
                      <a:pt x="1441" y="1804"/>
                      <a:pt x="1393" y="1721"/>
                    </a:cubicBezTo>
                    <a:lnTo>
                      <a:pt x="381" y="90"/>
                    </a:lnTo>
                    <a:cubicBezTo>
                      <a:pt x="342" y="35"/>
                      <a:pt x="277" y="1"/>
                      <a:pt x="213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50"/>
              <p:cNvSpPr/>
              <p:nvPr/>
            </p:nvSpPr>
            <p:spPr>
              <a:xfrm>
                <a:off x="4121325" y="2831425"/>
                <a:ext cx="48850" cy="32200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1288" extrusionOk="0">
                    <a:moveTo>
                      <a:pt x="60" y="1"/>
                    </a:moveTo>
                    <a:cubicBezTo>
                      <a:pt x="60" y="1"/>
                      <a:pt x="1" y="965"/>
                      <a:pt x="680" y="1227"/>
                    </a:cubicBezTo>
                    <a:cubicBezTo>
                      <a:pt x="783" y="1269"/>
                      <a:pt x="884" y="1287"/>
                      <a:pt x="982" y="1287"/>
                    </a:cubicBezTo>
                    <a:cubicBezTo>
                      <a:pt x="1519" y="1287"/>
                      <a:pt x="1954" y="751"/>
                      <a:pt x="1954" y="751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50"/>
              <p:cNvSpPr/>
              <p:nvPr/>
            </p:nvSpPr>
            <p:spPr>
              <a:xfrm>
                <a:off x="4116275" y="2826350"/>
                <a:ext cx="58950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1669" extrusionOk="0">
                    <a:moveTo>
                      <a:pt x="477" y="478"/>
                    </a:moveTo>
                    <a:lnTo>
                      <a:pt x="1798" y="1001"/>
                    </a:lnTo>
                    <a:cubicBezTo>
                      <a:pt x="1652" y="1129"/>
                      <a:pt x="1422" y="1271"/>
                      <a:pt x="1178" y="1271"/>
                    </a:cubicBezTo>
                    <a:cubicBezTo>
                      <a:pt x="1103" y="1271"/>
                      <a:pt x="1028" y="1258"/>
                      <a:pt x="953" y="1228"/>
                    </a:cubicBezTo>
                    <a:cubicBezTo>
                      <a:pt x="620" y="1097"/>
                      <a:pt x="501" y="739"/>
                      <a:pt x="477" y="478"/>
                    </a:cubicBezTo>
                    <a:close/>
                    <a:moveTo>
                      <a:pt x="274" y="1"/>
                    </a:moveTo>
                    <a:cubicBezTo>
                      <a:pt x="238" y="1"/>
                      <a:pt x="201" y="14"/>
                      <a:pt x="155" y="37"/>
                    </a:cubicBezTo>
                    <a:cubicBezTo>
                      <a:pt x="120" y="61"/>
                      <a:pt x="72" y="120"/>
                      <a:pt x="72" y="180"/>
                    </a:cubicBezTo>
                    <a:cubicBezTo>
                      <a:pt x="60" y="228"/>
                      <a:pt x="1" y="1287"/>
                      <a:pt x="798" y="1597"/>
                    </a:cubicBezTo>
                    <a:cubicBezTo>
                      <a:pt x="917" y="1656"/>
                      <a:pt x="1060" y="1668"/>
                      <a:pt x="1179" y="1668"/>
                    </a:cubicBezTo>
                    <a:cubicBezTo>
                      <a:pt x="1798" y="1668"/>
                      <a:pt x="2287" y="1097"/>
                      <a:pt x="2310" y="1097"/>
                    </a:cubicBezTo>
                    <a:cubicBezTo>
                      <a:pt x="2346" y="1025"/>
                      <a:pt x="2358" y="966"/>
                      <a:pt x="2346" y="906"/>
                    </a:cubicBezTo>
                    <a:cubicBezTo>
                      <a:pt x="2334" y="847"/>
                      <a:pt x="2287" y="811"/>
                      <a:pt x="2227" y="775"/>
                    </a:cubicBezTo>
                    <a:lnTo>
                      <a:pt x="334" y="13"/>
                    </a:lnTo>
                    <a:cubicBezTo>
                      <a:pt x="313" y="5"/>
                      <a:pt x="293" y="1"/>
                      <a:pt x="274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0"/>
              <p:cNvSpPr/>
              <p:nvPr/>
            </p:nvSpPr>
            <p:spPr>
              <a:xfrm>
                <a:off x="4091575" y="2749875"/>
                <a:ext cx="23225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8" extrusionOk="0">
                    <a:moveTo>
                      <a:pt x="465" y="0"/>
                    </a:moveTo>
                    <a:cubicBezTo>
                      <a:pt x="215" y="0"/>
                      <a:pt x="0" y="203"/>
                      <a:pt x="0" y="453"/>
                    </a:cubicBezTo>
                    <a:cubicBezTo>
                      <a:pt x="0" y="715"/>
                      <a:pt x="215" y="917"/>
                      <a:pt x="465" y="917"/>
                    </a:cubicBezTo>
                    <a:cubicBezTo>
                      <a:pt x="715" y="917"/>
                      <a:pt x="929" y="715"/>
                      <a:pt x="929" y="453"/>
                    </a:cubicBezTo>
                    <a:cubicBezTo>
                      <a:pt x="929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0"/>
              <p:cNvSpPr/>
              <p:nvPr/>
            </p:nvSpPr>
            <p:spPr>
              <a:xfrm>
                <a:off x="4171650" y="2749875"/>
                <a:ext cx="23225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8" extrusionOk="0">
                    <a:moveTo>
                      <a:pt x="464" y="0"/>
                    </a:moveTo>
                    <a:cubicBezTo>
                      <a:pt x="203" y="0"/>
                      <a:pt x="0" y="203"/>
                      <a:pt x="0" y="453"/>
                    </a:cubicBezTo>
                    <a:cubicBezTo>
                      <a:pt x="0" y="715"/>
                      <a:pt x="203" y="917"/>
                      <a:pt x="464" y="917"/>
                    </a:cubicBezTo>
                    <a:cubicBezTo>
                      <a:pt x="714" y="917"/>
                      <a:pt x="929" y="715"/>
                      <a:pt x="929" y="453"/>
                    </a:cubicBezTo>
                    <a:cubicBezTo>
                      <a:pt x="929" y="203"/>
                      <a:pt x="714" y="0"/>
                      <a:pt x="464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0"/>
              <p:cNvSpPr/>
              <p:nvPr/>
            </p:nvSpPr>
            <p:spPr>
              <a:xfrm>
                <a:off x="3675150" y="2334050"/>
                <a:ext cx="735225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29409" h="1311" extrusionOk="0">
                    <a:moveTo>
                      <a:pt x="0" y="0"/>
                    </a:moveTo>
                    <a:lnTo>
                      <a:pt x="0" y="1310"/>
                    </a:lnTo>
                    <a:lnTo>
                      <a:pt x="29409" y="1310"/>
                    </a:lnTo>
                    <a:lnTo>
                      <a:pt x="29409" y="0"/>
                    </a:lnTo>
                    <a:close/>
                  </a:path>
                </a:pathLst>
              </a:custGeom>
              <a:solidFill>
                <a:srgbClr val="FD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1" name="Google Shape;1211;p50"/>
            <p:cNvGrpSpPr/>
            <p:nvPr/>
          </p:nvGrpSpPr>
          <p:grpSpPr>
            <a:xfrm>
              <a:off x="2336075" y="3256525"/>
              <a:ext cx="1115050" cy="1368050"/>
              <a:chOff x="2230625" y="3183550"/>
              <a:chExt cx="1115050" cy="1368050"/>
            </a:xfrm>
          </p:grpSpPr>
          <p:sp>
            <p:nvSpPr>
              <p:cNvPr id="1212" name="Google Shape;1212;p50"/>
              <p:cNvSpPr/>
              <p:nvPr/>
            </p:nvSpPr>
            <p:spPr>
              <a:xfrm>
                <a:off x="2325575" y="3278500"/>
                <a:ext cx="1020100" cy="1273100"/>
              </a:xfrm>
              <a:custGeom>
                <a:avLst/>
                <a:gdLst/>
                <a:ahLst/>
                <a:cxnLst/>
                <a:rect l="l" t="t" r="r" b="b"/>
                <a:pathLst>
                  <a:path w="40804" h="50924" extrusionOk="0">
                    <a:moveTo>
                      <a:pt x="1" y="1"/>
                    </a:moveTo>
                    <a:lnTo>
                      <a:pt x="1" y="50924"/>
                    </a:lnTo>
                    <a:lnTo>
                      <a:pt x="40803" y="50924"/>
                    </a:lnTo>
                    <a:lnTo>
                      <a:pt x="40803" y="1"/>
                    </a:ln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50"/>
              <p:cNvSpPr/>
              <p:nvPr/>
            </p:nvSpPr>
            <p:spPr>
              <a:xfrm>
                <a:off x="2230625" y="3183550"/>
                <a:ext cx="1020100" cy="1273400"/>
              </a:xfrm>
              <a:custGeom>
                <a:avLst/>
                <a:gdLst/>
                <a:ahLst/>
                <a:cxnLst/>
                <a:rect l="l" t="t" r="r" b="b"/>
                <a:pathLst>
                  <a:path w="40804" h="50936" extrusionOk="0">
                    <a:moveTo>
                      <a:pt x="0" y="1"/>
                    </a:moveTo>
                    <a:lnTo>
                      <a:pt x="0" y="50936"/>
                    </a:lnTo>
                    <a:lnTo>
                      <a:pt x="40803" y="50936"/>
                    </a:lnTo>
                    <a:lnTo>
                      <a:pt x="40803" y="1"/>
                    </a:ln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50"/>
              <p:cNvSpPr/>
              <p:nvPr/>
            </p:nvSpPr>
            <p:spPr>
              <a:xfrm>
                <a:off x="2372900" y="3325550"/>
                <a:ext cx="735525" cy="988825"/>
              </a:xfrm>
              <a:custGeom>
                <a:avLst/>
                <a:gdLst/>
                <a:ahLst/>
                <a:cxnLst/>
                <a:rect l="l" t="t" r="r" b="b"/>
                <a:pathLst>
                  <a:path w="29421" h="39553" extrusionOk="0">
                    <a:moveTo>
                      <a:pt x="1" y="0"/>
                    </a:moveTo>
                    <a:lnTo>
                      <a:pt x="1" y="39553"/>
                    </a:lnTo>
                    <a:lnTo>
                      <a:pt x="29421" y="39553"/>
                    </a:lnTo>
                    <a:lnTo>
                      <a:pt x="294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50"/>
              <p:cNvSpPr/>
              <p:nvPr/>
            </p:nvSpPr>
            <p:spPr>
              <a:xfrm>
                <a:off x="2467850" y="3420500"/>
                <a:ext cx="545625" cy="798925"/>
              </a:xfrm>
              <a:custGeom>
                <a:avLst/>
                <a:gdLst/>
                <a:ahLst/>
                <a:cxnLst/>
                <a:rect l="l" t="t" r="r" b="b"/>
                <a:pathLst>
                  <a:path w="21825" h="31957" extrusionOk="0">
                    <a:moveTo>
                      <a:pt x="1" y="0"/>
                    </a:moveTo>
                    <a:lnTo>
                      <a:pt x="1" y="31956"/>
                    </a:lnTo>
                    <a:lnTo>
                      <a:pt x="21825" y="31956"/>
                    </a:lnTo>
                    <a:lnTo>
                      <a:pt x="21825" y="0"/>
                    </a:lnTo>
                    <a:close/>
                  </a:path>
                </a:pathLst>
              </a:custGeom>
              <a:solidFill>
                <a:srgbClr val="9ADB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50"/>
              <p:cNvSpPr/>
              <p:nvPr/>
            </p:nvSpPr>
            <p:spPr>
              <a:xfrm>
                <a:off x="2373200" y="3325825"/>
                <a:ext cx="735225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29409" h="1311" extrusionOk="0">
                    <a:moveTo>
                      <a:pt x="1" y="1"/>
                    </a:moveTo>
                    <a:lnTo>
                      <a:pt x="1" y="1311"/>
                    </a:lnTo>
                    <a:lnTo>
                      <a:pt x="29409" y="1311"/>
                    </a:lnTo>
                    <a:lnTo>
                      <a:pt x="29409" y="1"/>
                    </a:lnTo>
                    <a:close/>
                  </a:path>
                </a:pathLst>
              </a:custGeom>
              <a:solidFill>
                <a:srgbClr val="FD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50"/>
              <p:cNvSpPr/>
              <p:nvPr/>
            </p:nvSpPr>
            <p:spPr>
              <a:xfrm>
                <a:off x="2467850" y="3966975"/>
                <a:ext cx="545925" cy="253050"/>
              </a:xfrm>
              <a:custGeom>
                <a:avLst/>
                <a:gdLst/>
                <a:ahLst/>
                <a:cxnLst/>
                <a:rect l="l" t="t" r="r" b="b"/>
                <a:pathLst>
                  <a:path w="21837" h="10122" extrusionOk="0">
                    <a:moveTo>
                      <a:pt x="9526" y="1"/>
                    </a:moveTo>
                    <a:lnTo>
                      <a:pt x="7537" y="394"/>
                    </a:lnTo>
                    <a:cubicBezTo>
                      <a:pt x="5632" y="775"/>
                      <a:pt x="3977" y="1906"/>
                      <a:pt x="2918" y="3525"/>
                    </a:cubicBezTo>
                    <a:lnTo>
                      <a:pt x="1" y="8014"/>
                    </a:lnTo>
                    <a:lnTo>
                      <a:pt x="1" y="10121"/>
                    </a:lnTo>
                    <a:lnTo>
                      <a:pt x="21837" y="10121"/>
                    </a:lnTo>
                    <a:lnTo>
                      <a:pt x="21837" y="2466"/>
                    </a:lnTo>
                    <a:lnTo>
                      <a:pt x="21825" y="2466"/>
                    </a:lnTo>
                    <a:cubicBezTo>
                      <a:pt x="20813" y="1454"/>
                      <a:pt x="19527" y="775"/>
                      <a:pt x="18134" y="501"/>
                    </a:cubicBezTo>
                    <a:lnTo>
                      <a:pt x="15515" y="1"/>
                    </a:lnTo>
                    <a:close/>
                  </a:path>
                </a:pathLst>
              </a:custGeom>
              <a:solidFill>
                <a:srgbClr val="A9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50"/>
              <p:cNvSpPr/>
              <p:nvPr/>
            </p:nvSpPr>
            <p:spPr>
              <a:xfrm>
                <a:off x="2748550" y="3572600"/>
                <a:ext cx="233375" cy="270875"/>
              </a:xfrm>
              <a:custGeom>
                <a:avLst/>
                <a:gdLst/>
                <a:ahLst/>
                <a:cxnLst/>
                <a:rect l="l" t="t" r="r" b="b"/>
                <a:pathLst>
                  <a:path w="9335" h="10835" extrusionOk="0">
                    <a:moveTo>
                      <a:pt x="6858" y="0"/>
                    </a:moveTo>
                    <a:cubicBezTo>
                      <a:pt x="5525" y="0"/>
                      <a:pt x="4418" y="1072"/>
                      <a:pt x="4394" y="2405"/>
                    </a:cubicBezTo>
                    <a:lnTo>
                      <a:pt x="0" y="3132"/>
                    </a:lnTo>
                    <a:lnTo>
                      <a:pt x="4287" y="10835"/>
                    </a:lnTo>
                    <a:cubicBezTo>
                      <a:pt x="4287" y="10835"/>
                      <a:pt x="4858" y="10513"/>
                      <a:pt x="5418" y="9108"/>
                    </a:cubicBezTo>
                    <a:cubicBezTo>
                      <a:pt x="5799" y="8120"/>
                      <a:pt x="5930" y="5977"/>
                      <a:pt x="5977" y="4763"/>
                    </a:cubicBezTo>
                    <a:cubicBezTo>
                      <a:pt x="6251" y="4858"/>
                      <a:pt x="6549" y="4917"/>
                      <a:pt x="6858" y="4917"/>
                    </a:cubicBezTo>
                    <a:cubicBezTo>
                      <a:pt x="8216" y="4917"/>
                      <a:pt x="9323" y="3822"/>
                      <a:pt x="9323" y="2453"/>
                    </a:cubicBezTo>
                    <a:cubicBezTo>
                      <a:pt x="9335" y="1107"/>
                      <a:pt x="8228" y="0"/>
                      <a:pt x="6858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0"/>
              <p:cNvSpPr/>
              <p:nvPr/>
            </p:nvSpPr>
            <p:spPr>
              <a:xfrm>
                <a:off x="2675625" y="3805050"/>
                <a:ext cx="180100" cy="279825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11193" extrusionOk="0">
                    <a:moveTo>
                      <a:pt x="12" y="1"/>
                    </a:moveTo>
                    <a:lnTo>
                      <a:pt x="1203" y="6454"/>
                    </a:lnTo>
                    <a:cubicBezTo>
                      <a:pt x="465" y="6954"/>
                      <a:pt x="0" y="7680"/>
                      <a:pt x="0" y="8478"/>
                    </a:cubicBezTo>
                    <a:cubicBezTo>
                      <a:pt x="0" y="9990"/>
                      <a:pt x="1608" y="11193"/>
                      <a:pt x="3596" y="11193"/>
                    </a:cubicBezTo>
                    <a:cubicBezTo>
                      <a:pt x="5596" y="11193"/>
                      <a:pt x="7204" y="9966"/>
                      <a:pt x="7204" y="8478"/>
                    </a:cubicBezTo>
                    <a:lnTo>
                      <a:pt x="7204" y="8276"/>
                    </a:lnTo>
                    <a:lnTo>
                      <a:pt x="7204" y="1"/>
                    </a:lnTo>
                    <a:close/>
                  </a:path>
                </a:pathLst>
              </a:custGeom>
              <a:solidFill>
                <a:srgbClr val="F9C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50"/>
              <p:cNvSpPr/>
              <p:nvPr/>
            </p:nvSpPr>
            <p:spPr>
              <a:xfrm>
                <a:off x="2582150" y="3645525"/>
                <a:ext cx="273575" cy="31017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407" extrusionOk="0">
                    <a:moveTo>
                      <a:pt x="1" y="0"/>
                    </a:moveTo>
                    <a:lnTo>
                      <a:pt x="1" y="8549"/>
                    </a:lnTo>
                    <a:cubicBezTo>
                      <a:pt x="1" y="10680"/>
                      <a:pt x="1727" y="12407"/>
                      <a:pt x="3858" y="12407"/>
                    </a:cubicBezTo>
                    <a:lnTo>
                      <a:pt x="4978" y="12407"/>
                    </a:lnTo>
                    <a:cubicBezTo>
                      <a:pt x="8264" y="12407"/>
                      <a:pt x="10943" y="9728"/>
                      <a:pt x="10943" y="6442"/>
                    </a:cubicBezTo>
                    <a:lnTo>
                      <a:pt x="10943" y="0"/>
                    </a:lnTo>
                    <a:close/>
                  </a:path>
                </a:pathLst>
              </a:custGeom>
              <a:solidFill>
                <a:srgbClr val="F9C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50"/>
              <p:cNvSpPr/>
              <p:nvPr/>
            </p:nvSpPr>
            <p:spPr>
              <a:xfrm>
                <a:off x="2686625" y="3701475"/>
                <a:ext cx="56000" cy="2327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931" extrusionOk="0">
                    <a:moveTo>
                      <a:pt x="1120" y="1"/>
                    </a:moveTo>
                    <a:cubicBezTo>
                      <a:pt x="346" y="1"/>
                      <a:pt x="60" y="584"/>
                      <a:pt x="48" y="620"/>
                    </a:cubicBezTo>
                    <a:cubicBezTo>
                      <a:pt x="1" y="739"/>
                      <a:pt x="48" y="858"/>
                      <a:pt x="156" y="917"/>
                    </a:cubicBezTo>
                    <a:cubicBezTo>
                      <a:pt x="182" y="926"/>
                      <a:pt x="211" y="931"/>
                      <a:pt x="239" y="931"/>
                    </a:cubicBezTo>
                    <a:cubicBezTo>
                      <a:pt x="324" y="931"/>
                      <a:pt x="409" y="891"/>
                      <a:pt x="453" y="810"/>
                    </a:cubicBezTo>
                    <a:cubicBezTo>
                      <a:pt x="465" y="798"/>
                      <a:pt x="644" y="453"/>
                      <a:pt x="1120" y="453"/>
                    </a:cubicBezTo>
                    <a:cubicBezTo>
                      <a:pt x="1608" y="453"/>
                      <a:pt x="1775" y="775"/>
                      <a:pt x="1775" y="798"/>
                    </a:cubicBezTo>
                    <a:cubicBezTo>
                      <a:pt x="1822" y="882"/>
                      <a:pt x="1894" y="929"/>
                      <a:pt x="1989" y="929"/>
                    </a:cubicBezTo>
                    <a:cubicBezTo>
                      <a:pt x="2013" y="929"/>
                      <a:pt x="2049" y="929"/>
                      <a:pt x="2073" y="917"/>
                    </a:cubicBezTo>
                    <a:cubicBezTo>
                      <a:pt x="2192" y="858"/>
                      <a:pt x="2239" y="739"/>
                      <a:pt x="2192" y="620"/>
                    </a:cubicBezTo>
                    <a:cubicBezTo>
                      <a:pt x="2180" y="596"/>
                      <a:pt x="1930" y="1"/>
                      <a:pt x="1120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50"/>
              <p:cNvSpPr/>
              <p:nvPr/>
            </p:nvSpPr>
            <p:spPr>
              <a:xfrm>
                <a:off x="2595850" y="3701475"/>
                <a:ext cx="55975" cy="232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931" extrusionOk="0">
                    <a:moveTo>
                      <a:pt x="1120" y="1"/>
                    </a:moveTo>
                    <a:cubicBezTo>
                      <a:pt x="346" y="1"/>
                      <a:pt x="60" y="584"/>
                      <a:pt x="48" y="620"/>
                    </a:cubicBezTo>
                    <a:cubicBezTo>
                      <a:pt x="0" y="739"/>
                      <a:pt x="48" y="858"/>
                      <a:pt x="155" y="917"/>
                    </a:cubicBezTo>
                    <a:cubicBezTo>
                      <a:pt x="182" y="926"/>
                      <a:pt x="210" y="931"/>
                      <a:pt x="239" y="931"/>
                    </a:cubicBezTo>
                    <a:cubicBezTo>
                      <a:pt x="323" y="931"/>
                      <a:pt x="408" y="891"/>
                      <a:pt x="453" y="810"/>
                    </a:cubicBezTo>
                    <a:cubicBezTo>
                      <a:pt x="465" y="798"/>
                      <a:pt x="643" y="453"/>
                      <a:pt x="1120" y="453"/>
                    </a:cubicBezTo>
                    <a:cubicBezTo>
                      <a:pt x="1608" y="453"/>
                      <a:pt x="1774" y="775"/>
                      <a:pt x="1774" y="798"/>
                    </a:cubicBezTo>
                    <a:cubicBezTo>
                      <a:pt x="1822" y="882"/>
                      <a:pt x="1894" y="929"/>
                      <a:pt x="1989" y="929"/>
                    </a:cubicBezTo>
                    <a:cubicBezTo>
                      <a:pt x="2013" y="929"/>
                      <a:pt x="2048" y="929"/>
                      <a:pt x="2072" y="917"/>
                    </a:cubicBezTo>
                    <a:cubicBezTo>
                      <a:pt x="2191" y="858"/>
                      <a:pt x="2239" y="739"/>
                      <a:pt x="2191" y="620"/>
                    </a:cubicBezTo>
                    <a:cubicBezTo>
                      <a:pt x="2179" y="596"/>
                      <a:pt x="1929" y="1"/>
                      <a:pt x="1120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50"/>
              <p:cNvSpPr/>
              <p:nvPr/>
            </p:nvSpPr>
            <p:spPr>
              <a:xfrm>
                <a:off x="2780100" y="3652075"/>
                <a:ext cx="85150" cy="116400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4656" extrusionOk="0">
                    <a:moveTo>
                      <a:pt x="0" y="0"/>
                    </a:moveTo>
                    <a:lnTo>
                      <a:pt x="655" y="2203"/>
                    </a:lnTo>
                    <a:cubicBezTo>
                      <a:pt x="893" y="2965"/>
                      <a:pt x="1405" y="3620"/>
                      <a:pt x="2096" y="4001"/>
                    </a:cubicBezTo>
                    <a:lnTo>
                      <a:pt x="3263" y="4656"/>
                    </a:lnTo>
                    <a:lnTo>
                      <a:pt x="3406" y="10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0"/>
              <p:cNvSpPr/>
              <p:nvPr/>
            </p:nvSpPr>
            <p:spPr>
              <a:xfrm>
                <a:off x="2633350" y="3769825"/>
                <a:ext cx="3157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2184" extrusionOk="0">
                    <a:moveTo>
                      <a:pt x="1019" y="0"/>
                    </a:moveTo>
                    <a:cubicBezTo>
                      <a:pt x="960" y="0"/>
                      <a:pt x="901" y="21"/>
                      <a:pt x="858" y="65"/>
                    </a:cubicBezTo>
                    <a:cubicBezTo>
                      <a:pt x="703" y="219"/>
                      <a:pt x="1" y="993"/>
                      <a:pt x="1" y="1517"/>
                    </a:cubicBezTo>
                    <a:cubicBezTo>
                      <a:pt x="1" y="1660"/>
                      <a:pt x="72" y="1815"/>
                      <a:pt x="191" y="1910"/>
                    </a:cubicBezTo>
                    <a:cubicBezTo>
                      <a:pt x="441" y="2148"/>
                      <a:pt x="882" y="2172"/>
                      <a:pt x="1001" y="2172"/>
                    </a:cubicBezTo>
                    <a:cubicBezTo>
                      <a:pt x="1001" y="2172"/>
                      <a:pt x="1025" y="2172"/>
                      <a:pt x="1025" y="2184"/>
                    </a:cubicBezTo>
                    <a:cubicBezTo>
                      <a:pt x="1156" y="2184"/>
                      <a:pt x="1239" y="2077"/>
                      <a:pt x="1239" y="1958"/>
                    </a:cubicBezTo>
                    <a:cubicBezTo>
                      <a:pt x="1239" y="1827"/>
                      <a:pt x="1144" y="1731"/>
                      <a:pt x="1025" y="1731"/>
                    </a:cubicBezTo>
                    <a:cubicBezTo>
                      <a:pt x="882" y="1731"/>
                      <a:pt x="608" y="1708"/>
                      <a:pt x="501" y="1600"/>
                    </a:cubicBezTo>
                    <a:cubicBezTo>
                      <a:pt x="489" y="1577"/>
                      <a:pt x="465" y="1553"/>
                      <a:pt x="465" y="1517"/>
                    </a:cubicBezTo>
                    <a:cubicBezTo>
                      <a:pt x="465" y="1243"/>
                      <a:pt x="882" y="684"/>
                      <a:pt x="1179" y="362"/>
                    </a:cubicBezTo>
                    <a:cubicBezTo>
                      <a:pt x="1263" y="279"/>
                      <a:pt x="1263" y="136"/>
                      <a:pt x="1167" y="53"/>
                    </a:cubicBezTo>
                    <a:cubicBezTo>
                      <a:pt x="1127" y="18"/>
                      <a:pt x="1074" y="0"/>
                      <a:pt x="1019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50"/>
              <p:cNvSpPr/>
              <p:nvPr/>
            </p:nvSpPr>
            <p:spPr>
              <a:xfrm>
                <a:off x="2791400" y="3711075"/>
                <a:ext cx="119400" cy="113875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4555" extrusionOk="0">
                    <a:moveTo>
                      <a:pt x="3339" y="1"/>
                    </a:moveTo>
                    <a:cubicBezTo>
                      <a:pt x="3046" y="1"/>
                      <a:pt x="2751" y="111"/>
                      <a:pt x="2525" y="331"/>
                    </a:cubicBezTo>
                    <a:lnTo>
                      <a:pt x="441" y="2415"/>
                    </a:lnTo>
                    <a:cubicBezTo>
                      <a:pt x="1" y="2867"/>
                      <a:pt x="1" y="3593"/>
                      <a:pt x="441" y="4046"/>
                    </a:cubicBezTo>
                    <a:lnTo>
                      <a:pt x="620" y="4224"/>
                    </a:lnTo>
                    <a:cubicBezTo>
                      <a:pt x="846" y="4445"/>
                      <a:pt x="1141" y="4555"/>
                      <a:pt x="1434" y="4555"/>
                    </a:cubicBezTo>
                    <a:cubicBezTo>
                      <a:pt x="1727" y="4555"/>
                      <a:pt x="2019" y="4445"/>
                      <a:pt x="2239" y="4224"/>
                    </a:cubicBezTo>
                    <a:lnTo>
                      <a:pt x="4323" y="2141"/>
                    </a:lnTo>
                    <a:cubicBezTo>
                      <a:pt x="4775" y="1688"/>
                      <a:pt x="4775" y="974"/>
                      <a:pt x="4323" y="510"/>
                    </a:cubicBezTo>
                    <a:lnTo>
                      <a:pt x="4144" y="331"/>
                    </a:lnTo>
                    <a:cubicBezTo>
                      <a:pt x="3924" y="111"/>
                      <a:pt x="3632" y="1"/>
                      <a:pt x="3339" y="1"/>
                    </a:cubicBezTo>
                    <a:close/>
                  </a:path>
                </a:pathLst>
              </a:custGeom>
              <a:solidFill>
                <a:srgbClr val="F9C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50"/>
              <p:cNvSpPr/>
              <p:nvPr/>
            </p:nvSpPr>
            <p:spPr>
              <a:xfrm>
                <a:off x="2841425" y="3724575"/>
                <a:ext cx="40800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232" extrusionOk="0">
                    <a:moveTo>
                      <a:pt x="1382" y="0"/>
                    </a:moveTo>
                    <a:cubicBezTo>
                      <a:pt x="1302" y="0"/>
                      <a:pt x="1219" y="40"/>
                      <a:pt x="1179" y="112"/>
                    </a:cubicBezTo>
                    <a:lnTo>
                      <a:pt x="60" y="1898"/>
                    </a:lnTo>
                    <a:cubicBezTo>
                      <a:pt x="0" y="1994"/>
                      <a:pt x="36" y="2148"/>
                      <a:pt x="143" y="2208"/>
                    </a:cubicBezTo>
                    <a:cubicBezTo>
                      <a:pt x="179" y="2220"/>
                      <a:pt x="214" y="2232"/>
                      <a:pt x="262" y="2232"/>
                    </a:cubicBezTo>
                    <a:cubicBezTo>
                      <a:pt x="333" y="2232"/>
                      <a:pt x="405" y="2208"/>
                      <a:pt x="453" y="2137"/>
                    </a:cubicBezTo>
                    <a:lnTo>
                      <a:pt x="1572" y="351"/>
                    </a:lnTo>
                    <a:cubicBezTo>
                      <a:pt x="1631" y="243"/>
                      <a:pt x="1596" y="89"/>
                      <a:pt x="1488" y="29"/>
                    </a:cubicBezTo>
                    <a:cubicBezTo>
                      <a:pt x="1457" y="10"/>
                      <a:pt x="1420" y="0"/>
                      <a:pt x="1382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50"/>
              <p:cNvSpPr/>
              <p:nvPr/>
            </p:nvSpPr>
            <p:spPr>
              <a:xfrm>
                <a:off x="2850050" y="3757150"/>
                <a:ext cx="31275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441" extrusionOk="0">
                    <a:moveTo>
                      <a:pt x="227" y="0"/>
                    </a:moveTo>
                    <a:cubicBezTo>
                      <a:pt x="108" y="0"/>
                      <a:pt x="0" y="95"/>
                      <a:pt x="0" y="214"/>
                    </a:cubicBezTo>
                    <a:cubicBezTo>
                      <a:pt x="0" y="333"/>
                      <a:pt x="108" y="441"/>
                      <a:pt x="227" y="441"/>
                    </a:cubicBezTo>
                    <a:lnTo>
                      <a:pt x="1024" y="441"/>
                    </a:lnTo>
                    <a:cubicBezTo>
                      <a:pt x="1143" y="441"/>
                      <a:pt x="1251" y="333"/>
                      <a:pt x="1251" y="214"/>
                    </a:cubicBezTo>
                    <a:cubicBezTo>
                      <a:pt x="1251" y="95"/>
                      <a:pt x="1143" y="0"/>
                      <a:pt x="1024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50"/>
              <p:cNvSpPr/>
              <p:nvPr/>
            </p:nvSpPr>
            <p:spPr>
              <a:xfrm>
                <a:off x="2644950" y="3839000"/>
                <a:ext cx="542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412" extrusionOk="0">
                    <a:moveTo>
                      <a:pt x="2085" y="0"/>
                    </a:moveTo>
                    <a:lnTo>
                      <a:pt x="1" y="834"/>
                    </a:lnTo>
                    <a:cubicBezTo>
                      <a:pt x="1" y="834"/>
                      <a:pt x="485" y="1411"/>
                      <a:pt x="1081" y="1411"/>
                    </a:cubicBezTo>
                    <a:cubicBezTo>
                      <a:pt x="1190" y="1411"/>
                      <a:pt x="1303" y="1392"/>
                      <a:pt x="1418" y="1346"/>
                    </a:cubicBezTo>
                    <a:cubicBezTo>
                      <a:pt x="2168" y="1048"/>
                      <a:pt x="2085" y="0"/>
                      <a:pt x="20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50"/>
              <p:cNvSpPr/>
              <p:nvPr/>
            </p:nvSpPr>
            <p:spPr>
              <a:xfrm>
                <a:off x="2639000" y="3833300"/>
                <a:ext cx="65525" cy="46500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1860" extrusionOk="0">
                    <a:moveTo>
                      <a:pt x="2084" y="562"/>
                    </a:moveTo>
                    <a:lnTo>
                      <a:pt x="2084" y="562"/>
                    </a:lnTo>
                    <a:cubicBezTo>
                      <a:pt x="2049" y="847"/>
                      <a:pt x="1930" y="1240"/>
                      <a:pt x="1572" y="1371"/>
                    </a:cubicBezTo>
                    <a:cubicBezTo>
                      <a:pt x="1490" y="1402"/>
                      <a:pt x="1408" y="1415"/>
                      <a:pt x="1328" y="1415"/>
                    </a:cubicBezTo>
                    <a:cubicBezTo>
                      <a:pt x="1062" y="1415"/>
                      <a:pt x="818" y="1270"/>
                      <a:pt x="644" y="1133"/>
                    </a:cubicBezTo>
                    <a:lnTo>
                      <a:pt x="2084" y="562"/>
                    </a:lnTo>
                    <a:close/>
                    <a:moveTo>
                      <a:pt x="2312" y="1"/>
                    </a:moveTo>
                    <a:cubicBezTo>
                      <a:pt x="2286" y="1"/>
                      <a:pt x="2262" y="5"/>
                      <a:pt x="2239" y="14"/>
                    </a:cubicBezTo>
                    <a:lnTo>
                      <a:pt x="156" y="847"/>
                    </a:lnTo>
                    <a:cubicBezTo>
                      <a:pt x="96" y="883"/>
                      <a:pt x="37" y="919"/>
                      <a:pt x="25" y="1002"/>
                    </a:cubicBezTo>
                    <a:cubicBezTo>
                      <a:pt x="1" y="1062"/>
                      <a:pt x="25" y="1133"/>
                      <a:pt x="60" y="1193"/>
                    </a:cubicBezTo>
                    <a:cubicBezTo>
                      <a:pt x="96" y="1216"/>
                      <a:pt x="632" y="1859"/>
                      <a:pt x="1311" y="1859"/>
                    </a:cubicBezTo>
                    <a:cubicBezTo>
                      <a:pt x="1453" y="1859"/>
                      <a:pt x="1596" y="1836"/>
                      <a:pt x="1727" y="1776"/>
                    </a:cubicBezTo>
                    <a:cubicBezTo>
                      <a:pt x="2620" y="1431"/>
                      <a:pt x="2549" y="252"/>
                      <a:pt x="2549" y="204"/>
                    </a:cubicBezTo>
                    <a:cubicBezTo>
                      <a:pt x="2549" y="133"/>
                      <a:pt x="2501" y="74"/>
                      <a:pt x="2442" y="26"/>
                    </a:cubicBezTo>
                    <a:cubicBezTo>
                      <a:pt x="2397" y="11"/>
                      <a:pt x="2353" y="1"/>
                      <a:pt x="2312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50"/>
              <p:cNvSpPr/>
              <p:nvPr/>
            </p:nvSpPr>
            <p:spPr>
              <a:xfrm>
                <a:off x="2705975" y="3750000"/>
                <a:ext cx="25325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13" extrusionOk="0">
                    <a:moveTo>
                      <a:pt x="513" y="0"/>
                    </a:moveTo>
                    <a:cubicBezTo>
                      <a:pt x="227" y="0"/>
                      <a:pt x="1" y="227"/>
                      <a:pt x="1" y="500"/>
                    </a:cubicBezTo>
                    <a:cubicBezTo>
                      <a:pt x="1" y="786"/>
                      <a:pt x="227" y="1012"/>
                      <a:pt x="513" y="1012"/>
                    </a:cubicBezTo>
                    <a:cubicBezTo>
                      <a:pt x="787" y="1012"/>
                      <a:pt x="1013" y="786"/>
                      <a:pt x="1013" y="500"/>
                    </a:cubicBezTo>
                    <a:cubicBezTo>
                      <a:pt x="1013" y="227"/>
                      <a:pt x="787" y="0"/>
                      <a:pt x="513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50"/>
              <p:cNvSpPr/>
              <p:nvPr/>
            </p:nvSpPr>
            <p:spPr>
              <a:xfrm>
                <a:off x="2617875" y="3750000"/>
                <a:ext cx="25325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13" extrusionOk="0">
                    <a:moveTo>
                      <a:pt x="512" y="0"/>
                    </a:moveTo>
                    <a:cubicBezTo>
                      <a:pt x="227" y="0"/>
                      <a:pt x="0" y="227"/>
                      <a:pt x="0" y="500"/>
                    </a:cubicBezTo>
                    <a:cubicBezTo>
                      <a:pt x="0" y="786"/>
                      <a:pt x="227" y="1012"/>
                      <a:pt x="512" y="1012"/>
                    </a:cubicBezTo>
                    <a:cubicBezTo>
                      <a:pt x="786" y="1012"/>
                      <a:pt x="1013" y="786"/>
                      <a:pt x="1013" y="500"/>
                    </a:cubicBezTo>
                    <a:cubicBezTo>
                      <a:pt x="1013" y="227"/>
                      <a:pt x="786" y="0"/>
                      <a:pt x="512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50"/>
              <p:cNvSpPr/>
              <p:nvPr/>
            </p:nvSpPr>
            <p:spPr>
              <a:xfrm>
                <a:off x="2581850" y="3527050"/>
                <a:ext cx="317025" cy="163725"/>
              </a:xfrm>
              <a:custGeom>
                <a:avLst/>
                <a:gdLst/>
                <a:ahLst/>
                <a:cxnLst/>
                <a:rect l="l" t="t" r="r" b="b"/>
                <a:pathLst>
                  <a:path w="12681" h="6549" extrusionOk="0">
                    <a:moveTo>
                      <a:pt x="4728" y="1"/>
                    </a:moveTo>
                    <a:cubicBezTo>
                      <a:pt x="2108" y="1"/>
                      <a:pt x="1" y="2120"/>
                      <a:pt x="1" y="4739"/>
                    </a:cubicBezTo>
                    <a:lnTo>
                      <a:pt x="12681" y="6549"/>
                    </a:lnTo>
                    <a:cubicBezTo>
                      <a:pt x="12681" y="2918"/>
                      <a:pt x="9752" y="1"/>
                      <a:pt x="6133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50"/>
              <p:cNvSpPr/>
              <p:nvPr/>
            </p:nvSpPr>
            <p:spPr>
              <a:xfrm>
                <a:off x="2549425" y="4166975"/>
                <a:ext cx="17875" cy="5245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2098" extrusionOk="0">
                    <a:moveTo>
                      <a:pt x="489" y="1"/>
                    </a:moveTo>
                    <a:cubicBezTo>
                      <a:pt x="378" y="1"/>
                      <a:pt x="272" y="81"/>
                      <a:pt x="250" y="192"/>
                    </a:cubicBezTo>
                    <a:lnTo>
                      <a:pt x="0" y="2097"/>
                    </a:lnTo>
                    <a:lnTo>
                      <a:pt x="441" y="2097"/>
                    </a:lnTo>
                    <a:lnTo>
                      <a:pt x="679" y="252"/>
                    </a:lnTo>
                    <a:cubicBezTo>
                      <a:pt x="714" y="133"/>
                      <a:pt x="631" y="14"/>
                      <a:pt x="512" y="2"/>
                    </a:cubicBezTo>
                    <a:cubicBezTo>
                      <a:pt x="504" y="1"/>
                      <a:pt x="497" y="1"/>
                      <a:pt x="489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34" name="Google Shape;1234;p50"/>
          <p:cNvSpPr txBox="1">
            <a:spLocks noGrp="1"/>
          </p:cNvSpPr>
          <p:nvPr>
            <p:ph type="subTitle" idx="1"/>
          </p:nvPr>
        </p:nvSpPr>
        <p:spPr>
          <a:xfrm>
            <a:off x="4907975" y="1063256"/>
            <a:ext cx="3344700" cy="2756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Art. 34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 menor tiene derecho a vivir en condiciones familiares y ambientales que le permitan su desarrollo integral, para lo cual tendrá la protección del Estado.</a:t>
            </a:r>
            <a:endParaRPr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5" name="Google Shape;1235;p50"/>
          <p:cNvSpPr/>
          <p:nvPr/>
        </p:nvSpPr>
        <p:spPr>
          <a:xfrm rot="-1528087">
            <a:off x="3426985" y="4093684"/>
            <a:ext cx="1138947" cy="533134"/>
          </a:xfrm>
          <a:custGeom>
            <a:avLst/>
            <a:gdLst/>
            <a:ahLst/>
            <a:cxnLst/>
            <a:rect l="l" t="t" r="r" b="b"/>
            <a:pathLst>
              <a:path w="12098" h="5663" extrusionOk="0">
                <a:moveTo>
                  <a:pt x="9548" y="1"/>
                </a:moveTo>
                <a:cubicBezTo>
                  <a:pt x="9310" y="1"/>
                  <a:pt x="9073" y="21"/>
                  <a:pt x="8842" y="48"/>
                </a:cubicBezTo>
                <a:cubicBezTo>
                  <a:pt x="7703" y="102"/>
                  <a:pt x="6673" y="374"/>
                  <a:pt x="5642" y="726"/>
                </a:cubicBezTo>
                <a:cubicBezTo>
                  <a:pt x="4421" y="1133"/>
                  <a:pt x="3201" y="1486"/>
                  <a:pt x="2062" y="2110"/>
                </a:cubicBezTo>
                <a:cubicBezTo>
                  <a:pt x="1383" y="2462"/>
                  <a:pt x="732" y="2950"/>
                  <a:pt x="380" y="3683"/>
                </a:cubicBezTo>
                <a:cubicBezTo>
                  <a:pt x="0" y="4578"/>
                  <a:pt x="488" y="5473"/>
                  <a:pt x="1438" y="5581"/>
                </a:cubicBezTo>
                <a:cubicBezTo>
                  <a:pt x="1682" y="5636"/>
                  <a:pt x="1872" y="5663"/>
                  <a:pt x="2089" y="5663"/>
                </a:cubicBezTo>
                <a:cubicBezTo>
                  <a:pt x="2333" y="5663"/>
                  <a:pt x="2550" y="5663"/>
                  <a:pt x="2767" y="5609"/>
                </a:cubicBezTo>
                <a:cubicBezTo>
                  <a:pt x="4910" y="5419"/>
                  <a:pt x="6971" y="4849"/>
                  <a:pt x="9005" y="4171"/>
                </a:cubicBezTo>
                <a:cubicBezTo>
                  <a:pt x="9683" y="3927"/>
                  <a:pt x="10389" y="3656"/>
                  <a:pt x="11040" y="3303"/>
                </a:cubicBezTo>
                <a:cubicBezTo>
                  <a:pt x="11853" y="2815"/>
                  <a:pt x="12097" y="2082"/>
                  <a:pt x="11772" y="1269"/>
                </a:cubicBezTo>
                <a:cubicBezTo>
                  <a:pt x="11501" y="536"/>
                  <a:pt x="10931" y="211"/>
                  <a:pt x="10253" y="75"/>
                </a:cubicBezTo>
                <a:cubicBezTo>
                  <a:pt x="10022" y="21"/>
                  <a:pt x="9785" y="1"/>
                  <a:pt x="95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50"/>
          <p:cNvSpPr/>
          <p:nvPr/>
        </p:nvSpPr>
        <p:spPr>
          <a:xfrm rot="-1162542">
            <a:off x="280485" y="1456152"/>
            <a:ext cx="1440519" cy="789016"/>
          </a:xfrm>
          <a:custGeom>
            <a:avLst/>
            <a:gdLst/>
            <a:ahLst/>
            <a:cxnLst/>
            <a:rect l="l" t="t" r="r" b="b"/>
            <a:pathLst>
              <a:path w="11502" h="6300" extrusionOk="0">
                <a:moveTo>
                  <a:pt x="8212" y="969"/>
                </a:moveTo>
                <a:cubicBezTo>
                  <a:pt x="8600" y="969"/>
                  <a:pt x="8991" y="1013"/>
                  <a:pt x="9331" y="1141"/>
                </a:cubicBezTo>
                <a:cubicBezTo>
                  <a:pt x="10118" y="1466"/>
                  <a:pt x="10308" y="2172"/>
                  <a:pt x="9792" y="2850"/>
                </a:cubicBezTo>
                <a:cubicBezTo>
                  <a:pt x="9494" y="3257"/>
                  <a:pt x="9087" y="3528"/>
                  <a:pt x="8653" y="3772"/>
                </a:cubicBezTo>
                <a:cubicBezTo>
                  <a:pt x="8301" y="3962"/>
                  <a:pt x="7948" y="4152"/>
                  <a:pt x="7595" y="4314"/>
                </a:cubicBezTo>
                <a:cubicBezTo>
                  <a:pt x="6538" y="4748"/>
                  <a:pt x="5453" y="5020"/>
                  <a:pt x="4368" y="5074"/>
                </a:cubicBezTo>
                <a:cubicBezTo>
                  <a:pt x="4144" y="5104"/>
                  <a:pt x="3916" y="5120"/>
                  <a:pt x="3689" y="5120"/>
                </a:cubicBezTo>
                <a:cubicBezTo>
                  <a:pt x="3311" y="5120"/>
                  <a:pt x="2934" y="5077"/>
                  <a:pt x="2578" y="4992"/>
                </a:cubicBezTo>
                <a:cubicBezTo>
                  <a:pt x="1872" y="4857"/>
                  <a:pt x="1601" y="4396"/>
                  <a:pt x="1682" y="3691"/>
                </a:cubicBezTo>
                <a:cubicBezTo>
                  <a:pt x="1764" y="3175"/>
                  <a:pt x="2035" y="2850"/>
                  <a:pt x="2442" y="2551"/>
                </a:cubicBezTo>
                <a:cubicBezTo>
                  <a:pt x="2822" y="2280"/>
                  <a:pt x="3256" y="2063"/>
                  <a:pt x="3690" y="1900"/>
                </a:cubicBezTo>
                <a:cubicBezTo>
                  <a:pt x="5046" y="1358"/>
                  <a:pt x="6429" y="1059"/>
                  <a:pt x="7894" y="978"/>
                </a:cubicBezTo>
                <a:cubicBezTo>
                  <a:pt x="7999" y="972"/>
                  <a:pt x="8105" y="969"/>
                  <a:pt x="8212" y="969"/>
                </a:cubicBezTo>
                <a:close/>
                <a:moveTo>
                  <a:pt x="8208" y="0"/>
                </a:moveTo>
                <a:cubicBezTo>
                  <a:pt x="6430" y="0"/>
                  <a:pt x="4775" y="403"/>
                  <a:pt x="3120" y="1059"/>
                </a:cubicBezTo>
                <a:cubicBezTo>
                  <a:pt x="2984" y="1087"/>
                  <a:pt x="2849" y="1141"/>
                  <a:pt x="2686" y="1195"/>
                </a:cubicBezTo>
                <a:cubicBezTo>
                  <a:pt x="2062" y="1521"/>
                  <a:pt x="1465" y="1900"/>
                  <a:pt x="1059" y="2470"/>
                </a:cubicBezTo>
                <a:cubicBezTo>
                  <a:pt x="1" y="3962"/>
                  <a:pt x="679" y="5779"/>
                  <a:pt x="2442" y="6132"/>
                </a:cubicBezTo>
                <a:cubicBezTo>
                  <a:pt x="2835" y="6230"/>
                  <a:pt x="3228" y="6300"/>
                  <a:pt x="3621" y="6300"/>
                </a:cubicBezTo>
                <a:cubicBezTo>
                  <a:pt x="3771" y="6300"/>
                  <a:pt x="3920" y="6290"/>
                  <a:pt x="4069" y="6267"/>
                </a:cubicBezTo>
                <a:cubicBezTo>
                  <a:pt x="5941" y="6077"/>
                  <a:pt x="7731" y="5562"/>
                  <a:pt x="9359" y="4586"/>
                </a:cubicBezTo>
                <a:cubicBezTo>
                  <a:pt x="9874" y="4287"/>
                  <a:pt x="10389" y="3907"/>
                  <a:pt x="10715" y="3365"/>
                </a:cubicBezTo>
                <a:cubicBezTo>
                  <a:pt x="11501" y="2199"/>
                  <a:pt x="11067" y="815"/>
                  <a:pt x="9765" y="273"/>
                </a:cubicBezTo>
                <a:cubicBezTo>
                  <a:pt x="9331" y="110"/>
                  <a:pt x="8843" y="2"/>
                  <a:pt x="8382" y="2"/>
                </a:cubicBezTo>
                <a:cubicBezTo>
                  <a:pt x="8324" y="1"/>
                  <a:pt x="8266" y="0"/>
                  <a:pt x="8208" y="0"/>
                </a:cubicBezTo>
                <a:close/>
              </a:path>
            </a:pathLst>
          </a:custGeom>
          <a:solidFill>
            <a:srgbClr val="9ADB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53"/>
          <p:cNvSpPr/>
          <p:nvPr/>
        </p:nvSpPr>
        <p:spPr>
          <a:xfrm>
            <a:off x="1030184" y="1259305"/>
            <a:ext cx="3144141" cy="2525094"/>
          </a:xfrm>
          <a:custGeom>
            <a:avLst/>
            <a:gdLst/>
            <a:ahLst/>
            <a:cxnLst/>
            <a:rect l="l" t="t" r="r" b="b"/>
            <a:pathLst>
              <a:path w="26553" h="17875" extrusionOk="0">
                <a:moveTo>
                  <a:pt x="3510" y="1"/>
                </a:moveTo>
                <a:cubicBezTo>
                  <a:pt x="2132" y="1"/>
                  <a:pt x="2132" y="22"/>
                  <a:pt x="733" y="22"/>
                </a:cubicBezTo>
                <a:cubicBezTo>
                  <a:pt x="410" y="22"/>
                  <a:pt x="87" y="324"/>
                  <a:pt x="87" y="625"/>
                </a:cubicBezTo>
                <a:cubicBezTo>
                  <a:pt x="87" y="2004"/>
                  <a:pt x="216" y="2004"/>
                  <a:pt x="216" y="3403"/>
                </a:cubicBezTo>
                <a:cubicBezTo>
                  <a:pt x="216" y="4760"/>
                  <a:pt x="87" y="4760"/>
                  <a:pt x="87" y="6160"/>
                </a:cubicBezTo>
                <a:cubicBezTo>
                  <a:pt x="87" y="7538"/>
                  <a:pt x="216" y="7538"/>
                  <a:pt x="216" y="8938"/>
                </a:cubicBezTo>
                <a:cubicBezTo>
                  <a:pt x="216" y="10316"/>
                  <a:pt x="0" y="10316"/>
                  <a:pt x="0" y="11716"/>
                </a:cubicBezTo>
                <a:cubicBezTo>
                  <a:pt x="0" y="13094"/>
                  <a:pt x="87" y="13094"/>
                  <a:pt x="87" y="14493"/>
                </a:cubicBezTo>
                <a:cubicBezTo>
                  <a:pt x="87" y="15850"/>
                  <a:pt x="65" y="15850"/>
                  <a:pt x="65" y="17250"/>
                </a:cubicBezTo>
                <a:cubicBezTo>
                  <a:pt x="65" y="17551"/>
                  <a:pt x="366" y="17874"/>
                  <a:pt x="689" y="17874"/>
                </a:cubicBezTo>
                <a:cubicBezTo>
                  <a:pt x="2218" y="17874"/>
                  <a:pt x="2218" y="17724"/>
                  <a:pt x="3747" y="17724"/>
                </a:cubicBezTo>
                <a:cubicBezTo>
                  <a:pt x="5276" y="17724"/>
                  <a:pt x="5276" y="17831"/>
                  <a:pt x="6827" y="17831"/>
                </a:cubicBezTo>
                <a:cubicBezTo>
                  <a:pt x="8356" y="17831"/>
                  <a:pt x="8356" y="17874"/>
                  <a:pt x="9885" y="17874"/>
                </a:cubicBezTo>
                <a:cubicBezTo>
                  <a:pt x="11414" y="17874"/>
                  <a:pt x="11414" y="17724"/>
                  <a:pt x="12964" y="17724"/>
                </a:cubicBezTo>
                <a:cubicBezTo>
                  <a:pt x="14493" y="17724"/>
                  <a:pt x="14493" y="17745"/>
                  <a:pt x="16022" y="17745"/>
                </a:cubicBezTo>
                <a:cubicBezTo>
                  <a:pt x="17551" y="17745"/>
                  <a:pt x="17551" y="17767"/>
                  <a:pt x="19101" y="17767"/>
                </a:cubicBezTo>
                <a:cubicBezTo>
                  <a:pt x="20630" y="17767"/>
                  <a:pt x="20630" y="17745"/>
                  <a:pt x="22159" y="17745"/>
                </a:cubicBezTo>
                <a:lnTo>
                  <a:pt x="25238" y="17745"/>
                </a:lnTo>
                <a:cubicBezTo>
                  <a:pt x="25906" y="17745"/>
                  <a:pt x="26531" y="17314"/>
                  <a:pt x="26444" y="16755"/>
                </a:cubicBezTo>
                <a:cubicBezTo>
                  <a:pt x="26444" y="15398"/>
                  <a:pt x="26272" y="15398"/>
                  <a:pt x="26272" y="14084"/>
                </a:cubicBezTo>
                <a:cubicBezTo>
                  <a:pt x="26272" y="12728"/>
                  <a:pt x="26531" y="12728"/>
                  <a:pt x="26531" y="11414"/>
                </a:cubicBezTo>
                <a:cubicBezTo>
                  <a:pt x="26531" y="10079"/>
                  <a:pt x="26380" y="10079"/>
                  <a:pt x="26380" y="8744"/>
                </a:cubicBezTo>
                <a:cubicBezTo>
                  <a:pt x="26380" y="7409"/>
                  <a:pt x="26272" y="7409"/>
                  <a:pt x="26272" y="6095"/>
                </a:cubicBezTo>
                <a:cubicBezTo>
                  <a:pt x="26272" y="4738"/>
                  <a:pt x="26358" y="4738"/>
                  <a:pt x="26358" y="3425"/>
                </a:cubicBezTo>
                <a:cubicBezTo>
                  <a:pt x="26358" y="2068"/>
                  <a:pt x="26552" y="2068"/>
                  <a:pt x="26552" y="755"/>
                </a:cubicBezTo>
                <a:cubicBezTo>
                  <a:pt x="26552" y="388"/>
                  <a:pt x="26100" y="130"/>
                  <a:pt x="25691" y="130"/>
                </a:cubicBezTo>
                <a:cubicBezTo>
                  <a:pt x="24313" y="130"/>
                  <a:pt x="24291" y="1"/>
                  <a:pt x="22913" y="1"/>
                </a:cubicBezTo>
                <a:cubicBezTo>
                  <a:pt x="21535" y="1"/>
                  <a:pt x="21535" y="173"/>
                  <a:pt x="20135" y="173"/>
                </a:cubicBezTo>
                <a:cubicBezTo>
                  <a:pt x="18778" y="173"/>
                  <a:pt x="18778" y="109"/>
                  <a:pt x="17379" y="109"/>
                </a:cubicBezTo>
                <a:cubicBezTo>
                  <a:pt x="16000" y="109"/>
                  <a:pt x="16000" y="65"/>
                  <a:pt x="14601" y="65"/>
                </a:cubicBezTo>
                <a:cubicBezTo>
                  <a:pt x="13222" y="65"/>
                  <a:pt x="13222" y="130"/>
                  <a:pt x="11823" y="130"/>
                </a:cubicBezTo>
                <a:cubicBezTo>
                  <a:pt x="10444" y="130"/>
                  <a:pt x="10444" y="173"/>
                  <a:pt x="9045" y="173"/>
                </a:cubicBezTo>
                <a:lnTo>
                  <a:pt x="6288" y="173"/>
                </a:lnTo>
                <a:cubicBezTo>
                  <a:pt x="4910" y="173"/>
                  <a:pt x="4910" y="1"/>
                  <a:pt x="35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53"/>
          <p:cNvSpPr/>
          <p:nvPr/>
        </p:nvSpPr>
        <p:spPr>
          <a:xfrm>
            <a:off x="4913677" y="1259305"/>
            <a:ext cx="3144022" cy="2525094"/>
          </a:xfrm>
          <a:custGeom>
            <a:avLst/>
            <a:gdLst/>
            <a:ahLst/>
            <a:cxnLst/>
            <a:rect l="l" t="t" r="r" b="b"/>
            <a:pathLst>
              <a:path w="26552" h="17875" extrusionOk="0">
                <a:moveTo>
                  <a:pt x="3489" y="1"/>
                </a:moveTo>
                <a:cubicBezTo>
                  <a:pt x="2132" y="1"/>
                  <a:pt x="2132" y="22"/>
                  <a:pt x="732" y="22"/>
                </a:cubicBezTo>
                <a:cubicBezTo>
                  <a:pt x="409" y="22"/>
                  <a:pt x="86" y="324"/>
                  <a:pt x="86" y="625"/>
                </a:cubicBezTo>
                <a:cubicBezTo>
                  <a:pt x="86" y="2004"/>
                  <a:pt x="215" y="2004"/>
                  <a:pt x="215" y="3403"/>
                </a:cubicBezTo>
                <a:cubicBezTo>
                  <a:pt x="215" y="4760"/>
                  <a:pt x="86" y="4760"/>
                  <a:pt x="86" y="6160"/>
                </a:cubicBezTo>
                <a:cubicBezTo>
                  <a:pt x="86" y="7538"/>
                  <a:pt x="215" y="7538"/>
                  <a:pt x="215" y="8938"/>
                </a:cubicBezTo>
                <a:cubicBezTo>
                  <a:pt x="215" y="10316"/>
                  <a:pt x="0" y="10316"/>
                  <a:pt x="0" y="11716"/>
                </a:cubicBezTo>
                <a:cubicBezTo>
                  <a:pt x="0" y="13094"/>
                  <a:pt x="86" y="13094"/>
                  <a:pt x="86" y="14493"/>
                </a:cubicBezTo>
                <a:cubicBezTo>
                  <a:pt x="86" y="15850"/>
                  <a:pt x="43" y="15850"/>
                  <a:pt x="43" y="17250"/>
                </a:cubicBezTo>
                <a:cubicBezTo>
                  <a:pt x="43" y="17551"/>
                  <a:pt x="345" y="17874"/>
                  <a:pt x="668" y="17874"/>
                </a:cubicBezTo>
                <a:cubicBezTo>
                  <a:pt x="2197" y="17874"/>
                  <a:pt x="2197" y="17724"/>
                  <a:pt x="3747" y="17724"/>
                </a:cubicBezTo>
                <a:cubicBezTo>
                  <a:pt x="5276" y="17724"/>
                  <a:pt x="5276" y="17831"/>
                  <a:pt x="6805" y="17831"/>
                </a:cubicBezTo>
                <a:cubicBezTo>
                  <a:pt x="8355" y="17831"/>
                  <a:pt x="8355" y="17874"/>
                  <a:pt x="9884" y="17874"/>
                </a:cubicBezTo>
                <a:cubicBezTo>
                  <a:pt x="11413" y="17874"/>
                  <a:pt x="11413" y="17724"/>
                  <a:pt x="12942" y="17724"/>
                </a:cubicBezTo>
                <a:cubicBezTo>
                  <a:pt x="14493" y="17724"/>
                  <a:pt x="14493" y="17745"/>
                  <a:pt x="16021" y="17745"/>
                </a:cubicBezTo>
                <a:cubicBezTo>
                  <a:pt x="17550" y="17745"/>
                  <a:pt x="17550" y="17767"/>
                  <a:pt x="19079" y="17767"/>
                </a:cubicBezTo>
                <a:cubicBezTo>
                  <a:pt x="20630" y="17767"/>
                  <a:pt x="20630" y="17745"/>
                  <a:pt x="22159" y="17745"/>
                </a:cubicBezTo>
                <a:lnTo>
                  <a:pt x="25217" y="17745"/>
                </a:lnTo>
                <a:cubicBezTo>
                  <a:pt x="25884" y="17745"/>
                  <a:pt x="26487" y="17314"/>
                  <a:pt x="26444" y="16755"/>
                </a:cubicBezTo>
                <a:cubicBezTo>
                  <a:pt x="26444" y="15398"/>
                  <a:pt x="26272" y="15398"/>
                  <a:pt x="26272" y="14084"/>
                </a:cubicBezTo>
                <a:cubicBezTo>
                  <a:pt x="26272" y="12728"/>
                  <a:pt x="26509" y="12728"/>
                  <a:pt x="26509" y="11414"/>
                </a:cubicBezTo>
                <a:cubicBezTo>
                  <a:pt x="26509" y="10079"/>
                  <a:pt x="26379" y="10079"/>
                  <a:pt x="26379" y="8744"/>
                </a:cubicBezTo>
                <a:cubicBezTo>
                  <a:pt x="26379" y="7409"/>
                  <a:pt x="26272" y="7409"/>
                  <a:pt x="26272" y="6095"/>
                </a:cubicBezTo>
                <a:cubicBezTo>
                  <a:pt x="26272" y="4738"/>
                  <a:pt x="26358" y="4738"/>
                  <a:pt x="26358" y="3425"/>
                </a:cubicBezTo>
                <a:cubicBezTo>
                  <a:pt x="26358" y="2068"/>
                  <a:pt x="26552" y="2068"/>
                  <a:pt x="26552" y="755"/>
                </a:cubicBezTo>
                <a:cubicBezTo>
                  <a:pt x="26552" y="388"/>
                  <a:pt x="26078" y="130"/>
                  <a:pt x="25690" y="130"/>
                </a:cubicBezTo>
                <a:cubicBezTo>
                  <a:pt x="24312" y="130"/>
                  <a:pt x="24312" y="1"/>
                  <a:pt x="22912" y="1"/>
                </a:cubicBezTo>
                <a:cubicBezTo>
                  <a:pt x="21534" y="1"/>
                  <a:pt x="21534" y="173"/>
                  <a:pt x="20135" y="173"/>
                </a:cubicBezTo>
                <a:cubicBezTo>
                  <a:pt x="18756" y="173"/>
                  <a:pt x="18756" y="109"/>
                  <a:pt x="17357" y="109"/>
                </a:cubicBezTo>
                <a:cubicBezTo>
                  <a:pt x="16000" y="109"/>
                  <a:pt x="16000" y="65"/>
                  <a:pt x="14600" y="65"/>
                </a:cubicBezTo>
                <a:cubicBezTo>
                  <a:pt x="13222" y="65"/>
                  <a:pt x="13222" y="130"/>
                  <a:pt x="11822" y="130"/>
                </a:cubicBezTo>
                <a:cubicBezTo>
                  <a:pt x="10444" y="130"/>
                  <a:pt x="10444" y="173"/>
                  <a:pt x="9044" y="173"/>
                </a:cubicBezTo>
                <a:lnTo>
                  <a:pt x="6266" y="173"/>
                </a:lnTo>
                <a:cubicBezTo>
                  <a:pt x="4888" y="173"/>
                  <a:pt x="4888" y="1"/>
                  <a:pt x="34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53"/>
          <p:cNvSpPr txBox="1">
            <a:spLocks noGrp="1"/>
          </p:cNvSpPr>
          <p:nvPr>
            <p:ph type="title"/>
          </p:nvPr>
        </p:nvSpPr>
        <p:spPr>
          <a:xfrm>
            <a:off x="1730950" y="594300"/>
            <a:ext cx="573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FAMILIA</a:t>
            </a:r>
            <a:endParaRPr dirty="0"/>
          </a:p>
        </p:txBody>
      </p:sp>
      <p:sp>
        <p:nvSpPr>
          <p:cNvPr id="1335" name="Google Shape;1335;p53"/>
          <p:cNvSpPr txBox="1">
            <a:spLocks noGrp="1"/>
          </p:cNvSpPr>
          <p:nvPr>
            <p:ph type="subTitle" idx="1"/>
          </p:nvPr>
        </p:nvSpPr>
        <p:spPr>
          <a:xfrm>
            <a:off x="1396850" y="1477927"/>
            <a:ext cx="2410800" cy="308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s-SV" dirty="0"/>
              <a:t>Art</a:t>
            </a:r>
            <a:r>
              <a:rPr lang="en" dirty="0"/>
              <a:t>. 35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6" name="Google Shape;1336;p53"/>
          <p:cNvSpPr txBox="1">
            <a:spLocks noGrp="1"/>
          </p:cNvSpPr>
          <p:nvPr>
            <p:ph type="subTitle" idx="2"/>
          </p:nvPr>
        </p:nvSpPr>
        <p:spPr>
          <a:xfrm>
            <a:off x="1396850" y="2004894"/>
            <a:ext cx="2410800" cy="1578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1400" b="1" dirty="0">
                <a:solidFill>
                  <a:srgbClr val="0070C0"/>
                </a:solidFill>
              </a:rPr>
              <a:t>El Estado protegerá la salud física, mental y moral de los menores, y garantizará el derecho de éstos a la educación y a la asistencia</a:t>
            </a:r>
            <a:endParaRPr sz="1400" b="1" dirty="0">
              <a:solidFill>
                <a:srgbClr val="0070C0"/>
              </a:solidFill>
            </a:endParaRPr>
          </a:p>
        </p:txBody>
      </p:sp>
      <p:sp>
        <p:nvSpPr>
          <p:cNvPr id="1337" name="Google Shape;1337;p53"/>
          <p:cNvSpPr txBox="1">
            <a:spLocks noGrp="1"/>
          </p:cNvSpPr>
          <p:nvPr>
            <p:ph type="subTitle" idx="3"/>
          </p:nvPr>
        </p:nvSpPr>
        <p:spPr>
          <a:xfrm>
            <a:off x="5280288" y="1316715"/>
            <a:ext cx="2410800" cy="409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Art. 36</a:t>
            </a:r>
            <a:endParaRPr sz="1400" dirty="0"/>
          </a:p>
        </p:txBody>
      </p:sp>
      <p:sp>
        <p:nvSpPr>
          <p:cNvPr id="1338" name="Google Shape;1338;p53"/>
          <p:cNvSpPr txBox="1">
            <a:spLocks noGrp="1"/>
          </p:cNvSpPr>
          <p:nvPr>
            <p:ph type="subTitle" idx="4"/>
          </p:nvPr>
        </p:nvSpPr>
        <p:spPr>
          <a:xfrm>
            <a:off x="5280288" y="1783413"/>
            <a:ext cx="2410800" cy="1799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70C0"/>
                </a:solidFill>
              </a:rPr>
              <a:t>Los hijos nacidos dentro o fuera del matrimonio y los adoptivos, tienen iguales derechos frente a sus padres. Es obligación de éstos dar a sus hijos protección, asistencia, educación y seguridad.</a:t>
            </a:r>
            <a:endParaRPr sz="1400" b="1" dirty="0">
              <a:solidFill>
                <a:srgbClr val="0070C0"/>
              </a:solidFill>
            </a:endParaRPr>
          </a:p>
        </p:txBody>
      </p:sp>
      <p:sp>
        <p:nvSpPr>
          <p:cNvPr id="1339" name="Google Shape;1339;p53"/>
          <p:cNvSpPr/>
          <p:nvPr/>
        </p:nvSpPr>
        <p:spPr>
          <a:xfrm rot="3969638">
            <a:off x="7563897" y="1512880"/>
            <a:ext cx="761711" cy="510879"/>
          </a:xfrm>
          <a:custGeom>
            <a:avLst/>
            <a:gdLst/>
            <a:ahLst/>
            <a:cxnLst/>
            <a:rect l="l" t="t" r="r" b="b"/>
            <a:pathLst>
              <a:path w="12098" h="5663" extrusionOk="0">
                <a:moveTo>
                  <a:pt x="9548" y="1"/>
                </a:moveTo>
                <a:cubicBezTo>
                  <a:pt x="9310" y="1"/>
                  <a:pt x="9073" y="21"/>
                  <a:pt x="8842" y="48"/>
                </a:cubicBezTo>
                <a:cubicBezTo>
                  <a:pt x="7703" y="102"/>
                  <a:pt x="6673" y="374"/>
                  <a:pt x="5642" y="726"/>
                </a:cubicBezTo>
                <a:cubicBezTo>
                  <a:pt x="4421" y="1133"/>
                  <a:pt x="3201" y="1486"/>
                  <a:pt x="2062" y="2110"/>
                </a:cubicBezTo>
                <a:cubicBezTo>
                  <a:pt x="1383" y="2462"/>
                  <a:pt x="732" y="2950"/>
                  <a:pt x="380" y="3683"/>
                </a:cubicBezTo>
                <a:cubicBezTo>
                  <a:pt x="0" y="4578"/>
                  <a:pt x="488" y="5473"/>
                  <a:pt x="1438" y="5581"/>
                </a:cubicBezTo>
                <a:cubicBezTo>
                  <a:pt x="1682" y="5636"/>
                  <a:pt x="1872" y="5663"/>
                  <a:pt x="2089" y="5663"/>
                </a:cubicBezTo>
                <a:cubicBezTo>
                  <a:pt x="2333" y="5663"/>
                  <a:pt x="2550" y="5663"/>
                  <a:pt x="2767" y="5609"/>
                </a:cubicBezTo>
                <a:cubicBezTo>
                  <a:pt x="4910" y="5419"/>
                  <a:pt x="6971" y="4849"/>
                  <a:pt x="9005" y="4171"/>
                </a:cubicBezTo>
                <a:cubicBezTo>
                  <a:pt x="9683" y="3927"/>
                  <a:pt x="10389" y="3656"/>
                  <a:pt x="11040" y="3303"/>
                </a:cubicBezTo>
                <a:cubicBezTo>
                  <a:pt x="11853" y="2815"/>
                  <a:pt x="12097" y="2082"/>
                  <a:pt x="11772" y="1269"/>
                </a:cubicBezTo>
                <a:cubicBezTo>
                  <a:pt x="11501" y="536"/>
                  <a:pt x="10931" y="211"/>
                  <a:pt x="10253" y="75"/>
                </a:cubicBezTo>
                <a:cubicBezTo>
                  <a:pt x="10022" y="21"/>
                  <a:pt x="9785" y="1"/>
                  <a:pt x="95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53"/>
          <p:cNvSpPr/>
          <p:nvPr/>
        </p:nvSpPr>
        <p:spPr>
          <a:xfrm rot="-1162531">
            <a:off x="518638" y="1439722"/>
            <a:ext cx="1199836" cy="657187"/>
          </a:xfrm>
          <a:custGeom>
            <a:avLst/>
            <a:gdLst/>
            <a:ahLst/>
            <a:cxnLst/>
            <a:rect l="l" t="t" r="r" b="b"/>
            <a:pathLst>
              <a:path w="11502" h="6300" extrusionOk="0">
                <a:moveTo>
                  <a:pt x="8212" y="969"/>
                </a:moveTo>
                <a:cubicBezTo>
                  <a:pt x="8600" y="969"/>
                  <a:pt x="8991" y="1013"/>
                  <a:pt x="9331" y="1141"/>
                </a:cubicBezTo>
                <a:cubicBezTo>
                  <a:pt x="10118" y="1466"/>
                  <a:pt x="10308" y="2172"/>
                  <a:pt x="9792" y="2850"/>
                </a:cubicBezTo>
                <a:cubicBezTo>
                  <a:pt x="9494" y="3257"/>
                  <a:pt x="9087" y="3528"/>
                  <a:pt x="8653" y="3772"/>
                </a:cubicBezTo>
                <a:cubicBezTo>
                  <a:pt x="8301" y="3962"/>
                  <a:pt x="7948" y="4152"/>
                  <a:pt x="7595" y="4314"/>
                </a:cubicBezTo>
                <a:cubicBezTo>
                  <a:pt x="6538" y="4748"/>
                  <a:pt x="5453" y="5020"/>
                  <a:pt x="4368" y="5074"/>
                </a:cubicBezTo>
                <a:cubicBezTo>
                  <a:pt x="4144" y="5104"/>
                  <a:pt x="3916" y="5120"/>
                  <a:pt x="3689" y="5120"/>
                </a:cubicBezTo>
                <a:cubicBezTo>
                  <a:pt x="3311" y="5120"/>
                  <a:pt x="2934" y="5077"/>
                  <a:pt x="2578" y="4992"/>
                </a:cubicBezTo>
                <a:cubicBezTo>
                  <a:pt x="1872" y="4857"/>
                  <a:pt x="1601" y="4396"/>
                  <a:pt x="1682" y="3691"/>
                </a:cubicBezTo>
                <a:cubicBezTo>
                  <a:pt x="1764" y="3175"/>
                  <a:pt x="2035" y="2850"/>
                  <a:pt x="2442" y="2551"/>
                </a:cubicBezTo>
                <a:cubicBezTo>
                  <a:pt x="2822" y="2280"/>
                  <a:pt x="3256" y="2063"/>
                  <a:pt x="3690" y="1900"/>
                </a:cubicBezTo>
                <a:cubicBezTo>
                  <a:pt x="5046" y="1358"/>
                  <a:pt x="6429" y="1059"/>
                  <a:pt x="7894" y="978"/>
                </a:cubicBezTo>
                <a:cubicBezTo>
                  <a:pt x="7999" y="972"/>
                  <a:pt x="8105" y="969"/>
                  <a:pt x="8212" y="969"/>
                </a:cubicBezTo>
                <a:close/>
                <a:moveTo>
                  <a:pt x="8208" y="0"/>
                </a:moveTo>
                <a:cubicBezTo>
                  <a:pt x="6430" y="0"/>
                  <a:pt x="4775" y="403"/>
                  <a:pt x="3120" y="1059"/>
                </a:cubicBezTo>
                <a:cubicBezTo>
                  <a:pt x="2984" y="1087"/>
                  <a:pt x="2849" y="1141"/>
                  <a:pt x="2686" y="1195"/>
                </a:cubicBezTo>
                <a:cubicBezTo>
                  <a:pt x="2062" y="1521"/>
                  <a:pt x="1465" y="1900"/>
                  <a:pt x="1059" y="2470"/>
                </a:cubicBezTo>
                <a:cubicBezTo>
                  <a:pt x="1" y="3962"/>
                  <a:pt x="679" y="5779"/>
                  <a:pt x="2442" y="6132"/>
                </a:cubicBezTo>
                <a:cubicBezTo>
                  <a:pt x="2835" y="6230"/>
                  <a:pt x="3228" y="6300"/>
                  <a:pt x="3621" y="6300"/>
                </a:cubicBezTo>
                <a:cubicBezTo>
                  <a:pt x="3771" y="6300"/>
                  <a:pt x="3920" y="6290"/>
                  <a:pt x="4069" y="6267"/>
                </a:cubicBezTo>
                <a:cubicBezTo>
                  <a:pt x="5941" y="6077"/>
                  <a:pt x="7731" y="5562"/>
                  <a:pt x="9359" y="4586"/>
                </a:cubicBezTo>
                <a:cubicBezTo>
                  <a:pt x="9874" y="4287"/>
                  <a:pt x="10389" y="3907"/>
                  <a:pt x="10715" y="3365"/>
                </a:cubicBezTo>
                <a:cubicBezTo>
                  <a:pt x="11501" y="2199"/>
                  <a:pt x="11067" y="815"/>
                  <a:pt x="9765" y="273"/>
                </a:cubicBezTo>
                <a:cubicBezTo>
                  <a:pt x="9331" y="110"/>
                  <a:pt x="8843" y="2"/>
                  <a:pt x="8382" y="2"/>
                </a:cubicBezTo>
                <a:cubicBezTo>
                  <a:pt x="8324" y="1"/>
                  <a:pt x="8266" y="0"/>
                  <a:pt x="8208" y="0"/>
                </a:cubicBezTo>
                <a:close/>
              </a:path>
            </a:pathLst>
          </a:custGeom>
          <a:solidFill>
            <a:srgbClr val="9ADB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53"/>
          <p:cNvSpPr/>
          <p:nvPr/>
        </p:nvSpPr>
        <p:spPr>
          <a:xfrm rot="-1528019">
            <a:off x="1594100" y="3716612"/>
            <a:ext cx="1579596" cy="739438"/>
          </a:xfrm>
          <a:custGeom>
            <a:avLst/>
            <a:gdLst/>
            <a:ahLst/>
            <a:cxnLst/>
            <a:rect l="l" t="t" r="r" b="b"/>
            <a:pathLst>
              <a:path w="12098" h="5663" extrusionOk="0">
                <a:moveTo>
                  <a:pt x="9548" y="1"/>
                </a:moveTo>
                <a:cubicBezTo>
                  <a:pt x="9310" y="1"/>
                  <a:pt x="9073" y="21"/>
                  <a:pt x="8842" y="48"/>
                </a:cubicBezTo>
                <a:cubicBezTo>
                  <a:pt x="7703" y="102"/>
                  <a:pt x="6673" y="374"/>
                  <a:pt x="5642" y="726"/>
                </a:cubicBezTo>
                <a:cubicBezTo>
                  <a:pt x="4421" y="1133"/>
                  <a:pt x="3201" y="1486"/>
                  <a:pt x="2062" y="2110"/>
                </a:cubicBezTo>
                <a:cubicBezTo>
                  <a:pt x="1383" y="2462"/>
                  <a:pt x="732" y="2950"/>
                  <a:pt x="380" y="3683"/>
                </a:cubicBezTo>
                <a:cubicBezTo>
                  <a:pt x="0" y="4578"/>
                  <a:pt x="488" y="5473"/>
                  <a:pt x="1438" y="5581"/>
                </a:cubicBezTo>
                <a:cubicBezTo>
                  <a:pt x="1682" y="5636"/>
                  <a:pt x="1872" y="5663"/>
                  <a:pt x="2089" y="5663"/>
                </a:cubicBezTo>
                <a:cubicBezTo>
                  <a:pt x="2333" y="5663"/>
                  <a:pt x="2550" y="5663"/>
                  <a:pt x="2767" y="5609"/>
                </a:cubicBezTo>
                <a:cubicBezTo>
                  <a:pt x="4910" y="5419"/>
                  <a:pt x="6971" y="4849"/>
                  <a:pt x="9005" y="4171"/>
                </a:cubicBezTo>
                <a:cubicBezTo>
                  <a:pt x="9683" y="3927"/>
                  <a:pt x="10389" y="3656"/>
                  <a:pt x="11040" y="3303"/>
                </a:cubicBezTo>
                <a:cubicBezTo>
                  <a:pt x="11853" y="2815"/>
                  <a:pt x="12097" y="2082"/>
                  <a:pt x="11772" y="1269"/>
                </a:cubicBezTo>
                <a:cubicBezTo>
                  <a:pt x="11501" y="536"/>
                  <a:pt x="10931" y="211"/>
                  <a:pt x="10253" y="75"/>
                </a:cubicBezTo>
                <a:cubicBezTo>
                  <a:pt x="10022" y="21"/>
                  <a:pt x="9785" y="1"/>
                  <a:pt x="95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53"/>
          <p:cNvSpPr/>
          <p:nvPr/>
        </p:nvSpPr>
        <p:spPr>
          <a:xfrm rot="-1162527">
            <a:off x="6474817" y="3280130"/>
            <a:ext cx="2653032" cy="1453133"/>
          </a:xfrm>
          <a:custGeom>
            <a:avLst/>
            <a:gdLst/>
            <a:ahLst/>
            <a:cxnLst/>
            <a:rect l="l" t="t" r="r" b="b"/>
            <a:pathLst>
              <a:path w="11502" h="6300" extrusionOk="0">
                <a:moveTo>
                  <a:pt x="8212" y="969"/>
                </a:moveTo>
                <a:cubicBezTo>
                  <a:pt x="8600" y="969"/>
                  <a:pt x="8991" y="1013"/>
                  <a:pt x="9331" y="1141"/>
                </a:cubicBezTo>
                <a:cubicBezTo>
                  <a:pt x="10118" y="1466"/>
                  <a:pt x="10308" y="2172"/>
                  <a:pt x="9792" y="2850"/>
                </a:cubicBezTo>
                <a:cubicBezTo>
                  <a:pt x="9494" y="3257"/>
                  <a:pt x="9087" y="3528"/>
                  <a:pt x="8653" y="3772"/>
                </a:cubicBezTo>
                <a:cubicBezTo>
                  <a:pt x="8301" y="3962"/>
                  <a:pt x="7948" y="4152"/>
                  <a:pt x="7595" y="4314"/>
                </a:cubicBezTo>
                <a:cubicBezTo>
                  <a:pt x="6538" y="4748"/>
                  <a:pt x="5453" y="5020"/>
                  <a:pt x="4368" y="5074"/>
                </a:cubicBezTo>
                <a:cubicBezTo>
                  <a:pt x="4144" y="5104"/>
                  <a:pt x="3916" y="5120"/>
                  <a:pt x="3689" y="5120"/>
                </a:cubicBezTo>
                <a:cubicBezTo>
                  <a:pt x="3311" y="5120"/>
                  <a:pt x="2934" y="5077"/>
                  <a:pt x="2578" y="4992"/>
                </a:cubicBezTo>
                <a:cubicBezTo>
                  <a:pt x="1872" y="4857"/>
                  <a:pt x="1601" y="4396"/>
                  <a:pt x="1682" y="3691"/>
                </a:cubicBezTo>
                <a:cubicBezTo>
                  <a:pt x="1764" y="3175"/>
                  <a:pt x="2035" y="2850"/>
                  <a:pt x="2442" y="2551"/>
                </a:cubicBezTo>
                <a:cubicBezTo>
                  <a:pt x="2822" y="2280"/>
                  <a:pt x="3256" y="2063"/>
                  <a:pt x="3690" y="1900"/>
                </a:cubicBezTo>
                <a:cubicBezTo>
                  <a:pt x="5046" y="1358"/>
                  <a:pt x="6429" y="1059"/>
                  <a:pt x="7894" y="978"/>
                </a:cubicBezTo>
                <a:cubicBezTo>
                  <a:pt x="7999" y="972"/>
                  <a:pt x="8105" y="969"/>
                  <a:pt x="8212" y="969"/>
                </a:cubicBezTo>
                <a:close/>
                <a:moveTo>
                  <a:pt x="8208" y="0"/>
                </a:moveTo>
                <a:cubicBezTo>
                  <a:pt x="6430" y="0"/>
                  <a:pt x="4775" y="403"/>
                  <a:pt x="3120" y="1059"/>
                </a:cubicBezTo>
                <a:cubicBezTo>
                  <a:pt x="2984" y="1087"/>
                  <a:pt x="2849" y="1141"/>
                  <a:pt x="2686" y="1195"/>
                </a:cubicBezTo>
                <a:cubicBezTo>
                  <a:pt x="2062" y="1521"/>
                  <a:pt x="1465" y="1900"/>
                  <a:pt x="1059" y="2470"/>
                </a:cubicBezTo>
                <a:cubicBezTo>
                  <a:pt x="1" y="3962"/>
                  <a:pt x="679" y="5779"/>
                  <a:pt x="2442" y="6132"/>
                </a:cubicBezTo>
                <a:cubicBezTo>
                  <a:pt x="2835" y="6230"/>
                  <a:pt x="3228" y="6300"/>
                  <a:pt x="3621" y="6300"/>
                </a:cubicBezTo>
                <a:cubicBezTo>
                  <a:pt x="3771" y="6300"/>
                  <a:pt x="3920" y="6290"/>
                  <a:pt x="4069" y="6267"/>
                </a:cubicBezTo>
                <a:cubicBezTo>
                  <a:pt x="5941" y="6077"/>
                  <a:pt x="7731" y="5562"/>
                  <a:pt x="9359" y="4586"/>
                </a:cubicBezTo>
                <a:cubicBezTo>
                  <a:pt x="9874" y="4287"/>
                  <a:pt x="10389" y="3907"/>
                  <a:pt x="10715" y="3365"/>
                </a:cubicBezTo>
                <a:cubicBezTo>
                  <a:pt x="11501" y="2199"/>
                  <a:pt x="11067" y="815"/>
                  <a:pt x="9765" y="273"/>
                </a:cubicBezTo>
                <a:cubicBezTo>
                  <a:pt x="9331" y="110"/>
                  <a:pt x="8843" y="2"/>
                  <a:pt x="8382" y="2"/>
                </a:cubicBezTo>
                <a:cubicBezTo>
                  <a:pt x="8324" y="1"/>
                  <a:pt x="8266" y="0"/>
                  <a:pt x="82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53"/>
          <p:cNvSpPr/>
          <p:nvPr/>
        </p:nvSpPr>
        <p:spPr>
          <a:xfrm rot="3969638">
            <a:off x="4511872" y="3077355"/>
            <a:ext cx="761711" cy="510879"/>
          </a:xfrm>
          <a:custGeom>
            <a:avLst/>
            <a:gdLst/>
            <a:ahLst/>
            <a:cxnLst/>
            <a:rect l="l" t="t" r="r" b="b"/>
            <a:pathLst>
              <a:path w="12098" h="5663" extrusionOk="0">
                <a:moveTo>
                  <a:pt x="9548" y="1"/>
                </a:moveTo>
                <a:cubicBezTo>
                  <a:pt x="9310" y="1"/>
                  <a:pt x="9073" y="21"/>
                  <a:pt x="8842" y="48"/>
                </a:cubicBezTo>
                <a:cubicBezTo>
                  <a:pt x="7703" y="102"/>
                  <a:pt x="6673" y="374"/>
                  <a:pt x="5642" y="726"/>
                </a:cubicBezTo>
                <a:cubicBezTo>
                  <a:pt x="4421" y="1133"/>
                  <a:pt x="3201" y="1486"/>
                  <a:pt x="2062" y="2110"/>
                </a:cubicBezTo>
                <a:cubicBezTo>
                  <a:pt x="1383" y="2462"/>
                  <a:pt x="732" y="2950"/>
                  <a:pt x="380" y="3683"/>
                </a:cubicBezTo>
                <a:cubicBezTo>
                  <a:pt x="0" y="4578"/>
                  <a:pt x="488" y="5473"/>
                  <a:pt x="1438" y="5581"/>
                </a:cubicBezTo>
                <a:cubicBezTo>
                  <a:pt x="1682" y="5636"/>
                  <a:pt x="1872" y="5663"/>
                  <a:pt x="2089" y="5663"/>
                </a:cubicBezTo>
                <a:cubicBezTo>
                  <a:pt x="2333" y="5663"/>
                  <a:pt x="2550" y="5663"/>
                  <a:pt x="2767" y="5609"/>
                </a:cubicBezTo>
                <a:cubicBezTo>
                  <a:pt x="4910" y="5419"/>
                  <a:pt x="6971" y="4849"/>
                  <a:pt x="9005" y="4171"/>
                </a:cubicBezTo>
                <a:cubicBezTo>
                  <a:pt x="9683" y="3927"/>
                  <a:pt x="10389" y="3656"/>
                  <a:pt x="11040" y="3303"/>
                </a:cubicBezTo>
                <a:cubicBezTo>
                  <a:pt x="11853" y="2815"/>
                  <a:pt x="12097" y="2082"/>
                  <a:pt x="11772" y="1269"/>
                </a:cubicBezTo>
                <a:cubicBezTo>
                  <a:pt x="11501" y="536"/>
                  <a:pt x="10931" y="211"/>
                  <a:pt x="10253" y="75"/>
                </a:cubicBezTo>
                <a:cubicBezTo>
                  <a:pt x="10022" y="21"/>
                  <a:pt x="9785" y="1"/>
                  <a:pt x="95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53"/>
          <p:cNvSpPr/>
          <p:nvPr/>
        </p:nvSpPr>
        <p:spPr>
          <a:xfrm rot="2700000">
            <a:off x="3972848" y="2473915"/>
            <a:ext cx="555087" cy="304038"/>
          </a:xfrm>
          <a:custGeom>
            <a:avLst/>
            <a:gdLst/>
            <a:ahLst/>
            <a:cxnLst/>
            <a:rect l="l" t="t" r="r" b="b"/>
            <a:pathLst>
              <a:path w="11502" h="6300" extrusionOk="0">
                <a:moveTo>
                  <a:pt x="8212" y="969"/>
                </a:moveTo>
                <a:cubicBezTo>
                  <a:pt x="8600" y="969"/>
                  <a:pt x="8991" y="1013"/>
                  <a:pt x="9331" y="1141"/>
                </a:cubicBezTo>
                <a:cubicBezTo>
                  <a:pt x="10118" y="1466"/>
                  <a:pt x="10308" y="2172"/>
                  <a:pt x="9792" y="2850"/>
                </a:cubicBezTo>
                <a:cubicBezTo>
                  <a:pt x="9494" y="3257"/>
                  <a:pt x="9087" y="3528"/>
                  <a:pt x="8653" y="3772"/>
                </a:cubicBezTo>
                <a:cubicBezTo>
                  <a:pt x="8301" y="3962"/>
                  <a:pt x="7948" y="4152"/>
                  <a:pt x="7595" y="4314"/>
                </a:cubicBezTo>
                <a:cubicBezTo>
                  <a:pt x="6538" y="4748"/>
                  <a:pt x="5453" y="5020"/>
                  <a:pt x="4368" y="5074"/>
                </a:cubicBezTo>
                <a:cubicBezTo>
                  <a:pt x="4144" y="5104"/>
                  <a:pt x="3916" y="5120"/>
                  <a:pt x="3689" y="5120"/>
                </a:cubicBezTo>
                <a:cubicBezTo>
                  <a:pt x="3311" y="5120"/>
                  <a:pt x="2934" y="5077"/>
                  <a:pt x="2578" y="4992"/>
                </a:cubicBezTo>
                <a:cubicBezTo>
                  <a:pt x="1872" y="4857"/>
                  <a:pt x="1601" y="4396"/>
                  <a:pt x="1682" y="3691"/>
                </a:cubicBezTo>
                <a:cubicBezTo>
                  <a:pt x="1764" y="3175"/>
                  <a:pt x="2035" y="2850"/>
                  <a:pt x="2442" y="2551"/>
                </a:cubicBezTo>
                <a:cubicBezTo>
                  <a:pt x="2822" y="2280"/>
                  <a:pt x="3256" y="2063"/>
                  <a:pt x="3690" y="1900"/>
                </a:cubicBezTo>
                <a:cubicBezTo>
                  <a:pt x="5046" y="1358"/>
                  <a:pt x="6429" y="1059"/>
                  <a:pt x="7894" y="978"/>
                </a:cubicBezTo>
                <a:cubicBezTo>
                  <a:pt x="7999" y="972"/>
                  <a:pt x="8105" y="969"/>
                  <a:pt x="8212" y="969"/>
                </a:cubicBezTo>
                <a:close/>
                <a:moveTo>
                  <a:pt x="8208" y="0"/>
                </a:moveTo>
                <a:cubicBezTo>
                  <a:pt x="6430" y="0"/>
                  <a:pt x="4775" y="403"/>
                  <a:pt x="3120" y="1059"/>
                </a:cubicBezTo>
                <a:cubicBezTo>
                  <a:pt x="2984" y="1087"/>
                  <a:pt x="2849" y="1141"/>
                  <a:pt x="2686" y="1195"/>
                </a:cubicBezTo>
                <a:cubicBezTo>
                  <a:pt x="2062" y="1521"/>
                  <a:pt x="1465" y="1900"/>
                  <a:pt x="1059" y="2470"/>
                </a:cubicBezTo>
                <a:cubicBezTo>
                  <a:pt x="1" y="3962"/>
                  <a:pt x="679" y="5779"/>
                  <a:pt x="2442" y="6132"/>
                </a:cubicBezTo>
                <a:cubicBezTo>
                  <a:pt x="2835" y="6230"/>
                  <a:pt x="3228" y="6300"/>
                  <a:pt x="3621" y="6300"/>
                </a:cubicBezTo>
                <a:cubicBezTo>
                  <a:pt x="3771" y="6300"/>
                  <a:pt x="3920" y="6290"/>
                  <a:pt x="4069" y="6267"/>
                </a:cubicBezTo>
                <a:cubicBezTo>
                  <a:pt x="5941" y="6077"/>
                  <a:pt x="7731" y="5562"/>
                  <a:pt x="9359" y="4586"/>
                </a:cubicBezTo>
                <a:cubicBezTo>
                  <a:pt x="9874" y="4287"/>
                  <a:pt x="10389" y="3907"/>
                  <a:pt x="10715" y="3365"/>
                </a:cubicBezTo>
                <a:cubicBezTo>
                  <a:pt x="11501" y="2199"/>
                  <a:pt x="11067" y="815"/>
                  <a:pt x="9765" y="273"/>
                </a:cubicBezTo>
                <a:cubicBezTo>
                  <a:pt x="9331" y="110"/>
                  <a:pt x="8843" y="2"/>
                  <a:pt x="8382" y="2"/>
                </a:cubicBezTo>
                <a:cubicBezTo>
                  <a:pt x="8324" y="1"/>
                  <a:pt x="8266" y="0"/>
                  <a:pt x="82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1" name="Google Shape;1621;p62"/>
          <p:cNvGrpSpPr/>
          <p:nvPr/>
        </p:nvGrpSpPr>
        <p:grpSpPr>
          <a:xfrm>
            <a:off x="-10" y="340499"/>
            <a:ext cx="4867085" cy="4802792"/>
            <a:chOff x="-10" y="340499"/>
            <a:chExt cx="4867085" cy="4802792"/>
          </a:xfrm>
        </p:grpSpPr>
        <p:sp>
          <p:nvSpPr>
            <p:cNvPr id="1622" name="Google Shape;1622;p62"/>
            <p:cNvSpPr/>
            <p:nvPr/>
          </p:nvSpPr>
          <p:spPr>
            <a:xfrm>
              <a:off x="2567325" y="2004279"/>
              <a:ext cx="1878339" cy="522898"/>
            </a:xfrm>
            <a:custGeom>
              <a:avLst/>
              <a:gdLst/>
              <a:ahLst/>
              <a:cxnLst/>
              <a:rect l="l" t="t" r="r" b="b"/>
              <a:pathLst>
                <a:path w="8765" h="2440" extrusionOk="0">
                  <a:moveTo>
                    <a:pt x="3993" y="1"/>
                  </a:moveTo>
                  <a:cubicBezTo>
                    <a:pt x="3934" y="1"/>
                    <a:pt x="3874" y="3"/>
                    <a:pt x="3812" y="6"/>
                  </a:cubicBezTo>
                  <a:cubicBezTo>
                    <a:pt x="1981" y="136"/>
                    <a:pt x="1658" y="1492"/>
                    <a:pt x="1658" y="1492"/>
                  </a:cubicBezTo>
                  <a:cubicBezTo>
                    <a:pt x="1658" y="1492"/>
                    <a:pt x="1553" y="1481"/>
                    <a:pt x="1399" y="1481"/>
                  </a:cubicBezTo>
                  <a:cubicBezTo>
                    <a:pt x="1130" y="1481"/>
                    <a:pt x="713" y="1516"/>
                    <a:pt x="452" y="1708"/>
                  </a:cubicBezTo>
                  <a:cubicBezTo>
                    <a:pt x="43" y="2009"/>
                    <a:pt x="0" y="2440"/>
                    <a:pt x="0" y="2440"/>
                  </a:cubicBezTo>
                  <a:lnTo>
                    <a:pt x="8764" y="2440"/>
                  </a:lnTo>
                  <a:cubicBezTo>
                    <a:pt x="8764" y="2440"/>
                    <a:pt x="7817" y="1557"/>
                    <a:pt x="6848" y="1492"/>
                  </a:cubicBezTo>
                  <a:cubicBezTo>
                    <a:pt x="5912" y="1430"/>
                    <a:pt x="5659" y="1"/>
                    <a:pt x="3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2"/>
            <p:cNvSpPr/>
            <p:nvPr/>
          </p:nvSpPr>
          <p:spPr>
            <a:xfrm>
              <a:off x="6" y="340499"/>
              <a:ext cx="2807111" cy="1100179"/>
            </a:xfrm>
            <a:custGeom>
              <a:avLst/>
              <a:gdLst/>
              <a:ahLst/>
              <a:cxnLst/>
              <a:rect l="l" t="t" r="r" b="b"/>
              <a:pathLst>
                <a:path w="12038" h="4718" extrusionOk="0">
                  <a:moveTo>
                    <a:pt x="2319" y="1"/>
                  </a:moveTo>
                  <a:cubicBezTo>
                    <a:pt x="1203" y="1"/>
                    <a:pt x="0" y="475"/>
                    <a:pt x="0" y="475"/>
                  </a:cubicBezTo>
                  <a:lnTo>
                    <a:pt x="0" y="4717"/>
                  </a:lnTo>
                  <a:lnTo>
                    <a:pt x="12038" y="4717"/>
                  </a:lnTo>
                  <a:cubicBezTo>
                    <a:pt x="12038" y="4717"/>
                    <a:pt x="11933" y="3963"/>
                    <a:pt x="11228" y="3963"/>
                  </a:cubicBezTo>
                  <a:cubicBezTo>
                    <a:pt x="11218" y="3963"/>
                    <a:pt x="11208" y="3963"/>
                    <a:pt x="11198" y="3964"/>
                  </a:cubicBezTo>
                  <a:cubicBezTo>
                    <a:pt x="10466" y="3964"/>
                    <a:pt x="10250" y="3189"/>
                    <a:pt x="9712" y="2241"/>
                  </a:cubicBezTo>
                  <a:cubicBezTo>
                    <a:pt x="9481" y="1826"/>
                    <a:pt x="8863" y="1707"/>
                    <a:pt x="8159" y="1707"/>
                  </a:cubicBezTo>
                  <a:cubicBezTo>
                    <a:pt x="7220" y="1707"/>
                    <a:pt x="6128" y="1918"/>
                    <a:pt x="5599" y="1918"/>
                  </a:cubicBezTo>
                  <a:cubicBezTo>
                    <a:pt x="4695" y="1918"/>
                    <a:pt x="4070" y="281"/>
                    <a:pt x="2864" y="45"/>
                  </a:cubicBezTo>
                  <a:cubicBezTo>
                    <a:pt x="2689" y="14"/>
                    <a:pt x="2505" y="1"/>
                    <a:pt x="2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4" name="Google Shape;1624;p62"/>
            <p:cNvGrpSpPr/>
            <p:nvPr/>
          </p:nvGrpSpPr>
          <p:grpSpPr>
            <a:xfrm>
              <a:off x="677370" y="1019533"/>
              <a:ext cx="3200398" cy="3575643"/>
              <a:chOff x="533775" y="629275"/>
              <a:chExt cx="2463550" cy="2752400"/>
            </a:xfrm>
          </p:grpSpPr>
          <p:sp>
            <p:nvSpPr>
              <p:cNvPr id="1625" name="Google Shape;1625;p62"/>
              <p:cNvSpPr/>
              <p:nvPr/>
            </p:nvSpPr>
            <p:spPr>
              <a:xfrm>
                <a:off x="958925" y="1333125"/>
                <a:ext cx="686950" cy="1000225"/>
              </a:xfrm>
              <a:custGeom>
                <a:avLst/>
                <a:gdLst/>
                <a:ahLst/>
                <a:cxnLst/>
                <a:rect l="l" t="t" r="r" b="b"/>
                <a:pathLst>
                  <a:path w="27478" h="40009" extrusionOk="0">
                    <a:moveTo>
                      <a:pt x="1" y="1"/>
                    </a:moveTo>
                    <a:lnTo>
                      <a:pt x="1" y="40008"/>
                    </a:lnTo>
                    <a:lnTo>
                      <a:pt x="27477" y="40008"/>
                    </a:lnTo>
                    <a:lnTo>
                      <a:pt x="2747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2"/>
              <p:cNvSpPr/>
              <p:nvPr/>
            </p:nvSpPr>
            <p:spPr>
              <a:xfrm>
                <a:off x="1611250" y="1332450"/>
                <a:ext cx="300425" cy="444175"/>
              </a:xfrm>
              <a:custGeom>
                <a:avLst/>
                <a:gdLst/>
                <a:ahLst/>
                <a:cxnLst/>
                <a:rect l="l" t="t" r="r" b="b"/>
                <a:pathLst>
                  <a:path w="12017" h="17767" extrusionOk="0">
                    <a:moveTo>
                      <a:pt x="1384" y="1"/>
                    </a:moveTo>
                    <a:lnTo>
                      <a:pt x="1" y="17767"/>
                    </a:lnTo>
                    <a:lnTo>
                      <a:pt x="12017" y="17767"/>
                    </a:lnTo>
                    <a:lnTo>
                      <a:pt x="12017" y="10443"/>
                    </a:lnTo>
                    <a:cubicBezTo>
                      <a:pt x="12017" y="4666"/>
                      <a:pt x="7324" y="1"/>
                      <a:pt x="15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2"/>
              <p:cNvSpPr/>
              <p:nvPr/>
            </p:nvSpPr>
            <p:spPr>
              <a:xfrm>
                <a:off x="693125" y="1333125"/>
                <a:ext cx="301775" cy="443500"/>
              </a:xfrm>
              <a:custGeom>
                <a:avLst/>
                <a:gdLst/>
                <a:ahLst/>
                <a:cxnLst/>
                <a:rect l="l" t="t" r="r" b="b"/>
                <a:pathLst>
                  <a:path w="12071" h="17740" extrusionOk="0">
                    <a:moveTo>
                      <a:pt x="10443" y="1"/>
                    </a:moveTo>
                    <a:cubicBezTo>
                      <a:pt x="4693" y="1"/>
                      <a:pt x="0" y="4666"/>
                      <a:pt x="0" y="10443"/>
                    </a:cubicBezTo>
                    <a:lnTo>
                      <a:pt x="0" y="17740"/>
                    </a:lnTo>
                    <a:lnTo>
                      <a:pt x="12070" y="17740"/>
                    </a:lnTo>
                    <a:lnTo>
                      <a:pt x="10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2"/>
              <p:cNvSpPr/>
              <p:nvPr/>
            </p:nvSpPr>
            <p:spPr>
              <a:xfrm>
                <a:off x="1089800" y="1333125"/>
                <a:ext cx="425875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17035" h="7569" extrusionOk="0">
                    <a:moveTo>
                      <a:pt x="1" y="1"/>
                    </a:moveTo>
                    <a:cubicBezTo>
                      <a:pt x="516" y="4232"/>
                      <a:pt x="4151" y="7568"/>
                      <a:pt x="8517" y="7568"/>
                    </a:cubicBezTo>
                    <a:cubicBezTo>
                      <a:pt x="12884" y="7568"/>
                      <a:pt x="16519" y="4232"/>
                      <a:pt x="17034" y="1"/>
                    </a:cubicBezTo>
                    <a:close/>
                  </a:path>
                </a:pathLst>
              </a:custGeom>
              <a:solidFill>
                <a:srgbClr val="A9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2"/>
              <p:cNvSpPr/>
              <p:nvPr/>
            </p:nvSpPr>
            <p:spPr>
              <a:xfrm>
                <a:off x="1147450" y="1139875"/>
                <a:ext cx="311250" cy="323475"/>
              </a:xfrm>
              <a:custGeom>
                <a:avLst/>
                <a:gdLst/>
                <a:ahLst/>
                <a:cxnLst/>
                <a:rect l="l" t="t" r="r" b="b"/>
                <a:pathLst>
                  <a:path w="12450" h="12939" extrusionOk="0">
                    <a:moveTo>
                      <a:pt x="0" y="0"/>
                    </a:moveTo>
                    <a:lnTo>
                      <a:pt x="0" y="6836"/>
                    </a:lnTo>
                    <a:cubicBezTo>
                      <a:pt x="0" y="10199"/>
                      <a:pt x="2713" y="12938"/>
                      <a:pt x="6103" y="12938"/>
                    </a:cubicBezTo>
                    <a:lnTo>
                      <a:pt x="6320" y="12938"/>
                    </a:lnTo>
                    <a:cubicBezTo>
                      <a:pt x="9683" y="12938"/>
                      <a:pt x="12423" y="10199"/>
                      <a:pt x="12450" y="6809"/>
                    </a:cubicBezTo>
                    <a:lnTo>
                      <a:pt x="12450" y="0"/>
                    </a:lnTo>
                    <a:close/>
                  </a:path>
                </a:pathLst>
              </a:custGeom>
              <a:solidFill>
                <a:srgbClr val="F9C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2"/>
              <p:cNvSpPr/>
              <p:nvPr/>
            </p:nvSpPr>
            <p:spPr>
              <a:xfrm>
                <a:off x="1052500" y="629275"/>
                <a:ext cx="544550" cy="447550"/>
              </a:xfrm>
              <a:custGeom>
                <a:avLst/>
                <a:gdLst/>
                <a:ahLst/>
                <a:cxnLst/>
                <a:rect l="l" t="t" r="r" b="b"/>
                <a:pathLst>
                  <a:path w="21782" h="17902" extrusionOk="0">
                    <a:moveTo>
                      <a:pt x="11637" y="0"/>
                    </a:moveTo>
                    <a:cubicBezTo>
                      <a:pt x="6727" y="0"/>
                      <a:pt x="5236" y="3770"/>
                      <a:pt x="5236" y="3770"/>
                    </a:cubicBezTo>
                    <a:cubicBezTo>
                      <a:pt x="5236" y="3770"/>
                      <a:pt x="5092" y="3759"/>
                      <a:pt x="4856" y="3759"/>
                    </a:cubicBezTo>
                    <a:cubicBezTo>
                      <a:pt x="4016" y="3759"/>
                      <a:pt x="2008" y="3907"/>
                      <a:pt x="1140" y="5262"/>
                    </a:cubicBezTo>
                    <a:cubicBezTo>
                      <a:pt x="1" y="6998"/>
                      <a:pt x="245" y="10009"/>
                      <a:pt x="1140" y="11257"/>
                    </a:cubicBezTo>
                    <a:cubicBezTo>
                      <a:pt x="2008" y="12504"/>
                      <a:pt x="2632" y="17902"/>
                      <a:pt x="2632" y="17902"/>
                    </a:cubicBezTo>
                    <a:lnTo>
                      <a:pt x="17414" y="17902"/>
                    </a:lnTo>
                    <a:cubicBezTo>
                      <a:pt x="17414" y="17902"/>
                      <a:pt x="18526" y="14783"/>
                      <a:pt x="20154" y="12152"/>
                    </a:cubicBezTo>
                    <a:cubicBezTo>
                      <a:pt x="21781" y="9521"/>
                      <a:pt x="20072" y="7052"/>
                      <a:pt x="19042" y="5995"/>
                    </a:cubicBezTo>
                    <a:cubicBezTo>
                      <a:pt x="17984" y="4964"/>
                      <a:pt x="16546" y="0"/>
                      <a:pt x="11637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2"/>
              <p:cNvSpPr/>
              <p:nvPr/>
            </p:nvSpPr>
            <p:spPr>
              <a:xfrm>
                <a:off x="1401050" y="902375"/>
                <a:ext cx="159375" cy="150225"/>
              </a:xfrm>
              <a:custGeom>
                <a:avLst/>
                <a:gdLst/>
                <a:ahLst/>
                <a:cxnLst/>
                <a:rect l="l" t="t" r="r" b="b"/>
                <a:pathLst>
                  <a:path w="6375" h="6009" extrusionOk="0">
                    <a:moveTo>
                      <a:pt x="4452" y="0"/>
                    </a:moveTo>
                    <a:cubicBezTo>
                      <a:pt x="4015" y="0"/>
                      <a:pt x="3581" y="156"/>
                      <a:pt x="3255" y="468"/>
                    </a:cubicBezTo>
                    <a:lnTo>
                      <a:pt x="651" y="3099"/>
                    </a:lnTo>
                    <a:cubicBezTo>
                      <a:pt x="0" y="3777"/>
                      <a:pt x="0" y="4862"/>
                      <a:pt x="651" y="5486"/>
                    </a:cubicBezTo>
                    <a:lnTo>
                      <a:pt x="679" y="5540"/>
                    </a:lnTo>
                    <a:cubicBezTo>
                      <a:pt x="1018" y="5852"/>
                      <a:pt x="1458" y="6008"/>
                      <a:pt x="1896" y="6008"/>
                    </a:cubicBezTo>
                    <a:cubicBezTo>
                      <a:pt x="2333" y="6008"/>
                      <a:pt x="2767" y="5852"/>
                      <a:pt x="3093" y="5540"/>
                    </a:cubicBezTo>
                    <a:lnTo>
                      <a:pt x="5696" y="2909"/>
                    </a:lnTo>
                    <a:cubicBezTo>
                      <a:pt x="6375" y="2258"/>
                      <a:pt x="6375" y="1201"/>
                      <a:pt x="5696" y="522"/>
                    </a:cubicBezTo>
                    <a:lnTo>
                      <a:pt x="5669" y="468"/>
                    </a:lnTo>
                    <a:cubicBezTo>
                      <a:pt x="5330" y="156"/>
                      <a:pt x="4890" y="0"/>
                      <a:pt x="4452" y="0"/>
                    </a:cubicBezTo>
                    <a:close/>
                  </a:path>
                </a:pathLst>
              </a:custGeom>
              <a:solidFill>
                <a:srgbClr val="F9C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2"/>
              <p:cNvSpPr/>
              <p:nvPr/>
            </p:nvSpPr>
            <p:spPr>
              <a:xfrm>
                <a:off x="1461400" y="921875"/>
                <a:ext cx="583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3405" extrusionOk="0">
                    <a:moveTo>
                      <a:pt x="2079" y="1"/>
                    </a:moveTo>
                    <a:cubicBezTo>
                      <a:pt x="2004" y="1"/>
                      <a:pt x="1934" y="42"/>
                      <a:pt x="1899" y="95"/>
                    </a:cubicBezTo>
                    <a:lnTo>
                      <a:pt x="55" y="3052"/>
                    </a:lnTo>
                    <a:cubicBezTo>
                      <a:pt x="0" y="3160"/>
                      <a:pt x="28" y="3296"/>
                      <a:pt x="136" y="3350"/>
                    </a:cubicBezTo>
                    <a:cubicBezTo>
                      <a:pt x="190" y="3404"/>
                      <a:pt x="245" y="3404"/>
                      <a:pt x="272" y="3404"/>
                    </a:cubicBezTo>
                    <a:cubicBezTo>
                      <a:pt x="380" y="3404"/>
                      <a:pt x="434" y="3323"/>
                      <a:pt x="434" y="3296"/>
                    </a:cubicBezTo>
                    <a:lnTo>
                      <a:pt x="2279" y="339"/>
                    </a:lnTo>
                    <a:cubicBezTo>
                      <a:pt x="2333" y="231"/>
                      <a:pt x="2306" y="95"/>
                      <a:pt x="2198" y="41"/>
                    </a:cubicBezTo>
                    <a:cubicBezTo>
                      <a:pt x="2160" y="12"/>
                      <a:pt x="2119" y="1"/>
                      <a:pt x="2079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62"/>
              <p:cNvSpPr/>
              <p:nvPr/>
            </p:nvSpPr>
            <p:spPr>
              <a:xfrm>
                <a:off x="1044375" y="902375"/>
                <a:ext cx="159375" cy="150225"/>
              </a:xfrm>
              <a:custGeom>
                <a:avLst/>
                <a:gdLst/>
                <a:ahLst/>
                <a:cxnLst/>
                <a:rect l="l" t="t" r="r" b="b"/>
                <a:pathLst>
                  <a:path w="6375" h="6009" extrusionOk="0">
                    <a:moveTo>
                      <a:pt x="1923" y="0"/>
                    </a:moveTo>
                    <a:cubicBezTo>
                      <a:pt x="1485" y="0"/>
                      <a:pt x="1045" y="156"/>
                      <a:pt x="706" y="468"/>
                    </a:cubicBezTo>
                    <a:lnTo>
                      <a:pt x="678" y="522"/>
                    </a:lnTo>
                    <a:cubicBezTo>
                      <a:pt x="0" y="1201"/>
                      <a:pt x="0" y="2258"/>
                      <a:pt x="678" y="2909"/>
                    </a:cubicBezTo>
                    <a:lnTo>
                      <a:pt x="3282" y="5540"/>
                    </a:lnTo>
                    <a:cubicBezTo>
                      <a:pt x="3608" y="5852"/>
                      <a:pt x="4042" y="6008"/>
                      <a:pt x="4479" y="6008"/>
                    </a:cubicBezTo>
                    <a:cubicBezTo>
                      <a:pt x="4916" y="6008"/>
                      <a:pt x="5357" y="5852"/>
                      <a:pt x="5696" y="5540"/>
                    </a:cubicBezTo>
                    <a:lnTo>
                      <a:pt x="5723" y="5486"/>
                    </a:lnTo>
                    <a:cubicBezTo>
                      <a:pt x="6374" y="4862"/>
                      <a:pt x="6374" y="3777"/>
                      <a:pt x="5723" y="3099"/>
                    </a:cubicBezTo>
                    <a:lnTo>
                      <a:pt x="3120" y="468"/>
                    </a:lnTo>
                    <a:cubicBezTo>
                      <a:pt x="2794" y="156"/>
                      <a:pt x="2360" y="0"/>
                      <a:pt x="1923" y="0"/>
                    </a:cubicBezTo>
                    <a:close/>
                  </a:path>
                </a:pathLst>
              </a:custGeom>
              <a:solidFill>
                <a:srgbClr val="F9C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62"/>
              <p:cNvSpPr/>
              <p:nvPr/>
            </p:nvSpPr>
            <p:spPr>
              <a:xfrm>
                <a:off x="1084375" y="921875"/>
                <a:ext cx="583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3405" extrusionOk="0">
                    <a:moveTo>
                      <a:pt x="236" y="1"/>
                    </a:moveTo>
                    <a:cubicBezTo>
                      <a:pt x="200" y="1"/>
                      <a:pt x="165" y="12"/>
                      <a:pt x="136" y="41"/>
                    </a:cubicBezTo>
                    <a:cubicBezTo>
                      <a:pt x="28" y="95"/>
                      <a:pt x="1" y="231"/>
                      <a:pt x="55" y="339"/>
                    </a:cubicBezTo>
                    <a:lnTo>
                      <a:pt x="1899" y="3296"/>
                    </a:lnTo>
                    <a:cubicBezTo>
                      <a:pt x="1954" y="3350"/>
                      <a:pt x="2035" y="3404"/>
                      <a:pt x="2089" y="3404"/>
                    </a:cubicBezTo>
                    <a:cubicBezTo>
                      <a:pt x="2116" y="3404"/>
                      <a:pt x="2171" y="3350"/>
                      <a:pt x="2198" y="3350"/>
                    </a:cubicBezTo>
                    <a:cubicBezTo>
                      <a:pt x="2306" y="3296"/>
                      <a:pt x="2333" y="3160"/>
                      <a:pt x="2252" y="3052"/>
                    </a:cubicBezTo>
                    <a:lnTo>
                      <a:pt x="435" y="95"/>
                    </a:lnTo>
                    <a:cubicBezTo>
                      <a:pt x="382" y="42"/>
                      <a:pt x="306" y="1"/>
                      <a:pt x="236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62"/>
              <p:cNvSpPr/>
              <p:nvPr/>
            </p:nvSpPr>
            <p:spPr>
              <a:xfrm>
                <a:off x="1118275" y="811675"/>
                <a:ext cx="369600" cy="482150"/>
              </a:xfrm>
              <a:custGeom>
                <a:avLst/>
                <a:gdLst/>
                <a:ahLst/>
                <a:cxnLst/>
                <a:rect l="l" t="t" r="r" b="b"/>
                <a:pathLst>
                  <a:path w="14784" h="19286" extrusionOk="0">
                    <a:moveTo>
                      <a:pt x="1" y="1"/>
                    </a:moveTo>
                    <a:lnTo>
                      <a:pt x="1" y="12043"/>
                    </a:lnTo>
                    <a:cubicBezTo>
                      <a:pt x="1" y="16031"/>
                      <a:pt x="3256" y="19286"/>
                      <a:pt x="7243" y="19286"/>
                    </a:cubicBezTo>
                    <a:lnTo>
                      <a:pt x="7487" y="19286"/>
                    </a:lnTo>
                    <a:cubicBezTo>
                      <a:pt x="11528" y="19286"/>
                      <a:pt x="14783" y="16031"/>
                      <a:pt x="14783" y="12043"/>
                    </a:cubicBezTo>
                    <a:lnTo>
                      <a:pt x="14783" y="1"/>
                    </a:ln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62"/>
              <p:cNvSpPr/>
              <p:nvPr/>
            </p:nvSpPr>
            <p:spPr>
              <a:xfrm>
                <a:off x="1146750" y="828625"/>
                <a:ext cx="311275" cy="223800"/>
              </a:xfrm>
              <a:custGeom>
                <a:avLst/>
                <a:gdLst/>
                <a:ahLst/>
                <a:cxnLst/>
                <a:rect l="l" t="t" r="r" b="b"/>
                <a:pathLst>
                  <a:path w="12451" h="8952" extrusionOk="0">
                    <a:moveTo>
                      <a:pt x="2035" y="1"/>
                    </a:moveTo>
                    <a:cubicBezTo>
                      <a:pt x="923" y="1"/>
                      <a:pt x="1" y="923"/>
                      <a:pt x="1" y="2035"/>
                    </a:cubicBezTo>
                    <a:lnTo>
                      <a:pt x="1" y="6917"/>
                    </a:lnTo>
                    <a:cubicBezTo>
                      <a:pt x="1" y="8029"/>
                      <a:pt x="923" y="8951"/>
                      <a:pt x="2035" y="8951"/>
                    </a:cubicBezTo>
                    <a:lnTo>
                      <a:pt x="10417" y="8951"/>
                    </a:lnTo>
                    <a:cubicBezTo>
                      <a:pt x="11529" y="8951"/>
                      <a:pt x="12451" y="8084"/>
                      <a:pt x="12451" y="6917"/>
                    </a:cubicBezTo>
                    <a:lnTo>
                      <a:pt x="12451" y="2035"/>
                    </a:lnTo>
                    <a:cubicBezTo>
                      <a:pt x="12451" y="923"/>
                      <a:pt x="11529" y="1"/>
                      <a:pt x="10417" y="1"/>
                    </a:cubicBezTo>
                    <a:close/>
                  </a:path>
                </a:pathLst>
              </a:custGeom>
              <a:solidFill>
                <a:srgbClr val="F9C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62"/>
              <p:cNvSpPr/>
              <p:nvPr/>
            </p:nvSpPr>
            <p:spPr>
              <a:xfrm>
                <a:off x="1214575" y="941200"/>
                <a:ext cx="25100" cy="2577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31" extrusionOk="0">
                    <a:moveTo>
                      <a:pt x="516" y="0"/>
                    </a:moveTo>
                    <a:cubicBezTo>
                      <a:pt x="217" y="0"/>
                      <a:pt x="0" y="244"/>
                      <a:pt x="0" y="516"/>
                    </a:cubicBezTo>
                    <a:cubicBezTo>
                      <a:pt x="0" y="787"/>
                      <a:pt x="217" y="1031"/>
                      <a:pt x="516" y="1031"/>
                    </a:cubicBezTo>
                    <a:cubicBezTo>
                      <a:pt x="787" y="1031"/>
                      <a:pt x="1004" y="787"/>
                      <a:pt x="1004" y="516"/>
                    </a:cubicBezTo>
                    <a:cubicBezTo>
                      <a:pt x="1004" y="244"/>
                      <a:pt x="787" y="0"/>
                      <a:pt x="516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62"/>
              <p:cNvSpPr/>
              <p:nvPr/>
            </p:nvSpPr>
            <p:spPr>
              <a:xfrm>
                <a:off x="1364425" y="941200"/>
                <a:ext cx="25800" cy="257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031" extrusionOk="0">
                    <a:moveTo>
                      <a:pt x="516" y="0"/>
                    </a:moveTo>
                    <a:cubicBezTo>
                      <a:pt x="245" y="0"/>
                      <a:pt x="1" y="244"/>
                      <a:pt x="1" y="516"/>
                    </a:cubicBezTo>
                    <a:cubicBezTo>
                      <a:pt x="1" y="787"/>
                      <a:pt x="245" y="1031"/>
                      <a:pt x="516" y="1031"/>
                    </a:cubicBezTo>
                    <a:cubicBezTo>
                      <a:pt x="787" y="1031"/>
                      <a:pt x="1031" y="787"/>
                      <a:pt x="1031" y="516"/>
                    </a:cubicBezTo>
                    <a:cubicBezTo>
                      <a:pt x="1031" y="244"/>
                      <a:pt x="787" y="0"/>
                      <a:pt x="516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62"/>
              <p:cNvSpPr/>
              <p:nvPr/>
            </p:nvSpPr>
            <p:spPr>
              <a:xfrm>
                <a:off x="1191525" y="899825"/>
                <a:ext cx="705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822" h="489" extrusionOk="0">
                    <a:moveTo>
                      <a:pt x="244" y="1"/>
                    </a:moveTo>
                    <a:cubicBezTo>
                      <a:pt x="109" y="1"/>
                      <a:pt x="0" y="109"/>
                      <a:pt x="0" y="245"/>
                    </a:cubicBezTo>
                    <a:cubicBezTo>
                      <a:pt x="0" y="380"/>
                      <a:pt x="109" y="489"/>
                      <a:pt x="244" y="489"/>
                    </a:cubicBezTo>
                    <a:lnTo>
                      <a:pt x="2577" y="489"/>
                    </a:lnTo>
                    <a:cubicBezTo>
                      <a:pt x="2713" y="489"/>
                      <a:pt x="2821" y="380"/>
                      <a:pt x="2821" y="245"/>
                    </a:cubicBezTo>
                    <a:cubicBezTo>
                      <a:pt x="2821" y="109"/>
                      <a:pt x="2713" y="1"/>
                      <a:pt x="2577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62"/>
              <p:cNvSpPr/>
              <p:nvPr/>
            </p:nvSpPr>
            <p:spPr>
              <a:xfrm>
                <a:off x="1342725" y="899825"/>
                <a:ext cx="705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822" h="489" extrusionOk="0">
                    <a:moveTo>
                      <a:pt x="245" y="1"/>
                    </a:moveTo>
                    <a:cubicBezTo>
                      <a:pt x="109" y="1"/>
                      <a:pt x="1" y="109"/>
                      <a:pt x="1" y="245"/>
                    </a:cubicBezTo>
                    <a:cubicBezTo>
                      <a:pt x="1" y="380"/>
                      <a:pt x="109" y="489"/>
                      <a:pt x="245" y="489"/>
                    </a:cubicBezTo>
                    <a:lnTo>
                      <a:pt x="2578" y="489"/>
                    </a:lnTo>
                    <a:cubicBezTo>
                      <a:pt x="2713" y="489"/>
                      <a:pt x="2822" y="380"/>
                      <a:pt x="2822" y="245"/>
                    </a:cubicBezTo>
                    <a:cubicBezTo>
                      <a:pt x="2822" y="109"/>
                      <a:pt x="2713" y="1"/>
                      <a:pt x="2578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62"/>
              <p:cNvSpPr/>
              <p:nvPr/>
            </p:nvSpPr>
            <p:spPr>
              <a:xfrm>
                <a:off x="1295275" y="959975"/>
                <a:ext cx="50875" cy="98550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3942" extrusionOk="0">
                    <a:moveTo>
                      <a:pt x="235" y="0"/>
                    </a:moveTo>
                    <a:cubicBezTo>
                      <a:pt x="187" y="0"/>
                      <a:pt x="143" y="17"/>
                      <a:pt x="109" y="63"/>
                    </a:cubicBezTo>
                    <a:cubicBezTo>
                      <a:pt x="27" y="171"/>
                      <a:pt x="0" y="307"/>
                      <a:pt x="109" y="415"/>
                    </a:cubicBezTo>
                    <a:cubicBezTo>
                      <a:pt x="515" y="849"/>
                      <a:pt x="1600" y="2124"/>
                      <a:pt x="1600" y="2802"/>
                    </a:cubicBezTo>
                    <a:cubicBezTo>
                      <a:pt x="1600" y="2965"/>
                      <a:pt x="1546" y="3046"/>
                      <a:pt x="1465" y="3155"/>
                    </a:cubicBezTo>
                    <a:cubicBezTo>
                      <a:pt x="1139" y="3426"/>
                      <a:pt x="515" y="3453"/>
                      <a:pt x="271" y="3453"/>
                    </a:cubicBezTo>
                    <a:cubicBezTo>
                      <a:pt x="136" y="3453"/>
                      <a:pt x="27" y="3562"/>
                      <a:pt x="27" y="3697"/>
                    </a:cubicBezTo>
                    <a:cubicBezTo>
                      <a:pt x="27" y="3833"/>
                      <a:pt x="136" y="3942"/>
                      <a:pt x="271" y="3942"/>
                    </a:cubicBezTo>
                    <a:lnTo>
                      <a:pt x="326" y="3942"/>
                    </a:lnTo>
                    <a:cubicBezTo>
                      <a:pt x="570" y="3942"/>
                      <a:pt x="1356" y="3914"/>
                      <a:pt x="1763" y="3426"/>
                    </a:cubicBezTo>
                    <a:cubicBezTo>
                      <a:pt x="1926" y="3263"/>
                      <a:pt x="2034" y="3046"/>
                      <a:pt x="2034" y="2775"/>
                    </a:cubicBezTo>
                    <a:cubicBezTo>
                      <a:pt x="2034" y="1799"/>
                      <a:pt x="597" y="226"/>
                      <a:pt x="434" y="63"/>
                    </a:cubicBezTo>
                    <a:cubicBezTo>
                      <a:pt x="371" y="32"/>
                      <a:pt x="300" y="0"/>
                      <a:pt x="235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62"/>
              <p:cNvSpPr/>
              <p:nvPr/>
            </p:nvSpPr>
            <p:spPr>
              <a:xfrm>
                <a:off x="1266100" y="1112750"/>
                <a:ext cx="73275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950" extrusionOk="0">
                    <a:moveTo>
                      <a:pt x="251" y="0"/>
                    </a:moveTo>
                    <a:cubicBezTo>
                      <a:pt x="212" y="0"/>
                      <a:pt x="173" y="10"/>
                      <a:pt x="136" y="28"/>
                    </a:cubicBezTo>
                    <a:cubicBezTo>
                      <a:pt x="55" y="109"/>
                      <a:pt x="1" y="245"/>
                      <a:pt x="82" y="326"/>
                    </a:cubicBezTo>
                    <a:cubicBezTo>
                      <a:pt x="82" y="380"/>
                      <a:pt x="489" y="950"/>
                      <a:pt x="1465" y="950"/>
                    </a:cubicBezTo>
                    <a:cubicBezTo>
                      <a:pt x="2415" y="950"/>
                      <a:pt x="2822" y="326"/>
                      <a:pt x="2849" y="326"/>
                    </a:cubicBezTo>
                    <a:cubicBezTo>
                      <a:pt x="2930" y="245"/>
                      <a:pt x="2903" y="109"/>
                      <a:pt x="2795" y="28"/>
                    </a:cubicBezTo>
                    <a:cubicBezTo>
                      <a:pt x="2758" y="10"/>
                      <a:pt x="2719" y="0"/>
                      <a:pt x="2681" y="0"/>
                    </a:cubicBezTo>
                    <a:cubicBezTo>
                      <a:pt x="2605" y="0"/>
                      <a:pt x="2532" y="37"/>
                      <a:pt x="2496" y="109"/>
                    </a:cubicBezTo>
                    <a:cubicBezTo>
                      <a:pt x="2496" y="109"/>
                      <a:pt x="2171" y="516"/>
                      <a:pt x="1465" y="516"/>
                    </a:cubicBezTo>
                    <a:cubicBezTo>
                      <a:pt x="760" y="516"/>
                      <a:pt x="462" y="136"/>
                      <a:pt x="462" y="109"/>
                    </a:cubicBezTo>
                    <a:cubicBezTo>
                      <a:pt x="408" y="37"/>
                      <a:pt x="329" y="0"/>
                      <a:pt x="251" y="0"/>
                    </a:cubicBezTo>
                    <a:close/>
                  </a:path>
                </a:pathLst>
              </a:custGeom>
              <a:solidFill>
                <a:srgbClr val="F9C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62"/>
              <p:cNvSpPr/>
              <p:nvPr/>
            </p:nvSpPr>
            <p:spPr>
              <a:xfrm>
                <a:off x="1645850" y="1776600"/>
                <a:ext cx="266500" cy="842225"/>
              </a:xfrm>
              <a:custGeom>
                <a:avLst/>
                <a:gdLst/>
                <a:ahLst/>
                <a:cxnLst/>
                <a:rect l="l" t="t" r="r" b="b"/>
                <a:pathLst>
                  <a:path w="10660" h="33689" extrusionOk="0">
                    <a:moveTo>
                      <a:pt x="0" y="1"/>
                    </a:moveTo>
                    <a:lnTo>
                      <a:pt x="0" y="33688"/>
                    </a:lnTo>
                    <a:lnTo>
                      <a:pt x="10660" y="33688"/>
                    </a:lnTo>
                    <a:lnTo>
                      <a:pt x="10660" y="1"/>
                    </a:lnTo>
                    <a:close/>
                  </a:path>
                </a:pathLst>
              </a:custGeom>
              <a:solidFill>
                <a:srgbClr val="F9C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62"/>
              <p:cNvSpPr/>
              <p:nvPr/>
            </p:nvSpPr>
            <p:spPr>
              <a:xfrm>
                <a:off x="1645850" y="2471650"/>
                <a:ext cx="362125" cy="359925"/>
              </a:xfrm>
              <a:custGeom>
                <a:avLst/>
                <a:gdLst/>
                <a:ahLst/>
                <a:cxnLst/>
                <a:rect l="l" t="t" r="r" b="b"/>
                <a:pathLst>
                  <a:path w="14485" h="14397" extrusionOk="0">
                    <a:moveTo>
                      <a:pt x="5344" y="1"/>
                    </a:moveTo>
                    <a:lnTo>
                      <a:pt x="0" y="1086"/>
                    </a:lnTo>
                    <a:lnTo>
                      <a:pt x="0" y="11827"/>
                    </a:lnTo>
                    <a:cubicBezTo>
                      <a:pt x="0" y="13183"/>
                      <a:pt x="1139" y="13671"/>
                      <a:pt x="3472" y="14186"/>
                    </a:cubicBezTo>
                    <a:cubicBezTo>
                      <a:pt x="4206" y="14340"/>
                      <a:pt x="4816" y="14397"/>
                      <a:pt x="5378" y="14397"/>
                    </a:cubicBezTo>
                    <a:cubicBezTo>
                      <a:pt x="6603" y="14397"/>
                      <a:pt x="7598" y="14127"/>
                      <a:pt x="9141" y="13996"/>
                    </a:cubicBezTo>
                    <a:cubicBezTo>
                      <a:pt x="9433" y="13968"/>
                      <a:pt x="9705" y="13956"/>
                      <a:pt x="9960" y="13956"/>
                    </a:cubicBezTo>
                    <a:cubicBezTo>
                      <a:pt x="11116" y="13956"/>
                      <a:pt x="11920" y="14196"/>
                      <a:pt x="12599" y="14196"/>
                    </a:cubicBezTo>
                    <a:cubicBezTo>
                      <a:pt x="12912" y="14196"/>
                      <a:pt x="13198" y="14145"/>
                      <a:pt x="13481" y="13996"/>
                    </a:cubicBezTo>
                    <a:cubicBezTo>
                      <a:pt x="14484" y="13454"/>
                      <a:pt x="14050" y="10362"/>
                      <a:pt x="13481" y="9440"/>
                    </a:cubicBezTo>
                    <a:cubicBezTo>
                      <a:pt x="13282" y="9141"/>
                      <a:pt x="13050" y="9042"/>
                      <a:pt x="12829" y="9042"/>
                    </a:cubicBezTo>
                    <a:cubicBezTo>
                      <a:pt x="12387" y="9042"/>
                      <a:pt x="11989" y="9440"/>
                      <a:pt x="11989" y="9440"/>
                    </a:cubicBezTo>
                    <a:cubicBezTo>
                      <a:pt x="11989" y="9440"/>
                      <a:pt x="12206" y="5914"/>
                      <a:pt x="11989" y="3852"/>
                    </a:cubicBezTo>
                    <a:cubicBezTo>
                      <a:pt x="11745" y="1791"/>
                      <a:pt x="9982" y="326"/>
                      <a:pt x="9982" y="326"/>
                    </a:cubicBezTo>
                    <a:lnTo>
                      <a:pt x="5344" y="1"/>
                    </a:lnTo>
                    <a:close/>
                  </a:path>
                </a:pathLst>
              </a:custGeom>
              <a:solidFill>
                <a:srgbClr val="F9C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62"/>
              <p:cNvSpPr/>
              <p:nvPr/>
            </p:nvSpPr>
            <p:spPr>
              <a:xfrm>
                <a:off x="1929975" y="2702700"/>
                <a:ext cx="22400" cy="6192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477" extrusionOk="0">
                    <a:moveTo>
                      <a:pt x="613" y="1"/>
                    </a:moveTo>
                    <a:cubicBezTo>
                      <a:pt x="509" y="1"/>
                      <a:pt x="430" y="58"/>
                      <a:pt x="407" y="171"/>
                    </a:cubicBezTo>
                    <a:lnTo>
                      <a:pt x="27" y="2205"/>
                    </a:lnTo>
                    <a:cubicBezTo>
                      <a:pt x="0" y="2340"/>
                      <a:pt x="81" y="2449"/>
                      <a:pt x="217" y="2476"/>
                    </a:cubicBezTo>
                    <a:lnTo>
                      <a:pt x="244" y="2476"/>
                    </a:lnTo>
                    <a:cubicBezTo>
                      <a:pt x="380" y="2476"/>
                      <a:pt x="434" y="2395"/>
                      <a:pt x="488" y="2313"/>
                    </a:cubicBezTo>
                    <a:lnTo>
                      <a:pt x="841" y="279"/>
                    </a:lnTo>
                    <a:cubicBezTo>
                      <a:pt x="895" y="143"/>
                      <a:pt x="814" y="35"/>
                      <a:pt x="678" y="8"/>
                    </a:cubicBezTo>
                    <a:cubicBezTo>
                      <a:pt x="656" y="3"/>
                      <a:pt x="634" y="1"/>
                      <a:pt x="613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62"/>
              <p:cNvSpPr/>
              <p:nvPr/>
            </p:nvSpPr>
            <p:spPr>
              <a:xfrm>
                <a:off x="973175" y="2422150"/>
                <a:ext cx="336350" cy="953425"/>
              </a:xfrm>
              <a:custGeom>
                <a:avLst/>
                <a:gdLst/>
                <a:ahLst/>
                <a:cxnLst/>
                <a:rect l="l" t="t" r="r" b="b"/>
                <a:pathLst>
                  <a:path w="13454" h="38137" extrusionOk="0">
                    <a:moveTo>
                      <a:pt x="0" y="1"/>
                    </a:moveTo>
                    <a:lnTo>
                      <a:pt x="0" y="38137"/>
                    </a:lnTo>
                    <a:lnTo>
                      <a:pt x="13454" y="38137"/>
                    </a:lnTo>
                    <a:lnTo>
                      <a:pt x="13454" y="1"/>
                    </a:ln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62"/>
              <p:cNvSpPr/>
              <p:nvPr/>
            </p:nvSpPr>
            <p:spPr>
              <a:xfrm>
                <a:off x="1309500" y="2422150"/>
                <a:ext cx="336375" cy="953425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38137" extrusionOk="0">
                    <a:moveTo>
                      <a:pt x="1" y="1"/>
                    </a:moveTo>
                    <a:lnTo>
                      <a:pt x="1" y="38137"/>
                    </a:lnTo>
                    <a:lnTo>
                      <a:pt x="13454" y="38137"/>
                    </a:lnTo>
                    <a:lnTo>
                      <a:pt x="13454" y="1"/>
                    </a:ln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62"/>
              <p:cNvSpPr/>
              <p:nvPr/>
            </p:nvSpPr>
            <p:spPr>
              <a:xfrm>
                <a:off x="898575" y="2282475"/>
                <a:ext cx="806975" cy="162075"/>
              </a:xfrm>
              <a:custGeom>
                <a:avLst/>
                <a:gdLst/>
                <a:ahLst/>
                <a:cxnLst/>
                <a:rect l="l" t="t" r="r" b="b"/>
                <a:pathLst>
                  <a:path w="32279" h="6483" extrusionOk="0">
                    <a:moveTo>
                      <a:pt x="2415" y="0"/>
                    </a:moveTo>
                    <a:lnTo>
                      <a:pt x="841" y="2902"/>
                    </a:lnTo>
                    <a:cubicBezTo>
                      <a:pt x="1" y="4530"/>
                      <a:pt x="1140" y="6483"/>
                      <a:pt x="2984" y="6483"/>
                    </a:cubicBezTo>
                    <a:lnTo>
                      <a:pt x="29294" y="6483"/>
                    </a:lnTo>
                    <a:cubicBezTo>
                      <a:pt x="31112" y="6483"/>
                      <a:pt x="32278" y="4530"/>
                      <a:pt x="31437" y="2902"/>
                    </a:cubicBezTo>
                    <a:lnTo>
                      <a:pt x="2989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62"/>
              <p:cNvSpPr/>
              <p:nvPr/>
            </p:nvSpPr>
            <p:spPr>
              <a:xfrm>
                <a:off x="692425" y="1776600"/>
                <a:ext cx="265850" cy="379075"/>
              </a:xfrm>
              <a:custGeom>
                <a:avLst/>
                <a:gdLst/>
                <a:ahLst/>
                <a:cxnLst/>
                <a:rect l="l" t="t" r="r" b="b"/>
                <a:pathLst>
                  <a:path w="10634" h="15163" extrusionOk="0">
                    <a:moveTo>
                      <a:pt x="1" y="1"/>
                    </a:moveTo>
                    <a:lnTo>
                      <a:pt x="1" y="15163"/>
                    </a:lnTo>
                    <a:lnTo>
                      <a:pt x="10634" y="15163"/>
                    </a:lnTo>
                    <a:lnTo>
                      <a:pt x="10634" y="1"/>
                    </a:lnTo>
                    <a:close/>
                  </a:path>
                </a:pathLst>
              </a:custGeom>
              <a:solidFill>
                <a:srgbClr val="F9C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62"/>
              <p:cNvSpPr/>
              <p:nvPr/>
            </p:nvSpPr>
            <p:spPr>
              <a:xfrm>
                <a:off x="533775" y="1117225"/>
                <a:ext cx="507900" cy="1179850"/>
              </a:xfrm>
              <a:custGeom>
                <a:avLst/>
                <a:gdLst/>
                <a:ahLst/>
                <a:cxnLst/>
                <a:rect l="l" t="t" r="r" b="b"/>
                <a:pathLst>
                  <a:path w="20316" h="47194" extrusionOk="0">
                    <a:moveTo>
                      <a:pt x="10191" y="0"/>
                    </a:moveTo>
                    <a:cubicBezTo>
                      <a:pt x="10130" y="0"/>
                      <a:pt x="10070" y="4"/>
                      <a:pt x="10009" y="11"/>
                    </a:cubicBezTo>
                    <a:cubicBezTo>
                      <a:pt x="9276" y="147"/>
                      <a:pt x="8761" y="825"/>
                      <a:pt x="8897" y="1585"/>
                    </a:cubicBezTo>
                    <a:lnTo>
                      <a:pt x="10578" y="11702"/>
                    </a:lnTo>
                    <a:lnTo>
                      <a:pt x="7812" y="1612"/>
                    </a:lnTo>
                    <a:cubicBezTo>
                      <a:pt x="7667" y="1007"/>
                      <a:pt x="7111" y="618"/>
                      <a:pt x="6512" y="618"/>
                    </a:cubicBezTo>
                    <a:cubicBezTo>
                      <a:pt x="6439" y="618"/>
                      <a:pt x="6366" y="623"/>
                      <a:pt x="6293" y="635"/>
                    </a:cubicBezTo>
                    <a:cubicBezTo>
                      <a:pt x="5560" y="771"/>
                      <a:pt x="5072" y="1449"/>
                      <a:pt x="5154" y="2154"/>
                    </a:cubicBezTo>
                    <a:lnTo>
                      <a:pt x="5208" y="2452"/>
                    </a:lnTo>
                    <a:cubicBezTo>
                      <a:pt x="4989" y="1966"/>
                      <a:pt x="4507" y="1653"/>
                      <a:pt x="3960" y="1653"/>
                    </a:cubicBezTo>
                    <a:cubicBezTo>
                      <a:pt x="3897" y="1653"/>
                      <a:pt x="3834" y="1658"/>
                      <a:pt x="3770" y="1666"/>
                    </a:cubicBezTo>
                    <a:cubicBezTo>
                      <a:pt x="3092" y="1774"/>
                      <a:pt x="2631" y="2398"/>
                      <a:pt x="2685" y="3103"/>
                    </a:cubicBezTo>
                    <a:lnTo>
                      <a:pt x="2848" y="5029"/>
                    </a:lnTo>
                    <a:cubicBezTo>
                      <a:pt x="2728" y="4431"/>
                      <a:pt x="2229" y="4002"/>
                      <a:pt x="1610" y="4002"/>
                    </a:cubicBezTo>
                    <a:cubicBezTo>
                      <a:pt x="1528" y="4002"/>
                      <a:pt x="1443" y="4010"/>
                      <a:pt x="1356" y="4026"/>
                    </a:cubicBezTo>
                    <a:cubicBezTo>
                      <a:pt x="732" y="4134"/>
                      <a:pt x="244" y="4704"/>
                      <a:pt x="271" y="5355"/>
                    </a:cubicBezTo>
                    <a:cubicBezTo>
                      <a:pt x="271" y="5355"/>
                      <a:pt x="0" y="11349"/>
                      <a:pt x="542" y="14441"/>
                    </a:cubicBezTo>
                    <a:lnTo>
                      <a:pt x="1655" y="21222"/>
                    </a:lnTo>
                    <a:cubicBezTo>
                      <a:pt x="1872" y="22470"/>
                      <a:pt x="2495" y="23555"/>
                      <a:pt x="3363" y="24369"/>
                    </a:cubicBezTo>
                    <a:lnTo>
                      <a:pt x="6455" y="42813"/>
                    </a:lnTo>
                    <a:cubicBezTo>
                      <a:pt x="6871" y="45377"/>
                      <a:pt x="9111" y="47194"/>
                      <a:pt x="11632" y="47194"/>
                    </a:cubicBezTo>
                    <a:cubicBezTo>
                      <a:pt x="11911" y="47194"/>
                      <a:pt x="12193" y="47171"/>
                      <a:pt x="12477" y="47125"/>
                    </a:cubicBezTo>
                    <a:lnTo>
                      <a:pt x="12667" y="47071"/>
                    </a:lnTo>
                    <a:cubicBezTo>
                      <a:pt x="15515" y="46610"/>
                      <a:pt x="17441" y="43898"/>
                      <a:pt x="16952" y="41050"/>
                    </a:cubicBezTo>
                    <a:lnTo>
                      <a:pt x="14159" y="24287"/>
                    </a:lnTo>
                    <a:cubicBezTo>
                      <a:pt x="14972" y="23718"/>
                      <a:pt x="15569" y="22904"/>
                      <a:pt x="15949" y="21954"/>
                    </a:cubicBezTo>
                    <a:lnTo>
                      <a:pt x="19909" y="15201"/>
                    </a:lnTo>
                    <a:cubicBezTo>
                      <a:pt x="20316" y="14523"/>
                      <a:pt x="20126" y="13682"/>
                      <a:pt x="19448" y="13248"/>
                    </a:cubicBezTo>
                    <a:cubicBezTo>
                      <a:pt x="19204" y="13089"/>
                      <a:pt x="18932" y="13013"/>
                      <a:pt x="18663" y="13013"/>
                    </a:cubicBezTo>
                    <a:cubicBezTo>
                      <a:pt x="18243" y="13013"/>
                      <a:pt x="17830" y="13199"/>
                      <a:pt x="17549" y="13546"/>
                    </a:cubicBezTo>
                    <a:lnTo>
                      <a:pt x="15650" y="15879"/>
                    </a:lnTo>
                    <a:lnTo>
                      <a:pt x="14972" y="12027"/>
                    </a:lnTo>
                    <a:cubicBezTo>
                      <a:pt x="14240" y="7769"/>
                      <a:pt x="11528" y="961"/>
                      <a:pt x="11528" y="961"/>
                    </a:cubicBezTo>
                    <a:cubicBezTo>
                      <a:pt x="11355" y="368"/>
                      <a:pt x="10800" y="0"/>
                      <a:pt x="10191" y="0"/>
                    </a:cubicBezTo>
                    <a:close/>
                  </a:path>
                </a:pathLst>
              </a:custGeom>
              <a:solidFill>
                <a:srgbClr val="F9C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62"/>
              <p:cNvSpPr/>
              <p:nvPr/>
            </p:nvSpPr>
            <p:spPr>
              <a:xfrm>
                <a:off x="743975" y="1509950"/>
                <a:ext cx="186500" cy="162925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6517" extrusionOk="0">
                    <a:moveTo>
                      <a:pt x="7198" y="0"/>
                    </a:moveTo>
                    <a:cubicBezTo>
                      <a:pt x="7141" y="0"/>
                      <a:pt x="7080" y="21"/>
                      <a:pt x="7025" y="61"/>
                    </a:cubicBezTo>
                    <a:lnTo>
                      <a:pt x="5941" y="1200"/>
                    </a:lnTo>
                    <a:cubicBezTo>
                      <a:pt x="5479" y="1200"/>
                      <a:pt x="3608" y="1255"/>
                      <a:pt x="1926" y="2747"/>
                    </a:cubicBezTo>
                    <a:cubicBezTo>
                      <a:pt x="0" y="4482"/>
                      <a:pt x="353" y="6245"/>
                      <a:pt x="353" y="6300"/>
                    </a:cubicBezTo>
                    <a:cubicBezTo>
                      <a:pt x="380" y="6408"/>
                      <a:pt x="489" y="6490"/>
                      <a:pt x="597" y="6490"/>
                    </a:cubicBezTo>
                    <a:cubicBezTo>
                      <a:pt x="624" y="6490"/>
                      <a:pt x="624" y="6490"/>
                      <a:pt x="651" y="6517"/>
                    </a:cubicBezTo>
                    <a:cubicBezTo>
                      <a:pt x="760" y="6490"/>
                      <a:pt x="868" y="6381"/>
                      <a:pt x="814" y="6245"/>
                    </a:cubicBezTo>
                    <a:cubicBezTo>
                      <a:pt x="814" y="6164"/>
                      <a:pt x="543" y="4645"/>
                      <a:pt x="2279" y="3126"/>
                    </a:cubicBezTo>
                    <a:cubicBezTo>
                      <a:pt x="3763" y="1758"/>
                      <a:pt x="5446" y="1659"/>
                      <a:pt x="5919" y="1659"/>
                    </a:cubicBezTo>
                    <a:cubicBezTo>
                      <a:pt x="6000" y="1659"/>
                      <a:pt x="6045" y="1662"/>
                      <a:pt x="6049" y="1662"/>
                    </a:cubicBezTo>
                    <a:lnTo>
                      <a:pt x="6158" y="1662"/>
                    </a:lnTo>
                    <a:lnTo>
                      <a:pt x="7351" y="414"/>
                    </a:lnTo>
                    <a:cubicBezTo>
                      <a:pt x="7459" y="305"/>
                      <a:pt x="7459" y="170"/>
                      <a:pt x="7351" y="61"/>
                    </a:cubicBezTo>
                    <a:cubicBezTo>
                      <a:pt x="7310" y="21"/>
                      <a:pt x="7256" y="0"/>
                      <a:pt x="7198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62"/>
              <p:cNvSpPr/>
              <p:nvPr/>
            </p:nvSpPr>
            <p:spPr>
              <a:xfrm>
                <a:off x="577850" y="1173775"/>
                <a:ext cx="284125" cy="295675"/>
              </a:xfrm>
              <a:custGeom>
                <a:avLst/>
                <a:gdLst/>
                <a:ahLst/>
                <a:cxnLst/>
                <a:rect l="l" t="t" r="r" b="b"/>
                <a:pathLst>
                  <a:path w="11365" h="11827" extrusionOk="0">
                    <a:moveTo>
                      <a:pt x="3363" y="1"/>
                    </a:moveTo>
                    <a:cubicBezTo>
                      <a:pt x="3228" y="28"/>
                      <a:pt x="3174" y="136"/>
                      <a:pt x="3174" y="272"/>
                    </a:cubicBezTo>
                    <a:lnTo>
                      <a:pt x="4665" y="10172"/>
                    </a:lnTo>
                    <a:lnTo>
                      <a:pt x="2360" y="10823"/>
                    </a:lnTo>
                    <a:lnTo>
                      <a:pt x="1221" y="2306"/>
                    </a:lnTo>
                    <a:cubicBezTo>
                      <a:pt x="1221" y="2171"/>
                      <a:pt x="1085" y="2089"/>
                      <a:pt x="949" y="2089"/>
                    </a:cubicBezTo>
                    <a:cubicBezTo>
                      <a:pt x="814" y="2089"/>
                      <a:pt x="760" y="2225"/>
                      <a:pt x="760" y="2360"/>
                    </a:cubicBezTo>
                    <a:lnTo>
                      <a:pt x="1872" y="10959"/>
                    </a:lnTo>
                    <a:lnTo>
                      <a:pt x="217" y="11393"/>
                    </a:lnTo>
                    <a:cubicBezTo>
                      <a:pt x="81" y="11420"/>
                      <a:pt x="0" y="11555"/>
                      <a:pt x="54" y="11664"/>
                    </a:cubicBezTo>
                    <a:cubicBezTo>
                      <a:pt x="81" y="11772"/>
                      <a:pt x="190" y="11827"/>
                      <a:pt x="244" y="11827"/>
                    </a:cubicBezTo>
                    <a:lnTo>
                      <a:pt x="326" y="11827"/>
                    </a:lnTo>
                    <a:lnTo>
                      <a:pt x="2034" y="11365"/>
                    </a:lnTo>
                    <a:lnTo>
                      <a:pt x="2116" y="11365"/>
                    </a:lnTo>
                    <a:cubicBezTo>
                      <a:pt x="2170" y="11365"/>
                      <a:pt x="2224" y="11311"/>
                      <a:pt x="2251" y="11284"/>
                    </a:cubicBezTo>
                    <a:lnTo>
                      <a:pt x="11175" y="8843"/>
                    </a:lnTo>
                    <a:cubicBezTo>
                      <a:pt x="11311" y="8816"/>
                      <a:pt x="11365" y="8707"/>
                      <a:pt x="11338" y="8572"/>
                    </a:cubicBezTo>
                    <a:cubicBezTo>
                      <a:pt x="11315" y="8459"/>
                      <a:pt x="11217" y="8402"/>
                      <a:pt x="11122" y="8402"/>
                    </a:cubicBezTo>
                    <a:cubicBezTo>
                      <a:pt x="11104" y="8402"/>
                      <a:pt x="11085" y="8404"/>
                      <a:pt x="11067" y="8409"/>
                    </a:cubicBezTo>
                    <a:lnTo>
                      <a:pt x="5126" y="10064"/>
                    </a:lnTo>
                    <a:lnTo>
                      <a:pt x="3635" y="190"/>
                    </a:lnTo>
                    <a:cubicBezTo>
                      <a:pt x="3608" y="55"/>
                      <a:pt x="3499" y="1"/>
                      <a:pt x="3363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62"/>
              <p:cNvSpPr/>
              <p:nvPr/>
            </p:nvSpPr>
            <p:spPr>
              <a:xfrm>
                <a:off x="881625" y="1722000"/>
                <a:ext cx="58350" cy="279750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11190" extrusionOk="0">
                    <a:moveTo>
                      <a:pt x="298" y="1"/>
                    </a:moveTo>
                    <a:cubicBezTo>
                      <a:pt x="274" y="1"/>
                      <a:pt x="247" y="5"/>
                      <a:pt x="218" y="15"/>
                    </a:cubicBezTo>
                    <a:cubicBezTo>
                      <a:pt x="109" y="42"/>
                      <a:pt x="1" y="150"/>
                      <a:pt x="28" y="286"/>
                    </a:cubicBezTo>
                    <a:lnTo>
                      <a:pt x="1791" y="11000"/>
                    </a:lnTo>
                    <a:cubicBezTo>
                      <a:pt x="1818" y="11136"/>
                      <a:pt x="1926" y="11190"/>
                      <a:pt x="2035" y="11190"/>
                    </a:cubicBezTo>
                    <a:lnTo>
                      <a:pt x="2089" y="11190"/>
                    </a:lnTo>
                    <a:cubicBezTo>
                      <a:pt x="2225" y="11163"/>
                      <a:pt x="2333" y="11054"/>
                      <a:pt x="2306" y="10919"/>
                    </a:cubicBezTo>
                    <a:lnTo>
                      <a:pt x="489" y="205"/>
                    </a:lnTo>
                    <a:cubicBezTo>
                      <a:pt x="467" y="93"/>
                      <a:pt x="408" y="1"/>
                      <a:pt x="298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62"/>
              <p:cNvSpPr/>
              <p:nvPr/>
            </p:nvSpPr>
            <p:spPr>
              <a:xfrm>
                <a:off x="1640425" y="1659975"/>
                <a:ext cx="11550" cy="1220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883" extrusionOk="0">
                    <a:moveTo>
                      <a:pt x="217" y="0"/>
                    </a:moveTo>
                    <a:cubicBezTo>
                      <a:pt x="82" y="0"/>
                      <a:pt x="0" y="109"/>
                      <a:pt x="0" y="244"/>
                    </a:cubicBezTo>
                    <a:lnTo>
                      <a:pt x="0" y="4666"/>
                    </a:lnTo>
                    <a:cubicBezTo>
                      <a:pt x="0" y="4774"/>
                      <a:pt x="82" y="4883"/>
                      <a:pt x="217" y="4883"/>
                    </a:cubicBezTo>
                    <a:cubicBezTo>
                      <a:pt x="353" y="4883"/>
                      <a:pt x="461" y="4801"/>
                      <a:pt x="461" y="4666"/>
                    </a:cubicBezTo>
                    <a:lnTo>
                      <a:pt x="461" y="244"/>
                    </a:lnTo>
                    <a:cubicBezTo>
                      <a:pt x="461" y="109"/>
                      <a:pt x="353" y="0"/>
                      <a:pt x="217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62"/>
              <p:cNvSpPr/>
              <p:nvPr/>
            </p:nvSpPr>
            <p:spPr>
              <a:xfrm>
                <a:off x="1521750" y="2439100"/>
                <a:ext cx="130900" cy="219050"/>
              </a:xfrm>
              <a:custGeom>
                <a:avLst/>
                <a:gdLst/>
                <a:ahLst/>
                <a:cxnLst/>
                <a:rect l="l" t="t" r="r" b="b"/>
                <a:pathLst>
                  <a:path w="5236" h="8762" extrusionOk="0">
                    <a:moveTo>
                      <a:pt x="217" y="1"/>
                    </a:moveTo>
                    <a:cubicBezTo>
                      <a:pt x="82" y="1"/>
                      <a:pt x="0" y="109"/>
                      <a:pt x="0" y="245"/>
                    </a:cubicBezTo>
                    <a:lnTo>
                      <a:pt x="0" y="3771"/>
                    </a:lnTo>
                    <a:cubicBezTo>
                      <a:pt x="0" y="6510"/>
                      <a:pt x="2225" y="8762"/>
                      <a:pt x="4964" y="8762"/>
                    </a:cubicBezTo>
                    <a:cubicBezTo>
                      <a:pt x="5100" y="8762"/>
                      <a:pt x="5235" y="8680"/>
                      <a:pt x="5235" y="8545"/>
                    </a:cubicBezTo>
                    <a:cubicBezTo>
                      <a:pt x="5235" y="8409"/>
                      <a:pt x="5154" y="8301"/>
                      <a:pt x="5018" y="8301"/>
                    </a:cubicBezTo>
                    <a:cubicBezTo>
                      <a:pt x="2496" y="8301"/>
                      <a:pt x="462" y="6266"/>
                      <a:pt x="462" y="3771"/>
                    </a:cubicBezTo>
                    <a:lnTo>
                      <a:pt x="462" y="245"/>
                    </a:lnTo>
                    <a:cubicBezTo>
                      <a:pt x="462" y="109"/>
                      <a:pt x="353" y="1"/>
                      <a:pt x="217" y="1"/>
                    </a:cubicBezTo>
                    <a:close/>
                  </a:path>
                </a:pathLst>
              </a:custGeom>
              <a:solidFill>
                <a:srgbClr val="4CC3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62"/>
              <p:cNvSpPr/>
              <p:nvPr/>
            </p:nvSpPr>
            <p:spPr>
              <a:xfrm>
                <a:off x="1569900" y="810325"/>
                <a:ext cx="613700" cy="670425"/>
              </a:xfrm>
              <a:custGeom>
                <a:avLst/>
                <a:gdLst/>
                <a:ahLst/>
                <a:cxnLst/>
                <a:rect l="l" t="t" r="r" b="b"/>
                <a:pathLst>
                  <a:path w="24548" h="26817" extrusionOk="0">
                    <a:moveTo>
                      <a:pt x="12504" y="0"/>
                    </a:moveTo>
                    <a:cubicBezTo>
                      <a:pt x="8029" y="0"/>
                      <a:pt x="4367" y="3608"/>
                      <a:pt x="4367" y="8137"/>
                    </a:cubicBezTo>
                    <a:lnTo>
                      <a:pt x="4367" y="9629"/>
                    </a:lnTo>
                    <a:cubicBezTo>
                      <a:pt x="4340" y="10470"/>
                      <a:pt x="4204" y="11447"/>
                      <a:pt x="3852" y="11880"/>
                    </a:cubicBezTo>
                    <a:cubicBezTo>
                      <a:pt x="3228" y="12694"/>
                      <a:pt x="1763" y="12640"/>
                      <a:pt x="1763" y="14186"/>
                    </a:cubicBezTo>
                    <a:cubicBezTo>
                      <a:pt x="1763" y="15759"/>
                      <a:pt x="2631" y="15461"/>
                      <a:pt x="2631" y="16681"/>
                    </a:cubicBezTo>
                    <a:cubicBezTo>
                      <a:pt x="2631" y="17902"/>
                      <a:pt x="0" y="18661"/>
                      <a:pt x="0" y="21320"/>
                    </a:cubicBezTo>
                    <a:cubicBezTo>
                      <a:pt x="0" y="23951"/>
                      <a:pt x="814" y="26473"/>
                      <a:pt x="8680" y="26473"/>
                    </a:cubicBezTo>
                    <a:cubicBezTo>
                      <a:pt x="9978" y="26709"/>
                      <a:pt x="11419" y="26817"/>
                      <a:pt x="12971" y="26817"/>
                    </a:cubicBezTo>
                    <a:cubicBezTo>
                      <a:pt x="13559" y="26817"/>
                      <a:pt x="14164" y="26801"/>
                      <a:pt x="14783" y="26771"/>
                    </a:cubicBezTo>
                    <a:cubicBezTo>
                      <a:pt x="22242" y="26365"/>
                      <a:pt x="24547" y="22920"/>
                      <a:pt x="24547" y="20696"/>
                    </a:cubicBezTo>
                    <a:cubicBezTo>
                      <a:pt x="24547" y="18472"/>
                      <a:pt x="22622" y="16627"/>
                      <a:pt x="21835" y="15759"/>
                    </a:cubicBezTo>
                    <a:cubicBezTo>
                      <a:pt x="21265" y="15108"/>
                      <a:pt x="21021" y="13508"/>
                      <a:pt x="20913" y="11935"/>
                    </a:cubicBezTo>
                    <a:lnTo>
                      <a:pt x="20913" y="8137"/>
                    </a:lnTo>
                    <a:cubicBezTo>
                      <a:pt x="20913" y="3662"/>
                      <a:pt x="17278" y="0"/>
                      <a:pt x="12776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62"/>
              <p:cNvSpPr/>
              <p:nvPr/>
            </p:nvSpPr>
            <p:spPr>
              <a:xfrm>
                <a:off x="1482425" y="2584225"/>
                <a:ext cx="213625" cy="211775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8471" extrusionOk="0">
                    <a:moveTo>
                      <a:pt x="3147" y="0"/>
                    </a:moveTo>
                    <a:lnTo>
                      <a:pt x="0" y="624"/>
                    </a:lnTo>
                    <a:lnTo>
                      <a:pt x="0" y="6971"/>
                    </a:lnTo>
                    <a:cubicBezTo>
                      <a:pt x="0" y="7758"/>
                      <a:pt x="651" y="8056"/>
                      <a:pt x="2035" y="8354"/>
                    </a:cubicBezTo>
                    <a:cubicBezTo>
                      <a:pt x="2464" y="8438"/>
                      <a:pt x="2822" y="8470"/>
                      <a:pt x="3152" y="8470"/>
                    </a:cubicBezTo>
                    <a:cubicBezTo>
                      <a:pt x="3887" y="8470"/>
                      <a:pt x="4481" y="8312"/>
                      <a:pt x="5398" y="8219"/>
                    </a:cubicBezTo>
                    <a:cubicBezTo>
                      <a:pt x="5552" y="8206"/>
                      <a:pt x="5698" y="8201"/>
                      <a:pt x="5836" y="8201"/>
                    </a:cubicBezTo>
                    <a:cubicBezTo>
                      <a:pt x="6548" y="8201"/>
                      <a:pt x="7048" y="8342"/>
                      <a:pt x="7453" y="8342"/>
                    </a:cubicBezTo>
                    <a:cubicBezTo>
                      <a:pt x="7644" y="8342"/>
                      <a:pt x="7814" y="8311"/>
                      <a:pt x="7975" y="8219"/>
                    </a:cubicBezTo>
                    <a:cubicBezTo>
                      <a:pt x="8544" y="7920"/>
                      <a:pt x="8300" y="6103"/>
                      <a:pt x="7975" y="5560"/>
                    </a:cubicBezTo>
                    <a:cubicBezTo>
                      <a:pt x="7857" y="5380"/>
                      <a:pt x="7719" y="5319"/>
                      <a:pt x="7586" y="5319"/>
                    </a:cubicBezTo>
                    <a:cubicBezTo>
                      <a:pt x="7321" y="5319"/>
                      <a:pt x="7080" y="5560"/>
                      <a:pt x="7080" y="5560"/>
                    </a:cubicBezTo>
                    <a:cubicBezTo>
                      <a:pt x="7080" y="5560"/>
                      <a:pt x="7215" y="3499"/>
                      <a:pt x="7080" y="2279"/>
                    </a:cubicBezTo>
                    <a:cubicBezTo>
                      <a:pt x="6944" y="1058"/>
                      <a:pt x="5913" y="163"/>
                      <a:pt x="5913" y="163"/>
                    </a:cubicBezTo>
                    <a:lnTo>
                      <a:pt x="3147" y="0"/>
                    </a:lnTo>
                    <a:close/>
                  </a:path>
                </a:pathLst>
              </a:custGeom>
              <a:solidFill>
                <a:srgbClr val="F9C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62"/>
              <p:cNvSpPr/>
              <p:nvPr/>
            </p:nvSpPr>
            <p:spPr>
              <a:xfrm>
                <a:off x="1647875" y="2716950"/>
                <a:ext cx="18325" cy="41550"/>
              </a:xfrm>
              <a:custGeom>
                <a:avLst/>
                <a:gdLst/>
                <a:ahLst/>
                <a:cxnLst/>
                <a:rect l="l" t="t" r="r" b="b"/>
                <a:pathLst>
                  <a:path w="733" h="1662" extrusionOk="0">
                    <a:moveTo>
                      <a:pt x="478" y="1"/>
                    </a:moveTo>
                    <a:cubicBezTo>
                      <a:pt x="373" y="1"/>
                      <a:pt x="294" y="57"/>
                      <a:pt x="272" y="170"/>
                    </a:cubicBezTo>
                    <a:lnTo>
                      <a:pt x="28" y="1391"/>
                    </a:lnTo>
                    <a:cubicBezTo>
                      <a:pt x="1" y="1526"/>
                      <a:pt x="55" y="1635"/>
                      <a:pt x="190" y="1662"/>
                    </a:cubicBezTo>
                    <a:lnTo>
                      <a:pt x="245" y="1662"/>
                    </a:lnTo>
                    <a:cubicBezTo>
                      <a:pt x="326" y="1662"/>
                      <a:pt x="435" y="1608"/>
                      <a:pt x="462" y="1499"/>
                    </a:cubicBezTo>
                    <a:lnTo>
                      <a:pt x="706" y="279"/>
                    </a:lnTo>
                    <a:cubicBezTo>
                      <a:pt x="733" y="143"/>
                      <a:pt x="679" y="35"/>
                      <a:pt x="543" y="7"/>
                    </a:cubicBezTo>
                    <a:cubicBezTo>
                      <a:pt x="520" y="3"/>
                      <a:pt x="499" y="1"/>
                      <a:pt x="478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62"/>
              <p:cNvSpPr/>
              <p:nvPr/>
            </p:nvSpPr>
            <p:spPr>
              <a:xfrm>
                <a:off x="1460050" y="1442975"/>
                <a:ext cx="1022600" cy="1196200"/>
              </a:xfrm>
              <a:custGeom>
                <a:avLst/>
                <a:gdLst/>
                <a:ahLst/>
                <a:cxnLst/>
                <a:rect l="l" t="t" r="r" b="b"/>
                <a:pathLst>
                  <a:path w="40904" h="47848" extrusionOk="0">
                    <a:moveTo>
                      <a:pt x="15841" y="1"/>
                    </a:moveTo>
                    <a:lnTo>
                      <a:pt x="8381" y="2713"/>
                    </a:lnTo>
                    <a:cubicBezTo>
                      <a:pt x="3364" y="4558"/>
                      <a:pt x="0" y="9331"/>
                      <a:pt x="0" y="14702"/>
                    </a:cubicBezTo>
                    <a:lnTo>
                      <a:pt x="0" y="47847"/>
                    </a:lnTo>
                    <a:lnTo>
                      <a:pt x="40903" y="47847"/>
                    </a:lnTo>
                    <a:lnTo>
                      <a:pt x="40903" y="14919"/>
                    </a:lnTo>
                    <a:cubicBezTo>
                      <a:pt x="40903" y="9467"/>
                      <a:pt x="37404" y="4612"/>
                      <a:pt x="32223" y="2849"/>
                    </a:cubicBezTo>
                    <a:lnTo>
                      <a:pt x="23788" y="1"/>
                    </a:lnTo>
                    <a:close/>
                  </a:path>
                </a:pathLst>
              </a:custGeom>
              <a:solidFill>
                <a:srgbClr val="A9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62"/>
              <p:cNvSpPr/>
              <p:nvPr/>
            </p:nvSpPr>
            <p:spPr>
              <a:xfrm>
                <a:off x="1594300" y="2444525"/>
                <a:ext cx="336375" cy="931050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37242" extrusionOk="0">
                    <a:moveTo>
                      <a:pt x="1" y="1"/>
                    </a:moveTo>
                    <a:lnTo>
                      <a:pt x="2388" y="37242"/>
                    </a:lnTo>
                    <a:lnTo>
                      <a:pt x="13454" y="37242"/>
                    </a:lnTo>
                    <a:lnTo>
                      <a:pt x="134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62"/>
              <p:cNvSpPr/>
              <p:nvPr/>
            </p:nvSpPr>
            <p:spPr>
              <a:xfrm>
                <a:off x="1930650" y="2444525"/>
                <a:ext cx="337025" cy="931050"/>
              </a:xfrm>
              <a:custGeom>
                <a:avLst/>
                <a:gdLst/>
                <a:ahLst/>
                <a:cxnLst/>
                <a:rect l="l" t="t" r="r" b="b"/>
                <a:pathLst>
                  <a:path w="13481" h="37242" extrusionOk="0">
                    <a:moveTo>
                      <a:pt x="0" y="1"/>
                    </a:moveTo>
                    <a:lnTo>
                      <a:pt x="0" y="37242"/>
                    </a:lnTo>
                    <a:lnTo>
                      <a:pt x="11121" y="37242"/>
                    </a:lnTo>
                    <a:lnTo>
                      <a:pt x="1348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62"/>
              <p:cNvSpPr/>
              <p:nvPr/>
            </p:nvSpPr>
            <p:spPr>
              <a:xfrm>
                <a:off x="1735350" y="1442975"/>
                <a:ext cx="391275" cy="1001575"/>
              </a:xfrm>
              <a:custGeom>
                <a:avLst/>
                <a:gdLst/>
                <a:ahLst/>
                <a:cxnLst/>
                <a:rect l="l" t="t" r="r" b="b"/>
                <a:pathLst>
                  <a:path w="15651" h="40063" extrusionOk="0">
                    <a:moveTo>
                      <a:pt x="4801" y="1"/>
                    </a:moveTo>
                    <a:lnTo>
                      <a:pt x="1" y="1764"/>
                    </a:lnTo>
                    <a:lnTo>
                      <a:pt x="1" y="40063"/>
                    </a:lnTo>
                    <a:lnTo>
                      <a:pt x="15651" y="40063"/>
                    </a:lnTo>
                    <a:lnTo>
                      <a:pt x="15651" y="1004"/>
                    </a:lnTo>
                    <a:lnTo>
                      <a:pt x="12749" y="1"/>
                    </a:ln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62"/>
              <p:cNvSpPr/>
              <p:nvPr/>
            </p:nvSpPr>
            <p:spPr>
              <a:xfrm>
                <a:off x="1698050" y="981875"/>
                <a:ext cx="424525" cy="613025"/>
              </a:xfrm>
              <a:custGeom>
                <a:avLst/>
                <a:gdLst/>
                <a:ahLst/>
                <a:cxnLst/>
                <a:rect l="l" t="t" r="r" b="b"/>
                <a:pathLst>
                  <a:path w="16981" h="24521" extrusionOk="0">
                    <a:moveTo>
                      <a:pt x="1" y="1"/>
                    </a:moveTo>
                    <a:lnTo>
                      <a:pt x="1" y="10633"/>
                    </a:lnTo>
                    <a:cubicBezTo>
                      <a:pt x="1" y="13644"/>
                      <a:pt x="2415" y="16085"/>
                      <a:pt x="5453" y="16085"/>
                    </a:cubicBezTo>
                    <a:lnTo>
                      <a:pt x="6076" y="16085"/>
                    </a:lnTo>
                    <a:lnTo>
                      <a:pt x="6456" y="18336"/>
                    </a:lnTo>
                    <a:cubicBezTo>
                      <a:pt x="5480" y="18987"/>
                      <a:pt x="4856" y="19937"/>
                      <a:pt x="4856" y="20994"/>
                    </a:cubicBezTo>
                    <a:cubicBezTo>
                      <a:pt x="4856" y="22920"/>
                      <a:pt x="6972" y="24520"/>
                      <a:pt x="9548" y="24520"/>
                    </a:cubicBezTo>
                    <a:cubicBezTo>
                      <a:pt x="12125" y="24520"/>
                      <a:pt x="14241" y="22974"/>
                      <a:pt x="14241" y="20994"/>
                    </a:cubicBezTo>
                    <a:lnTo>
                      <a:pt x="14241" y="20805"/>
                    </a:lnTo>
                    <a:lnTo>
                      <a:pt x="14241" y="17007"/>
                    </a:lnTo>
                    <a:lnTo>
                      <a:pt x="14241" y="8436"/>
                    </a:lnTo>
                    <a:lnTo>
                      <a:pt x="16329" y="6293"/>
                    </a:lnTo>
                    <a:cubicBezTo>
                      <a:pt x="16980" y="5642"/>
                      <a:pt x="16980" y="4612"/>
                      <a:pt x="16329" y="3988"/>
                    </a:cubicBezTo>
                    <a:lnTo>
                      <a:pt x="16302" y="3934"/>
                    </a:lnTo>
                    <a:cubicBezTo>
                      <a:pt x="15995" y="3626"/>
                      <a:pt x="15585" y="3477"/>
                      <a:pt x="15170" y="3477"/>
                    </a:cubicBezTo>
                    <a:cubicBezTo>
                      <a:pt x="14816" y="3477"/>
                      <a:pt x="14459" y="3586"/>
                      <a:pt x="14159" y="3798"/>
                    </a:cubicBezTo>
                    <a:lnTo>
                      <a:pt x="14159" y="1"/>
                    </a:lnTo>
                    <a:close/>
                  </a:path>
                </a:pathLst>
              </a:custGeom>
              <a:solidFill>
                <a:srgbClr val="F9C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62"/>
              <p:cNvSpPr/>
              <p:nvPr/>
            </p:nvSpPr>
            <p:spPr>
              <a:xfrm>
                <a:off x="2288000" y="2584225"/>
                <a:ext cx="213625" cy="211775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8471" extrusionOk="0">
                    <a:moveTo>
                      <a:pt x="3147" y="0"/>
                    </a:moveTo>
                    <a:lnTo>
                      <a:pt x="0" y="624"/>
                    </a:lnTo>
                    <a:lnTo>
                      <a:pt x="0" y="6971"/>
                    </a:lnTo>
                    <a:cubicBezTo>
                      <a:pt x="0" y="7758"/>
                      <a:pt x="624" y="8056"/>
                      <a:pt x="2035" y="8354"/>
                    </a:cubicBezTo>
                    <a:cubicBezTo>
                      <a:pt x="2464" y="8438"/>
                      <a:pt x="2822" y="8470"/>
                      <a:pt x="3152" y="8470"/>
                    </a:cubicBezTo>
                    <a:cubicBezTo>
                      <a:pt x="3884" y="8470"/>
                      <a:pt x="4473" y="8312"/>
                      <a:pt x="5371" y="8219"/>
                    </a:cubicBezTo>
                    <a:cubicBezTo>
                      <a:pt x="5525" y="8206"/>
                      <a:pt x="5671" y="8201"/>
                      <a:pt x="5809" y="8201"/>
                    </a:cubicBezTo>
                    <a:cubicBezTo>
                      <a:pt x="6521" y="8201"/>
                      <a:pt x="7021" y="8342"/>
                      <a:pt x="7426" y="8342"/>
                    </a:cubicBezTo>
                    <a:cubicBezTo>
                      <a:pt x="7617" y="8342"/>
                      <a:pt x="7787" y="8311"/>
                      <a:pt x="7948" y="8219"/>
                    </a:cubicBezTo>
                    <a:cubicBezTo>
                      <a:pt x="8544" y="7920"/>
                      <a:pt x="8300" y="6103"/>
                      <a:pt x="7948" y="5560"/>
                    </a:cubicBezTo>
                    <a:cubicBezTo>
                      <a:pt x="7839" y="5380"/>
                      <a:pt x="7707" y="5319"/>
                      <a:pt x="7578" y="5319"/>
                    </a:cubicBezTo>
                    <a:cubicBezTo>
                      <a:pt x="7321" y="5319"/>
                      <a:pt x="7080" y="5560"/>
                      <a:pt x="7080" y="5560"/>
                    </a:cubicBezTo>
                    <a:cubicBezTo>
                      <a:pt x="7080" y="5560"/>
                      <a:pt x="7215" y="3499"/>
                      <a:pt x="7080" y="2279"/>
                    </a:cubicBezTo>
                    <a:cubicBezTo>
                      <a:pt x="6944" y="1058"/>
                      <a:pt x="5886" y="163"/>
                      <a:pt x="5886" y="163"/>
                    </a:cubicBezTo>
                    <a:lnTo>
                      <a:pt x="3147" y="0"/>
                    </a:lnTo>
                    <a:close/>
                  </a:path>
                </a:pathLst>
              </a:custGeom>
              <a:solidFill>
                <a:srgbClr val="F9C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62"/>
              <p:cNvSpPr/>
              <p:nvPr/>
            </p:nvSpPr>
            <p:spPr>
              <a:xfrm>
                <a:off x="2452775" y="2716950"/>
                <a:ext cx="19025" cy="415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1662" extrusionOk="0">
                    <a:moveTo>
                      <a:pt x="480" y="1"/>
                    </a:moveTo>
                    <a:cubicBezTo>
                      <a:pt x="381" y="1"/>
                      <a:pt x="317" y="57"/>
                      <a:pt x="272" y="170"/>
                    </a:cubicBezTo>
                    <a:lnTo>
                      <a:pt x="28" y="1391"/>
                    </a:lnTo>
                    <a:cubicBezTo>
                      <a:pt x="1" y="1526"/>
                      <a:pt x="82" y="1635"/>
                      <a:pt x="218" y="1662"/>
                    </a:cubicBezTo>
                    <a:lnTo>
                      <a:pt x="245" y="1662"/>
                    </a:lnTo>
                    <a:cubicBezTo>
                      <a:pt x="353" y="1662"/>
                      <a:pt x="462" y="1608"/>
                      <a:pt x="489" y="1499"/>
                    </a:cubicBezTo>
                    <a:lnTo>
                      <a:pt x="706" y="279"/>
                    </a:lnTo>
                    <a:cubicBezTo>
                      <a:pt x="760" y="143"/>
                      <a:pt x="679" y="35"/>
                      <a:pt x="543" y="7"/>
                    </a:cubicBezTo>
                    <a:cubicBezTo>
                      <a:pt x="520" y="3"/>
                      <a:pt x="499" y="1"/>
                      <a:pt x="480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62"/>
              <p:cNvSpPr/>
              <p:nvPr/>
            </p:nvSpPr>
            <p:spPr>
              <a:xfrm>
                <a:off x="2183575" y="1720325"/>
                <a:ext cx="297700" cy="918850"/>
              </a:xfrm>
              <a:custGeom>
                <a:avLst/>
                <a:gdLst/>
                <a:ahLst/>
                <a:cxnLst/>
                <a:rect l="l" t="t" r="r" b="b"/>
                <a:pathLst>
                  <a:path w="11908" h="36754" extrusionOk="0">
                    <a:moveTo>
                      <a:pt x="0" y="0"/>
                    </a:moveTo>
                    <a:lnTo>
                      <a:pt x="3526" y="36753"/>
                    </a:lnTo>
                    <a:lnTo>
                      <a:pt x="11908" y="36753"/>
                    </a:lnTo>
                    <a:lnTo>
                      <a:pt x="11908" y="36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62"/>
              <p:cNvSpPr/>
              <p:nvPr/>
            </p:nvSpPr>
            <p:spPr>
              <a:xfrm>
                <a:off x="1557700" y="2416050"/>
                <a:ext cx="177675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8925" extrusionOk="0">
                    <a:moveTo>
                      <a:pt x="6239" y="0"/>
                    </a:moveTo>
                    <a:lnTo>
                      <a:pt x="0" y="1085"/>
                    </a:lnTo>
                    <a:lnTo>
                      <a:pt x="0" y="8924"/>
                    </a:lnTo>
                    <a:lnTo>
                      <a:pt x="7107" y="8924"/>
                    </a:lnTo>
                    <a:lnTo>
                      <a:pt x="7107" y="1085"/>
                    </a:lnTo>
                    <a:lnTo>
                      <a:pt x="6239" y="0"/>
                    </a:lnTo>
                    <a:close/>
                  </a:path>
                </a:pathLst>
              </a:custGeom>
              <a:solidFill>
                <a:srgbClr val="A9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62"/>
              <p:cNvSpPr/>
              <p:nvPr/>
            </p:nvSpPr>
            <p:spPr>
              <a:xfrm>
                <a:off x="2127300" y="2416050"/>
                <a:ext cx="177675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8925" extrusionOk="0">
                    <a:moveTo>
                      <a:pt x="868" y="0"/>
                    </a:moveTo>
                    <a:lnTo>
                      <a:pt x="0" y="1085"/>
                    </a:lnTo>
                    <a:lnTo>
                      <a:pt x="0" y="8924"/>
                    </a:lnTo>
                    <a:lnTo>
                      <a:pt x="7107" y="8924"/>
                    </a:lnTo>
                    <a:lnTo>
                      <a:pt x="7107" y="108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A9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62"/>
              <p:cNvSpPr/>
              <p:nvPr/>
            </p:nvSpPr>
            <p:spPr>
              <a:xfrm>
                <a:off x="1925225" y="2702200"/>
                <a:ext cx="11550" cy="6794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27179" extrusionOk="0">
                    <a:moveTo>
                      <a:pt x="217" y="1"/>
                    </a:moveTo>
                    <a:cubicBezTo>
                      <a:pt x="82" y="1"/>
                      <a:pt x="0" y="82"/>
                      <a:pt x="0" y="218"/>
                    </a:cubicBezTo>
                    <a:lnTo>
                      <a:pt x="0" y="26935"/>
                    </a:lnTo>
                    <a:cubicBezTo>
                      <a:pt x="0" y="27070"/>
                      <a:pt x="82" y="27179"/>
                      <a:pt x="217" y="27179"/>
                    </a:cubicBezTo>
                    <a:cubicBezTo>
                      <a:pt x="353" y="27179"/>
                      <a:pt x="461" y="27070"/>
                      <a:pt x="461" y="26935"/>
                    </a:cubicBezTo>
                    <a:lnTo>
                      <a:pt x="461" y="218"/>
                    </a:lnTo>
                    <a:cubicBezTo>
                      <a:pt x="461" y="82"/>
                      <a:pt x="353" y="1"/>
                      <a:pt x="217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62"/>
              <p:cNvSpPr/>
              <p:nvPr/>
            </p:nvSpPr>
            <p:spPr>
              <a:xfrm>
                <a:off x="2207975" y="1723025"/>
                <a:ext cx="69875" cy="922250"/>
              </a:xfrm>
              <a:custGeom>
                <a:avLst/>
                <a:gdLst/>
                <a:ahLst/>
                <a:cxnLst/>
                <a:rect l="l" t="t" r="r" b="b"/>
                <a:pathLst>
                  <a:path w="2795" h="36890" extrusionOk="0">
                    <a:moveTo>
                      <a:pt x="218" y="1"/>
                    </a:moveTo>
                    <a:cubicBezTo>
                      <a:pt x="109" y="1"/>
                      <a:pt x="1" y="82"/>
                      <a:pt x="1" y="218"/>
                    </a:cubicBezTo>
                    <a:lnTo>
                      <a:pt x="2306" y="36672"/>
                    </a:lnTo>
                    <a:cubicBezTo>
                      <a:pt x="2334" y="36781"/>
                      <a:pt x="2415" y="36889"/>
                      <a:pt x="2550" y="36889"/>
                    </a:cubicBezTo>
                    <a:cubicBezTo>
                      <a:pt x="2686" y="36835"/>
                      <a:pt x="2795" y="36754"/>
                      <a:pt x="2740" y="36645"/>
                    </a:cubicBezTo>
                    <a:lnTo>
                      <a:pt x="435" y="191"/>
                    </a:lnTo>
                    <a:cubicBezTo>
                      <a:pt x="435" y="109"/>
                      <a:pt x="353" y="1"/>
                      <a:pt x="218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62"/>
              <p:cNvSpPr/>
              <p:nvPr/>
            </p:nvSpPr>
            <p:spPr>
              <a:xfrm>
                <a:off x="1552275" y="1722900"/>
                <a:ext cx="48150" cy="9223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36895" extrusionOk="0">
                    <a:moveTo>
                      <a:pt x="1631" y="1"/>
                    </a:moveTo>
                    <a:cubicBezTo>
                      <a:pt x="1520" y="1"/>
                      <a:pt x="1438" y="78"/>
                      <a:pt x="1438" y="196"/>
                    </a:cubicBezTo>
                    <a:lnTo>
                      <a:pt x="0" y="36650"/>
                    </a:lnTo>
                    <a:cubicBezTo>
                      <a:pt x="0" y="36786"/>
                      <a:pt x="81" y="36894"/>
                      <a:pt x="217" y="36894"/>
                    </a:cubicBezTo>
                    <a:cubicBezTo>
                      <a:pt x="353" y="36894"/>
                      <a:pt x="461" y="36786"/>
                      <a:pt x="434" y="36677"/>
                    </a:cubicBezTo>
                    <a:lnTo>
                      <a:pt x="1899" y="250"/>
                    </a:lnTo>
                    <a:cubicBezTo>
                      <a:pt x="1926" y="114"/>
                      <a:pt x="1817" y="6"/>
                      <a:pt x="1682" y="6"/>
                    </a:cubicBezTo>
                    <a:cubicBezTo>
                      <a:pt x="1664" y="2"/>
                      <a:pt x="1647" y="1"/>
                      <a:pt x="1631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62"/>
              <p:cNvSpPr/>
              <p:nvPr/>
            </p:nvSpPr>
            <p:spPr>
              <a:xfrm>
                <a:off x="2208650" y="3248750"/>
                <a:ext cx="128200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5128" h="5073" extrusionOk="0">
                    <a:moveTo>
                      <a:pt x="1" y="0"/>
                    </a:moveTo>
                    <a:lnTo>
                      <a:pt x="1" y="5073"/>
                    </a:lnTo>
                    <a:lnTo>
                      <a:pt x="5127" y="5073"/>
                    </a:lnTo>
                    <a:lnTo>
                      <a:pt x="5127" y="0"/>
                    </a:lnTo>
                    <a:close/>
                  </a:path>
                </a:pathLst>
              </a:custGeom>
              <a:solidFill>
                <a:srgbClr val="F9C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62"/>
              <p:cNvSpPr/>
              <p:nvPr/>
            </p:nvSpPr>
            <p:spPr>
              <a:xfrm>
                <a:off x="2384975" y="3248750"/>
                <a:ext cx="12817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5073" extrusionOk="0">
                    <a:moveTo>
                      <a:pt x="0" y="0"/>
                    </a:moveTo>
                    <a:lnTo>
                      <a:pt x="0" y="5073"/>
                    </a:lnTo>
                    <a:lnTo>
                      <a:pt x="5127" y="5073"/>
                    </a:lnTo>
                    <a:lnTo>
                      <a:pt x="5127" y="0"/>
                    </a:lnTo>
                    <a:close/>
                  </a:path>
                </a:pathLst>
              </a:custGeom>
              <a:solidFill>
                <a:srgbClr val="F9C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62"/>
              <p:cNvSpPr/>
              <p:nvPr/>
            </p:nvSpPr>
            <p:spPr>
              <a:xfrm>
                <a:off x="2184250" y="2149550"/>
                <a:ext cx="432650" cy="726275"/>
              </a:xfrm>
              <a:custGeom>
                <a:avLst/>
                <a:gdLst/>
                <a:ahLst/>
                <a:cxnLst/>
                <a:rect l="l" t="t" r="r" b="b"/>
                <a:pathLst>
                  <a:path w="17306" h="29051" extrusionOk="0">
                    <a:moveTo>
                      <a:pt x="1" y="1"/>
                    </a:moveTo>
                    <a:lnTo>
                      <a:pt x="1" y="29050"/>
                    </a:lnTo>
                    <a:lnTo>
                      <a:pt x="17306" y="29050"/>
                    </a:lnTo>
                    <a:lnTo>
                      <a:pt x="15895" y="1"/>
                    </a:ln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62"/>
              <p:cNvSpPr/>
              <p:nvPr/>
            </p:nvSpPr>
            <p:spPr>
              <a:xfrm>
                <a:off x="2184250" y="2442500"/>
                <a:ext cx="419775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16791" h="7053" extrusionOk="0">
                    <a:moveTo>
                      <a:pt x="1" y="0"/>
                    </a:moveTo>
                    <a:lnTo>
                      <a:pt x="1" y="7052"/>
                    </a:lnTo>
                    <a:lnTo>
                      <a:pt x="16790" y="7052"/>
                    </a:lnTo>
                    <a:lnTo>
                      <a:pt x="16438" y="0"/>
                    </a:ln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62"/>
              <p:cNvSpPr/>
              <p:nvPr/>
            </p:nvSpPr>
            <p:spPr>
              <a:xfrm>
                <a:off x="2110350" y="2875800"/>
                <a:ext cx="471300" cy="372300"/>
              </a:xfrm>
              <a:custGeom>
                <a:avLst/>
                <a:gdLst/>
                <a:ahLst/>
                <a:cxnLst/>
                <a:rect l="l" t="t" r="r" b="b"/>
                <a:pathLst>
                  <a:path w="18852" h="14892" extrusionOk="0">
                    <a:moveTo>
                      <a:pt x="0" y="0"/>
                    </a:moveTo>
                    <a:lnTo>
                      <a:pt x="0" y="14891"/>
                    </a:lnTo>
                    <a:lnTo>
                      <a:pt x="18851" y="14891"/>
                    </a:lnTo>
                    <a:lnTo>
                      <a:pt x="18851" y="0"/>
                    </a:ln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62"/>
              <p:cNvSpPr/>
              <p:nvPr/>
            </p:nvSpPr>
            <p:spPr>
              <a:xfrm>
                <a:off x="2248675" y="1788800"/>
                <a:ext cx="158025" cy="225150"/>
              </a:xfrm>
              <a:custGeom>
                <a:avLst/>
                <a:gdLst/>
                <a:ahLst/>
                <a:cxnLst/>
                <a:rect l="l" t="t" r="r" b="b"/>
                <a:pathLst>
                  <a:path w="6321" h="9006" extrusionOk="0">
                    <a:moveTo>
                      <a:pt x="977" y="1"/>
                    </a:moveTo>
                    <a:lnTo>
                      <a:pt x="244" y="1764"/>
                    </a:lnTo>
                    <a:cubicBezTo>
                      <a:pt x="244" y="1764"/>
                      <a:pt x="0" y="5670"/>
                      <a:pt x="624" y="7162"/>
                    </a:cubicBezTo>
                    <a:cubicBezTo>
                      <a:pt x="1194" y="8653"/>
                      <a:pt x="1790" y="9006"/>
                      <a:pt x="1790" y="9006"/>
                    </a:cubicBezTo>
                    <a:lnTo>
                      <a:pt x="6320" y="896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62"/>
              <p:cNvSpPr/>
              <p:nvPr/>
            </p:nvSpPr>
            <p:spPr>
              <a:xfrm>
                <a:off x="2237150" y="1804400"/>
                <a:ext cx="345850" cy="461825"/>
              </a:xfrm>
              <a:custGeom>
                <a:avLst/>
                <a:gdLst/>
                <a:ahLst/>
                <a:cxnLst/>
                <a:rect l="l" t="t" r="r" b="b"/>
                <a:pathLst>
                  <a:path w="13834" h="18473" extrusionOk="0">
                    <a:moveTo>
                      <a:pt x="2251" y="1"/>
                    </a:moveTo>
                    <a:lnTo>
                      <a:pt x="2251" y="3093"/>
                    </a:lnTo>
                    <a:cubicBezTo>
                      <a:pt x="2023" y="2902"/>
                      <a:pt x="1734" y="2807"/>
                      <a:pt x="1445" y="2807"/>
                    </a:cubicBezTo>
                    <a:cubicBezTo>
                      <a:pt x="1117" y="2807"/>
                      <a:pt x="788" y="2929"/>
                      <a:pt x="543" y="3174"/>
                    </a:cubicBezTo>
                    <a:lnTo>
                      <a:pt x="488" y="3228"/>
                    </a:lnTo>
                    <a:cubicBezTo>
                      <a:pt x="0" y="3717"/>
                      <a:pt x="0" y="4585"/>
                      <a:pt x="488" y="5073"/>
                    </a:cubicBezTo>
                    <a:lnTo>
                      <a:pt x="2251" y="6836"/>
                    </a:lnTo>
                    <a:lnTo>
                      <a:pt x="2251" y="12179"/>
                    </a:lnTo>
                    <a:lnTo>
                      <a:pt x="2251" y="15434"/>
                    </a:lnTo>
                    <a:lnTo>
                      <a:pt x="2251" y="15624"/>
                    </a:lnTo>
                    <a:cubicBezTo>
                      <a:pt x="2251" y="17170"/>
                      <a:pt x="3960" y="18472"/>
                      <a:pt x="6049" y="18472"/>
                    </a:cubicBezTo>
                    <a:cubicBezTo>
                      <a:pt x="8164" y="18472"/>
                      <a:pt x="9846" y="17170"/>
                      <a:pt x="9846" y="15624"/>
                    </a:cubicBezTo>
                    <a:cubicBezTo>
                      <a:pt x="9846" y="14783"/>
                      <a:pt x="9385" y="14024"/>
                      <a:pt x="8598" y="13481"/>
                    </a:cubicBezTo>
                    <a:lnTo>
                      <a:pt x="8707" y="13020"/>
                    </a:lnTo>
                    <a:cubicBezTo>
                      <a:pt x="8870" y="13020"/>
                      <a:pt x="9005" y="13047"/>
                      <a:pt x="9168" y="13047"/>
                    </a:cubicBezTo>
                    <a:lnTo>
                      <a:pt x="9385" y="13047"/>
                    </a:lnTo>
                    <a:cubicBezTo>
                      <a:pt x="11826" y="13047"/>
                      <a:pt x="13833" y="11040"/>
                      <a:pt x="13833" y="8599"/>
                    </a:cubicBezTo>
                    <a:lnTo>
                      <a:pt x="13833" y="1"/>
                    </a:lnTo>
                    <a:close/>
                  </a:path>
                </a:pathLst>
              </a:custGeom>
              <a:solidFill>
                <a:srgbClr val="F9C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62"/>
              <p:cNvSpPr/>
              <p:nvPr/>
            </p:nvSpPr>
            <p:spPr>
              <a:xfrm>
                <a:off x="2282575" y="1838300"/>
                <a:ext cx="78000" cy="7462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2985" extrusionOk="0">
                    <a:moveTo>
                      <a:pt x="0" y="1"/>
                    </a:moveTo>
                    <a:lnTo>
                      <a:pt x="55" y="1330"/>
                    </a:lnTo>
                    <a:lnTo>
                      <a:pt x="434" y="1737"/>
                    </a:lnTo>
                    <a:lnTo>
                      <a:pt x="1628" y="2985"/>
                    </a:lnTo>
                    <a:cubicBezTo>
                      <a:pt x="2252" y="2578"/>
                      <a:pt x="2713" y="1954"/>
                      <a:pt x="2930" y="1222"/>
                    </a:cubicBezTo>
                    <a:lnTo>
                      <a:pt x="3120" y="51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62"/>
              <p:cNvSpPr/>
              <p:nvPr/>
            </p:nvSpPr>
            <p:spPr>
              <a:xfrm>
                <a:off x="2248000" y="1640975"/>
                <a:ext cx="333650" cy="210925"/>
              </a:xfrm>
              <a:custGeom>
                <a:avLst/>
                <a:gdLst/>
                <a:ahLst/>
                <a:cxnLst/>
                <a:rect l="l" t="t" r="r" b="b"/>
                <a:pathLst>
                  <a:path w="13346" h="8437" extrusionOk="0">
                    <a:moveTo>
                      <a:pt x="6537" y="1"/>
                    </a:moveTo>
                    <a:cubicBezTo>
                      <a:pt x="2902" y="1"/>
                      <a:pt x="0" y="2930"/>
                      <a:pt x="0" y="6538"/>
                    </a:cubicBezTo>
                    <a:lnTo>
                      <a:pt x="0" y="8436"/>
                    </a:lnTo>
                    <a:lnTo>
                      <a:pt x="13318" y="8436"/>
                    </a:lnTo>
                    <a:lnTo>
                      <a:pt x="13318" y="6538"/>
                    </a:lnTo>
                    <a:cubicBezTo>
                      <a:pt x="13345" y="2903"/>
                      <a:pt x="10416" y="1"/>
                      <a:pt x="6781" y="1"/>
                    </a:cubicBez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62"/>
              <p:cNvSpPr/>
              <p:nvPr/>
            </p:nvSpPr>
            <p:spPr>
              <a:xfrm>
                <a:off x="2293425" y="1668775"/>
                <a:ext cx="358050" cy="183125"/>
              </a:xfrm>
              <a:custGeom>
                <a:avLst/>
                <a:gdLst/>
                <a:ahLst/>
                <a:cxnLst/>
                <a:rect l="l" t="t" r="r" b="b"/>
                <a:pathLst>
                  <a:path w="14322" h="7325" extrusionOk="0">
                    <a:moveTo>
                      <a:pt x="6971" y="1"/>
                    </a:moveTo>
                    <a:cubicBezTo>
                      <a:pt x="5778" y="1"/>
                      <a:pt x="4666" y="571"/>
                      <a:pt x="3988" y="1547"/>
                    </a:cubicBezTo>
                    <a:lnTo>
                      <a:pt x="0" y="7324"/>
                    </a:lnTo>
                    <a:lnTo>
                      <a:pt x="11528" y="7324"/>
                    </a:lnTo>
                    <a:lnTo>
                      <a:pt x="12694" y="5670"/>
                    </a:lnTo>
                    <a:cubicBezTo>
                      <a:pt x="14322" y="3256"/>
                      <a:pt x="12586" y="1"/>
                      <a:pt x="9684" y="1"/>
                    </a:cubicBezTo>
                    <a:close/>
                  </a:path>
                </a:pathLst>
              </a:custGeom>
              <a:solidFill>
                <a:srgbClr val="30A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62"/>
              <p:cNvSpPr/>
              <p:nvPr/>
            </p:nvSpPr>
            <p:spPr>
              <a:xfrm>
                <a:off x="1991000" y="2412650"/>
                <a:ext cx="192600" cy="561025"/>
              </a:xfrm>
              <a:custGeom>
                <a:avLst/>
                <a:gdLst/>
                <a:ahLst/>
                <a:cxnLst/>
                <a:rect l="l" t="t" r="r" b="b"/>
                <a:pathLst>
                  <a:path w="7704" h="22441" extrusionOk="0">
                    <a:moveTo>
                      <a:pt x="2062" y="1"/>
                    </a:moveTo>
                    <a:lnTo>
                      <a:pt x="2062" y="15326"/>
                    </a:lnTo>
                    <a:cubicBezTo>
                      <a:pt x="1790" y="15678"/>
                      <a:pt x="1438" y="16194"/>
                      <a:pt x="1356" y="16872"/>
                    </a:cubicBezTo>
                    <a:cubicBezTo>
                      <a:pt x="1221" y="17957"/>
                      <a:pt x="1356" y="19801"/>
                      <a:pt x="1356" y="19801"/>
                    </a:cubicBezTo>
                    <a:cubicBezTo>
                      <a:pt x="1356" y="19801"/>
                      <a:pt x="1151" y="19596"/>
                      <a:pt x="910" y="19596"/>
                    </a:cubicBezTo>
                    <a:cubicBezTo>
                      <a:pt x="790" y="19596"/>
                      <a:pt x="660" y="19647"/>
                      <a:pt x="543" y="19801"/>
                    </a:cubicBezTo>
                    <a:cubicBezTo>
                      <a:pt x="217" y="20289"/>
                      <a:pt x="0" y="21944"/>
                      <a:pt x="543" y="22215"/>
                    </a:cubicBezTo>
                    <a:cubicBezTo>
                      <a:pt x="694" y="22298"/>
                      <a:pt x="847" y="22327"/>
                      <a:pt x="1016" y="22327"/>
                    </a:cubicBezTo>
                    <a:cubicBezTo>
                      <a:pt x="1377" y="22327"/>
                      <a:pt x="1807" y="22196"/>
                      <a:pt x="2434" y="22196"/>
                    </a:cubicBezTo>
                    <a:cubicBezTo>
                      <a:pt x="2564" y="22196"/>
                      <a:pt x="2701" y="22202"/>
                      <a:pt x="2848" y="22215"/>
                    </a:cubicBezTo>
                    <a:cubicBezTo>
                      <a:pt x="3667" y="22290"/>
                      <a:pt x="4192" y="22441"/>
                      <a:pt x="4843" y="22441"/>
                    </a:cubicBezTo>
                    <a:cubicBezTo>
                      <a:pt x="5142" y="22441"/>
                      <a:pt x="5467" y="22409"/>
                      <a:pt x="5859" y="22324"/>
                    </a:cubicBezTo>
                    <a:cubicBezTo>
                      <a:pt x="7134" y="22052"/>
                      <a:pt x="7703" y="21781"/>
                      <a:pt x="7703" y="21076"/>
                    </a:cubicBezTo>
                    <a:lnTo>
                      <a:pt x="7703" y="17875"/>
                    </a:lnTo>
                    <a:lnTo>
                      <a:pt x="7703" y="15380"/>
                    </a:lnTo>
                    <a:lnTo>
                      <a:pt x="7703" y="1"/>
                    </a:lnTo>
                    <a:close/>
                  </a:path>
                </a:pathLst>
              </a:custGeom>
              <a:solidFill>
                <a:srgbClr val="F9C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62"/>
              <p:cNvSpPr/>
              <p:nvPr/>
            </p:nvSpPr>
            <p:spPr>
              <a:xfrm>
                <a:off x="2018125" y="2900775"/>
                <a:ext cx="17650" cy="394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579" extrusionOk="0">
                    <a:moveTo>
                      <a:pt x="258" y="1"/>
                    </a:moveTo>
                    <a:cubicBezTo>
                      <a:pt x="245" y="1"/>
                      <a:pt x="231" y="2"/>
                      <a:pt x="217" y="5"/>
                    </a:cubicBezTo>
                    <a:cubicBezTo>
                      <a:pt x="109" y="59"/>
                      <a:pt x="0" y="141"/>
                      <a:pt x="27" y="276"/>
                    </a:cubicBezTo>
                    <a:lnTo>
                      <a:pt x="244" y="1361"/>
                    </a:lnTo>
                    <a:cubicBezTo>
                      <a:pt x="271" y="1497"/>
                      <a:pt x="380" y="1578"/>
                      <a:pt x="488" y="1578"/>
                    </a:cubicBezTo>
                    <a:cubicBezTo>
                      <a:pt x="516" y="1578"/>
                      <a:pt x="516" y="1578"/>
                      <a:pt x="516" y="1551"/>
                    </a:cubicBezTo>
                    <a:cubicBezTo>
                      <a:pt x="624" y="1497"/>
                      <a:pt x="705" y="1388"/>
                      <a:pt x="678" y="1253"/>
                    </a:cubicBezTo>
                    <a:lnTo>
                      <a:pt x="488" y="195"/>
                    </a:lnTo>
                    <a:cubicBezTo>
                      <a:pt x="440" y="98"/>
                      <a:pt x="370" y="1"/>
                      <a:pt x="258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62"/>
              <p:cNvSpPr/>
              <p:nvPr/>
            </p:nvSpPr>
            <p:spPr>
              <a:xfrm>
                <a:off x="2037100" y="2149550"/>
                <a:ext cx="146500" cy="269225"/>
              </a:xfrm>
              <a:custGeom>
                <a:avLst/>
                <a:gdLst/>
                <a:ahLst/>
                <a:cxnLst/>
                <a:rect l="l" t="t" r="r" b="b"/>
                <a:pathLst>
                  <a:path w="5860" h="10769" extrusionOk="0">
                    <a:moveTo>
                      <a:pt x="5751" y="1"/>
                    </a:moveTo>
                    <a:cubicBezTo>
                      <a:pt x="2577" y="1"/>
                      <a:pt x="1" y="2578"/>
                      <a:pt x="1" y="5751"/>
                    </a:cubicBezTo>
                    <a:lnTo>
                      <a:pt x="1" y="10769"/>
                    </a:lnTo>
                    <a:lnTo>
                      <a:pt x="5859" y="10769"/>
                    </a:lnTo>
                    <a:lnTo>
                      <a:pt x="5859" y="1"/>
                    </a:ln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62"/>
              <p:cNvSpPr/>
              <p:nvPr/>
            </p:nvSpPr>
            <p:spPr>
              <a:xfrm>
                <a:off x="2581625" y="2149550"/>
                <a:ext cx="107150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8816" extrusionOk="0">
                    <a:moveTo>
                      <a:pt x="0" y="1"/>
                    </a:moveTo>
                    <a:lnTo>
                      <a:pt x="0" y="8816"/>
                    </a:lnTo>
                    <a:lnTo>
                      <a:pt x="4286" y="8816"/>
                    </a:lnTo>
                    <a:lnTo>
                      <a:pt x="4286" y="1"/>
                    </a:lnTo>
                    <a:close/>
                  </a:path>
                </a:pathLst>
              </a:custGeom>
              <a:solidFill>
                <a:srgbClr val="81D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62"/>
              <p:cNvSpPr/>
              <p:nvPr/>
            </p:nvSpPr>
            <p:spPr>
              <a:xfrm>
                <a:off x="2686725" y="1652300"/>
                <a:ext cx="310600" cy="645100"/>
              </a:xfrm>
              <a:custGeom>
                <a:avLst/>
                <a:gdLst/>
                <a:ahLst/>
                <a:cxnLst/>
                <a:rect l="l" t="t" r="r" b="b"/>
                <a:pathLst>
                  <a:path w="12424" h="25804" extrusionOk="0">
                    <a:moveTo>
                      <a:pt x="6809" y="1"/>
                    </a:moveTo>
                    <a:cubicBezTo>
                      <a:pt x="6494" y="1"/>
                      <a:pt x="6198" y="208"/>
                      <a:pt x="6076" y="524"/>
                    </a:cubicBezTo>
                    <a:cubicBezTo>
                      <a:pt x="6076" y="524"/>
                      <a:pt x="4584" y="4240"/>
                      <a:pt x="4205" y="6546"/>
                    </a:cubicBezTo>
                    <a:lnTo>
                      <a:pt x="3852" y="8689"/>
                    </a:lnTo>
                    <a:lnTo>
                      <a:pt x="2794" y="7414"/>
                    </a:lnTo>
                    <a:cubicBezTo>
                      <a:pt x="2643" y="7212"/>
                      <a:pt x="2398" y="7115"/>
                      <a:pt x="2156" y="7115"/>
                    </a:cubicBezTo>
                    <a:cubicBezTo>
                      <a:pt x="2008" y="7115"/>
                      <a:pt x="1860" y="7152"/>
                      <a:pt x="1736" y="7224"/>
                    </a:cubicBezTo>
                    <a:cubicBezTo>
                      <a:pt x="1357" y="7468"/>
                      <a:pt x="1248" y="7956"/>
                      <a:pt x="1465" y="8309"/>
                    </a:cubicBezTo>
                    <a:lnTo>
                      <a:pt x="3635" y="12025"/>
                    </a:lnTo>
                    <a:cubicBezTo>
                      <a:pt x="3825" y="12513"/>
                      <a:pt x="4177" y="12974"/>
                      <a:pt x="4611" y="13300"/>
                    </a:cubicBezTo>
                    <a:lnTo>
                      <a:pt x="3472" y="20189"/>
                    </a:lnTo>
                    <a:lnTo>
                      <a:pt x="0" y="20189"/>
                    </a:lnTo>
                    <a:lnTo>
                      <a:pt x="0" y="25804"/>
                    </a:lnTo>
                    <a:lnTo>
                      <a:pt x="6402" y="25804"/>
                    </a:lnTo>
                    <a:lnTo>
                      <a:pt x="6402" y="25777"/>
                    </a:lnTo>
                    <a:cubicBezTo>
                      <a:pt x="7622" y="25614"/>
                      <a:pt x="8626" y="24692"/>
                      <a:pt x="8843" y="23417"/>
                    </a:cubicBezTo>
                    <a:lnTo>
                      <a:pt x="10579" y="13056"/>
                    </a:lnTo>
                    <a:cubicBezTo>
                      <a:pt x="11067" y="12567"/>
                      <a:pt x="11392" y="11943"/>
                      <a:pt x="11528" y="11211"/>
                    </a:cubicBezTo>
                    <a:lnTo>
                      <a:pt x="12070" y="7902"/>
                    </a:lnTo>
                    <a:cubicBezTo>
                      <a:pt x="12423" y="6139"/>
                      <a:pt x="12287" y="2884"/>
                      <a:pt x="12287" y="2884"/>
                    </a:cubicBezTo>
                    <a:cubicBezTo>
                      <a:pt x="12287" y="2532"/>
                      <a:pt x="12043" y="2206"/>
                      <a:pt x="11664" y="2179"/>
                    </a:cubicBezTo>
                    <a:cubicBezTo>
                      <a:pt x="11629" y="2174"/>
                      <a:pt x="11595" y="2172"/>
                      <a:pt x="11561" y="2172"/>
                    </a:cubicBezTo>
                    <a:cubicBezTo>
                      <a:pt x="11203" y="2172"/>
                      <a:pt x="10924" y="2431"/>
                      <a:pt x="10850" y="2803"/>
                    </a:cubicBezTo>
                    <a:lnTo>
                      <a:pt x="10958" y="1718"/>
                    </a:lnTo>
                    <a:cubicBezTo>
                      <a:pt x="10985" y="1338"/>
                      <a:pt x="10714" y="985"/>
                      <a:pt x="10362" y="931"/>
                    </a:cubicBezTo>
                    <a:cubicBezTo>
                      <a:pt x="10311" y="920"/>
                      <a:pt x="10261" y="914"/>
                      <a:pt x="10213" y="914"/>
                    </a:cubicBezTo>
                    <a:cubicBezTo>
                      <a:pt x="9927" y="914"/>
                      <a:pt x="9691" y="1110"/>
                      <a:pt x="9575" y="1365"/>
                    </a:cubicBezTo>
                    <a:lnTo>
                      <a:pt x="9602" y="1202"/>
                    </a:lnTo>
                    <a:cubicBezTo>
                      <a:pt x="9684" y="796"/>
                      <a:pt x="9412" y="416"/>
                      <a:pt x="9005" y="362"/>
                    </a:cubicBezTo>
                    <a:cubicBezTo>
                      <a:pt x="8956" y="351"/>
                      <a:pt x="8907" y="346"/>
                      <a:pt x="8858" y="346"/>
                    </a:cubicBezTo>
                    <a:cubicBezTo>
                      <a:pt x="8532" y="346"/>
                      <a:pt x="8232" y="574"/>
                      <a:pt x="8137" y="904"/>
                    </a:cubicBezTo>
                    <a:lnTo>
                      <a:pt x="6619" y="6410"/>
                    </a:lnTo>
                    <a:lnTo>
                      <a:pt x="7541" y="850"/>
                    </a:lnTo>
                    <a:cubicBezTo>
                      <a:pt x="7595" y="443"/>
                      <a:pt x="7324" y="90"/>
                      <a:pt x="6917" y="9"/>
                    </a:cubicBezTo>
                    <a:cubicBezTo>
                      <a:pt x="6881" y="3"/>
                      <a:pt x="6845" y="1"/>
                      <a:pt x="6809" y="1"/>
                    </a:cubicBezTo>
                    <a:close/>
                  </a:path>
                </a:pathLst>
              </a:custGeom>
              <a:solidFill>
                <a:srgbClr val="F9C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62"/>
              <p:cNvSpPr/>
              <p:nvPr/>
            </p:nvSpPr>
            <p:spPr>
              <a:xfrm>
                <a:off x="2776900" y="1862125"/>
                <a:ext cx="106500" cy="94875"/>
              </a:xfrm>
              <a:custGeom>
                <a:avLst/>
                <a:gdLst/>
                <a:ahLst/>
                <a:cxnLst/>
                <a:rect l="l" t="t" r="r" b="b"/>
                <a:pathLst>
                  <a:path w="4260" h="3795" extrusionOk="0">
                    <a:moveTo>
                      <a:pt x="241" y="0"/>
                    </a:moveTo>
                    <a:cubicBezTo>
                      <a:pt x="186" y="0"/>
                      <a:pt x="131" y="15"/>
                      <a:pt x="82" y="52"/>
                    </a:cubicBezTo>
                    <a:cubicBezTo>
                      <a:pt x="28" y="160"/>
                      <a:pt x="1" y="296"/>
                      <a:pt x="82" y="404"/>
                    </a:cubicBezTo>
                    <a:lnTo>
                      <a:pt x="814" y="1136"/>
                    </a:lnTo>
                    <a:lnTo>
                      <a:pt x="923" y="1136"/>
                    </a:lnTo>
                    <a:cubicBezTo>
                      <a:pt x="926" y="1136"/>
                      <a:pt x="943" y="1136"/>
                      <a:pt x="972" y="1136"/>
                    </a:cubicBezTo>
                    <a:cubicBezTo>
                      <a:pt x="1191" y="1136"/>
                      <a:pt x="2089" y="1178"/>
                      <a:pt x="2903" y="1896"/>
                    </a:cubicBezTo>
                    <a:cubicBezTo>
                      <a:pt x="3798" y="2710"/>
                      <a:pt x="3663" y="3496"/>
                      <a:pt x="3663" y="3523"/>
                    </a:cubicBezTo>
                    <a:cubicBezTo>
                      <a:pt x="3608" y="3659"/>
                      <a:pt x="3690" y="3767"/>
                      <a:pt x="3825" y="3795"/>
                    </a:cubicBezTo>
                    <a:lnTo>
                      <a:pt x="3852" y="3795"/>
                    </a:lnTo>
                    <a:cubicBezTo>
                      <a:pt x="3988" y="3795"/>
                      <a:pt x="4069" y="3713"/>
                      <a:pt x="4096" y="3550"/>
                    </a:cubicBezTo>
                    <a:cubicBezTo>
                      <a:pt x="4096" y="3523"/>
                      <a:pt x="4259" y="2493"/>
                      <a:pt x="3174" y="1516"/>
                    </a:cubicBezTo>
                    <a:cubicBezTo>
                      <a:pt x="2306" y="702"/>
                      <a:pt x="1303" y="648"/>
                      <a:pt x="977" y="648"/>
                    </a:cubicBezTo>
                    <a:lnTo>
                      <a:pt x="435" y="52"/>
                    </a:lnTo>
                    <a:cubicBezTo>
                      <a:pt x="375" y="22"/>
                      <a:pt x="308" y="0"/>
                      <a:pt x="241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62"/>
              <p:cNvSpPr/>
              <p:nvPr/>
            </p:nvSpPr>
            <p:spPr>
              <a:xfrm>
                <a:off x="2814200" y="1794750"/>
                <a:ext cx="160050" cy="51725"/>
              </a:xfrm>
              <a:custGeom>
                <a:avLst/>
                <a:gdLst/>
                <a:ahLst/>
                <a:cxnLst/>
                <a:rect l="l" t="t" r="r" b="b"/>
                <a:pathLst>
                  <a:path w="6402" h="2069" extrusionOk="0">
                    <a:moveTo>
                      <a:pt x="243" y="0"/>
                    </a:moveTo>
                    <a:cubicBezTo>
                      <a:pt x="148" y="0"/>
                      <a:pt x="50" y="57"/>
                      <a:pt x="28" y="170"/>
                    </a:cubicBezTo>
                    <a:cubicBezTo>
                      <a:pt x="1" y="278"/>
                      <a:pt x="55" y="414"/>
                      <a:pt x="190" y="441"/>
                    </a:cubicBezTo>
                    <a:lnTo>
                      <a:pt x="6103" y="2068"/>
                    </a:lnTo>
                    <a:lnTo>
                      <a:pt x="6158" y="2068"/>
                    </a:lnTo>
                    <a:cubicBezTo>
                      <a:pt x="6266" y="2068"/>
                      <a:pt x="6375" y="2014"/>
                      <a:pt x="6375" y="1906"/>
                    </a:cubicBezTo>
                    <a:cubicBezTo>
                      <a:pt x="6402" y="1797"/>
                      <a:pt x="6348" y="1662"/>
                      <a:pt x="6212" y="1634"/>
                    </a:cubicBezTo>
                    <a:lnTo>
                      <a:pt x="299" y="7"/>
                    </a:lnTo>
                    <a:cubicBezTo>
                      <a:pt x="281" y="2"/>
                      <a:pt x="262" y="0"/>
                      <a:pt x="243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62"/>
              <p:cNvSpPr/>
              <p:nvPr/>
            </p:nvSpPr>
            <p:spPr>
              <a:xfrm>
                <a:off x="2899650" y="1678950"/>
                <a:ext cx="33250" cy="14990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5996" extrusionOk="0">
                    <a:moveTo>
                      <a:pt x="1112" y="1"/>
                    </a:moveTo>
                    <a:cubicBezTo>
                      <a:pt x="977" y="1"/>
                      <a:pt x="868" y="55"/>
                      <a:pt x="841" y="191"/>
                    </a:cubicBezTo>
                    <a:lnTo>
                      <a:pt x="0" y="5724"/>
                    </a:lnTo>
                    <a:cubicBezTo>
                      <a:pt x="0" y="5860"/>
                      <a:pt x="82" y="5968"/>
                      <a:pt x="190" y="5995"/>
                    </a:cubicBezTo>
                    <a:lnTo>
                      <a:pt x="244" y="5995"/>
                    </a:lnTo>
                    <a:cubicBezTo>
                      <a:pt x="353" y="5995"/>
                      <a:pt x="434" y="5941"/>
                      <a:pt x="461" y="5805"/>
                    </a:cubicBezTo>
                    <a:lnTo>
                      <a:pt x="1329" y="272"/>
                    </a:lnTo>
                    <a:cubicBezTo>
                      <a:pt x="1329" y="136"/>
                      <a:pt x="1248" y="28"/>
                      <a:pt x="1112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62"/>
              <p:cNvSpPr/>
              <p:nvPr/>
            </p:nvSpPr>
            <p:spPr>
              <a:xfrm>
                <a:off x="2937625" y="1707450"/>
                <a:ext cx="27150" cy="13225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5290" extrusionOk="0">
                    <a:moveTo>
                      <a:pt x="895" y="0"/>
                    </a:moveTo>
                    <a:cubicBezTo>
                      <a:pt x="760" y="0"/>
                      <a:pt x="624" y="81"/>
                      <a:pt x="624" y="217"/>
                    </a:cubicBezTo>
                    <a:lnTo>
                      <a:pt x="0" y="5018"/>
                    </a:lnTo>
                    <a:cubicBezTo>
                      <a:pt x="0" y="5154"/>
                      <a:pt x="82" y="5262"/>
                      <a:pt x="244" y="5289"/>
                    </a:cubicBezTo>
                    <a:cubicBezTo>
                      <a:pt x="353" y="5289"/>
                      <a:pt x="461" y="5235"/>
                      <a:pt x="488" y="5099"/>
                    </a:cubicBezTo>
                    <a:lnTo>
                      <a:pt x="1085" y="271"/>
                    </a:lnTo>
                    <a:cubicBezTo>
                      <a:pt x="1085" y="136"/>
                      <a:pt x="1031" y="0"/>
                      <a:pt x="895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62"/>
              <p:cNvSpPr/>
              <p:nvPr/>
            </p:nvSpPr>
            <p:spPr>
              <a:xfrm>
                <a:off x="2379550" y="2991750"/>
                <a:ext cx="11550" cy="26312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0525" extrusionOk="0">
                    <a:moveTo>
                      <a:pt x="217" y="1"/>
                    </a:moveTo>
                    <a:cubicBezTo>
                      <a:pt x="82" y="1"/>
                      <a:pt x="0" y="109"/>
                      <a:pt x="0" y="245"/>
                    </a:cubicBezTo>
                    <a:lnTo>
                      <a:pt x="0" y="10280"/>
                    </a:lnTo>
                    <a:cubicBezTo>
                      <a:pt x="0" y="10416"/>
                      <a:pt x="82" y="10525"/>
                      <a:pt x="217" y="10525"/>
                    </a:cubicBezTo>
                    <a:cubicBezTo>
                      <a:pt x="326" y="10525"/>
                      <a:pt x="434" y="10416"/>
                      <a:pt x="461" y="10280"/>
                    </a:cubicBezTo>
                    <a:lnTo>
                      <a:pt x="461" y="245"/>
                    </a:lnTo>
                    <a:cubicBezTo>
                      <a:pt x="461" y="109"/>
                      <a:pt x="353" y="1"/>
                      <a:pt x="217" y="1"/>
                    </a:cubicBezTo>
                    <a:close/>
                  </a:path>
                </a:pathLst>
              </a:custGeom>
              <a:solidFill>
                <a:srgbClr val="4CC3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62"/>
              <p:cNvSpPr/>
              <p:nvPr/>
            </p:nvSpPr>
            <p:spPr>
              <a:xfrm>
                <a:off x="2576200" y="2259400"/>
                <a:ext cx="21725" cy="1159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4639" extrusionOk="0">
                    <a:moveTo>
                      <a:pt x="190" y="1"/>
                    </a:moveTo>
                    <a:cubicBezTo>
                      <a:pt x="54" y="1"/>
                      <a:pt x="0" y="109"/>
                      <a:pt x="0" y="245"/>
                    </a:cubicBezTo>
                    <a:lnTo>
                      <a:pt x="407" y="4449"/>
                    </a:lnTo>
                    <a:cubicBezTo>
                      <a:pt x="434" y="4530"/>
                      <a:pt x="515" y="4639"/>
                      <a:pt x="624" y="4639"/>
                    </a:cubicBezTo>
                    <a:cubicBezTo>
                      <a:pt x="814" y="4639"/>
                      <a:pt x="868" y="4558"/>
                      <a:pt x="841" y="4422"/>
                    </a:cubicBezTo>
                    <a:lnTo>
                      <a:pt x="434" y="218"/>
                    </a:lnTo>
                    <a:cubicBezTo>
                      <a:pt x="434" y="82"/>
                      <a:pt x="326" y="1"/>
                      <a:pt x="190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62"/>
              <p:cNvSpPr/>
              <p:nvPr/>
            </p:nvSpPr>
            <p:spPr>
              <a:xfrm>
                <a:off x="2178150" y="2266875"/>
                <a:ext cx="10875" cy="15260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6104" extrusionOk="0">
                    <a:moveTo>
                      <a:pt x="0" y="0"/>
                    </a:moveTo>
                    <a:lnTo>
                      <a:pt x="0" y="6103"/>
                    </a:lnTo>
                    <a:lnTo>
                      <a:pt x="434" y="6103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62"/>
              <p:cNvSpPr/>
              <p:nvPr/>
            </p:nvSpPr>
            <p:spPr>
              <a:xfrm>
                <a:off x="1220000" y="2149550"/>
                <a:ext cx="397375" cy="726275"/>
              </a:xfrm>
              <a:custGeom>
                <a:avLst/>
                <a:gdLst/>
                <a:ahLst/>
                <a:cxnLst/>
                <a:rect l="l" t="t" r="r" b="b"/>
                <a:pathLst>
                  <a:path w="15895" h="29051" extrusionOk="0">
                    <a:moveTo>
                      <a:pt x="15895" y="1"/>
                    </a:moveTo>
                    <a:lnTo>
                      <a:pt x="0" y="164"/>
                    </a:lnTo>
                    <a:lnTo>
                      <a:pt x="0" y="29050"/>
                    </a:lnTo>
                    <a:lnTo>
                      <a:pt x="15895" y="29050"/>
                    </a:lnTo>
                    <a:lnTo>
                      <a:pt x="15895" y="1"/>
                    </a:lnTo>
                    <a:close/>
                  </a:path>
                </a:pathLst>
              </a:custGeom>
              <a:solidFill>
                <a:srgbClr val="F089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62"/>
              <p:cNvSpPr/>
              <p:nvPr/>
            </p:nvSpPr>
            <p:spPr>
              <a:xfrm>
                <a:off x="1228125" y="2149550"/>
                <a:ext cx="373675" cy="195425"/>
              </a:xfrm>
              <a:custGeom>
                <a:avLst/>
                <a:gdLst/>
                <a:ahLst/>
                <a:cxnLst/>
                <a:rect l="l" t="t" r="r" b="b"/>
                <a:pathLst>
                  <a:path w="14947" h="7817" extrusionOk="0">
                    <a:moveTo>
                      <a:pt x="1574" y="1"/>
                    </a:moveTo>
                    <a:cubicBezTo>
                      <a:pt x="1574" y="1"/>
                      <a:pt x="1" y="299"/>
                      <a:pt x="28" y="1899"/>
                    </a:cubicBezTo>
                    <a:cubicBezTo>
                      <a:pt x="82" y="3445"/>
                      <a:pt x="2551" y="3201"/>
                      <a:pt x="2930" y="4883"/>
                    </a:cubicBezTo>
                    <a:cubicBezTo>
                      <a:pt x="3241" y="6339"/>
                      <a:pt x="3992" y="7817"/>
                      <a:pt x="5370" y="7817"/>
                    </a:cubicBezTo>
                    <a:cubicBezTo>
                      <a:pt x="5558" y="7817"/>
                      <a:pt x="5757" y="7790"/>
                      <a:pt x="5968" y="7731"/>
                    </a:cubicBezTo>
                    <a:cubicBezTo>
                      <a:pt x="7609" y="7251"/>
                      <a:pt x="7840" y="5973"/>
                      <a:pt x="9482" y="5973"/>
                    </a:cubicBezTo>
                    <a:cubicBezTo>
                      <a:pt x="9605" y="5973"/>
                      <a:pt x="9735" y="5980"/>
                      <a:pt x="9874" y="5995"/>
                    </a:cubicBezTo>
                    <a:cubicBezTo>
                      <a:pt x="10768" y="6082"/>
                      <a:pt x="11735" y="6254"/>
                      <a:pt x="12560" y="6254"/>
                    </a:cubicBezTo>
                    <a:cubicBezTo>
                      <a:pt x="13539" y="6254"/>
                      <a:pt x="14319" y="6012"/>
                      <a:pt x="14539" y="5100"/>
                    </a:cubicBezTo>
                    <a:cubicBezTo>
                      <a:pt x="14946" y="3445"/>
                      <a:pt x="13943" y="2578"/>
                      <a:pt x="13915" y="1628"/>
                    </a:cubicBezTo>
                    <a:cubicBezTo>
                      <a:pt x="13861" y="679"/>
                      <a:pt x="14865" y="1140"/>
                      <a:pt x="146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62"/>
              <p:cNvSpPr/>
              <p:nvPr/>
            </p:nvSpPr>
            <p:spPr>
              <a:xfrm>
                <a:off x="1394950" y="1788125"/>
                <a:ext cx="158700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6348" h="8979" extrusionOk="0">
                    <a:moveTo>
                      <a:pt x="5317" y="1"/>
                    </a:moveTo>
                    <a:lnTo>
                      <a:pt x="0" y="896"/>
                    </a:lnTo>
                    <a:lnTo>
                      <a:pt x="4557" y="8979"/>
                    </a:lnTo>
                    <a:cubicBezTo>
                      <a:pt x="4557" y="8979"/>
                      <a:pt x="5154" y="8653"/>
                      <a:pt x="5723" y="7161"/>
                    </a:cubicBezTo>
                    <a:cubicBezTo>
                      <a:pt x="6320" y="5670"/>
                      <a:pt x="6347" y="1655"/>
                      <a:pt x="6347" y="1655"/>
                    </a:cubicBezTo>
                    <a:lnTo>
                      <a:pt x="5317" y="1"/>
                    </a:ln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62"/>
              <p:cNvSpPr/>
              <p:nvPr/>
            </p:nvSpPr>
            <p:spPr>
              <a:xfrm>
                <a:off x="1220000" y="1805075"/>
                <a:ext cx="344500" cy="458425"/>
              </a:xfrm>
              <a:custGeom>
                <a:avLst/>
                <a:gdLst/>
                <a:ahLst/>
                <a:cxnLst/>
                <a:rect l="l" t="t" r="r" b="b"/>
                <a:pathLst>
                  <a:path w="13780" h="18337" extrusionOk="0">
                    <a:moveTo>
                      <a:pt x="0" y="1"/>
                    </a:moveTo>
                    <a:lnTo>
                      <a:pt x="0" y="8626"/>
                    </a:lnTo>
                    <a:cubicBezTo>
                      <a:pt x="0" y="11067"/>
                      <a:pt x="1980" y="13047"/>
                      <a:pt x="4422" y="13047"/>
                    </a:cubicBezTo>
                    <a:lnTo>
                      <a:pt x="4639" y="13047"/>
                    </a:lnTo>
                    <a:cubicBezTo>
                      <a:pt x="4801" y="13047"/>
                      <a:pt x="4937" y="13047"/>
                      <a:pt x="5100" y="13020"/>
                    </a:cubicBezTo>
                    <a:lnTo>
                      <a:pt x="5181" y="13400"/>
                    </a:lnTo>
                    <a:cubicBezTo>
                      <a:pt x="4394" y="13915"/>
                      <a:pt x="3933" y="14675"/>
                      <a:pt x="3933" y="15489"/>
                    </a:cubicBezTo>
                    <a:cubicBezTo>
                      <a:pt x="3933" y="17062"/>
                      <a:pt x="5615" y="18337"/>
                      <a:pt x="7731" y="18337"/>
                    </a:cubicBezTo>
                    <a:cubicBezTo>
                      <a:pt x="9819" y="18337"/>
                      <a:pt x="11501" y="17062"/>
                      <a:pt x="11501" y="15489"/>
                    </a:cubicBezTo>
                    <a:lnTo>
                      <a:pt x="11501" y="15326"/>
                    </a:lnTo>
                    <a:lnTo>
                      <a:pt x="11501" y="6809"/>
                    </a:lnTo>
                    <a:lnTo>
                      <a:pt x="13291" y="5100"/>
                    </a:lnTo>
                    <a:cubicBezTo>
                      <a:pt x="13779" y="4585"/>
                      <a:pt x="13779" y="3744"/>
                      <a:pt x="13291" y="3229"/>
                    </a:cubicBezTo>
                    <a:lnTo>
                      <a:pt x="13237" y="3201"/>
                    </a:lnTo>
                    <a:cubicBezTo>
                      <a:pt x="12989" y="2939"/>
                      <a:pt x="12654" y="2810"/>
                      <a:pt x="12322" y="2810"/>
                    </a:cubicBezTo>
                    <a:cubicBezTo>
                      <a:pt x="12037" y="2810"/>
                      <a:pt x="11754" y="2905"/>
                      <a:pt x="11528" y="3093"/>
                    </a:cubicBezTo>
                    <a:lnTo>
                      <a:pt x="11528" y="1"/>
                    </a:lnTo>
                    <a:close/>
                  </a:path>
                </a:pathLst>
              </a:custGeom>
              <a:solidFill>
                <a:srgbClr val="F9C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62"/>
              <p:cNvSpPr/>
              <p:nvPr/>
            </p:nvSpPr>
            <p:spPr>
              <a:xfrm>
                <a:off x="1413250" y="2108200"/>
                <a:ext cx="94975" cy="81400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3256" extrusionOk="0">
                    <a:moveTo>
                      <a:pt x="1" y="0"/>
                    </a:moveTo>
                    <a:lnTo>
                      <a:pt x="1" y="3255"/>
                    </a:lnTo>
                    <a:lnTo>
                      <a:pt x="3798" y="3255"/>
                    </a:lnTo>
                    <a:lnTo>
                      <a:pt x="3798" y="0"/>
                    </a:lnTo>
                    <a:close/>
                  </a:path>
                </a:pathLst>
              </a:custGeom>
              <a:solidFill>
                <a:srgbClr val="F9C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62"/>
              <p:cNvSpPr/>
              <p:nvPr/>
            </p:nvSpPr>
            <p:spPr>
              <a:xfrm>
                <a:off x="1220000" y="1680325"/>
                <a:ext cx="420450" cy="178350"/>
              </a:xfrm>
              <a:custGeom>
                <a:avLst/>
                <a:gdLst/>
                <a:ahLst/>
                <a:cxnLst/>
                <a:rect l="l" t="t" r="r" b="b"/>
                <a:pathLst>
                  <a:path w="16818" h="7134" extrusionOk="0">
                    <a:moveTo>
                      <a:pt x="4964" y="0"/>
                    </a:moveTo>
                    <a:cubicBezTo>
                      <a:pt x="2225" y="0"/>
                      <a:pt x="0" y="2251"/>
                      <a:pt x="0" y="4991"/>
                    </a:cubicBezTo>
                    <a:lnTo>
                      <a:pt x="13101" y="6862"/>
                    </a:lnTo>
                    <a:cubicBezTo>
                      <a:pt x="13454" y="7025"/>
                      <a:pt x="13834" y="7134"/>
                      <a:pt x="14240" y="7134"/>
                    </a:cubicBezTo>
                    <a:cubicBezTo>
                      <a:pt x="15651" y="7134"/>
                      <a:pt x="16817" y="5967"/>
                      <a:pt x="16817" y="4557"/>
                    </a:cubicBezTo>
                    <a:cubicBezTo>
                      <a:pt x="16817" y="3119"/>
                      <a:pt x="15651" y="1899"/>
                      <a:pt x="14240" y="1899"/>
                    </a:cubicBezTo>
                    <a:cubicBezTo>
                      <a:pt x="13372" y="1899"/>
                      <a:pt x="12613" y="2306"/>
                      <a:pt x="12125" y="2984"/>
                    </a:cubicBezTo>
                    <a:cubicBezTo>
                      <a:pt x="10877" y="1194"/>
                      <a:pt x="8816" y="0"/>
                      <a:pt x="6429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62"/>
              <p:cNvSpPr/>
              <p:nvPr/>
            </p:nvSpPr>
            <p:spPr>
              <a:xfrm>
                <a:off x="1617350" y="2411975"/>
                <a:ext cx="191250" cy="560375"/>
              </a:xfrm>
              <a:custGeom>
                <a:avLst/>
                <a:gdLst/>
                <a:ahLst/>
                <a:cxnLst/>
                <a:rect l="l" t="t" r="r" b="b"/>
                <a:pathLst>
                  <a:path w="7650" h="22415" extrusionOk="0">
                    <a:moveTo>
                      <a:pt x="1" y="1"/>
                    </a:moveTo>
                    <a:lnTo>
                      <a:pt x="1" y="15353"/>
                    </a:lnTo>
                    <a:lnTo>
                      <a:pt x="1" y="17875"/>
                    </a:lnTo>
                    <a:lnTo>
                      <a:pt x="1" y="21049"/>
                    </a:lnTo>
                    <a:cubicBezTo>
                      <a:pt x="1" y="21781"/>
                      <a:pt x="598" y="22025"/>
                      <a:pt x="1818" y="22296"/>
                    </a:cubicBezTo>
                    <a:cubicBezTo>
                      <a:pt x="2224" y="22383"/>
                      <a:pt x="2559" y="22414"/>
                      <a:pt x="2865" y="22414"/>
                    </a:cubicBezTo>
                    <a:cubicBezTo>
                      <a:pt x="3519" y="22414"/>
                      <a:pt x="4043" y="22271"/>
                      <a:pt x="4856" y="22215"/>
                    </a:cubicBezTo>
                    <a:cubicBezTo>
                      <a:pt x="5000" y="22202"/>
                      <a:pt x="5135" y="22196"/>
                      <a:pt x="5262" y="22196"/>
                    </a:cubicBezTo>
                    <a:cubicBezTo>
                      <a:pt x="5881" y="22196"/>
                      <a:pt x="6318" y="22327"/>
                      <a:pt x="6684" y="22327"/>
                    </a:cubicBezTo>
                    <a:cubicBezTo>
                      <a:pt x="6855" y="22327"/>
                      <a:pt x="7010" y="22298"/>
                      <a:pt x="7162" y="22215"/>
                    </a:cubicBezTo>
                    <a:cubicBezTo>
                      <a:pt x="7650" y="21944"/>
                      <a:pt x="7460" y="20316"/>
                      <a:pt x="7162" y="19801"/>
                    </a:cubicBezTo>
                    <a:cubicBezTo>
                      <a:pt x="7053" y="19647"/>
                      <a:pt x="6927" y="19596"/>
                      <a:pt x="6806" y="19596"/>
                    </a:cubicBezTo>
                    <a:cubicBezTo>
                      <a:pt x="6565" y="19596"/>
                      <a:pt x="6348" y="19801"/>
                      <a:pt x="6348" y="19801"/>
                    </a:cubicBezTo>
                    <a:cubicBezTo>
                      <a:pt x="6348" y="19801"/>
                      <a:pt x="6484" y="17929"/>
                      <a:pt x="6348" y="16845"/>
                    </a:cubicBezTo>
                    <a:cubicBezTo>
                      <a:pt x="6267" y="16221"/>
                      <a:pt x="5887" y="15678"/>
                      <a:pt x="5616" y="15326"/>
                    </a:cubicBezTo>
                    <a:lnTo>
                      <a:pt x="5616" y="1"/>
                    </a:lnTo>
                    <a:close/>
                  </a:path>
                </a:pathLst>
              </a:custGeom>
              <a:solidFill>
                <a:srgbClr val="F9C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62"/>
              <p:cNvSpPr/>
              <p:nvPr/>
            </p:nvSpPr>
            <p:spPr>
              <a:xfrm>
                <a:off x="1764500" y="2901825"/>
                <a:ext cx="18350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1537" extrusionOk="0">
                    <a:moveTo>
                      <a:pt x="433" y="0"/>
                    </a:moveTo>
                    <a:cubicBezTo>
                      <a:pt x="338" y="0"/>
                      <a:pt x="266" y="73"/>
                      <a:pt x="245" y="180"/>
                    </a:cubicBezTo>
                    <a:lnTo>
                      <a:pt x="55" y="1265"/>
                    </a:lnTo>
                    <a:cubicBezTo>
                      <a:pt x="1" y="1400"/>
                      <a:pt x="82" y="1509"/>
                      <a:pt x="218" y="1536"/>
                    </a:cubicBezTo>
                    <a:lnTo>
                      <a:pt x="245" y="1536"/>
                    </a:lnTo>
                    <a:cubicBezTo>
                      <a:pt x="353" y="1536"/>
                      <a:pt x="462" y="1455"/>
                      <a:pt x="489" y="1373"/>
                    </a:cubicBezTo>
                    <a:lnTo>
                      <a:pt x="679" y="288"/>
                    </a:lnTo>
                    <a:cubicBezTo>
                      <a:pt x="733" y="153"/>
                      <a:pt x="652" y="44"/>
                      <a:pt x="516" y="17"/>
                    </a:cubicBezTo>
                    <a:cubicBezTo>
                      <a:pt x="487" y="6"/>
                      <a:pt x="459" y="0"/>
                      <a:pt x="433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62"/>
              <p:cNvSpPr/>
              <p:nvPr/>
            </p:nvSpPr>
            <p:spPr>
              <a:xfrm>
                <a:off x="1597700" y="2150225"/>
                <a:ext cx="166150" cy="609650"/>
              </a:xfrm>
              <a:custGeom>
                <a:avLst/>
                <a:gdLst/>
                <a:ahLst/>
                <a:cxnLst/>
                <a:rect l="l" t="t" r="r" b="b"/>
                <a:pathLst>
                  <a:path w="6646" h="24386" extrusionOk="0">
                    <a:moveTo>
                      <a:pt x="760" y="1"/>
                    </a:moveTo>
                    <a:lnTo>
                      <a:pt x="0" y="24385"/>
                    </a:lnTo>
                    <a:lnTo>
                      <a:pt x="6646" y="24385"/>
                    </a:lnTo>
                    <a:lnTo>
                      <a:pt x="6646" y="5290"/>
                    </a:lnTo>
                    <a:cubicBezTo>
                      <a:pt x="6646" y="2361"/>
                      <a:pt x="4286" y="1"/>
                      <a:pt x="1357" y="1"/>
                    </a:cubicBezTo>
                    <a:close/>
                  </a:path>
                </a:pathLst>
              </a:custGeom>
              <a:solidFill>
                <a:srgbClr val="F089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62"/>
              <p:cNvSpPr/>
              <p:nvPr/>
            </p:nvSpPr>
            <p:spPr>
              <a:xfrm>
                <a:off x="1078950" y="2411975"/>
                <a:ext cx="191925" cy="560375"/>
              </a:xfrm>
              <a:custGeom>
                <a:avLst/>
                <a:gdLst/>
                <a:ahLst/>
                <a:cxnLst/>
                <a:rect l="l" t="t" r="r" b="b"/>
                <a:pathLst>
                  <a:path w="7677" h="22415" extrusionOk="0">
                    <a:moveTo>
                      <a:pt x="1" y="1"/>
                    </a:moveTo>
                    <a:lnTo>
                      <a:pt x="1" y="17875"/>
                    </a:lnTo>
                    <a:lnTo>
                      <a:pt x="1" y="21049"/>
                    </a:lnTo>
                    <a:cubicBezTo>
                      <a:pt x="1" y="21781"/>
                      <a:pt x="624" y="22025"/>
                      <a:pt x="1845" y="22296"/>
                    </a:cubicBezTo>
                    <a:cubicBezTo>
                      <a:pt x="2242" y="22383"/>
                      <a:pt x="2571" y="22414"/>
                      <a:pt x="2873" y="22414"/>
                    </a:cubicBezTo>
                    <a:cubicBezTo>
                      <a:pt x="3519" y="22414"/>
                      <a:pt x="4042" y="22271"/>
                      <a:pt x="4856" y="22215"/>
                    </a:cubicBezTo>
                    <a:cubicBezTo>
                      <a:pt x="5003" y="22202"/>
                      <a:pt x="5140" y="22196"/>
                      <a:pt x="5270" y="22196"/>
                    </a:cubicBezTo>
                    <a:cubicBezTo>
                      <a:pt x="5897" y="22196"/>
                      <a:pt x="6327" y="22327"/>
                      <a:pt x="6688" y="22327"/>
                    </a:cubicBezTo>
                    <a:cubicBezTo>
                      <a:pt x="6857" y="22327"/>
                      <a:pt x="7010" y="22298"/>
                      <a:pt x="7161" y="22215"/>
                    </a:cubicBezTo>
                    <a:cubicBezTo>
                      <a:pt x="7677" y="21944"/>
                      <a:pt x="7460" y="20316"/>
                      <a:pt x="7134" y="19801"/>
                    </a:cubicBezTo>
                    <a:cubicBezTo>
                      <a:pt x="7026" y="19647"/>
                      <a:pt x="6899" y="19596"/>
                      <a:pt x="6779" y="19596"/>
                    </a:cubicBezTo>
                    <a:cubicBezTo>
                      <a:pt x="6537" y="19596"/>
                      <a:pt x="6320" y="19801"/>
                      <a:pt x="6320" y="19801"/>
                    </a:cubicBezTo>
                    <a:cubicBezTo>
                      <a:pt x="6320" y="19801"/>
                      <a:pt x="6456" y="17929"/>
                      <a:pt x="6320" y="16845"/>
                    </a:cubicBezTo>
                    <a:cubicBezTo>
                      <a:pt x="6239" y="16221"/>
                      <a:pt x="5859" y="15678"/>
                      <a:pt x="5588" y="15326"/>
                    </a:cubicBezTo>
                    <a:lnTo>
                      <a:pt x="5588" y="1"/>
                    </a:lnTo>
                    <a:close/>
                  </a:path>
                </a:pathLst>
              </a:custGeom>
              <a:solidFill>
                <a:srgbClr val="F9C2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62"/>
              <p:cNvSpPr/>
              <p:nvPr/>
            </p:nvSpPr>
            <p:spPr>
              <a:xfrm>
                <a:off x="1226775" y="2901825"/>
                <a:ext cx="17650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537" extrusionOk="0">
                    <a:moveTo>
                      <a:pt x="409" y="0"/>
                    </a:moveTo>
                    <a:cubicBezTo>
                      <a:pt x="320" y="0"/>
                      <a:pt x="260" y="73"/>
                      <a:pt x="218" y="180"/>
                    </a:cubicBezTo>
                    <a:lnTo>
                      <a:pt x="28" y="1265"/>
                    </a:lnTo>
                    <a:cubicBezTo>
                      <a:pt x="1" y="1400"/>
                      <a:pt x="55" y="1509"/>
                      <a:pt x="190" y="1536"/>
                    </a:cubicBezTo>
                    <a:lnTo>
                      <a:pt x="218" y="1536"/>
                    </a:lnTo>
                    <a:cubicBezTo>
                      <a:pt x="326" y="1536"/>
                      <a:pt x="435" y="1455"/>
                      <a:pt x="462" y="1373"/>
                    </a:cubicBezTo>
                    <a:lnTo>
                      <a:pt x="679" y="288"/>
                    </a:lnTo>
                    <a:cubicBezTo>
                      <a:pt x="706" y="153"/>
                      <a:pt x="624" y="44"/>
                      <a:pt x="489" y="17"/>
                    </a:cubicBezTo>
                    <a:cubicBezTo>
                      <a:pt x="460" y="6"/>
                      <a:pt x="433" y="0"/>
                      <a:pt x="409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62"/>
              <p:cNvSpPr/>
              <p:nvPr/>
            </p:nvSpPr>
            <p:spPr>
              <a:xfrm>
                <a:off x="1072175" y="2150225"/>
                <a:ext cx="168875" cy="609650"/>
              </a:xfrm>
              <a:custGeom>
                <a:avLst/>
                <a:gdLst/>
                <a:ahLst/>
                <a:cxnLst/>
                <a:rect l="l" t="t" r="r" b="b"/>
                <a:pathLst>
                  <a:path w="6755" h="24386" extrusionOk="0">
                    <a:moveTo>
                      <a:pt x="5290" y="1"/>
                    </a:moveTo>
                    <a:cubicBezTo>
                      <a:pt x="2387" y="1"/>
                      <a:pt x="0" y="2361"/>
                      <a:pt x="0" y="5290"/>
                    </a:cubicBezTo>
                    <a:lnTo>
                      <a:pt x="0" y="24385"/>
                    </a:lnTo>
                    <a:lnTo>
                      <a:pt x="6754" y="24385"/>
                    </a:lnTo>
                    <a:lnTo>
                      <a:pt x="5859" y="1"/>
                    </a:lnTo>
                    <a:close/>
                  </a:path>
                </a:pathLst>
              </a:custGeom>
              <a:solidFill>
                <a:srgbClr val="F089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62"/>
              <p:cNvSpPr/>
              <p:nvPr/>
            </p:nvSpPr>
            <p:spPr>
              <a:xfrm>
                <a:off x="1116925" y="2422150"/>
                <a:ext cx="650325" cy="953425"/>
              </a:xfrm>
              <a:custGeom>
                <a:avLst/>
                <a:gdLst/>
                <a:ahLst/>
                <a:cxnLst/>
                <a:rect l="l" t="t" r="r" b="b"/>
                <a:pathLst>
                  <a:path w="26013" h="38137" extrusionOk="0">
                    <a:moveTo>
                      <a:pt x="4123" y="1"/>
                    </a:moveTo>
                    <a:lnTo>
                      <a:pt x="1" y="38137"/>
                    </a:lnTo>
                    <a:lnTo>
                      <a:pt x="26012" y="38137"/>
                    </a:lnTo>
                    <a:lnTo>
                      <a:pt x="20018" y="1"/>
                    </a:lnTo>
                    <a:close/>
                  </a:path>
                </a:pathLst>
              </a:custGeom>
              <a:solidFill>
                <a:srgbClr val="4CC3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62"/>
              <p:cNvSpPr/>
              <p:nvPr/>
            </p:nvSpPr>
            <p:spPr>
              <a:xfrm>
                <a:off x="1566500" y="2149550"/>
                <a:ext cx="50875" cy="346550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3862" extrusionOk="0">
                    <a:moveTo>
                      <a:pt x="1" y="1"/>
                    </a:moveTo>
                    <a:lnTo>
                      <a:pt x="1" y="13861"/>
                    </a:lnTo>
                    <a:lnTo>
                      <a:pt x="2035" y="13861"/>
                    </a:lnTo>
                    <a:lnTo>
                      <a:pt x="2035" y="1"/>
                    </a:lnTo>
                    <a:close/>
                  </a:path>
                </a:pathLst>
              </a:custGeom>
              <a:solidFill>
                <a:srgbClr val="4CC3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62"/>
              <p:cNvSpPr/>
              <p:nvPr/>
            </p:nvSpPr>
            <p:spPr>
              <a:xfrm>
                <a:off x="1220000" y="2149550"/>
                <a:ext cx="50875" cy="346550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3862" extrusionOk="0">
                    <a:moveTo>
                      <a:pt x="0" y="1"/>
                    </a:moveTo>
                    <a:lnTo>
                      <a:pt x="0" y="13861"/>
                    </a:lnTo>
                    <a:lnTo>
                      <a:pt x="2035" y="13861"/>
                    </a:lnTo>
                    <a:lnTo>
                      <a:pt x="2035" y="1"/>
                    </a:lnTo>
                    <a:close/>
                  </a:path>
                </a:pathLst>
              </a:custGeom>
              <a:solidFill>
                <a:srgbClr val="4CC3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62"/>
              <p:cNvSpPr/>
              <p:nvPr/>
            </p:nvSpPr>
            <p:spPr>
              <a:xfrm>
                <a:off x="1291200" y="2477075"/>
                <a:ext cx="284825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11393" h="8382" extrusionOk="0">
                    <a:moveTo>
                      <a:pt x="10958" y="462"/>
                    </a:moveTo>
                    <a:lnTo>
                      <a:pt x="10958" y="2794"/>
                    </a:lnTo>
                    <a:cubicBezTo>
                      <a:pt x="10958" y="5642"/>
                      <a:pt x="8653" y="7948"/>
                      <a:pt x="5805" y="7948"/>
                    </a:cubicBezTo>
                    <a:lnTo>
                      <a:pt x="5615" y="7948"/>
                    </a:lnTo>
                    <a:cubicBezTo>
                      <a:pt x="2767" y="7948"/>
                      <a:pt x="461" y="5642"/>
                      <a:pt x="461" y="2794"/>
                    </a:cubicBezTo>
                    <a:lnTo>
                      <a:pt x="461" y="462"/>
                    </a:lnTo>
                    <a:close/>
                    <a:moveTo>
                      <a:pt x="0" y="1"/>
                    </a:moveTo>
                    <a:lnTo>
                      <a:pt x="0" y="2794"/>
                    </a:lnTo>
                    <a:cubicBezTo>
                      <a:pt x="0" y="5886"/>
                      <a:pt x="2496" y="8382"/>
                      <a:pt x="5588" y="8382"/>
                    </a:cubicBezTo>
                    <a:lnTo>
                      <a:pt x="5778" y="8382"/>
                    </a:lnTo>
                    <a:cubicBezTo>
                      <a:pt x="8870" y="8382"/>
                      <a:pt x="11392" y="5886"/>
                      <a:pt x="11392" y="2794"/>
                    </a:cubicBezTo>
                    <a:lnTo>
                      <a:pt x="11392" y="1"/>
                    </a:ln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62"/>
              <p:cNvSpPr/>
              <p:nvPr/>
            </p:nvSpPr>
            <p:spPr>
              <a:xfrm>
                <a:off x="1794350" y="1228025"/>
                <a:ext cx="65125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2605" h="1547" extrusionOk="0">
                    <a:moveTo>
                      <a:pt x="2414" y="1"/>
                    </a:moveTo>
                    <a:cubicBezTo>
                      <a:pt x="2279" y="1"/>
                      <a:pt x="2170" y="55"/>
                      <a:pt x="2143" y="190"/>
                    </a:cubicBezTo>
                    <a:cubicBezTo>
                      <a:pt x="2143" y="218"/>
                      <a:pt x="2035" y="679"/>
                      <a:pt x="1438" y="977"/>
                    </a:cubicBezTo>
                    <a:cubicBezTo>
                      <a:pt x="1184" y="1099"/>
                      <a:pt x="966" y="1135"/>
                      <a:pt x="794" y="1135"/>
                    </a:cubicBezTo>
                    <a:cubicBezTo>
                      <a:pt x="546" y="1135"/>
                      <a:pt x="396" y="1058"/>
                      <a:pt x="380" y="1058"/>
                    </a:cubicBezTo>
                    <a:cubicBezTo>
                      <a:pt x="337" y="1026"/>
                      <a:pt x="290" y="1011"/>
                      <a:pt x="246" y="1011"/>
                    </a:cubicBezTo>
                    <a:cubicBezTo>
                      <a:pt x="177" y="1011"/>
                      <a:pt x="115" y="1047"/>
                      <a:pt x="82" y="1113"/>
                    </a:cubicBezTo>
                    <a:cubicBezTo>
                      <a:pt x="0" y="1221"/>
                      <a:pt x="27" y="1357"/>
                      <a:pt x="136" y="1411"/>
                    </a:cubicBezTo>
                    <a:cubicBezTo>
                      <a:pt x="136" y="1411"/>
                      <a:pt x="380" y="1547"/>
                      <a:pt x="787" y="1547"/>
                    </a:cubicBezTo>
                    <a:cubicBezTo>
                      <a:pt x="1031" y="1547"/>
                      <a:pt x="1302" y="1492"/>
                      <a:pt x="1655" y="1384"/>
                    </a:cubicBezTo>
                    <a:cubicBezTo>
                      <a:pt x="2523" y="977"/>
                      <a:pt x="2604" y="299"/>
                      <a:pt x="2604" y="272"/>
                    </a:cubicBezTo>
                    <a:cubicBezTo>
                      <a:pt x="2604" y="136"/>
                      <a:pt x="2550" y="28"/>
                      <a:pt x="2414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62"/>
              <p:cNvSpPr/>
              <p:nvPr/>
            </p:nvSpPr>
            <p:spPr>
              <a:xfrm>
                <a:off x="1865550" y="1357300"/>
                <a:ext cx="50200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068" extrusionOk="0">
                    <a:moveTo>
                      <a:pt x="1731" y="1"/>
                    </a:moveTo>
                    <a:cubicBezTo>
                      <a:pt x="1705" y="1"/>
                      <a:pt x="1679" y="4"/>
                      <a:pt x="1655" y="10"/>
                    </a:cubicBezTo>
                    <a:lnTo>
                      <a:pt x="163" y="634"/>
                    </a:lnTo>
                    <a:cubicBezTo>
                      <a:pt x="27" y="688"/>
                      <a:pt x="0" y="824"/>
                      <a:pt x="27" y="932"/>
                    </a:cubicBezTo>
                    <a:cubicBezTo>
                      <a:pt x="82" y="987"/>
                      <a:pt x="136" y="1068"/>
                      <a:pt x="244" y="1068"/>
                    </a:cubicBezTo>
                    <a:lnTo>
                      <a:pt x="353" y="1068"/>
                    </a:lnTo>
                    <a:lnTo>
                      <a:pt x="1845" y="444"/>
                    </a:lnTo>
                    <a:cubicBezTo>
                      <a:pt x="1980" y="390"/>
                      <a:pt x="2007" y="254"/>
                      <a:pt x="1980" y="146"/>
                    </a:cubicBezTo>
                    <a:cubicBezTo>
                      <a:pt x="1917" y="41"/>
                      <a:pt x="1822" y="1"/>
                      <a:pt x="1731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62"/>
              <p:cNvSpPr/>
              <p:nvPr/>
            </p:nvSpPr>
            <p:spPr>
              <a:xfrm>
                <a:off x="1761800" y="1106650"/>
                <a:ext cx="23750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950" h="950" extrusionOk="0">
                    <a:moveTo>
                      <a:pt x="489" y="0"/>
                    </a:moveTo>
                    <a:cubicBezTo>
                      <a:pt x="217" y="0"/>
                      <a:pt x="0" y="217"/>
                      <a:pt x="0" y="489"/>
                    </a:cubicBezTo>
                    <a:cubicBezTo>
                      <a:pt x="0" y="733"/>
                      <a:pt x="217" y="950"/>
                      <a:pt x="489" y="950"/>
                    </a:cubicBezTo>
                    <a:cubicBezTo>
                      <a:pt x="760" y="950"/>
                      <a:pt x="950" y="733"/>
                      <a:pt x="950" y="489"/>
                    </a:cubicBezTo>
                    <a:cubicBezTo>
                      <a:pt x="950" y="217"/>
                      <a:pt x="760" y="0"/>
                      <a:pt x="489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62"/>
              <p:cNvSpPr/>
              <p:nvPr/>
            </p:nvSpPr>
            <p:spPr>
              <a:xfrm>
                <a:off x="1879100" y="1106650"/>
                <a:ext cx="23775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50" extrusionOk="0">
                    <a:moveTo>
                      <a:pt x="489" y="0"/>
                    </a:moveTo>
                    <a:cubicBezTo>
                      <a:pt x="218" y="0"/>
                      <a:pt x="1" y="217"/>
                      <a:pt x="1" y="489"/>
                    </a:cubicBezTo>
                    <a:cubicBezTo>
                      <a:pt x="1" y="733"/>
                      <a:pt x="218" y="950"/>
                      <a:pt x="489" y="950"/>
                    </a:cubicBezTo>
                    <a:cubicBezTo>
                      <a:pt x="733" y="950"/>
                      <a:pt x="950" y="733"/>
                      <a:pt x="950" y="489"/>
                    </a:cubicBezTo>
                    <a:cubicBezTo>
                      <a:pt x="950" y="217"/>
                      <a:pt x="733" y="0"/>
                      <a:pt x="489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62"/>
              <p:cNvSpPr/>
              <p:nvPr/>
            </p:nvSpPr>
            <p:spPr>
              <a:xfrm>
                <a:off x="1857400" y="1052400"/>
                <a:ext cx="68525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080" extrusionOk="0">
                    <a:moveTo>
                      <a:pt x="1384" y="0"/>
                    </a:moveTo>
                    <a:cubicBezTo>
                      <a:pt x="435" y="0"/>
                      <a:pt x="55" y="706"/>
                      <a:pt x="55" y="733"/>
                    </a:cubicBezTo>
                    <a:cubicBezTo>
                      <a:pt x="1" y="841"/>
                      <a:pt x="55" y="977"/>
                      <a:pt x="164" y="1058"/>
                    </a:cubicBezTo>
                    <a:cubicBezTo>
                      <a:pt x="193" y="1073"/>
                      <a:pt x="224" y="1080"/>
                      <a:pt x="255" y="1080"/>
                    </a:cubicBezTo>
                    <a:cubicBezTo>
                      <a:pt x="339" y="1080"/>
                      <a:pt x="422" y="1029"/>
                      <a:pt x="462" y="950"/>
                    </a:cubicBezTo>
                    <a:cubicBezTo>
                      <a:pt x="462" y="923"/>
                      <a:pt x="706" y="434"/>
                      <a:pt x="1384" y="434"/>
                    </a:cubicBezTo>
                    <a:cubicBezTo>
                      <a:pt x="2062" y="434"/>
                      <a:pt x="2306" y="896"/>
                      <a:pt x="2306" y="923"/>
                    </a:cubicBezTo>
                    <a:cubicBezTo>
                      <a:pt x="2333" y="977"/>
                      <a:pt x="2388" y="1058"/>
                      <a:pt x="2496" y="1058"/>
                    </a:cubicBezTo>
                    <a:lnTo>
                      <a:pt x="2578" y="1058"/>
                    </a:lnTo>
                    <a:cubicBezTo>
                      <a:pt x="2713" y="977"/>
                      <a:pt x="2740" y="841"/>
                      <a:pt x="2713" y="733"/>
                    </a:cubicBezTo>
                    <a:cubicBezTo>
                      <a:pt x="2713" y="733"/>
                      <a:pt x="2361" y="0"/>
                      <a:pt x="1384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62"/>
              <p:cNvSpPr/>
              <p:nvPr/>
            </p:nvSpPr>
            <p:spPr>
              <a:xfrm>
                <a:off x="1739425" y="1052400"/>
                <a:ext cx="68500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1080" extrusionOk="0">
                    <a:moveTo>
                      <a:pt x="1384" y="0"/>
                    </a:moveTo>
                    <a:cubicBezTo>
                      <a:pt x="434" y="0"/>
                      <a:pt x="55" y="706"/>
                      <a:pt x="55" y="733"/>
                    </a:cubicBezTo>
                    <a:cubicBezTo>
                      <a:pt x="0" y="841"/>
                      <a:pt x="55" y="977"/>
                      <a:pt x="163" y="1058"/>
                    </a:cubicBezTo>
                    <a:cubicBezTo>
                      <a:pt x="192" y="1073"/>
                      <a:pt x="223" y="1080"/>
                      <a:pt x="254" y="1080"/>
                    </a:cubicBezTo>
                    <a:cubicBezTo>
                      <a:pt x="338" y="1080"/>
                      <a:pt x="422" y="1029"/>
                      <a:pt x="461" y="950"/>
                    </a:cubicBezTo>
                    <a:cubicBezTo>
                      <a:pt x="461" y="923"/>
                      <a:pt x="733" y="434"/>
                      <a:pt x="1384" y="434"/>
                    </a:cubicBezTo>
                    <a:cubicBezTo>
                      <a:pt x="2062" y="434"/>
                      <a:pt x="2306" y="896"/>
                      <a:pt x="2306" y="923"/>
                    </a:cubicBezTo>
                    <a:cubicBezTo>
                      <a:pt x="2333" y="977"/>
                      <a:pt x="2414" y="1058"/>
                      <a:pt x="2496" y="1058"/>
                    </a:cubicBezTo>
                    <a:lnTo>
                      <a:pt x="2577" y="1058"/>
                    </a:lnTo>
                    <a:cubicBezTo>
                      <a:pt x="2713" y="977"/>
                      <a:pt x="2740" y="841"/>
                      <a:pt x="2713" y="733"/>
                    </a:cubicBezTo>
                    <a:cubicBezTo>
                      <a:pt x="2713" y="733"/>
                      <a:pt x="2360" y="0"/>
                      <a:pt x="1384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62"/>
              <p:cNvSpPr/>
              <p:nvPr/>
            </p:nvSpPr>
            <p:spPr>
              <a:xfrm>
                <a:off x="1767900" y="1124275"/>
                <a:ext cx="50200" cy="9495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3798" extrusionOk="0">
                    <a:moveTo>
                      <a:pt x="1747" y="1"/>
                    </a:moveTo>
                    <a:cubicBezTo>
                      <a:pt x="1689" y="1"/>
                      <a:pt x="1628" y="28"/>
                      <a:pt x="1574" y="82"/>
                    </a:cubicBezTo>
                    <a:cubicBezTo>
                      <a:pt x="1411" y="245"/>
                      <a:pt x="0" y="1737"/>
                      <a:pt x="0" y="2686"/>
                    </a:cubicBezTo>
                    <a:cubicBezTo>
                      <a:pt x="0" y="2957"/>
                      <a:pt x="109" y="3174"/>
                      <a:pt x="272" y="3337"/>
                    </a:cubicBezTo>
                    <a:cubicBezTo>
                      <a:pt x="679" y="3744"/>
                      <a:pt x="1465" y="3771"/>
                      <a:pt x="1682" y="3771"/>
                    </a:cubicBezTo>
                    <a:cubicBezTo>
                      <a:pt x="1709" y="3771"/>
                      <a:pt x="1736" y="3771"/>
                      <a:pt x="1736" y="3798"/>
                    </a:cubicBezTo>
                    <a:cubicBezTo>
                      <a:pt x="1872" y="3798"/>
                      <a:pt x="1981" y="3717"/>
                      <a:pt x="1981" y="3581"/>
                    </a:cubicBezTo>
                    <a:cubicBezTo>
                      <a:pt x="1981" y="3445"/>
                      <a:pt x="1872" y="3337"/>
                      <a:pt x="1736" y="3337"/>
                    </a:cubicBezTo>
                    <a:cubicBezTo>
                      <a:pt x="1547" y="3337"/>
                      <a:pt x="896" y="3310"/>
                      <a:pt x="624" y="3038"/>
                    </a:cubicBezTo>
                    <a:cubicBezTo>
                      <a:pt x="516" y="2957"/>
                      <a:pt x="489" y="2849"/>
                      <a:pt x="489" y="2713"/>
                    </a:cubicBezTo>
                    <a:cubicBezTo>
                      <a:pt x="489" y="2089"/>
                      <a:pt x="1492" y="814"/>
                      <a:pt x="1899" y="407"/>
                    </a:cubicBezTo>
                    <a:cubicBezTo>
                      <a:pt x="2008" y="326"/>
                      <a:pt x="2008" y="190"/>
                      <a:pt x="1899" y="82"/>
                    </a:cubicBezTo>
                    <a:cubicBezTo>
                      <a:pt x="1858" y="28"/>
                      <a:pt x="1804" y="1"/>
                      <a:pt x="1747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62"/>
              <p:cNvSpPr/>
              <p:nvPr/>
            </p:nvSpPr>
            <p:spPr>
              <a:xfrm>
                <a:off x="2037100" y="1086300"/>
                <a:ext cx="48850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2741" extrusionOk="0">
                    <a:moveTo>
                      <a:pt x="1677" y="1"/>
                    </a:moveTo>
                    <a:cubicBezTo>
                      <a:pt x="1601" y="1"/>
                      <a:pt x="1529" y="37"/>
                      <a:pt x="1492" y="109"/>
                    </a:cubicBezTo>
                    <a:lnTo>
                      <a:pt x="55" y="2415"/>
                    </a:lnTo>
                    <a:cubicBezTo>
                      <a:pt x="1" y="2496"/>
                      <a:pt x="28" y="2659"/>
                      <a:pt x="136" y="2713"/>
                    </a:cubicBezTo>
                    <a:cubicBezTo>
                      <a:pt x="163" y="2740"/>
                      <a:pt x="191" y="2740"/>
                      <a:pt x="272" y="2740"/>
                    </a:cubicBezTo>
                    <a:cubicBezTo>
                      <a:pt x="326" y="2740"/>
                      <a:pt x="407" y="2713"/>
                      <a:pt x="462" y="2659"/>
                    </a:cubicBezTo>
                    <a:lnTo>
                      <a:pt x="814" y="2116"/>
                    </a:lnTo>
                    <a:lnTo>
                      <a:pt x="1709" y="2116"/>
                    </a:lnTo>
                    <a:cubicBezTo>
                      <a:pt x="1845" y="2116"/>
                      <a:pt x="1954" y="2008"/>
                      <a:pt x="1954" y="1872"/>
                    </a:cubicBezTo>
                    <a:cubicBezTo>
                      <a:pt x="1954" y="1737"/>
                      <a:pt x="1764" y="1655"/>
                      <a:pt x="1655" y="1655"/>
                    </a:cubicBezTo>
                    <a:lnTo>
                      <a:pt x="1031" y="1655"/>
                    </a:lnTo>
                    <a:lnTo>
                      <a:pt x="1845" y="353"/>
                    </a:lnTo>
                    <a:cubicBezTo>
                      <a:pt x="1926" y="245"/>
                      <a:pt x="1899" y="109"/>
                      <a:pt x="1791" y="28"/>
                    </a:cubicBezTo>
                    <a:cubicBezTo>
                      <a:pt x="1755" y="10"/>
                      <a:pt x="1715" y="1"/>
                      <a:pt x="1677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62"/>
              <p:cNvSpPr/>
              <p:nvPr/>
            </p:nvSpPr>
            <p:spPr>
              <a:xfrm>
                <a:off x="1329850" y="1862725"/>
                <a:ext cx="58350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983" extrusionOk="0">
                    <a:moveTo>
                      <a:pt x="1194" y="0"/>
                    </a:moveTo>
                    <a:cubicBezTo>
                      <a:pt x="380" y="0"/>
                      <a:pt x="82" y="624"/>
                      <a:pt x="82" y="651"/>
                    </a:cubicBezTo>
                    <a:cubicBezTo>
                      <a:pt x="0" y="760"/>
                      <a:pt x="82" y="895"/>
                      <a:pt x="163" y="950"/>
                    </a:cubicBezTo>
                    <a:cubicBezTo>
                      <a:pt x="194" y="973"/>
                      <a:pt x="227" y="983"/>
                      <a:pt x="260" y="983"/>
                    </a:cubicBezTo>
                    <a:cubicBezTo>
                      <a:pt x="344" y="983"/>
                      <a:pt x="430" y="919"/>
                      <a:pt x="489" y="841"/>
                    </a:cubicBezTo>
                    <a:cubicBezTo>
                      <a:pt x="489" y="841"/>
                      <a:pt x="679" y="489"/>
                      <a:pt x="1194" y="489"/>
                    </a:cubicBezTo>
                    <a:cubicBezTo>
                      <a:pt x="1736" y="489"/>
                      <a:pt x="1899" y="841"/>
                      <a:pt x="1899" y="841"/>
                    </a:cubicBezTo>
                    <a:cubicBezTo>
                      <a:pt x="1926" y="923"/>
                      <a:pt x="2008" y="977"/>
                      <a:pt x="2116" y="977"/>
                    </a:cubicBezTo>
                    <a:cubicBezTo>
                      <a:pt x="2116" y="977"/>
                      <a:pt x="2143" y="977"/>
                      <a:pt x="2170" y="950"/>
                    </a:cubicBezTo>
                    <a:cubicBezTo>
                      <a:pt x="2306" y="895"/>
                      <a:pt x="2333" y="760"/>
                      <a:pt x="2306" y="651"/>
                    </a:cubicBezTo>
                    <a:cubicBezTo>
                      <a:pt x="2306" y="624"/>
                      <a:pt x="2035" y="0"/>
                      <a:pt x="1194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62"/>
              <p:cNvSpPr/>
              <p:nvPr/>
            </p:nvSpPr>
            <p:spPr>
              <a:xfrm>
                <a:off x="1234225" y="1862725"/>
                <a:ext cx="58350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983" extrusionOk="0">
                    <a:moveTo>
                      <a:pt x="1194" y="0"/>
                    </a:moveTo>
                    <a:cubicBezTo>
                      <a:pt x="381" y="0"/>
                      <a:pt x="55" y="624"/>
                      <a:pt x="55" y="651"/>
                    </a:cubicBezTo>
                    <a:cubicBezTo>
                      <a:pt x="1" y="760"/>
                      <a:pt x="55" y="895"/>
                      <a:pt x="164" y="950"/>
                    </a:cubicBezTo>
                    <a:cubicBezTo>
                      <a:pt x="194" y="973"/>
                      <a:pt x="227" y="983"/>
                      <a:pt x="260" y="983"/>
                    </a:cubicBezTo>
                    <a:cubicBezTo>
                      <a:pt x="343" y="983"/>
                      <a:pt x="423" y="919"/>
                      <a:pt x="462" y="841"/>
                    </a:cubicBezTo>
                    <a:cubicBezTo>
                      <a:pt x="462" y="841"/>
                      <a:pt x="679" y="489"/>
                      <a:pt x="1194" y="489"/>
                    </a:cubicBezTo>
                    <a:cubicBezTo>
                      <a:pt x="1737" y="489"/>
                      <a:pt x="1900" y="841"/>
                      <a:pt x="1900" y="841"/>
                    </a:cubicBezTo>
                    <a:cubicBezTo>
                      <a:pt x="1927" y="923"/>
                      <a:pt x="2008" y="977"/>
                      <a:pt x="2090" y="977"/>
                    </a:cubicBezTo>
                    <a:cubicBezTo>
                      <a:pt x="2144" y="977"/>
                      <a:pt x="2171" y="977"/>
                      <a:pt x="2171" y="950"/>
                    </a:cubicBezTo>
                    <a:cubicBezTo>
                      <a:pt x="2307" y="895"/>
                      <a:pt x="2334" y="760"/>
                      <a:pt x="2307" y="651"/>
                    </a:cubicBezTo>
                    <a:cubicBezTo>
                      <a:pt x="2307" y="624"/>
                      <a:pt x="2035" y="0"/>
                      <a:pt x="1194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62"/>
              <p:cNvSpPr/>
              <p:nvPr/>
            </p:nvSpPr>
            <p:spPr>
              <a:xfrm>
                <a:off x="1274925" y="1934600"/>
                <a:ext cx="325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2307" extrusionOk="0">
                    <a:moveTo>
                      <a:pt x="1045" y="1"/>
                    </a:moveTo>
                    <a:cubicBezTo>
                      <a:pt x="984" y="1"/>
                      <a:pt x="923" y="28"/>
                      <a:pt x="868" y="82"/>
                    </a:cubicBezTo>
                    <a:cubicBezTo>
                      <a:pt x="733" y="245"/>
                      <a:pt x="0" y="1058"/>
                      <a:pt x="0" y="1601"/>
                    </a:cubicBezTo>
                    <a:cubicBezTo>
                      <a:pt x="0" y="1764"/>
                      <a:pt x="55" y="1926"/>
                      <a:pt x="163" y="2035"/>
                    </a:cubicBezTo>
                    <a:cubicBezTo>
                      <a:pt x="434" y="2279"/>
                      <a:pt x="868" y="2306"/>
                      <a:pt x="1004" y="2306"/>
                    </a:cubicBezTo>
                    <a:cubicBezTo>
                      <a:pt x="1194" y="2306"/>
                      <a:pt x="1248" y="2225"/>
                      <a:pt x="1275" y="2116"/>
                    </a:cubicBezTo>
                    <a:cubicBezTo>
                      <a:pt x="1275" y="1981"/>
                      <a:pt x="1167" y="1872"/>
                      <a:pt x="1031" y="1872"/>
                    </a:cubicBezTo>
                    <a:cubicBezTo>
                      <a:pt x="895" y="1872"/>
                      <a:pt x="597" y="1845"/>
                      <a:pt x="489" y="1736"/>
                    </a:cubicBezTo>
                    <a:cubicBezTo>
                      <a:pt x="462" y="1709"/>
                      <a:pt x="462" y="1655"/>
                      <a:pt x="462" y="1628"/>
                    </a:cubicBezTo>
                    <a:cubicBezTo>
                      <a:pt x="462" y="1357"/>
                      <a:pt x="895" y="760"/>
                      <a:pt x="1221" y="407"/>
                    </a:cubicBezTo>
                    <a:cubicBezTo>
                      <a:pt x="1302" y="299"/>
                      <a:pt x="1302" y="190"/>
                      <a:pt x="1221" y="82"/>
                    </a:cubicBezTo>
                    <a:cubicBezTo>
                      <a:pt x="1167" y="28"/>
                      <a:pt x="1106" y="1"/>
                      <a:pt x="1045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62"/>
              <p:cNvSpPr/>
              <p:nvPr/>
            </p:nvSpPr>
            <p:spPr>
              <a:xfrm>
                <a:off x="1493275" y="1888150"/>
                <a:ext cx="42750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2347" extrusionOk="0">
                    <a:moveTo>
                      <a:pt x="1426" y="1"/>
                    </a:moveTo>
                    <a:cubicBezTo>
                      <a:pt x="1350" y="1"/>
                      <a:pt x="1274" y="42"/>
                      <a:pt x="1221" y="95"/>
                    </a:cubicBezTo>
                    <a:lnTo>
                      <a:pt x="82" y="1994"/>
                    </a:lnTo>
                    <a:cubicBezTo>
                      <a:pt x="0" y="2103"/>
                      <a:pt x="55" y="2238"/>
                      <a:pt x="136" y="2293"/>
                    </a:cubicBezTo>
                    <a:cubicBezTo>
                      <a:pt x="190" y="2347"/>
                      <a:pt x="217" y="2347"/>
                      <a:pt x="272" y="2347"/>
                    </a:cubicBezTo>
                    <a:cubicBezTo>
                      <a:pt x="353" y="2347"/>
                      <a:pt x="407" y="2293"/>
                      <a:pt x="489" y="2238"/>
                    </a:cubicBezTo>
                    <a:lnTo>
                      <a:pt x="760" y="1831"/>
                    </a:lnTo>
                    <a:lnTo>
                      <a:pt x="1465" y="1831"/>
                    </a:lnTo>
                    <a:cubicBezTo>
                      <a:pt x="1601" y="1831"/>
                      <a:pt x="1709" y="1723"/>
                      <a:pt x="1709" y="1587"/>
                    </a:cubicBezTo>
                    <a:cubicBezTo>
                      <a:pt x="1709" y="1452"/>
                      <a:pt x="1546" y="1370"/>
                      <a:pt x="1438" y="1370"/>
                    </a:cubicBezTo>
                    <a:lnTo>
                      <a:pt x="1004" y="1370"/>
                    </a:lnTo>
                    <a:lnTo>
                      <a:pt x="1601" y="340"/>
                    </a:lnTo>
                    <a:cubicBezTo>
                      <a:pt x="1682" y="231"/>
                      <a:pt x="1628" y="95"/>
                      <a:pt x="1546" y="41"/>
                    </a:cubicBezTo>
                    <a:cubicBezTo>
                      <a:pt x="1509" y="13"/>
                      <a:pt x="1467" y="1"/>
                      <a:pt x="1426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62"/>
              <p:cNvSpPr/>
              <p:nvPr/>
            </p:nvSpPr>
            <p:spPr>
              <a:xfrm>
                <a:off x="1285775" y="2007825"/>
                <a:ext cx="56975" cy="3712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485" extrusionOk="0">
                    <a:moveTo>
                      <a:pt x="2197" y="1"/>
                    </a:moveTo>
                    <a:lnTo>
                      <a:pt x="0" y="869"/>
                    </a:lnTo>
                    <a:cubicBezTo>
                      <a:pt x="0" y="869"/>
                      <a:pt x="500" y="1484"/>
                      <a:pt x="1128" y="1484"/>
                    </a:cubicBezTo>
                    <a:cubicBezTo>
                      <a:pt x="1246" y="1484"/>
                      <a:pt x="1368" y="1463"/>
                      <a:pt x="1492" y="1411"/>
                    </a:cubicBezTo>
                    <a:cubicBezTo>
                      <a:pt x="2279" y="1113"/>
                      <a:pt x="2197" y="1"/>
                      <a:pt x="21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62"/>
              <p:cNvSpPr/>
              <p:nvPr/>
            </p:nvSpPr>
            <p:spPr>
              <a:xfrm>
                <a:off x="1279675" y="2001275"/>
                <a:ext cx="69175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1999" extrusionOk="0">
                    <a:moveTo>
                      <a:pt x="2224" y="615"/>
                    </a:moveTo>
                    <a:lnTo>
                      <a:pt x="2224" y="615"/>
                    </a:lnTo>
                    <a:cubicBezTo>
                      <a:pt x="2170" y="914"/>
                      <a:pt x="2035" y="1348"/>
                      <a:pt x="1682" y="1483"/>
                    </a:cubicBezTo>
                    <a:cubicBezTo>
                      <a:pt x="1582" y="1526"/>
                      <a:pt x="1483" y="1545"/>
                      <a:pt x="1385" y="1545"/>
                    </a:cubicBezTo>
                    <a:cubicBezTo>
                      <a:pt x="1112" y="1545"/>
                      <a:pt x="858" y="1399"/>
                      <a:pt x="678" y="1239"/>
                    </a:cubicBezTo>
                    <a:lnTo>
                      <a:pt x="2224" y="615"/>
                    </a:lnTo>
                    <a:close/>
                    <a:moveTo>
                      <a:pt x="2465" y="1"/>
                    </a:moveTo>
                    <a:cubicBezTo>
                      <a:pt x="2437" y="1"/>
                      <a:pt x="2410" y="8"/>
                      <a:pt x="2387" y="19"/>
                    </a:cubicBezTo>
                    <a:lnTo>
                      <a:pt x="190" y="914"/>
                    </a:lnTo>
                    <a:cubicBezTo>
                      <a:pt x="109" y="941"/>
                      <a:pt x="82" y="995"/>
                      <a:pt x="55" y="1077"/>
                    </a:cubicBezTo>
                    <a:cubicBezTo>
                      <a:pt x="0" y="1131"/>
                      <a:pt x="55" y="1212"/>
                      <a:pt x="82" y="1266"/>
                    </a:cubicBezTo>
                    <a:cubicBezTo>
                      <a:pt x="109" y="1321"/>
                      <a:pt x="678" y="1999"/>
                      <a:pt x="1411" y="1999"/>
                    </a:cubicBezTo>
                    <a:cubicBezTo>
                      <a:pt x="1546" y="1999"/>
                      <a:pt x="1682" y="1945"/>
                      <a:pt x="1845" y="1863"/>
                    </a:cubicBezTo>
                    <a:cubicBezTo>
                      <a:pt x="2767" y="1511"/>
                      <a:pt x="2686" y="290"/>
                      <a:pt x="2686" y="236"/>
                    </a:cubicBezTo>
                    <a:cubicBezTo>
                      <a:pt x="2686" y="154"/>
                      <a:pt x="2658" y="100"/>
                      <a:pt x="2577" y="46"/>
                    </a:cubicBezTo>
                    <a:cubicBezTo>
                      <a:pt x="2545" y="14"/>
                      <a:pt x="2504" y="1"/>
                      <a:pt x="2465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62"/>
              <p:cNvSpPr/>
              <p:nvPr/>
            </p:nvSpPr>
            <p:spPr>
              <a:xfrm>
                <a:off x="1350200" y="1914250"/>
                <a:ext cx="27150" cy="2715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1086" extrusionOk="0">
                    <a:moveTo>
                      <a:pt x="543" y="1"/>
                    </a:moveTo>
                    <a:cubicBezTo>
                      <a:pt x="244" y="1"/>
                      <a:pt x="0" y="245"/>
                      <a:pt x="0" y="543"/>
                    </a:cubicBezTo>
                    <a:cubicBezTo>
                      <a:pt x="0" y="842"/>
                      <a:pt x="244" y="1086"/>
                      <a:pt x="543" y="1086"/>
                    </a:cubicBezTo>
                    <a:cubicBezTo>
                      <a:pt x="841" y="1086"/>
                      <a:pt x="1085" y="842"/>
                      <a:pt x="1085" y="543"/>
                    </a:cubicBezTo>
                    <a:cubicBezTo>
                      <a:pt x="1085" y="245"/>
                      <a:pt x="841" y="1"/>
                      <a:pt x="543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62"/>
              <p:cNvSpPr/>
              <p:nvPr/>
            </p:nvSpPr>
            <p:spPr>
              <a:xfrm>
                <a:off x="1257975" y="1914250"/>
                <a:ext cx="27150" cy="2715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1086" extrusionOk="0">
                    <a:moveTo>
                      <a:pt x="543" y="1"/>
                    </a:moveTo>
                    <a:cubicBezTo>
                      <a:pt x="244" y="1"/>
                      <a:pt x="0" y="245"/>
                      <a:pt x="0" y="543"/>
                    </a:cubicBezTo>
                    <a:cubicBezTo>
                      <a:pt x="0" y="842"/>
                      <a:pt x="244" y="1086"/>
                      <a:pt x="543" y="1086"/>
                    </a:cubicBezTo>
                    <a:cubicBezTo>
                      <a:pt x="841" y="1086"/>
                      <a:pt x="1085" y="842"/>
                      <a:pt x="1085" y="543"/>
                    </a:cubicBezTo>
                    <a:cubicBezTo>
                      <a:pt x="1085" y="245"/>
                      <a:pt x="841" y="1"/>
                      <a:pt x="543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62"/>
              <p:cNvSpPr/>
              <p:nvPr/>
            </p:nvSpPr>
            <p:spPr>
              <a:xfrm>
                <a:off x="2412100" y="1862725"/>
                <a:ext cx="59700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983" extrusionOk="0">
                    <a:moveTo>
                      <a:pt x="1194" y="0"/>
                    </a:moveTo>
                    <a:cubicBezTo>
                      <a:pt x="353" y="0"/>
                      <a:pt x="82" y="624"/>
                      <a:pt x="82" y="651"/>
                    </a:cubicBezTo>
                    <a:cubicBezTo>
                      <a:pt x="0" y="787"/>
                      <a:pt x="82" y="923"/>
                      <a:pt x="163" y="950"/>
                    </a:cubicBezTo>
                    <a:cubicBezTo>
                      <a:pt x="201" y="973"/>
                      <a:pt x="238" y="983"/>
                      <a:pt x="272" y="983"/>
                    </a:cubicBezTo>
                    <a:cubicBezTo>
                      <a:pt x="358" y="983"/>
                      <a:pt x="430" y="919"/>
                      <a:pt x="488" y="841"/>
                    </a:cubicBezTo>
                    <a:cubicBezTo>
                      <a:pt x="515" y="814"/>
                      <a:pt x="651" y="489"/>
                      <a:pt x="1194" y="489"/>
                    </a:cubicBezTo>
                    <a:cubicBezTo>
                      <a:pt x="1709" y="489"/>
                      <a:pt x="1899" y="814"/>
                      <a:pt x="1899" y="841"/>
                    </a:cubicBezTo>
                    <a:cubicBezTo>
                      <a:pt x="1953" y="950"/>
                      <a:pt x="2034" y="977"/>
                      <a:pt x="2116" y="977"/>
                    </a:cubicBezTo>
                    <a:cubicBezTo>
                      <a:pt x="2143" y="977"/>
                      <a:pt x="2170" y="977"/>
                      <a:pt x="2197" y="950"/>
                    </a:cubicBezTo>
                    <a:cubicBezTo>
                      <a:pt x="2306" y="895"/>
                      <a:pt x="2387" y="760"/>
                      <a:pt x="2306" y="651"/>
                    </a:cubicBezTo>
                    <a:cubicBezTo>
                      <a:pt x="2306" y="624"/>
                      <a:pt x="2007" y="0"/>
                      <a:pt x="1194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62"/>
              <p:cNvSpPr/>
              <p:nvPr/>
            </p:nvSpPr>
            <p:spPr>
              <a:xfrm>
                <a:off x="2507025" y="1862725"/>
                <a:ext cx="59700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983" extrusionOk="0">
                    <a:moveTo>
                      <a:pt x="1194" y="0"/>
                    </a:moveTo>
                    <a:cubicBezTo>
                      <a:pt x="353" y="0"/>
                      <a:pt x="82" y="624"/>
                      <a:pt x="82" y="651"/>
                    </a:cubicBezTo>
                    <a:cubicBezTo>
                      <a:pt x="0" y="787"/>
                      <a:pt x="82" y="923"/>
                      <a:pt x="163" y="950"/>
                    </a:cubicBezTo>
                    <a:cubicBezTo>
                      <a:pt x="202" y="973"/>
                      <a:pt x="238" y="983"/>
                      <a:pt x="272" y="983"/>
                    </a:cubicBezTo>
                    <a:cubicBezTo>
                      <a:pt x="358" y="983"/>
                      <a:pt x="430" y="919"/>
                      <a:pt x="489" y="841"/>
                    </a:cubicBezTo>
                    <a:cubicBezTo>
                      <a:pt x="516" y="814"/>
                      <a:pt x="651" y="489"/>
                      <a:pt x="1194" y="489"/>
                    </a:cubicBezTo>
                    <a:cubicBezTo>
                      <a:pt x="1709" y="489"/>
                      <a:pt x="1899" y="814"/>
                      <a:pt x="1899" y="841"/>
                    </a:cubicBezTo>
                    <a:cubicBezTo>
                      <a:pt x="1926" y="950"/>
                      <a:pt x="2035" y="977"/>
                      <a:pt x="2116" y="977"/>
                    </a:cubicBezTo>
                    <a:cubicBezTo>
                      <a:pt x="2143" y="977"/>
                      <a:pt x="2170" y="977"/>
                      <a:pt x="2198" y="950"/>
                    </a:cubicBezTo>
                    <a:cubicBezTo>
                      <a:pt x="2306" y="895"/>
                      <a:pt x="2387" y="760"/>
                      <a:pt x="2306" y="651"/>
                    </a:cubicBezTo>
                    <a:cubicBezTo>
                      <a:pt x="2306" y="624"/>
                      <a:pt x="2008" y="0"/>
                      <a:pt x="1194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62"/>
              <p:cNvSpPr/>
              <p:nvPr/>
            </p:nvSpPr>
            <p:spPr>
              <a:xfrm>
                <a:off x="2494825" y="1934175"/>
                <a:ext cx="32575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2324" extrusionOk="0">
                    <a:moveTo>
                      <a:pt x="245" y="0"/>
                    </a:moveTo>
                    <a:cubicBezTo>
                      <a:pt x="188" y="0"/>
                      <a:pt x="132" y="21"/>
                      <a:pt x="82" y="72"/>
                    </a:cubicBezTo>
                    <a:cubicBezTo>
                      <a:pt x="27" y="153"/>
                      <a:pt x="0" y="289"/>
                      <a:pt x="82" y="397"/>
                    </a:cubicBezTo>
                    <a:cubicBezTo>
                      <a:pt x="407" y="750"/>
                      <a:pt x="841" y="1347"/>
                      <a:pt x="841" y="1618"/>
                    </a:cubicBezTo>
                    <a:cubicBezTo>
                      <a:pt x="841" y="1645"/>
                      <a:pt x="841" y="1699"/>
                      <a:pt x="814" y="1726"/>
                    </a:cubicBezTo>
                    <a:cubicBezTo>
                      <a:pt x="705" y="1835"/>
                      <a:pt x="380" y="1862"/>
                      <a:pt x="271" y="1862"/>
                    </a:cubicBezTo>
                    <a:cubicBezTo>
                      <a:pt x="136" y="1862"/>
                      <a:pt x="27" y="1970"/>
                      <a:pt x="27" y="2106"/>
                    </a:cubicBezTo>
                    <a:cubicBezTo>
                      <a:pt x="27" y="2242"/>
                      <a:pt x="82" y="2323"/>
                      <a:pt x="271" y="2323"/>
                    </a:cubicBezTo>
                    <a:cubicBezTo>
                      <a:pt x="353" y="2323"/>
                      <a:pt x="841" y="2296"/>
                      <a:pt x="1139" y="2025"/>
                    </a:cubicBezTo>
                    <a:cubicBezTo>
                      <a:pt x="1248" y="1889"/>
                      <a:pt x="1302" y="1753"/>
                      <a:pt x="1302" y="1591"/>
                    </a:cubicBezTo>
                    <a:cubicBezTo>
                      <a:pt x="1302" y="1048"/>
                      <a:pt x="570" y="235"/>
                      <a:pt x="434" y="72"/>
                    </a:cubicBezTo>
                    <a:cubicBezTo>
                      <a:pt x="376" y="28"/>
                      <a:pt x="310" y="0"/>
                      <a:pt x="245" y="0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62"/>
              <p:cNvSpPr/>
              <p:nvPr/>
            </p:nvSpPr>
            <p:spPr>
              <a:xfrm>
                <a:off x="2266300" y="1888150"/>
                <a:ext cx="420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2347" extrusionOk="0">
                    <a:moveTo>
                      <a:pt x="256" y="1"/>
                    </a:moveTo>
                    <a:cubicBezTo>
                      <a:pt x="215" y="1"/>
                      <a:pt x="174" y="13"/>
                      <a:pt x="136" y="41"/>
                    </a:cubicBezTo>
                    <a:cubicBezTo>
                      <a:pt x="28" y="95"/>
                      <a:pt x="1" y="231"/>
                      <a:pt x="82" y="340"/>
                    </a:cubicBezTo>
                    <a:lnTo>
                      <a:pt x="679" y="1370"/>
                    </a:lnTo>
                    <a:lnTo>
                      <a:pt x="245" y="1370"/>
                    </a:lnTo>
                    <a:cubicBezTo>
                      <a:pt x="109" y="1370"/>
                      <a:pt x="1" y="1452"/>
                      <a:pt x="1" y="1587"/>
                    </a:cubicBezTo>
                    <a:cubicBezTo>
                      <a:pt x="1" y="1723"/>
                      <a:pt x="109" y="1831"/>
                      <a:pt x="245" y="1831"/>
                    </a:cubicBezTo>
                    <a:lnTo>
                      <a:pt x="950" y="1831"/>
                    </a:lnTo>
                    <a:lnTo>
                      <a:pt x="1221" y="2238"/>
                    </a:lnTo>
                    <a:cubicBezTo>
                      <a:pt x="1275" y="2293"/>
                      <a:pt x="1330" y="2347"/>
                      <a:pt x="1438" y="2347"/>
                    </a:cubicBezTo>
                    <a:cubicBezTo>
                      <a:pt x="1465" y="2347"/>
                      <a:pt x="1492" y="2347"/>
                      <a:pt x="1574" y="2320"/>
                    </a:cubicBezTo>
                    <a:cubicBezTo>
                      <a:pt x="1628" y="2238"/>
                      <a:pt x="1682" y="2103"/>
                      <a:pt x="1601" y="1994"/>
                    </a:cubicBezTo>
                    <a:lnTo>
                      <a:pt x="462" y="95"/>
                    </a:lnTo>
                    <a:cubicBezTo>
                      <a:pt x="409" y="42"/>
                      <a:pt x="333" y="1"/>
                      <a:pt x="256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62"/>
              <p:cNvSpPr/>
              <p:nvPr/>
            </p:nvSpPr>
            <p:spPr>
              <a:xfrm>
                <a:off x="2458200" y="2007825"/>
                <a:ext cx="56975" cy="3712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485" extrusionOk="0">
                    <a:moveTo>
                      <a:pt x="55" y="1"/>
                    </a:moveTo>
                    <a:cubicBezTo>
                      <a:pt x="55" y="1"/>
                      <a:pt x="1" y="1113"/>
                      <a:pt x="787" y="1411"/>
                    </a:cubicBezTo>
                    <a:cubicBezTo>
                      <a:pt x="907" y="1463"/>
                      <a:pt x="1026" y="1484"/>
                      <a:pt x="1142" y="1484"/>
                    </a:cubicBezTo>
                    <a:cubicBezTo>
                      <a:pt x="1760" y="1484"/>
                      <a:pt x="2279" y="869"/>
                      <a:pt x="2279" y="869"/>
                    </a:cubicBez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62"/>
              <p:cNvSpPr/>
              <p:nvPr/>
            </p:nvSpPr>
            <p:spPr>
              <a:xfrm>
                <a:off x="2452775" y="2003775"/>
                <a:ext cx="69200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1899" extrusionOk="0">
                    <a:moveTo>
                      <a:pt x="543" y="543"/>
                    </a:moveTo>
                    <a:lnTo>
                      <a:pt x="2062" y="1139"/>
                    </a:lnTo>
                    <a:cubicBezTo>
                      <a:pt x="1893" y="1266"/>
                      <a:pt x="1625" y="1426"/>
                      <a:pt x="1335" y="1426"/>
                    </a:cubicBezTo>
                    <a:cubicBezTo>
                      <a:pt x="1253" y="1426"/>
                      <a:pt x="1169" y="1413"/>
                      <a:pt x="1086" y="1383"/>
                    </a:cubicBezTo>
                    <a:cubicBezTo>
                      <a:pt x="706" y="1248"/>
                      <a:pt x="597" y="841"/>
                      <a:pt x="543" y="543"/>
                    </a:cubicBezTo>
                    <a:close/>
                    <a:moveTo>
                      <a:pt x="380" y="0"/>
                    </a:moveTo>
                    <a:cubicBezTo>
                      <a:pt x="326" y="0"/>
                      <a:pt x="245" y="0"/>
                      <a:pt x="190" y="27"/>
                    </a:cubicBezTo>
                    <a:cubicBezTo>
                      <a:pt x="109" y="54"/>
                      <a:pt x="82" y="136"/>
                      <a:pt x="82" y="190"/>
                    </a:cubicBezTo>
                    <a:cubicBezTo>
                      <a:pt x="82" y="217"/>
                      <a:pt x="1" y="1438"/>
                      <a:pt x="923" y="1817"/>
                    </a:cubicBezTo>
                    <a:cubicBezTo>
                      <a:pt x="1086" y="1845"/>
                      <a:pt x="1221" y="1899"/>
                      <a:pt x="1357" y="1899"/>
                    </a:cubicBezTo>
                    <a:cubicBezTo>
                      <a:pt x="2048" y="1899"/>
                      <a:pt x="2609" y="1247"/>
                      <a:pt x="2682" y="1247"/>
                    </a:cubicBezTo>
                    <a:cubicBezTo>
                      <a:pt x="2684" y="1247"/>
                      <a:pt x="2685" y="1247"/>
                      <a:pt x="2686" y="1248"/>
                    </a:cubicBezTo>
                    <a:cubicBezTo>
                      <a:pt x="2713" y="1166"/>
                      <a:pt x="2767" y="1112"/>
                      <a:pt x="2713" y="1031"/>
                    </a:cubicBezTo>
                    <a:cubicBezTo>
                      <a:pt x="2713" y="949"/>
                      <a:pt x="2659" y="895"/>
                      <a:pt x="2577" y="868"/>
                    </a:cubicBezTo>
                    <a:lnTo>
                      <a:pt x="380" y="0"/>
                    </a:ln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62"/>
              <p:cNvSpPr/>
              <p:nvPr/>
            </p:nvSpPr>
            <p:spPr>
              <a:xfrm>
                <a:off x="2422950" y="1914250"/>
                <a:ext cx="27150" cy="2715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1086" extrusionOk="0">
                    <a:moveTo>
                      <a:pt x="543" y="1"/>
                    </a:moveTo>
                    <a:cubicBezTo>
                      <a:pt x="244" y="1"/>
                      <a:pt x="0" y="245"/>
                      <a:pt x="0" y="543"/>
                    </a:cubicBezTo>
                    <a:cubicBezTo>
                      <a:pt x="0" y="842"/>
                      <a:pt x="244" y="1086"/>
                      <a:pt x="543" y="1086"/>
                    </a:cubicBezTo>
                    <a:cubicBezTo>
                      <a:pt x="868" y="1086"/>
                      <a:pt x="1085" y="842"/>
                      <a:pt x="1085" y="543"/>
                    </a:cubicBezTo>
                    <a:cubicBezTo>
                      <a:pt x="1085" y="245"/>
                      <a:pt x="868" y="1"/>
                      <a:pt x="543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62"/>
              <p:cNvSpPr/>
              <p:nvPr/>
            </p:nvSpPr>
            <p:spPr>
              <a:xfrm>
                <a:off x="2516525" y="1914250"/>
                <a:ext cx="27150" cy="2715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1086" extrusionOk="0">
                    <a:moveTo>
                      <a:pt x="543" y="1"/>
                    </a:moveTo>
                    <a:cubicBezTo>
                      <a:pt x="244" y="1"/>
                      <a:pt x="0" y="245"/>
                      <a:pt x="0" y="543"/>
                    </a:cubicBezTo>
                    <a:cubicBezTo>
                      <a:pt x="0" y="842"/>
                      <a:pt x="244" y="1086"/>
                      <a:pt x="543" y="1086"/>
                    </a:cubicBezTo>
                    <a:cubicBezTo>
                      <a:pt x="841" y="1086"/>
                      <a:pt x="1085" y="842"/>
                      <a:pt x="1085" y="543"/>
                    </a:cubicBezTo>
                    <a:cubicBezTo>
                      <a:pt x="1085" y="245"/>
                      <a:pt x="841" y="1"/>
                      <a:pt x="543" y="1"/>
                    </a:cubicBez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62"/>
              <p:cNvSpPr/>
              <p:nvPr/>
            </p:nvSpPr>
            <p:spPr>
              <a:xfrm>
                <a:off x="1684500" y="954750"/>
                <a:ext cx="381100" cy="135650"/>
              </a:xfrm>
              <a:custGeom>
                <a:avLst/>
                <a:gdLst/>
                <a:ahLst/>
                <a:cxnLst/>
                <a:rect l="l" t="t" r="r" b="b"/>
                <a:pathLst>
                  <a:path w="15244" h="5426" extrusionOk="0">
                    <a:moveTo>
                      <a:pt x="10199" y="1"/>
                    </a:moveTo>
                    <a:lnTo>
                      <a:pt x="0" y="787"/>
                    </a:lnTo>
                    <a:lnTo>
                      <a:pt x="299" y="4720"/>
                    </a:lnTo>
                    <a:cubicBezTo>
                      <a:pt x="299" y="4720"/>
                      <a:pt x="4801" y="4096"/>
                      <a:pt x="7486" y="3255"/>
                    </a:cubicBezTo>
                    <a:cubicBezTo>
                      <a:pt x="9114" y="2740"/>
                      <a:pt x="10199" y="2062"/>
                      <a:pt x="10796" y="1601"/>
                    </a:cubicBezTo>
                    <a:lnTo>
                      <a:pt x="11474" y="3364"/>
                    </a:lnTo>
                    <a:cubicBezTo>
                      <a:pt x="11880" y="4476"/>
                      <a:pt x="12911" y="5263"/>
                      <a:pt x="14050" y="5425"/>
                    </a:cubicBezTo>
                    <a:lnTo>
                      <a:pt x="14701" y="4883"/>
                    </a:lnTo>
                    <a:lnTo>
                      <a:pt x="14810" y="4774"/>
                    </a:lnTo>
                    <a:lnTo>
                      <a:pt x="15244" y="760"/>
                    </a:lnTo>
                    <a:lnTo>
                      <a:pt x="10199" y="1"/>
                    </a:lnTo>
                    <a:close/>
                  </a:path>
                </a:pathLst>
              </a:custGeom>
              <a:solidFill>
                <a:srgbClr val="25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35" name="Google Shape;1735;p62"/>
            <p:cNvSpPr/>
            <p:nvPr/>
          </p:nvSpPr>
          <p:spPr>
            <a:xfrm>
              <a:off x="-10" y="4041736"/>
              <a:ext cx="4864166" cy="1101555"/>
            </a:xfrm>
            <a:custGeom>
              <a:avLst/>
              <a:gdLst/>
              <a:ahLst/>
              <a:cxnLst/>
              <a:rect l="l" t="t" r="r" b="b"/>
              <a:pathLst>
                <a:path w="34994" h="7925" extrusionOk="0">
                  <a:moveTo>
                    <a:pt x="7629" y="1"/>
                  </a:moveTo>
                  <a:cubicBezTo>
                    <a:pt x="3226" y="1"/>
                    <a:pt x="0" y="624"/>
                    <a:pt x="0" y="624"/>
                  </a:cubicBezTo>
                  <a:lnTo>
                    <a:pt x="0" y="7924"/>
                  </a:lnTo>
                  <a:lnTo>
                    <a:pt x="34993" y="7924"/>
                  </a:lnTo>
                  <a:cubicBezTo>
                    <a:pt x="34993" y="7924"/>
                    <a:pt x="25798" y="3445"/>
                    <a:pt x="17335" y="1184"/>
                  </a:cubicBezTo>
                  <a:cubicBezTo>
                    <a:pt x="13980" y="274"/>
                    <a:pt x="10546" y="1"/>
                    <a:pt x="7629" y="1"/>
                  </a:cubicBez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2"/>
            <p:cNvSpPr/>
            <p:nvPr/>
          </p:nvSpPr>
          <p:spPr>
            <a:xfrm>
              <a:off x="-10" y="4043126"/>
              <a:ext cx="4867085" cy="1100165"/>
            </a:xfrm>
            <a:custGeom>
              <a:avLst/>
              <a:gdLst/>
              <a:ahLst/>
              <a:cxnLst/>
              <a:rect l="l" t="t" r="r" b="b"/>
              <a:pathLst>
                <a:path w="35015" h="7915" extrusionOk="0">
                  <a:moveTo>
                    <a:pt x="7608" y="0"/>
                  </a:moveTo>
                  <a:cubicBezTo>
                    <a:pt x="3210" y="0"/>
                    <a:pt x="0" y="614"/>
                    <a:pt x="0" y="614"/>
                  </a:cubicBezTo>
                  <a:lnTo>
                    <a:pt x="0" y="2961"/>
                  </a:lnTo>
                  <a:cubicBezTo>
                    <a:pt x="0" y="2961"/>
                    <a:pt x="1238" y="2784"/>
                    <a:pt x="2679" y="2784"/>
                  </a:cubicBezTo>
                  <a:cubicBezTo>
                    <a:pt x="3745" y="2784"/>
                    <a:pt x="4923" y="2881"/>
                    <a:pt x="5793" y="3220"/>
                  </a:cubicBezTo>
                  <a:cubicBezTo>
                    <a:pt x="7603" y="3936"/>
                    <a:pt x="8917" y="4851"/>
                    <a:pt x="11340" y="4851"/>
                  </a:cubicBezTo>
                  <a:cubicBezTo>
                    <a:pt x="11685" y="4851"/>
                    <a:pt x="12053" y="4832"/>
                    <a:pt x="12447" y="4792"/>
                  </a:cubicBezTo>
                  <a:cubicBezTo>
                    <a:pt x="14439" y="4587"/>
                    <a:pt x="15955" y="4348"/>
                    <a:pt x="17254" y="4348"/>
                  </a:cubicBezTo>
                  <a:cubicBezTo>
                    <a:pt x="18005" y="4348"/>
                    <a:pt x="18683" y="4428"/>
                    <a:pt x="19338" y="4641"/>
                  </a:cubicBezTo>
                  <a:cubicBezTo>
                    <a:pt x="21104" y="5244"/>
                    <a:pt x="23795" y="5912"/>
                    <a:pt x="26444" y="6127"/>
                  </a:cubicBezTo>
                  <a:cubicBezTo>
                    <a:pt x="29071" y="6342"/>
                    <a:pt x="33378" y="7914"/>
                    <a:pt x="33378" y="7914"/>
                  </a:cubicBezTo>
                  <a:lnTo>
                    <a:pt x="35015" y="7914"/>
                  </a:lnTo>
                  <a:cubicBezTo>
                    <a:pt x="35015" y="7914"/>
                    <a:pt x="25820" y="3435"/>
                    <a:pt x="17357" y="1174"/>
                  </a:cubicBezTo>
                  <a:cubicBezTo>
                    <a:pt x="13978" y="271"/>
                    <a:pt x="10531" y="0"/>
                    <a:pt x="7608" y="0"/>
                  </a:cubicBezTo>
                  <a:close/>
                </a:path>
              </a:pathLst>
            </a:custGeom>
            <a:solidFill>
              <a:srgbClr val="81D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56" y="1019533"/>
            <a:ext cx="3269751" cy="315906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4" name="Google Shape;17404;p8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7" y="1020727"/>
            <a:ext cx="3340511" cy="28814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3"/>
          <p:cNvSpPr txBox="1">
            <a:spLocks noGrp="1"/>
          </p:cNvSpPr>
          <p:nvPr>
            <p:ph type="body" idx="1"/>
          </p:nvPr>
        </p:nvSpPr>
        <p:spPr>
          <a:xfrm>
            <a:off x="721200" y="1258275"/>
            <a:ext cx="77514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4"/>
                </a:solidFill>
              </a:rPr>
              <a:t>209- </a:t>
            </a:r>
            <a:r>
              <a:rPr lang="es-SV" sz="2400" b="1" dirty="0">
                <a:solidFill>
                  <a:schemeClr val="accent4"/>
                </a:solidFill>
              </a:rPr>
              <a:t>La</a:t>
            </a:r>
            <a:r>
              <a:rPr lang="en" sz="2400" b="1" dirty="0">
                <a:solidFill>
                  <a:schemeClr val="accent4"/>
                </a:solidFill>
              </a:rPr>
              <a:t> importancia de la familia , en orden a la persona y a la sociedad está repetidamente subrayada en la Sagrada Escritura</a:t>
            </a:r>
            <a:r>
              <a:rPr lang="en" sz="2400" dirty="0">
                <a:solidFill>
                  <a:schemeClr val="accent4"/>
                </a:solidFill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7" name="Google Shape;667;p33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S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1-LA FAMILIA.PRIMERA SOCIEDAD NATURAL</a:t>
            </a:r>
            <a:endParaRPr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904" y="2530548"/>
            <a:ext cx="3320570" cy="21903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34"/>
          <p:cNvGrpSpPr/>
          <p:nvPr/>
        </p:nvGrpSpPr>
        <p:grpSpPr>
          <a:xfrm>
            <a:off x="721223" y="2857329"/>
            <a:ext cx="3606941" cy="1213730"/>
            <a:chOff x="3113925" y="610200"/>
            <a:chExt cx="2356400" cy="792925"/>
          </a:xfrm>
        </p:grpSpPr>
        <p:sp>
          <p:nvSpPr>
            <p:cNvPr id="673" name="Google Shape;673;p34"/>
            <p:cNvSpPr/>
            <p:nvPr/>
          </p:nvSpPr>
          <p:spPr>
            <a:xfrm>
              <a:off x="3472625" y="610200"/>
              <a:ext cx="1997700" cy="792925"/>
            </a:xfrm>
            <a:custGeom>
              <a:avLst/>
              <a:gdLst/>
              <a:ahLst/>
              <a:cxnLst/>
              <a:rect l="l" t="t" r="r" b="b"/>
              <a:pathLst>
                <a:path w="79908" h="31717" extrusionOk="0">
                  <a:moveTo>
                    <a:pt x="30419" y="0"/>
                  </a:moveTo>
                  <a:cubicBezTo>
                    <a:pt x="17590" y="0"/>
                    <a:pt x="6538" y="82"/>
                    <a:pt x="5263" y="302"/>
                  </a:cubicBezTo>
                  <a:cubicBezTo>
                    <a:pt x="4585" y="411"/>
                    <a:pt x="3934" y="573"/>
                    <a:pt x="3337" y="763"/>
                  </a:cubicBezTo>
                  <a:cubicBezTo>
                    <a:pt x="1330" y="1441"/>
                    <a:pt x="1" y="3584"/>
                    <a:pt x="137" y="5890"/>
                  </a:cubicBezTo>
                  <a:cubicBezTo>
                    <a:pt x="625" y="12888"/>
                    <a:pt x="1764" y="27968"/>
                    <a:pt x="3012" y="29759"/>
                  </a:cubicBezTo>
                  <a:cubicBezTo>
                    <a:pt x="3867" y="30985"/>
                    <a:pt x="23840" y="31717"/>
                    <a:pt x="42797" y="31717"/>
                  </a:cubicBezTo>
                  <a:cubicBezTo>
                    <a:pt x="59892" y="31717"/>
                    <a:pt x="76161" y="31122"/>
                    <a:pt x="76843" y="29759"/>
                  </a:cubicBezTo>
                  <a:cubicBezTo>
                    <a:pt x="78253" y="26883"/>
                    <a:pt x="79908" y="546"/>
                    <a:pt x="72313" y="302"/>
                  </a:cubicBezTo>
                  <a:cubicBezTo>
                    <a:pt x="67995" y="147"/>
                    <a:pt x="47612" y="0"/>
                    <a:pt x="30419" y="0"/>
                  </a:cubicBez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3113925" y="730375"/>
              <a:ext cx="664550" cy="529975"/>
            </a:xfrm>
            <a:custGeom>
              <a:avLst/>
              <a:gdLst/>
              <a:ahLst/>
              <a:cxnLst/>
              <a:rect l="l" t="t" r="r" b="b"/>
              <a:pathLst>
                <a:path w="26582" h="21199" extrusionOk="0">
                  <a:moveTo>
                    <a:pt x="20303" y="1"/>
                  </a:moveTo>
                  <a:cubicBezTo>
                    <a:pt x="19162" y="1"/>
                    <a:pt x="18255" y="242"/>
                    <a:pt x="18255" y="242"/>
                  </a:cubicBezTo>
                  <a:cubicBezTo>
                    <a:pt x="18255" y="242"/>
                    <a:pt x="4340" y="567"/>
                    <a:pt x="2957" y="2846"/>
                  </a:cubicBezTo>
                  <a:cubicBezTo>
                    <a:pt x="1574" y="5124"/>
                    <a:pt x="0" y="15865"/>
                    <a:pt x="5235" y="19201"/>
                  </a:cubicBezTo>
                  <a:cubicBezTo>
                    <a:pt x="7348" y="20544"/>
                    <a:pt x="10747" y="21199"/>
                    <a:pt x="14146" y="21199"/>
                  </a:cubicBezTo>
                  <a:cubicBezTo>
                    <a:pt x="19123" y="21199"/>
                    <a:pt x="24101" y="19794"/>
                    <a:pt x="25036" y="17086"/>
                  </a:cubicBezTo>
                  <a:cubicBezTo>
                    <a:pt x="26582" y="12556"/>
                    <a:pt x="25551" y="2846"/>
                    <a:pt x="23625" y="1083"/>
                  </a:cubicBezTo>
                  <a:cubicBezTo>
                    <a:pt x="22697" y="221"/>
                    <a:pt x="21394" y="1"/>
                    <a:pt x="203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4"/>
          <p:cNvGrpSpPr/>
          <p:nvPr/>
        </p:nvGrpSpPr>
        <p:grpSpPr>
          <a:xfrm>
            <a:off x="4668223" y="1973204"/>
            <a:ext cx="3606941" cy="1213730"/>
            <a:chOff x="3113925" y="610200"/>
            <a:chExt cx="2356400" cy="792925"/>
          </a:xfrm>
        </p:grpSpPr>
        <p:sp>
          <p:nvSpPr>
            <p:cNvPr id="676" name="Google Shape;676;p34"/>
            <p:cNvSpPr/>
            <p:nvPr/>
          </p:nvSpPr>
          <p:spPr>
            <a:xfrm>
              <a:off x="3472625" y="610200"/>
              <a:ext cx="1997700" cy="792925"/>
            </a:xfrm>
            <a:custGeom>
              <a:avLst/>
              <a:gdLst/>
              <a:ahLst/>
              <a:cxnLst/>
              <a:rect l="l" t="t" r="r" b="b"/>
              <a:pathLst>
                <a:path w="79908" h="31717" extrusionOk="0">
                  <a:moveTo>
                    <a:pt x="30419" y="0"/>
                  </a:moveTo>
                  <a:cubicBezTo>
                    <a:pt x="17590" y="0"/>
                    <a:pt x="6538" y="82"/>
                    <a:pt x="5263" y="302"/>
                  </a:cubicBezTo>
                  <a:cubicBezTo>
                    <a:pt x="4585" y="411"/>
                    <a:pt x="3934" y="573"/>
                    <a:pt x="3337" y="763"/>
                  </a:cubicBezTo>
                  <a:cubicBezTo>
                    <a:pt x="1330" y="1441"/>
                    <a:pt x="1" y="3584"/>
                    <a:pt x="137" y="5890"/>
                  </a:cubicBezTo>
                  <a:cubicBezTo>
                    <a:pt x="625" y="12888"/>
                    <a:pt x="1764" y="27968"/>
                    <a:pt x="3012" y="29759"/>
                  </a:cubicBezTo>
                  <a:cubicBezTo>
                    <a:pt x="3867" y="30985"/>
                    <a:pt x="23840" y="31717"/>
                    <a:pt x="42797" y="31717"/>
                  </a:cubicBezTo>
                  <a:cubicBezTo>
                    <a:pt x="59892" y="31717"/>
                    <a:pt x="76161" y="31122"/>
                    <a:pt x="76843" y="29759"/>
                  </a:cubicBezTo>
                  <a:cubicBezTo>
                    <a:pt x="78253" y="26883"/>
                    <a:pt x="79908" y="546"/>
                    <a:pt x="72313" y="302"/>
                  </a:cubicBezTo>
                  <a:cubicBezTo>
                    <a:pt x="67995" y="147"/>
                    <a:pt x="47612" y="0"/>
                    <a:pt x="30419" y="0"/>
                  </a:cubicBez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3113925" y="730375"/>
              <a:ext cx="664550" cy="529975"/>
            </a:xfrm>
            <a:custGeom>
              <a:avLst/>
              <a:gdLst/>
              <a:ahLst/>
              <a:cxnLst/>
              <a:rect l="l" t="t" r="r" b="b"/>
              <a:pathLst>
                <a:path w="26582" h="21199" extrusionOk="0">
                  <a:moveTo>
                    <a:pt x="20303" y="1"/>
                  </a:moveTo>
                  <a:cubicBezTo>
                    <a:pt x="19162" y="1"/>
                    <a:pt x="18255" y="242"/>
                    <a:pt x="18255" y="242"/>
                  </a:cubicBezTo>
                  <a:cubicBezTo>
                    <a:pt x="18255" y="242"/>
                    <a:pt x="4340" y="567"/>
                    <a:pt x="2957" y="2846"/>
                  </a:cubicBezTo>
                  <a:cubicBezTo>
                    <a:pt x="1574" y="5124"/>
                    <a:pt x="0" y="15865"/>
                    <a:pt x="5235" y="19201"/>
                  </a:cubicBezTo>
                  <a:cubicBezTo>
                    <a:pt x="7348" y="20544"/>
                    <a:pt x="10747" y="21199"/>
                    <a:pt x="14146" y="21199"/>
                  </a:cubicBezTo>
                  <a:cubicBezTo>
                    <a:pt x="19123" y="21199"/>
                    <a:pt x="24101" y="19794"/>
                    <a:pt x="25036" y="17086"/>
                  </a:cubicBezTo>
                  <a:cubicBezTo>
                    <a:pt x="26582" y="12556"/>
                    <a:pt x="25551" y="2846"/>
                    <a:pt x="23625" y="1083"/>
                  </a:cubicBezTo>
                  <a:cubicBezTo>
                    <a:pt x="22697" y="221"/>
                    <a:pt x="21394" y="1"/>
                    <a:pt x="203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4"/>
          <p:cNvGrpSpPr/>
          <p:nvPr/>
        </p:nvGrpSpPr>
        <p:grpSpPr>
          <a:xfrm>
            <a:off x="4668223" y="3417779"/>
            <a:ext cx="3606941" cy="1213730"/>
            <a:chOff x="3113925" y="610200"/>
            <a:chExt cx="2356400" cy="792925"/>
          </a:xfrm>
        </p:grpSpPr>
        <p:sp>
          <p:nvSpPr>
            <p:cNvPr id="679" name="Google Shape;679;p34"/>
            <p:cNvSpPr/>
            <p:nvPr/>
          </p:nvSpPr>
          <p:spPr>
            <a:xfrm>
              <a:off x="3472625" y="610200"/>
              <a:ext cx="1997700" cy="792925"/>
            </a:xfrm>
            <a:custGeom>
              <a:avLst/>
              <a:gdLst/>
              <a:ahLst/>
              <a:cxnLst/>
              <a:rect l="l" t="t" r="r" b="b"/>
              <a:pathLst>
                <a:path w="79908" h="31717" extrusionOk="0">
                  <a:moveTo>
                    <a:pt x="30419" y="0"/>
                  </a:moveTo>
                  <a:cubicBezTo>
                    <a:pt x="17590" y="0"/>
                    <a:pt x="6538" y="82"/>
                    <a:pt x="5263" y="302"/>
                  </a:cubicBezTo>
                  <a:cubicBezTo>
                    <a:pt x="4585" y="411"/>
                    <a:pt x="3934" y="573"/>
                    <a:pt x="3337" y="763"/>
                  </a:cubicBezTo>
                  <a:cubicBezTo>
                    <a:pt x="1330" y="1441"/>
                    <a:pt x="1" y="3584"/>
                    <a:pt x="137" y="5890"/>
                  </a:cubicBezTo>
                  <a:cubicBezTo>
                    <a:pt x="625" y="12888"/>
                    <a:pt x="1764" y="27968"/>
                    <a:pt x="3012" y="29759"/>
                  </a:cubicBezTo>
                  <a:cubicBezTo>
                    <a:pt x="3867" y="30985"/>
                    <a:pt x="23840" y="31717"/>
                    <a:pt x="42797" y="31717"/>
                  </a:cubicBezTo>
                  <a:cubicBezTo>
                    <a:pt x="59892" y="31717"/>
                    <a:pt x="76161" y="31122"/>
                    <a:pt x="76843" y="29759"/>
                  </a:cubicBezTo>
                  <a:cubicBezTo>
                    <a:pt x="78253" y="26883"/>
                    <a:pt x="79908" y="546"/>
                    <a:pt x="72313" y="302"/>
                  </a:cubicBezTo>
                  <a:cubicBezTo>
                    <a:pt x="67995" y="147"/>
                    <a:pt x="47612" y="0"/>
                    <a:pt x="30419" y="0"/>
                  </a:cubicBez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3113925" y="730375"/>
              <a:ext cx="664550" cy="529975"/>
            </a:xfrm>
            <a:custGeom>
              <a:avLst/>
              <a:gdLst/>
              <a:ahLst/>
              <a:cxnLst/>
              <a:rect l="l" t="t" r="r" b="b"/>
              <a:pathLst>
                <a:path w="26582" h="21199" extrusionOk="0">
                  <a:moveTo>
                    <a:pt x="20303" y="1"/>
                  </a:moveTo>
                  <a:cubicBezTo>
                    <a:pt x="19162" y="1"/>
                    <a:pt x="18255" y="242"/>
                    <a:pt x="18255" y="242"/>
                  </a:cubicBezTo>
                  <a:cubicBezTo>
                    <a:pt x="18255" y="242"/>
                    <a:pt x="4340" y="567"/>
                    <a:pt x="2957" y="2846"/>
                  </a:cubicBezTo>
                  <a:cubicBezTo>
                    <a:pt x="1574" y="5124"/>
                    <a:pt x="0" y="15865"/>
                    <a:pt x="5235" y="19201"/>
                  </a:cubicBezTo>
                  <a:cubicBezTo>
                    <a:pt x="7348" y="20544"/>
                    <a:pt x="10747" y="21199"/>
                    <a:pt x="14146" y="21199"/>
                  </a:cubicBezTo>
                  <a:cubicBezTo>
                    <a:pt x="19123" y="21199"/>
                    <a:pt x="24101" y="19794"/>
                    <a:pt x="25036" y="17086"/>
                  </a:cubicBezTo>
                  <a:cubicBezTo>
                    <a:pt x="26582" y="12556"/>
                    <a:pt x="25551" y="2846"/>
                    <a:pt x="23625" y="1083"/>
                  </a:cubicBezTo>
                  <a:cubicBezTo>
                    <a:pt x="22697" y="221"/>
                    <a:pt x="21394" y="1"/>
                    <a:pt x="203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1" name="Google Shape;681;p34"/>
          <p:cNvSpPr txBox="1">
            <a:spLocks noGrp="1"/>
          </p:cNvSpPr>
          <p:nvPr>
            <p:ph type="subTitle" idx="5"/>
          </p:nvPr>
        </p:nvSpPr>
        <p:spPr>
          <a:xfrm>
            <a:off x="1833674" y="2925862"/>
            <a:ext cx="2206697" cy="806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-Eva es creada a semejante Adán.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83" name="Google Shape;683;p34"/>
          <p:cNvSpPr txBox="1">
            <a:spLocks noGrp="1"/>
          </p:cNvSpPr>
          <p:nvPr>
            <p:ph type="subTitle" idx="1"/>
          </p:nvPr>
        </p:nvSpPr>
        <p:spPr>
          <a:xfrm>
            <a:off x="5780675" y="3484487"/>
            <a:ext cx="2353232" cy="91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SV" dirty="0">
                <a:solidFill>
                  <a:schemeClr val="accent5">
                    <a:lumMod val="75000"/>
                  </a:schemeClr>
                </a:solidFill>
              </a:rPr>
              <a:t>“El lugar primario de la humanización”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85" name="Google Shape;685;p34"/>
          <p:cNvSpPr txBox="1">
            <a:spLocks noGrp="1"/>
          </p:cNvSpPr>
          <p:nvPr>
            <p:ph type="subTitle" idx="3"/>
          </p:nvPr>
        </p:nvSpPr>
        <p:spPr>
          <a:xfrm>
            <a:off x="5780675" y="2040374"/>
            <a:ext cx="2178900" cy="1444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5">
                    <a:lumMod val="75000"/>
                  </a:schemeClr>
                </a:solidFill>
              </a:rPr>
              <a:t>Tienen una misión procreadora que los hace colaboradores de Dios</a:t>
            </a:r>
            <a:endParaRPr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87" name="Google Shape;687;p34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6605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LA FAMILIA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688" name="Google Shape;688;p34"/>
          <p:cNvGrpSpPr/>
          <p:nvPr/>
        </p:nvGrpSpPr>
        <p:grpSpPr>
          <a:xfrm>
            <a:off x="721223" y="1412754"/>
            <a:ext cx="3606941" cy="1213730"/>
            <a:chOff x="3113925" y="610200"/>
            <a:chExt cx="2356400" cy="792925"/>
          </a:xfrm>
        </p:grpSpPr>
        <p:sp>
          <p:nvSpPr>
            <p:cNvPr id="689" name="Google Shape;689;p34"/>
            <p:cNvSpPr/>
            <p:nvPr/>
          </p:nvSpPr>
          <p:spPr>
            <a:xfrm>
              <a:off x="3472625" y="610200"/>
              <a:ext cx="1997700" cy="792925"/>
            </a:xfrm>
            <a:custGeom>
              <a:avLst/>
              <a:gdLst/>
              <a:ahLst/>
              <a:cxnLst/>
              <a:rect l="l" t="t" r="r" b="b"/>
              <a:pathLst>
                <a:path w="79908" h="31717" extrusionOk="0">
                  <a:moveTo>
                    <a:pt x="30419" y="0"/>
                  </a:moveTo>
                  <a:cubicBezTo>
                    <a:pt x="17590" y="0"/>
                    <a:pt x="6538" y="82"/>
                    <a:pt x="5263" y="302"/>
                  </a:cubicBezTo>
                  <a:cubicBezTo>
                    <a:pt x="4585" y="411"/>
                    <a:pt x="3934" y="573"/>
                    <a:pt x="3337" y="763"/>
                  </a:cubicBezTo>
                  <a:cubicBezTo>
                    <a:pt x="1330" y="1441"/>
                    <a:pt x="1" y="3584"/>
                    <a:pt x="137" y="5890"/>
                  </a:cubicBezTo>
                  <a:cubicBezTo>
                    <a:pt x="625" y="12888"/>
                    <a:pt x="1764" y="27968"/>
                    <a:pt x="3012" y="29759"/>
                  </a:cubicBezTo>
                  <a:cubicBezTo>
                    <a:pt x="3867" y="30985"/>
                    <a:pt x="23840" y="31717"/>
                    <a:pt x="42797" y="31717"/>
                  </a:cubicBezTo>
                  <a:cubicBezTo>
                    <a:pt x="59892" y="31717"/>
                    <a:pt x="76161" y="31122"/>
                    <a:pt x="76843" y="29759"/>
                  </a:cubicBezTo>
                  <a:cubicBezTo>
                    <a:pt x="78253" y="26883"/>
                    <a:pt x="79908" y="546"/>
                    <a:pt x="72313" y="302"/>
                  </a:cubicBezTo>
                  <a:cubicBezTo>
                    <a:pt x="67995" y="147"/>
                    <a:pt x="47612" y="0"/>
                    <a:pt x="30419" y="0"/>
                  </a:cubicBez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3113925" y="730375"/>
              <a:ext cx="664550" cy="529975"/>
            </a:xfrm>
            <a:custGeom>
              <a:avLst/>
              <a:gdLst/>
              <a:ahLst/>
              <a:cxnLst/>
              <a:rect l="l" t="t" r="r" b="b"/>
              <a:pathLst>
                <a:path w="26582" h="21199" extrusionOk="0">
                  <a:moveTo>
                    <a:pt x="20303" y="1"/>
                  </a:moveTo>
                  <a:cubicBezTo>
                    <a:pt x="19162" y="1"/>
                    <a:pt x="18255" y="242"/>
                    <a:pt x="18255" y="242"/>
                  </a:cubicBezTo>
                  <a:cubicBezTo>
                    <a:pt x="18255" y="242"/>
                    <a:pt x="4340" y="567"/>
                    <a:pt x="2957" y="2846"/>
                  </a:cubicBezTo>
                  <a:cubicBezTo>
                    <a:pt x="1574" y="5124"/>
                    <a:pt x="0" y="15865"/>
                    <a:pt x="5235" y="19201"/>
                  </a:cubicBezTo>
                  <a:cubicBezTo>
                    <a:pt x="7348" y="20544"/>
                    <a:pt x="10747" y="21199"/>
                    <a:pt x="14146" y="21199"/>
                  </a:cubicBezTo>
                  <a:cubicBezTo>
                    <a:pt x="19123" y="21199"/>
                    <a:pt x="24101" y="19794"/>
                    <a:pt x="25036" y="17086"/>
                  </a:cubicBezTo>
                  <a:cubicBezTo>
                    <a:pt x="26582" y="12556"/>
                    <a:pt x="25551" y="2846"/>
                    <a:pt x="23625" y="1083"/>
                  </a:cubicBezTo>
                  <a:cubicBezTo>
                    <a:pt x="22697" y="221"/>
                    <a:pt x="21394" y="1"/>
                    <a:pt x="203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34"/>
          <p:cNvSpPr txBox="1">
            <a:spLocks noGrp="1"/>
          </p:cNvSpPr>
          <p:nvPr>
            <p:ph type="title" idx="13"/>
          </p:nvPr>
        </p:nvSpPr>
        <p:spPr>
          <a:xfrm>
            <a:off x="809225" y="3000238"/>
            <a:ext cx="8412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endParaRPr sz="3600" dirty="0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92" name="Google Shape;692;p34"/>
          <p:cNvSpPr txBox="1">
            <a:spLocks noGrp="1"/>
          </p:cNvSpPr>
          <p:nvPr>
            <p:ph type="subTitle" idx="7"/>
          </p:nvPr>
        </p:nvSpPr>
        <p:spPr>
          <a:xfrm>
            <a:off x="1833674" y="1481749"/>
            <a:ext cx="2313023" cy="1375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SV" sz="1800" b="1" dirty="0">
                <a:solidFill>
                  <a:schemeClr val="accent5">
                    <a:lumMod val="75000"/>
                  </a:schemeClr>
                </a:solidFill>
              </a:rPr>
              <a:t>La pareja constituye “constituye “la expresión primera de la comunión. </a:t>
            </a:r>
            <a:endParaRPr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94" name="Google Shape;694;p34"/>
          <p:cNvSpPr txBox="1">
            <a:spLocks noGrp="1"/>
          </p:cNvSpPr>
          <p:nvPr>
            <p:ph type="title" idx="9"/>
          </p:nvPr>
        </p:nvSpPr>
        <p:spPr>
          <a:xfrm>
            <a:off x="809225" y="1556125"/>
            <a:ext cx="8412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SV" dirty="0"/>
              <a:t>-</a:t>
            </a:r>
            <a:endParaRPr dirty="0"/>
          </a:p>
        </p:txBody>
      </p:sp>
      <p:sp>
        <p:nvSpPr>
          <p:cNvPr id="695" name="Google Shape;695;p34"/>
          <p:cNvSpPr txBox="1">
            <a:spLocks noGrp="1"/>
          </p:cNvSpPr>
          <p:nvPr>
            <p:ph type="title" idx="14"/>
          </p:nvPr>
        </p:nvSpPr>
        <p:spPr>
          <a:xfrm>
            <a:off x="4756225" y="2114750"/>
            <a:ext cx="8412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endParaRPr dirty="0"/>
          </a:p>
        </p:txBody>
      </p:sp>
      <p:sp>
        <p:nvSpPr>
          <p:cNvPr id="696" name="Google Shape;696;p34"/>
          <p:cNvSpPr txBox="1">
            <a:spLocks noGrp="1"/>
          </p:cNvSpPr>
          <p:nvPr>
            <p:ph type="title" idx="15"/>
          </p:nvPr>
        </p:nvSpPr>
        <p:spPr>
          <a:xfrm>
            <a:off x="4756225" y="3558863"/>
            <a:ext cx="8412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5"/>
          <p:cNvSpPr/>
          <p:nvPr/>
        </p:nvSpPr>
        <p:spPr>
          <a:xfrm>
            <a:off x="5584237" y="2792261"/>
            <a:ext cx="2623120" cy="1662991"/>
          </a:xfrm>
          <a:custGeom>
            <a:avLst/>
            <a:gdLst/>
            <a:ahLst/>
            <a:cxnLst/>
            <a:rect l="l" t="t" r="r" b="b"/>
            <a:pathLst>
              <a:path w="29946" h="18985" extrusionOk="0">
                <a:moveTo>
                  <a:pt x="20983" y="1"/>
                </a:moveTo>
                <a:cubicBezTo>
                  <a:pt x="20431" y="1"/>
                  <a:pt x="19890" y="36"/>
                  <a:pt x="19367" y="123"/>
                </a:cubicBezTo>
                <a:cubicBezTo>
                  <a:pt x="17631" y="340"/>
                  <a:pt x="16004" y="802"/>
                  <a:pt x="14349" y="1236"/>
                </a:cubicBezTo>
                <a:cubicBezTo>
                  <a:pt x="11284" y="2049"/>
                  <a:pt x="8409" y="3243"/>
                  <a:pt x="5670" y="4653"/>
                </a:cubicBezTo>
                <a:cubicBezTo>
                  <a:pt x="4530" y="5196"/>
                  <a:pt x="3581" y="6009"/>
                  <a:pt x="2713" y="6959"/>
                </a:cubicBezTo>
                <a:cubicBezTo>
                  <a:pt x="1574" y="7989"/>
                  <a:pt x="760" y="9373"/>
                  <a:pt x="462" y="11163"/>
                </a:cubicBezTo>
                <a:cubicBezTo>
                  <a:pt x="1" y="13740"/>
                  <a:pt x="1791" y="16886"/>
                  <a:pt x="4259" y="17944"/>
                </a:cubicBezTo>
                <a:cubicBezTo>
                  <a:pt x="5975" y="18676"/>
                  <a:pt x="7594" y="18984"/>
                  <a:pt x="9167" y="18984"/>
                </a:cubicBezTo>
                <a:cubicBezTo>
                  <a:pt x="9807" y="18984"/>
                  <a:pt x="10439" y="18933"/>
                  <a:pt x="11067" y="18839"/>
                </a:cubicBezTo>
                <a:cubicBezTo>
                  <a:pt x="13888" y="18432"/>
                  <a:pt x="16492" y="17537"/>
                  <a:pt x="19150" y="16723"/>
                </a:cubicBezTo>
                <a:cubicBezTo>
                  <a:pt x="21700" y="15937"/>
                  <a:pt x="24141" y="14987"/>
                  <a:pt x="26365" y="13604"/>
                </a:cubicBezTo>
                <a:cubicBezTo>
                  <a:pt x="27667" y="12790"/>
                  <a:pt x="28698" y="11705"/>
                  <a:pt x="29430" y="10213"/>
                </a:cubicBezTo>
                <a:cubicBezTo>
                  <a:pt x="29837" y="9400"/>
                  <a:pt x="29945" y="8559"/>
                  <a:pt x="29620" y="7420"/>
                </a:cubicBezTo>
                <a:cubicBezTo>
                  <a:pt x="29322" y="6389"/>
                  <a:pt x="28996" y="5331"/>
                  <a:pt x="28372" y="4409"/>
                </a:cubicBezTo>
                <a:cubicBezTo>
                  <a:pt x="26908" y="2185"/>
                  <a:pt x="25253" y="340"/>
                  <a:pt x="22975" y="123"/>
                </a:cubicBezTo>
                <a:cubicBezTo>
                  <a:pt x="22300" y="50"/>
                  <a:pt x="21633" y="1"/>
                  <a:pt x="20983" y="1"/>
                </a:cubicBezTo>
                <a:close/>
              </a:path>
            </a:pathLst>
          </a:custGeom>
          <a:solidFill>
            <a:srgbClr val="42B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5"/>
          <p:cNvSpPr/>
          <p:nvPr/>
        </p:nvSpPr>
        <p:spPr>
          <a:xfrm>
            <a:off x="1522452" y="548778"/>
            <a:ext cx="6507695" cy="3667515"/>
          </a:xfrm>
          <a:custGeom>
            <a:avLst/>
            <a:gdLst/>
            <a:ahLst/>
            <a:cxnLst/>
            <a:rect l="l" t="t" r="r" b="b"/>
            <a:pathLst>
              <a:path w="74293" h="41869" extrusionOk="0">
                <a:moveTo>
                  <a:pt x="39512" y="0"/>
                </a:moveTo>
                <a:cubicBezTo>
                  <a:pt x="32803" y="0"/>
                  <a:pt x="24683" y="715"/>
                  <a:pt x="17766" y="2409"/>
                </a:cubicBezTo>
                <a:cubicBezTo>
                  <a:pt x="5696" y="5338"/>
                  <a:pt x="0" y="13882"/>
                  <a:pt x="326" y="24678"/>
                </a:cubicBezTo>
                <a:cubicBezTo>
                  <a:pt x="705" y="35419"/>
                  <a:pt x="8056" y="41657"/>
                  <a:pt x="15678" y="41684"/>
                </a:cubicBezTo>
                <a:cubicBezTo>
                  <a:pt x="17943" y="41700"/>
                  <a:pt x="22050" y="41869"/>
                  <a:pt x="27029" y="41869"/>
                </a:cubicBezTo>
                <a:cubicBezTo>
                  <a:pt x="38863" y="41869"/>
                  <a:pt x="55625" y="40918"/>
                  <a:pt x="64311" y="34713"/>
                </a:cubicBezTo>
                <a:cubicBezTo>
                  <a:pt x="74292" y="27580"/>
                  <a:pt x="67105" y="5718"/>
                  <a:pt x="51074" y="1080"/>
                </a:cubicBezTo>
                <a:cubicBezTo>
                  <a:pt x="48724" y="397"/>
                  <a:pt x="44509" y="0"/>
                  <a:pt x="395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5"/>
          <p:cNvSpPr txBox="1">
            <a:spLocks noGrp="1"/>
          </p:cNvSpPr>
          <p:nvPr>
            <p:ph type="subTitle" idx="1"/>
          </p:nvPr>
        </p:nvSpPr>
        <p:spPr>
          <a:xfrm>
            <a:off x="2895899" y="1073888"/>
            <a:ext cx="5057254" cy="3381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rial" panose="020B0604020202020204" pitchFamily="34" charset="0"/>
                <a:cs typeface="Arial" panose="020B0604020202020204" pitchFamily="34" charset="0"/>
              </a:rPr>
              <a:t>210- En la Familia se aprende a conocer el amor y la fidelidad del Señor, así como la necesidad de corresponderle.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rial" panose="020B0604020202020204" pitchFamily="34" charset="0"/>
                <a:cs typeface="Arial" panose="020B0604020202020204" pitchFamily="34" charset="0"/>
              </a:rPr>
              <a:t>Jesús  nació y vivió en una familia concreta aceptantando todas sus características propias.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rial" panose="020B0604020202020204" pitchFamily="34" charset="0"/>
                <a:cs typeface="Arial" panose="020B0604020202020204" pitchFamily="34" charset="0"/>
              </a:rPr>
              <a:t>- Sacramento de la nueva alianza.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5" name="Google Shape;705;p35"/>
          <p:cNvGrpSpPr/>
          <p:nvPr/>
        </p:nvGrpSpPr>
        <p:grpSpPr>
          <a:xfrm>
            <a:off x="301020" y="2248722"/>
            <a:ext cx="2598519" cy="2894785"/>
            <a:chOff x="3163425" y="1920800"/>
            <a:chExt cx="1226700" cy="1366625"/>
          </a:xfrm>
        </p:grpSpPr>
        <p:sp>
          <p:nvSpPr>
            <p:cNvPr id="706" name="Google Shape;706;p35"/>
            <p:cNvSpPr/>
            <p:nvPr/>
          </p:nvSpPr>
          <p:spPr>
            <a:xfrm>
              <a:off x="3882200" y="1957600"/>
              <a:ext cx="507925" cy="678850"/>
            </a:xfrm>
            <a:custGeom>
              <a:avLst/>
              <a:gdLst/>
              <a:ahLst/>
              <a:cxnLst/>
              <a:rect l="l" t="t" r="r" b="b"/>
              <a:pathLst>
                <a:path w="20317" h="27154" extrusionOk="0">
                  <a:moveTo>
                    <a:pt x="4740" y="1"/>
                  </a:moveTo>
                  <a:cubicBezTo>
                    <a:pt x="4599" y="1"/>
                    <a:pt x="4453" y="37"/>
                    <a:pt x="4313" y="111"/>
                  </a:cubicBezTo>
                  <a:cubicBezTo>
                    <a:pt x="3961" y="301"/>
                    <a:pt x="3798" y="708"/>
                    <a:pt x="3934" y="1061"/>
                  </a:cubicBezTo>
                  <a:lnTo>
                    <a:pt x="3825" y="898"/>
                  </a:lnTo>
                  <a:cubicBezTo>
                    <a:pt x="3659" y="621"/>
                    <a:pt x="3380" y="470"/>
                    <a:pt x="3090" y="470"/>
                  </a:cubicBezTo>
                  <a:cubicBezTo>
                    <a:pt x="2954" y="470"/>
                    <a:pt x="2816" y="503"/>
                    <a:pt x="2686" y="572"/>
                  </a:cubicBezTo>
                  <a:cubicBezTo>
                    <a:pt x="2306" y="789"/>
                    <a:pt x="2143" y="1250"/>
                    <a:pt x="2306" y="1657"/>
                  </a:cubicBezTo>
                  <a:lnTo>
                    <a:pt x="4937" y="7760"/>
                  </a:lnTo>
                  <a:lnTo>
                    <a:pt x="1737" y="2064"/>
                  </a:lnTo>
                  <a:cubicBezTo>
                    <a:pt x="1571" y="1788"/>
                    <a:pt x="1267" y="1624"/>
                    <a:pt x="962" y="1624"/>
                  </a:cubicBezTo>
                  <a:cubicBezTo>
                    <a:pt x="818" y="1624"/>
                    <a:pt x="674" y="1660"/>
                    <a:pt x="543" y="1739"/>
                  </a:cubicBezTo>
                  <a:cubicBezTo>
                    <a:pt x="163" y="1929"/>
                    <a:pt x="1" y="2417"/>
                    <a:pt x="163" y="2824"/>
                  </a:cubicBezTo>
                  <a:cubicBezTo>
                    <a:pt x="163" y="2824"/>
                    <a:pt x="1547" y="7299"/>
                    <a:pt x="2876" y="9659"/>
                  </a:cubicBezTo>
                  <a:lnTo>
                    <a:pt x="4124" y="11856"/>
                  </a:lnTo>
                  <a:lnTo>
                    <a:pt x="4124" y="11856"/>
                  </a:lnTo>
                  <a:lnTo>
                    <a:pt x="2225" y="11449"/>
                  </a:lnTo>
                  <a:cubicBezTo>
                    <a:pt x="2173" y="11439"/>
                    <a:pt x="2121" y="11435"/>
                    <a:pt x="2068" y="11435"/>
                  </a:cubicBezTo>
                  <a:cubicBezTo>
                    <a:pt x="1679" y="11435"/>
                    <a:pt x="1286" y="11691"/>
                    <a:pt x="1167" y="12073"/>
                  </a:cubicBezTo>
                  <a:cubicBezTo>
                    <a:pt x="1004" y="12534"/>
                    <a:pt x="1248" y="13049"/>
                    <a:pt x="1710" y="13212"/>
                  </a:cubicBezTo>
                  <a:lnTo>
                    <a:pt x="5832" y="14758"/>
                  </a:lnTo>
                  <a:cubicBezTo>
                    <a:pt x="6306" y="15318"/>
                    <a:pt x="7019" y="15638"/>
                    <a:pt x="7754" y="15638"/>
                  </a:cubicBezTo>
                  <a:cubicBezTo>
                    <a:pt x="7945" y="15638"/>
                    <a:pt x="8137" y="15617"/>
                    <a:pt x="8328" y="15572"/>
                  </a:cubicBezTo>
                  <a:lnTo>
                    <a:pt x="11149" y="20535"/>
                  </a:lnTo>
                  <a:lnTo>
                    <a:pt x="10416" y="20644"/>
                  </a:lnTo>
                  <a:lnTo>
                    <a:pt x="11203" y="27154"/>
                  </a:lnTo>
                  <a:lnTo>
                    <a:pt x="16736" y="26448"/>
                  </a:lnTo>
                  <a:cubicBezTo>
                    <a:pt x="17224" y="26421"/>
                    <a:pt x="17685" y="26286"/>
                    <a:pt x="18092" y="26014"/>
                  </a:cubicBezTo>
                  <a:cubicBezTo>
                    <a:pt x="19720" y="25174"/>
                    <a:pt x="20316" y="23085"/>
                    <a:pt x="19394" y="21458"/>
                  </a:cubicBezTo>
                  <a:lnTo>
                    <a:pt x="14159" y="12208"/>
                  </a:lnTo>
                  <a:cubicBezTo>
                    <a:pt x="14403" y="11774"/>
                    <a:pt x="14431" y="11178"/>
                    <a:pt x="14159" y="10717"/>
                  </a:cubicBezTo>
                  <a:lnTo>
                    <a:pt x="11013" y="5129"/>
                  </a:lnTo>
                  <a:cubicBezTo>
                    <a:pt x="10064" y="3366"/>
                    <a:pt x="7514" y="518"/>
                    <a:pt x="7514" y="518"/>
                  </a:cubicBezTo>
                  <a:cubicBezTo>
                    <a:pt x="7373" y="288"/>
                    <a:pt x="7116" y="162"/>
                    <a:pt x="6850" y="162"/>
                  </a:cubicBezTo>
                  <a:cubicBezTo>
                    <a:pt x="6707" y="162"/>
                    <a:pt x="6561" y="198"/>
                    <a:pt x="6429" y="274"/>
                  </a:cubicBezTo>
                  <a:cubicBezTo>
                    <a:pt x="6022" y="518"/>
                    <a:pt x="5887" y="979"/>
                    <a:pt x="6104" y="1386"/>
                  </a:cubicBezTo>
                  <a:lnTo>
                    <a:pt x="5425" y="382"/>
                  </a:lnTo>
                  <a:cubicBezTo>
                    <a:pt x="5265" y="133"/>
                    <a:pt x="5011" y="1"/>
                    <a:pt x="4740" y="1"/>
                  </a:cubicBez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3980525" y="2234725"/>
              <a:ext cx="151925" cy="34200"/>
            </a:xfrm>
            <a:custGeom>
              <a:avLst/>
              <a:gdLst/>
              <a:ahLst/>
              <a:cxnLst/>
              <a:rect l="l" t="t" r="r" b="b"/>
              <a:pathLst>
                <a:path w="6077" h="1368" extrusionOk="0">
                  <a:moveTo>
                    <a:pt x="3501" y="0"/>
                  </a:moveTo>
                  <a:cubicBezTo>
                    <a:pt x="2230" y="0"/>
                    <a:pt x="1396" y="623"/>
                    <a:pt x="1194" y="825"/>
                  </a:cubicBezTo>
                  <a:lnTo>
                    <a:pt x="191" y="689"/>
                  </a:lnTo>
                  <a:cubicBezTo>
                    <a:pt x="183" y="686"/>
                    <a:pt x="176" y="684"/>
                    <a:pt x="167" y="684"/>
                  </a:cubicBezTo>
                  <a:cubicBezTo>
                    <a:pt x="115" y="684"/>
                    <a:pt x="51" y="755"/>
                    <a:pt x="28" y="825"/>
                  </a:cubicBezTo>
                  <a:cubicBezTo>
                    <a:pt x="1" y="879"/>
                    <a:pt x="55" y="988"/>
                    <a:pt x="163" y="988"/>
                  </a:cubicBezTo>
                  <a:lnTo>
                    <a:pt x="1248" y="1123"/>
                  </a:lnTo>
                  <a:lnTo>
                    <a:pt x="1330" y="1069"/>
                  </a:lnTo>
                  <a:cubicBezTo>
                    <a:pt x="1356" y="1069"/>
                    <a:pt x="2198" y="277"/>
                    <a:pt x="3574" y="277"/>
                  </a:cubicBezTo>
                  <a:cubicBezTo>
                    <a:pt x="3638" y="277"/>
                    <a:pt x="3704" y="279"/>
                    <a:pt x="3771" y="283"/>
                  </a:cubicBezTo>
                  <a:cubicBezTo>
                    <a:pt x="5208" y="337"/>
                    <a:pt x="5697" y="1205"/>
                    <a:pt x="5724" y="1232"/>
                  </a:cubicBezTo>
                  <a:cubicBezTo>
                    <a:pt x="5751" y="1286"/>
                    <a:pt x="5805" y="1340"/>
                    <a:pt x="5859" y="1340"/>
                  </a:cubicBezTo>
                  <a:cubicBezTo>
                    <a:pt x="5887" y="1340"/>
                    <a:pt x="5941" y="1340"/>
                    <a:pt x="5968" y="1368"/>
                  </a:cubicBezTo>
                  <a:cubicBezTo>
                    <a:pt x="6022" y="1286"/>
                    <a:pt x="6076" y="1205"/>
                    <a:pt x="6022" y="1123"/>
                  </a:cubicBezTo>
                  <a:cubicBezTo>
                    <a:pt x="5995" y="1096"/>
                    <a:pt x="5453" y="120"/>
                    <a:pt x="3798" y="11"/>
                  </a:cubicBezTo>
                  <a:cubicBezTo>
                    <a:pt x="3696" y="4"/>
                    <a:pt x="3597" y="0"/>
                    <a:pt x="3501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963575" y="1980450"/>
              <a:ext cx="173625" cy="189475"/>
            </a:xfrm>
            <a:custGeom>
              <a:avLst/>
              <a:gdLst/>
              <a:ahLst/>
              <a:cxnLst/>
              <a:rect l="l" t="t" r="r" b="b"/>
              <a:pathLst>
                <a:path w="6945" h="7579" extrusionOk="0">
                  <a:moveTo>
                    <a:pt x="683" y="0"/>
                  </a:moveTo>
                  <a:cubicBezTo>
                    <a:pt x="655" y="0"/>
                    <a:pt x="626" y="4"/>
                    <a:pt x="597" y="11"/>
                  </a:cubicBezTo>
                  <a:cubicBezTo>
                    <a:pt x="543" y="38"/>
                    <a:pt x="516" y="147"/>
                    <a:pt x="543" y="255"/>
                  </a:cubicBezTo>
                  <a:lnTo>
                    <a:pt x="3717" y="5707"/>
                  </a:lnTo>
                  <a:lnTo>
                    <a:pt x="136" y="7253"/>
                  </a:lnTo>
                  <a:cubicBezTo>
                    <a:pt x="55" y="7307"/>
                    <a:pt x="1" y="7389"/>
                    <a:pt x="55" y="7470"/>
                  </a:cubicBezTo>
                  <a:cubicBezTo>
                    <a:pt x="109" y="7524"/>
                    <a:pt x="163" y="7578"/>
                    <a:pt x="190" y="7578"/>
                  </a:cubicBezTo>
                  <a:lnTo>
                    <a:pt x="272" y="7578"/>
                  </a:lnTo>
                  <a:lnTo>
                    <a:pt x="5615" y="5219"/>
                  </a:lnTo>
                  <a:cubicBezTo>
                    <a:pt x="5669" y="5219"/>
                    <a:pt x="5697" y="5219"/>
                    <a:pt x="5724" y="5192"/>
                  </a:cubicBezTo>
                  <a:lnTo>
                    <a:pt x="5751" y="5164"/>
                  </a:lnTo>
                  <a:lnTo>
                    <a:pt x="6809" y="4730"/>
                  </a:lnTo>
                  <a:cubicBezTo>
                    <a:pt x="6917" y="4676"/>
                    <a:pt x="6944" y="4595"/>
                    <a:pt x="6917" y="4486"/>
                  </a:cubicBezTo>
                  <a:cubicBezTo>
                    <a:pt x="6878" y="4428"/>
                    <a:pt x="6825" y="4383"/>
                    <a:pt x="6768" y="4383"/>
                  </a:cubicBezTo>
                  <a:cubicBezTo>
                    <a:pt x="6746" y="4383"/>
                    <a:pt x="6723" y="4390"/>
                    <a:pt x="6700" y="4405"/>
                  </a:cubicBezTo>
                  <a:lnTo>
                    <a:pt x="5724" y="4866"/>
                  </a:lnTo>
                  <a:lnTo>
                    <a:pt x="2876" y="174"/>
                  </a:lnTo>
                  <a:cubicBezTo>
                    <a:pt x="2857" y="135"/>
                    <a:pt x="2797" y="97"/>
                    <a:pt x="2725" y="97"/>
                  </a:cubicBezTo>
                  <a:cubicBezTo>
                    <a:pt x="2695" y="97"/>
                    <a:pt x="2663" y="104"/>
                    <a:pt x="2632" y="119"/>
                  </a:cubicBezTo>
                  <a:cubicBezTo>
                    <a:pt x="2577" y="147"/>
                    <a:pt x="2550" y="255"/>
                    <a:pt x="2577" y="336"/>
                  </a:cubicBezTo>
                  <a:lnTo>
                    <a:pt x="5425" y="4947"/>
                  </a:lnTo>
                  <a:lnTo>
                    <a:pt x="4069" y="5571"/>
                  </a:lnTo>
                  <a:lnTo>
                    <a:pt x="841" y="65"/>
                  </a:lnTo>
                  <a:cubicBezTo>
                    <a:pt x="822" y="25"/>
                    <a:pt x="758" y="0"/>
                    <a:pt x="683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3476700" y="2485900"/>
              <a:ext cx="681525" cy="801525"/>
            </a:xfrm>
            <a:custGeom>
              <a:avLst/>
              <a:gdLst/>
              <a:ahLst/>
              <a:cxnLst/>
              <a:rect l="l" t="t" r="r" b="b"/>
              <a:pathLst>
                <a:path w="27261" h="32061" extrusionOk="0">
                  <a:moveTo>
                    <a:pt x="21374" y="0"/>
                  </a:moveTo>
                  <a:lnTo>
                    <a:pt x="1" y="2713"/>
                  </a:lnTo>
                  <a:lnTo>
                    <a:pt x="3744" y="32060"/>
                  </a:lnTo>
                  <a:lnTo>
                    <a:pt x="27260" y="32060"/>
                  </a:lnTo>
                  <a:lnTo>
                    <a:pt x="21374" y="0"/>
                  </a:lnTo>
                  <a:close/>
                </a:path>
              </a:pathLst>
            </a:custGeom>
            <a:solidFill>
              <a:srgbClr val="F08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3517400" y="2820875"/>
              <a:ext cx="594700" cy="263125"/>
            </a:xfrm>
            <a:custGeom>
              <a:avLst/>
              <a:gdLst/>
              <a:ahLst/>
              <a:cxnLst/>
              <a:rect l="l" t="t" r="r" b="b"/>
              <a:pathLst>
                <a:path w="23788" h="10525" extrusionOk="0">
                  <a:moveTo>
                    <a:pt x="22350" y="0"/>
                  </a:moveTo>
                  <a:lnTo>
                    <a:pt x="0" y="2387"/>
                  </a:lnTo>
                  <a:lnTo>
                    <a:pt x="1031" y="10524"/>
                  </a:lnTo>
                  <a:lnTo>
                    <a:pt x="23788" y="8083"/>
                  </a:lnTo>
                  <a:lnTo>
                    <a:pt x="22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589950" y="2113625"/>
              <a:ext cx="174300" cy="255650"/>
            </a:xfrm>
            <a:custGeom>
              <a:avLst/>
              <a:gdLst/>
              <a:ahLst/>
              <a:cxnLst/>
              <a:rect l="l" t="t" r="r" b="b"/>
              <a:pathLst>
                <a:path w="6972" h="10226" extrusionOk="0">
                  <a:moveTo>
                    <a:pt x="706" y="0"/>
                  </a:moveTo>
                  <a:lnTo>
                    <a:pt x="0" y="1655"/>
                  </a:lnTo>
                  <a:cubicBezTo>
                    <a:pt x="0" y="1655"/>
                    <a:pt x="434" y="6673"/>
                    <a:pt x="1357" y="8300"/>
                  </a:cubicBezTo>
                  <a:cubicBezTo>
                    <a:pt x="2224" y="9928"/>
                    <a:pt x="2984" y="10226"/>
                    <a:pt x="2984" y="10226"/>
                  </a:cubicBezTo>
                  <a:lnTo>
                    <a:pt x="6971" y="24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627925" y="2169900"/>
              <a:ext cx="91550" cy="79350"/>
            </a:xfrm>
            <a:custGeom>
              <a:avLst/>
              <a:gdLst/>
              <a:ahLst/>
              <a:cxnLst/>
              <a:rect l="l" t="t" r="r" b="b"/>
              <a:pathLst>
                <a:path w="3662" h="3174" extrusionOk="0">
                  <a:moveTo>
                    <a:pt x="0" y="0"/>
                  </a:moveTo>
                  <a:lnTo>
                    <a:pt x="299" y="1764"/>
                  </a:lnTo>
                  <a:cubicBezTo>
                    <a:pt x="516" y="1818"/>
                    <a:pt x="705" y="1899"/>
                    <a:pt x="922" y="2062"/>
                  </a:cubicBezTo>
                  <a:lnTo>
                    <a:pt x="2333" y="3174"/>
                  </a:lnTo>
                  <a:cubicBezTo>
                    <a:pt x="2957" y="2604"/>
                    <a:pt x="3391" y="1845"/>
                    <a:pt x="3526" y="1004"/>
                  </a:cubicBezTo>
                  <a:lnTo>
                    <a:pt x="3662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3581800" y="2086500"/>
              <a:ext cx="423850" cy="563275"/>
            </a:xfrm>
            <a:custGeom>
              <a:avLst/>
              <a:gdLst/>
              <a:ahLst/>
              <a:cxnLst/>
              <a:rect l="l" t="t" r="r" b="b"/>
              <a:pathLst>
                <a:path w="16954" h="22531" extrusionOk="0">
                  <a:moveTo>
                    <a:pt x="15407" y="0"/>
                  </a:moveTo>
                  <a:lnTo>
                    <a:pt x="2116" y="1709"/>
                  </a:lnTo>
                  <a:lnTo>
                    <a:pt x="2550" y="5262"/>
                  </a:lnTo>
                  <a:cubicBezTo>
                    <a:pt x="2307" y="5126"/>
                    <a:pt x="2042" y="5059"/>
                    <a:pt x="1780" y="5059"/>
                  </a:cubicBezTo>
                  <a:cubicBezTo>
                    <a:pt x="1313" y="5059"/>
                    <a:pt x="856" y="5270"/>
                    <a:pt x="543" y="5669"/>
                  </a:cubicBezTo>
                  <a:cubicBezTo>
                    <a:pt x="1" y="6347"/>
                    <a:pt x="136" y="7324"/>
                    <a:pt x="815" y="7839"/>
                  </a:cubicBezTo>
                  <a:lnTo>
                    <a:pt x="3093" y="9602"/>
                  </a:lnTo>
                  <a:lnTo>
                    <a:pt x="3256" y="11013"/>
                  </a:lnTo>
                  <a:lnTo>
                    <a:pt x="3907" y="15732"/>
                  </a:lnTo>
                  <a:lnTo>
                    <a:pt x="4395" y="19502"/>
                  </a:lnTo>
                  <a:cubicBezTo>
                    <a:pt x="4395" y="19557"/>
                    <a:pt x="4395" y="19665"/>
                    <a:pt x="4422" y="19746"/>
                  </a:cubicBezTo>
                  <a:cubicBezTo>
                    <a:pt x="4641" y="21380"/>
                    <a:pt x="6372" y="22531"/>
                    <a:pt x="8473" y="22531"/>
                  </a:cubicBezTo>
                  <a:cubicBezTo>
                    <a:pt x="8710" y="22531"/>
                    <a:pt x="8951" y="22516"/>
                    <a:pt x="9196" y="22486"/>
                  </a:cubicBezTo>
                  <a:cubicBezTo>
                    <a:pt x="11610" y="22188"/>
                    <a:pt x="13373" y="20452"/>
                    <a:pt x="13156" y="18661"/>
                  </a:cubicBezTo>
                  <a:cubicBezTo>
                    <a:pt x="13020" y="17658"/>
                    <a:pt x="12342" y="16898"/>
                    <a:pt x="11393" y="16383"/>
                  </a:cubicBezTo>
                  <a:lnTo>
                    <a:pt x="11447" y="15841"/>
                  </a:lnTo>
                  <a:cubicBezTo>
                    <a:pt x="14648" y="15352"/>
                    <a:pt x="16953" y="12369"/>
                    <a:pt x="16546" y="9114"/>
                  </a:cubicBezTo>
                  <a:lnTo>
                    <a:pt x="15407" y="0"/>
                  </a:ln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3569600" y="1920800"/>
              <a:ext cx="404850" cy="270150"/>
            </a:xfrm>
            <a:custGeom>
              <a:avLst/>
              <a:gdLst/>
              <a:ahLst/>
              <a:cxnLst/>
              <a:rect l="l" t="t" r="r" b="b"/>
              <a:pathLst>
                <a:path w="16194" h="10806" extrusionOk="0">
                  <a:moveTo>
                    <a:pt x="8237" y="1"/>
                  </a:moveTo>
                  <a:cubicBezTo>
                    <a:pt x="7908" y="1"/>
                    <a:pt x="7577" y="21"/>
                    <a:pt x="7243" y="64"/>
                  </a:cubicBezTo>
                  <a:cubicBezTo>
                    <a:pt x="3011" y="607"/>
                    <a:pt x="1" y="4458"/>
                    <a:pt x="543" y="8744"/>
                  </a:cubicBezTo>
                  <a:lnTo>
                    <a:pt x="814" y="10805"/>
                  </a:lnTo>
                  <a:lnTo>
                    <a:pt x="16194" y="8825"/>
                  </a:lnTo>
                  <a:lnTo>
                    <a:pt x="15922" y="6764"/>
                  </a:lnTo>
                  <a:cubicBezTo>
                    <a:pt x="15423" y="2841"/>
                    <a:pt x="12069" y="1"/>
                    <a:pt x="8237" y="1"/>
                  </a:cubicBezTo>
                  <a:close/>
                </a:path>
              </a:pathLst>
            </a:custGeom>
            <a:solidFill>
              <a:srgbClr val="81D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3642150" y="1935725"/>
              <a:ext cx="395250" cy="247750"/>
            </a:xfrm>
            <a:custGeom>
              <a:avLst/>
              <a:gdLst/>
              <a:ahLst/>
              <a:cxnLst/>
              <a:rect l="l" t="t" r="r" b="b"/>
              <a:pathLst>
                <a:path w="15810" h="9910" extrusionOk="0">
                  <a:moveTo>
                    <a:pt x="10626" y="0"/>
                  </a:moveTo>
                  <a:cubicBezTo>
                    <a:pt x="10442" y="0"/>
                    <a:pt x="10254" y="12"/>
                    <a:pt x="10064" y="37"/>
                  </a:cubicBezTo>
                  <a:lnTo>
                    <a:pt x="6945" y="444"/>
                  </a:lnTo>
                  <a:cubicBezTo>
                    <a:pt x="5561" y="606"/>
                    <a:pt x="4368" y="1447"/>
                    <a:pt x="3744" y="2668"/>
                  </a:cubicBezTo>
                  <a:lnTo>
                    <a:pt x="1" y="9910"/>
                  </a:lnTo>
                  <a:lnTo>
                    <a:pt x="13292" y="8201"/>
                  </a:lnTo>
                  <a:lnTo>
                    <a:pt x="14377" y="6140"/>
                  </a:lnTo>
                  <a:cubicBezTo>
                    <a:pt x="15809" y="3299"/>
                    <a:pt x="13694" y="0"/>
                    <a:pt x="10626" y="0"/>
                  </a:cubicBez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3977825" y="2468950"/>
              <a:ext cx="195975" cy="270575"/>
            </a:xfrm>
            <a:custGeom>
              <a:avLst/>
              <a:gdLst/>
              <a:ahLst/>
              <a:cxnLst/>
              <a:rect l="l" t="t" r="r" b="b"/>
              <a:pathLst>
                <a:path w="7839" h="10823" extrusionOk="0">
                  <a:moveTo>
                    <a:pt x="6537" y="0"/>
                  </a:moveTo>
                  <a:lnTo>
                    <a:pt x="0" y="814"/>
                  </a:lnTo>
                  <a:lnTo>
                    <a:pt x="2875" y="10822"/>
                  </a:lnTo>
                  <a:lnTo>
                    <a:pt x="7839" y="10171"/>
                  </a:lnTo>
                  <a:lnTo>
                    <a:pt x="6537" y="0"/>
                  </a:lnTo>
                  <a:close/>
                </a:path>
              </a:pathLst>
            </a:custGeom>
            <a:solidFill>
              <a:srgbClr val="F08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4029350" y="2613250"/>
              <a:ext cx="37325" cy="128300"/>
            </a:xfrm>
            <a:custGeom>
              <a:avLst/>
              <a:gdLst/>
              <a:ahLst/>
              <a:cxnLst/>
              <a:rect l="l" t="t" r="r" b="b"/>
              <a:pathLst>
                <a:path w="1493" h="5132" extrusionOk="0">
                  <a:moveTo>
                    <a:pt x="223" y="0"/>
                  </a:moveTo>
                  <a:cubicBezTo>
                    <a:pt x="212" y="0"/>
                    <a:pt x="201" y="2"/>
                    <a:pt x="190" y="5"/>
                  </a:cubicBezTo>
                  <a:cubicBezTo>
                    <a:pt x="82" y="60"/>
                    <a:pt x="1" y="114"/>
                    <a:pt x="55" y="222"/>
                  </a:cubicBezTo>
                  <a:lnTo>
                    <a:pt x="1140" y="4996"/>
                  </a:lnTo>
                  <a:cubicBezTo>
                    <a:pt x="1167" y="5078"/>
                    <a:pt x="1221" y="5132"/>
                    <a:pt x="1303" y="5132"/>
                  </a:cubicBezTo>
                  <a:lnTo>
                    <a:pt x="1330" y="5132"/>
                  </a:lnTo>
                  <a:cubicBezTo>
                    <a:pt x="1438" y="5105"/>
                    <a:pt x="1492" y="5023"/>
                    <a:pt x="1465" y="4942"/>
                  </a:cubicBezTo>
                  <a:lnTo>
                    <a:pt x="380" y="141"/>
                  </a:lnTo>
                  <a:cubicBezTo>
                    <a:pt x="357" y="71"/>
                    <a:pt x="293" y="0"/>
                    <a:pt x="223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3163425" y="2609975"/>
              <a:ext cx="400775" cy="677450"/>
            </a:xfrm>
            <a:custGeom>
              <a:avLst/>
              <a:gdLst/>
              <a:ahLst/>
              <a:cxnLst/>
              <a:rect l="l" t="t" r="r" b="b"/>
              <a:pathLst>
                <a:path w="16031" h="27098" extrusionOk="0">
                  <a:moveTo>
                    <a:pt x="9873" y="1"/>
                  </a:moveTo>
                  <a:lnTo>
                    <a:pt x="1275" y="14919"/>
                  </a:lnTo>
                  <a:cubicBezTo>
                    <a:pt x="434" y="16384"/>
                    <a:pt x="0" y="18038"/>
                    <a:pt x="0" y="19747"/>
                  </a:cubicBezTo>
                  <a:lnTo>
                    <a:pt x="0" y="27097"/>
                  </a:lnTo>
                  <a:lnTo>
                    <a:pt x="7080" y="27097"/>
                  </a:lnTo>
                  <a:lnTo>
                    <a:pt x="7080" y="19096"/>
                  </a:lnTo>
                  <a:lnTo>
                    <a:pt x="16031" y="3581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3255650" y="2531325"/>
              <a:ext cx="403475" cy="398750"/>
            </a:xfrm>
            <a:custGeom>
              <a:avLst/>
              <a:gdLst/>
              <a:ahLst/>
              <a:cxnLst/>
              <a:rect l="l" t="t" r="r" b="b"/>
              <a:pathLst>
                <a:path w="16139" h="15950" extrusionOk="0">
                  <a:moveTo>
                    <a:pt x="16139" y="0"/>
                  </a:moveTo>
                  <a:lnTo>
                    <a:pt x="8382" y="950"/>
                  </a:lnTo>
                  <a:cubicBezTo>
                    <a:pt x="6917" y="1140"/>
                    <a:pt x="5588" y="1980"/>
                    <a:pt x="4828" y="3255"/>
                  </a:cubicBezTo>
                  <a:lnTo>
                    <a:pt x="0" y="11230"/>
                  </a:lnTo>
                  <a:lnTo>
                    <a:pt x="9032" y="15949"/>
                  </a:lnTo>
                  <a:lnTo>
                    <a:pt x="13372" y="10524"/>
                  </a:lnTo>
                  <a:lnTo>
                    <a:pt x="16139" y="0"/>
                  </a:lnTo>
                  <a:close/>
                </a:path>
              </a:pathLst>
            </a:custGeom>
            <a:solidFill>
              <a:srgbClr val="F08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3513325" y="2791275"/>
              <a:ext cx="80725" cy="94050"/>
            </a:xfrm>
            <a:custGeom>
              <a:avLst/>
              <a:gdLst/>
              <a:ahLst/>
              <a:cxnLst/>
              <a:rect l="l" t="t" r="r" b="b"/>
              <a:pathLst>
                <a:path w="3229" h="3762" extrusionOk="0">
                  <a:moveTo>
                    <a:pt x="3057" y="0"/>
                  </a:moveTo>
                  <a:cubicBezTo>
                    <a:pt x="3007" y="0"/>
                    <a:pt x="2950" y="13"/>
                    <a:pt x="2903" y="45"/>
                  </a:cubicBezTo>
                  <a:lnTo>
                    <a:pt x="27" y="3490"/>
                  </a:lnTo>
                  <a:cubicBezTo>
                    <a:pt x="0" y="3544"/>
                    <a:pt x="0" y="3653"/>
                    <a:pt x="82" y="3707"/>
                  </a:cubicBezTo>
                  <a:cubicBezTo>
                    <a:pt x="109" y="3761"/>
                    <a:pt x="136" y="3761"/>
                    <a:pt x="163" y="3761"/>
                  </a:cubicBezTo>
                  <a:cubicBezTo>
                    <a:pt x="217" y="3761"/>
                    <a:pt x="244" y="3707"/>
                    <a:pt x="299" y="3680"/>
                  </a:cubicBezTo>
                  <a:lnTo>
                    <a:pt x="3174" y="262"/>
                  </a:lnTo>
                  <a:cubicBezTo>
                    <a:pt x="3228" y="181"/>
                    <a:pt x="3228" y="72"/>
                    <a:pt x="3147" y="18"/>
                  </a:cubicBezTo>
                  <a:cubicBezTo>
                    <a:pt x="3124" y="7"/>
                    <a:pt x="3092" y="0"/>
                    <a:pt x="3057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3786600" y="2177050"/>
              <a:ext cx="61725" cy="26775"/>
            </a:xfrm>
            <a:custGeom>
              <a:avLst/>
              <a:gdLst/>
              <a:ahLst/>
              <a:cxnLst/>
              <a:rect l="l" t="t" r="r" b="b"/>
              <a:pathLst>
                <a:path w="2469" h="1071" extrusionOk="0">
                  <a:moveTo>
                    <a:pt x="1333" y="0"/>
                  </a:moveTo>
                  <a:cubicBezTo>
                    <a:pt x="1271" y="0"/>
                    <a:pt x="1207" y="4"/>
                    <a:pt x="1139" y="13"/>
                  </a:cubicBezTo>
                  <a:cubicBezTo>
                    <a:pt x="217" y="148"/>
                    <a:pt x="27" y="827"/>
                    <a:pt x="27" y="854"/>
                  </a:cubicBezTo>
                  <a:cubicBezTo>
                    <a:pt x="0" y="962"/>
                    <a:pt x="27" y="1016"/>
                    <a:pt x="136" y="1071"/>
                  </a:cubicBezTo>
                  <a:lnTo>
                    <a:pt x="163" y="1071"/>
                  </a:lnTo>
                  <a:cubicBezTo>
                    <a:pt x="217" y="1071"/>
                    <a:pt x="299" y="1016"/>
                    <a:pt x="326" y="962"/>
                  </a:cubicBezTo>
                  <a:cubicBezTo>
                    <a:pt x="326" y="962"/>
                    <a:pt x="488" y="447"/>
                    <a:pt x="1167" y="338"/>
                  </a:cubicBezTo>
                  <a:cubicBezTo>
                    <a:pt x="1225" y="331"/>
                    <a:pt x="1280" y="328"/>
                    <a:pt x="1333" y="328"/>
                  </a:cubicBezTo>
                  <a:cubicBezTo>
                    <a:pt x="1898" y="328"/>
                    <a:pt x="2170" y="693"/>
                    <a:pt x="2170" y="718"/>
                  </a:cubicBezTo>
                  <a:cubicBezTo>
                    <a:pt x="2200" y="763"/>
                    <a:pt x="2246" y="783"/>
                    <a:pt x="2291" y="783"/>
                  </a:cubicBezTo>
                  <a:cubicBezTo>
                    <a:pt x="2327" y="783"/>
                    <a:pt x="2363" y="770"/>
                    <a:pt x="2387" y="745"/>
                  </a:cubicBezTo>
                  <a:cubicBezTo>
                    <a:pt x="2469" y="691"/>
                    <a:pt x="2469" y="582"/>
                    <a:pt x="2441" y="528"/>
                  </a:cubicBezTo>
                  <a:cubicBezTo>
                    <a:pt x="2391" y="528"/>
                    <a:pt x="2043" y="0"/>
                    <a:pt x="1333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3896450" y="2163475"/>
              <a:ext cx="61725" cy="26800"/>
            </a:xfrm>
            <a:custGeom>
              <a:avLst/>
              <a:gdLst/>
              <a:ahLst/>
              <a:cxnLst/>
              <a:rect l="l" t="t" r="r" b="b"/>
              <a:pathLst>
                <a:path w="2469" h="1072" extrusionOk="0">
                  <a:moveTo>
                    <a:pt x="1360" y="1"/>
                  </a:moveTo>
                  <a:cubicBezTo>
                    <a:pt x="1298" y="1"/>
                    <a:pt x="1234" y="5"/>
                    <a:pt x="1167" y="13"/>
                  </a:cubicBezTo>
                  <a:cubicBezTo>
                    <a:pt x="244" y="149"/>
                    <a:pt x="27" y="827"/>
                    <a:pt x="27" y="854"/>
                  </a:cubicBezTo>
                  <a:cubicBezTo>
                    <a:pt x="0" y="963"/>
                    <a:pt x="27" y="1017"/>
                    <a:pt x="136" y="1071"/>
                  </a:cubicBezTo>
                  <a:lnTo>
                    <a:pt x="163" y="1071"/>
                  </a:lnTo>
                  <a:cubicBezTo>
                    <a:pt x="244" y="1071"/>
                    <a:pt x="299" y="990"/>
                    <a:pt x="353" y="963"/>
                  </a:cubicBezTo>
                  <a:cubicBezTo>
                    <a:pt x="353" y="963"/>
                    <a:pt x="516" y="447"/>
                    <a:pt x="1194" y="339"/>
                  </a:cubicBezTo>
                  <a:cubicBezTo>
                    <a:pt x="1252" y="332"/>
                    <a:pt x="1307" y="329"/>
                    <a:pt x="1359" y="329"/>
                  </a:cubicBezTo>
                  <a:cubicBezTo>
                    <a:pt x="1921" y="329"/>
                    <a:pt x="2170" y="694"/>
                    <a:pt x="2170" y="719"/>
                  </a:cubicBezTo>
                  <a:cubicBezTo>
                    <a:pt x="2215" y="763"/>
                    <a:pt x="2260" y="784"/>
                    <a:pt x="2305" y="784"/>
                  </a:cubicBezTo>
                  <a:cubicBezTo>
                    <a:pt x="2341" y="784"/>
                    <a:pt x="2378" y="770"/>
                    <a:pt x="2414" y="746"/>
                  </a:cubicBezTo>
                  <a:cubicBezTo>
                    <a:pt x="2469" y="691"/>
                    <a:pt x="2469" y="583"/>
                    <a:pt x="2441" y="529"/>
                  </a:cubicBezTo>
                  <a:cubicBezTo>
                    <a:pt x="2416" y="529"/>
                    <a:pt x="2070" y="1"/>
                    <a:pt x="1360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3888975" y="2252175"/>
              <a:ext cx="38000" cy="60825"/>
            </a:xfrm>
            <a:custGeom>
              <a:avLst/>
              <a:gdLst/>
              <a:ahLst/>
              <a:cxnLst/>
              <a:rect l="l" t="t" r="r" b="b"/>
              <a:pathLst>
                <a:path w="1520" h="2433" extrusionOk="0">
                  <a:moveTo>
                    <a:pt x="163" y="1"/>
                  </a:moveTo>
                  <a:cubicBezTo>
                    <a:pt x="110" y="1"/>
                    <a:pt x="60" y="14"/>
                    <a:pt x="28" y="46"/>
                  </a:cubicBezTo>
                  <a:cubicBezTo>
                    <a:pt x="1" y="127"/>
                    <a:pt x="1" y="236"/>
                    <a:pt x="55" y="290"/>
                  </a:cubicBezTo>
                  <a:cubicBezTo>
                    <a:pt x="326" y="534"/>
                    <a:pt x="1086" y="1239"/>
                    <a:pt x="1140" y="1646"/>
                  </a:cubicBezTo>
                  <a:cubicBezTo>
                    <a:pt x="1140" y="1727"/>
                    <a:pt x="1113" y="1782"/>
                    <a:pt x="1086" y="1863"/>
                  </a:cubicBezTo>
                  <a:cubicBezTo>
                    <a:pt x="950" y="2026"/>
                    <a:pt x="543" y="2134"/>
                    <a:pt x="408" y="2134"/>
                  </a:cubicBezTo>
                  <a:cubicBezTo>
                    <a:pt x="326" y="2134"/>
                    <a:pt x="272" y="2188"/>
                    <a:pt x="272" y="2297"/>
                  </a:cubicBezTo>
                  <a:cubicBezTo>
                    <a:pt x="272" y="2351"/>
                    <a:pt x="381" y="2433"/>
                    <a:pt x="435" y="2433"/>
                  </a:cubicBezTo>
                  <a:cubicBezTo>
                    <a:pt x="516" y="2405"/>
                    <a:pt x="1086" y="2324"/>
                    <a:pt x="1357" y="2026"/>
                  </a:cubicBezTo>
                  <a:cubicBezTo>
                    <a:pt x="1439" y="1890"/>
                    <a:pt x="1520" y="1755"/>
                    <a:pt x="1493" y="1592"/>
                  </a:cubicBezTo>
                  <a:cubicBezTo>
                    <a:pt x="1384" y="968"/>
                    <a:pt x="354" y="127"/>
                    <a:pt x="272" y="19"/>
                  </a:cubicBezTo>
                  <a:cubicBezTo>
                    <a:pt x="238" y="7"/>
                    <a:pt x="200" y="1"/>
                    <a:pt x="163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3618425" y="2231150"/>
              <a:ext cx="50200" cy="58125"/>
            </a:xfrm>
            <a:custGeom>
              <a:avLst/>
              <a:gdLst/>
              <a:ahLst/>
              <a:cxnLst/>
              <a:rect l="l" t="t" r="r" b="b"/>
              <a:pathLst>
                <a:path w="2008" h="2325" extrusionOk="0">
                  <a:moveTo>
                    <a:pt x="170" y="1"/>
                  </a:moveTo>
                  <a:cubicBezTo>
                    <a:pt x="136" y="1"/>
                    <a:pt x="104" y="8"/>
                    <a:pt x="82" y="19"/>
                  </a:cubicBezTo>
                  <a:cubicBezTo>
                    <a:pt x="1" y="73"/>
                    <a:pt x="1" y="181"/>
                    <a:pt x="28" y="236"/>
                  </a:cubicBezTo>
                  <a:lnTo>
                    <a:pt x="1004" y="1456"/>
                  </a:lnTo>
                  <a:lnTo>
                    <a:pt x="326" y="1565"/>
                  </a:lnTo>
                  <a:cubicBezTo>
                    <a:pt x="245" y="1565"/>
                    <a:pt x="163" y="1673"/>
                    <a:pt x="218" y="1755"/>
                  </a:cubicBezTo>
                  <a:cubicBezTo>
                    <a:pt x="218" y="1809"/>
                    <a:pt x="272" y="1890"/>
                    <a:pt x="380" y="1890"/>
                  </a:cubicBezTo>
                  <a:lnTo>
                    <a:pt x="407" y="1890"/>
                  </a:lnTo>
                  <a:lnTo>
                    <a:pt x="1302" y="1782"/>
                  </a:lnTo>
                  <a:lnTo>
                    <a:pt x="1709" y="2243"/>
                  </a:lnTo>
                  <a:cubicBezTo>
                    <a:pt x="1736" y="2270"/>
                    <a:pt x="1764" y="2324"/>
                    <a:pt x="1845" y="2324"/>
                  </a:cubicBezTo>
                  <a:cubicBezTo>
                    <a:pt x="1872" y="2324"/>
                    <a:pt x="1899" y="2324"/>
                    <a:pt x="1926" y="2270"/>
                  </a:cubicBezTo>
                  <a:cubicBezTo>
                    <a:pt x="2008" y="2216"/>
                    <a:pt x="2008" y="2107"/>
                    <a:pt x="1926" y="2053"/>
                  </a:cubicBezTo>
                  <a:lnTo>
                    <a:pt x="299" y="46"/>
                  </a:lnTo>
                  <a:cubicBezTo>
                    <a:pt x="267" y="14"/>
                    <a:pt x="217" y="1"/>
                    <a:pt x="170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3802875" y="2235000"/>
              <a:ext cx="30525" cy="30525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24" y="0"/>
                  </a:moveTo>
                  <a:cubicBezTo>
                    <a:pt x="299" y="0"/>
                    <a:pt x="0" y="272"/>
                    <a:pt x="0" y="597"/>
                  </a:cubicBezTo>
                  <a:cubicBezTo>
                    <a:pt x="0" y="950"/>
                    <a:pt x="299" y="1221"/>
                    <a:pt x="624" y="1221"/>
                  </a:cubicBezTo>
                  <a:cubicBezTo>
                    <a:pt x="950" y="1221"/>
                    <a:pt x="1221" y="950"/>
                    <a:pt x="1221" y="597"/>
                  </a:cubicBezTo>
                  <a:cubicBezTo>
                    <a:pt x="1221" y="272"/>
                    <a:pt x="950" y="0"/>
                    <a:pt x="624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3910000" y="2221425"/>
              <a:ext cx="30550" cy="30550"/>
            </a:xfrm>
            <a:custGeom>
              <a:avLst/>
              <a:gdLst/>
              <a:ahLst/>
              <a:cxnLst/>
              <a:rect l="l" t="t" r="r" b="b"/>
              <a:pathLst>
                <a:path w="1222" h="1222" extrusionOk="0">
                  <a:moveTo>
                    <a:pt x="625" y="1"/>
                  </a:moveTo>
                  <a:cubicBezTo>
                    <a:pt x="272" y="1"/>
                    <a:pt x="1" y="272"/>
                    <a:pt x="1" y="598"/>
                  </a:cubicBezTo>
                  <a:cubicBezTo>
                    <a:pt x="1" y="950"/>
                    <a:pt x="272" y="1221"/>
                    <a:pt x="625" y="1221"/>
                  </a:cubicBezTo>
                  <a:cubicBezTo>
                    <a:pt x="950" y="1221"/>
                    <a:pt x="1221" y="950"/>
                    <a:pt x="1221" y="598"/>
                  </a:cubicBezTo>
                  <a:cubicBezTo>
                    <a:pt x="1221" y="272"/>
                    <a:pt x="950" y="1"/>
                    <a:pt x="625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3891025" y="2339875"/>
              <a:ext cx="49525" cy="58800"/>
            </a:xfrm>
            <a:custGeom>
              <a:avLst/>
              <a:gdLst/>
              <a:ahLst/>
              <a:cxnLst/>
              <a:rect l="l" t="t" r="r" b="b"/>
              <a:pathLst>
                <a:path w="1981" h="2352" extrusionOk="0">
                  <a:moveTo>
                    <a:pt x="899" y="0"/>
                  </a:moveTo>
                  <a:cubicBezTo>
                    <a:pt x="862" y="0"/>
                    <a:pt x="825" y="3"/>
                    <a:pt x="787" y="10"/>
                  </a:cubicBezTo>
                  <a:cubicBezTo>
                    <a:pt x="299" y="91"/>
                    <a:pt x="0" y="688"/>
                    <a:pt x="136" y="1339"/>
                  </a:cubicBezTo>
                  <a:cubicBezTo>
                    <a:pt x="236" y="1937"/>
                    <a:pt x="656" y="2352"/>
                    <a:pt x="1082" y="2352"/>
                  </a:cubicBezTo>
                  <a:cubicBezTo>
                    <a:pt x="1119" y="2352"/>
                    <a:pt x="1156" y="2349"/>
                    <a:pt x="1194" y="2342"/>
                  </a:cubicBezTo>
                  <a:cubicBezTo>
                    <a:pt x="1682" y="2261"/>
                    <a:pt x="1980" y="1664"/>
                    <a:pt x="1872" y="1013"/>
                  </a:cubicBezTo>
                  <a:cubicBezTo>
                    <a:pt x="1747" y="437"/>
                    <a:pt x="1344" y="0"/>
                    <a:pt x="8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3888975" y="2335375"/>
              <a:ext cx="54950" cy="67125"/>
            </a:xfrm>
            <a:custGeom>
              <a:avLst/>
              <a:gdLst/>
              <a:ahLst/>
              <a:cxnLst/>
              <a:rect l="l" t="t" r="r" b="b"/>
              <a:pathLst>
                <a:path w="2198" h="2685" extrusionOk="0">
                  <a:moveTo>
                    <a:pt x="977" y="352"/>
                  </a:moveTo>
                  <a:cubicBezTo>
                    <a:pt x="1140" y="352"/>
                    <a:pt x="1276" y="434"/>
                    <a:pt x="1411" y="569"/>
                  </a:cubicBezTo>
                  <a:cubicBezTo>
                    <a:pt x="1628" y="732"/>
                    <a:pt x="1764" y="976"/>
                    <a:pt x="1791" y="1247"/>
                  </a:cubicBezTo>
                  <a:cubicBezTo>
                    <a:pt x="1818" y="1519"/>
                    <a:pt x="1791" y="1817"/>
                    <a:pt x="1683" y="2007"/>
                  </a:cubicBezTo>
                  <a:cubicBezTo>
                    <a:pt x="1601" y="2224"/>
                    <a:pt x="1411" y="2359"/>
                    <a:pt x="1249" y="2387"/>
                  </a:cubicBezTo>
                  <a:cubicBezTo>
                    <a:pt x="1214" y="2394"/>
                    <a:pt x="1179" y="2397"/>
                    <a:pt x="1144" y="2397"/>
                  </a:cubicBezTo>
                  <a:cubicBezTo>
                    <a:pt x="774" y="2397"/>
                    <a:pt x="426" y="2014"/>
                    <a:pt x="326" y="1519"/>
                  </a:cubicBezTo>
                  <a:cubicBezTo>
                    <a:pt x="299" y="1247"/>
                    <a:pt x="326" y="922"/>
                    <a:pt x="435" y="732"/>
                  </a:cubicBezTo>
                  <a:cubicBezTo>
                    <a:pt x="543" y="515"/>
                    <a:pt x="706" y="379"/>
                    <a:pt x="869" y="352"/>
                  </a:cubicBezTo>
                  <a:close/>
                  <a:moveTo>
                    <a:pt x="1052" y="0"/>
                  </a:moveTo>
                  <a:cubicBezTo>
                    <a:pt x="990" y="0"/>
                    <a:pt x="929" y="9"/>
                    <a:pt x="869" y="27"/>
                  </a:cubicBezTo>
                  <a:cubicBezTo>
                    <a:pt x="598" y="81"/>
                    <a:pt x="326" y="244"/>
                    <a:pt x="191" y="569"/>
                  </a:cubicBezTo>
                  <a:cubicBezTo>
                    <a:pt x="28" y="868"/>
                    <a:pt x="1" y="1193"/>
                    <a:pt x="55" y="1546"/>
                  </a:cubicBezTo>
                  <a:cubicBezTo>
                    <a:pt x="164" y="2224"/>
                    <a:pt x="679" y="2685"/>
                    <a:pt x="1194" y="2685"/>
                  </a:cubicBezTo>
                  <a:lnTo>
                    <a:pt x="1330" y="2685"/>
                  </a:lnTo>
                  <a:cubicBezTo>
                    <a:pt x="1601" y="2631"/>
                    <a:pt x="1872" y="2468"/>
                    <a:pt x="2008" y="2142"/>
                  </a:cubicBezTo>
                  <a:cubicBezTo>
                    <a:pt x="2171" y="1844"/>
                    <a:pt x="2198" y="1519"/>
                    <a:pt x="2117" y="1166"/>
                  </a:cubicBezTo>
                  <a:cubicBezTo>
                    <a:pt x="2089" y="786"/>
                    <a:pt x="1927" y="488"/>
                    <a:pt x="1683" y="298"/>
                  </a:cubicBezTo>
                  <a:cubicBezTo>
                    <a:pt x="1493" y="108"/>
                    <a:pt x="1270" y="0"/>
                    <a:pt x="1052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35"/>
          <p:cNvSpPr/>
          <p:nvPr/>
        </p:nvSpPr>
        <p:spPr>
          <a:xfrm>
            <a:off x="1001091" y="682798"/>
            <a:ext cx="1898446" cy="1301136"/>
          </a:xfrm>
          <a:custGeom>
            <a:avLst/>
            <a:gdLst/>
            <a:ahLst/>
            <a:cxnLst/>
            <a:rect l="l" t="t" r="r" b="b"/>
            <a:pathLst>
              <a:path w="21673" h="14854" extrusionOk="0">
                <a:moveTo>
                  <a:pt x="16628" y="1991"/>
                </a:moveTo>
                <a:cubicBezTo>
                  <a:pt x="16854" y="1991"/>
                  <a:pt x="17080" y="2000"/>
                  <a:pt x="17306" y="2018"/>
                </a:cubicBezTo>
                <a:cubicBezTo>
                  <a:pt x="17658" y="2045"/>
                  <a:pt x="18038" y="2181"/>
                  <a:pt x="18391" y="2398"/>
                </a:cubicBezTo>
                <a:cubicBezTo>
                  <a:pt x="19367" y="2995"/>
                  <a:pt x="19638" y="3917"/>
                  <a:pt x="19123" y="4948"/>
                </a:cubicBezTo>
                <a:cubicBezTo>
                  <a:pt x="18554" y="6060"/>
                  <a:pt x="17658" y="6873"/>
                  <a:pt x="16655" y="7579"/>
                </a:cubicBezTo>
                <a:cubicBezTo>
                  <a:pt x="15190" y="8609"/>
                  <a:pt x="13644" y="9477"/>
                  <a:pt x="12017" y="10264"/>
                </a:cubicBezTo>
                <a:cubicBezTo>
                  <a:pt x="10118" y="11132"/>
                  <a:pt x="8246" y="12081"/>
                  <a:pt x="6266" y="12732"/>
                </a:cubicBezTo>
                <a:cubicBezTo>
                  <a:pt x="5837" y="12866"/>
                  <a:pt x="5424" y="12936"/>
                  <a:pt x="5025" y="12936"/>
                </a:cubicBezTo>
                <a:cubicBezTo>
                  <a:pt x="4292" y="12936"/>
                  <a:pt x="3607" y="12699"/>
                  <a:pt x="2957" y="12190"/>
                </a:cubicBezTo>
                <a:cubicBezTo>
                  <a:pt x="2388" y="11756"/>
                  <a:pt x="2144" y="11213"/>
                  <a:pt x="2279" y="10508"/>
                </a:cubicBezTo>
                <a:cubicBezTo>
                  <a:pt x="2523" y="9450"/>
                  <a:pt x="3120" y="8609"/>
                  <a:pt x="4042" y="7687"/>
                </a:cubicBezTo>
                <a:cubicBezTo>
                  <a:pt x="5724" y="6114"/>
                  <a:pt x="7840" y="4758"/>
                  <a:pt x="10145" y="3727"/>
                </a:cubicBezTo>
                <a:cubicBezTo>
                  <a:pt x="11800" y="2995"/>
                  <a:pt x="13454" y="2371"/>
                  <a:pt x="15272" y="2100"/>
                </a:cubicBezTo>
                <a:cubicBezTo>
                  <a:pt x="15724" y="2027"/>
                  <a:pt x="16176" y="1991"/>
                  <a:pt x="16628" y="1991"/>
                </a:cubicBezTo>
                <a:close/>
                <a:moveTo>
                  <a:pt x="16511" y="1"/>
                </a:moveTo>
                <a:cubicBezTo>
                  <a:pt x="15884" y="1"/>
                  <a:pt x="15266" y="61"/>
                  <a:pt x="14648" y="174"/>
                </a:cubicBezTo>
                <a:cubicBezTo>
                  <a:pt x="10064" y="1123"/>
                  <a:pt x="6077" y="3239"/>
                  <a:pt x="2578" y="6331"/>
                </a:cubicBezTo>
                <a:cubicBezTo>
                  <a:pt x="1791" y="7036"/>
                  <a:pt x="1167" y="7931"/>
                  <a:pt x="760" y="8908"/>
                </a:cubicBezTo>
                <a:cubicBezTo>
                  <a:pt x="245" y="10155"/>
                  <a:pt x="1" y="11457"/>
                  <a:pt x="814" y="12624"/>
                </a:cubicBezTo>
                <a:cubicBezTo>
                  <a:pt x="1737" y="14034"/>
                  <a:pt x="3120" y="14658"/>
                  <a:pt x="4747" y="14848"/>
                </a:cubicBezTo>
                <a:cubicBezTo>
                  <a:pt x="4806" y="14852"/>
                  <a:pt x="4865" y="14854"/>
                  <a:pt x="4922" y="14854"/>
                </a:cubicBezTo>
                <a:cubicBezTo>
                  <a:pt x="5632" y="14854"/>
                  <a:pt x="6236" y="14560"/>
                  <a:pt x="6863" y="14359"/>
                </a:cubicBezTo>
                <a:cubicBezTo>
                  <a:pt x="10199" y="13356"/>
                  <a:pt x="13373" y="11837"/>
                  <a:pt x="16384" y="10020"/>
                </a:cubicBezTo>
                <a:cubicBezTo>
                  <a:pt x="17469" y="9369"/>
                  <a:pt x="18526" y="8691"/>
                  <a:pt x="19476" y="7687"/>
                </a:cubicBezTo>
                <a:cubicBezTo>
                  <a:pt x="20154" y="7036"/>
                  <a:pt x="20723" y="6222"/>
                  <a:pt x="21049" y="5192"/>
                </a:cubicBezTo>
                <a:cubicBezTo>
                  <a:pt x="21673" y="3564"/>
                  <a:pt x="21022" y="1720"/>
                  <a:pt x="19530" y="798"/>
                </a:cubicBezTo>
                <a:cubicBezTo>
                  <a:pt x="18879" y="391"/>
                  <a:pt x="18147" y="119"/>
                  <a:pt x="17360" y="38"/>
                </a:cubicBezTo>
                <a:cubicBezTo>
                  <a:pt x="17075" y="13"/>
                  <a:pt x="16792" y="1"/>
                  <a:pt x="16511" y="1"/>
                </a:cubicBezTo>
                <a:close/>
              </a:path>
            </a:pathLst>
          </a:custGeom>
          <a:solidFill>
            <a:srgbClr val="9ADB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66" y="2542728"/>
            <a:ext cx="1673565" cy="16735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6"/>
          <p:cNvSpPr/>
          <p:nvPr/>
        </p:nvSpPr>
        <p:spPr>
          <a:xfrm>
            <a:off x="771025" y="850575"/>
            <a:ext cx="5536693" cy="3370344"/>
          </a:xfrm>
          <a:custGeom>
            <a:avLst/>
            <a:gdLst/>
            <a:ahLst/>
            <a:cxnLst/>
            <a:rect l="l" t="t" r="r" b="b"/>
            <a:pathLst>
              <a:path w="90866" h="64230" extrusionOk="0">
                <a:moveTo>
                  <a:pt x="41312" y="0"/>
                </a:moveTo>
                <a:cubicBezTo>
                  <a:pt x="39224" y="0"/>
                  <a:pt x="37159" y="61"/>
                  <a:pt x="35153" y="198"/>
                </a:cubicBezTo>
                <a:cubicBezTo>
                  <a:pt x="16845" y="1500"/>
                  <a:pt x="10471" y="4673"/>
                  <a:pt x="6673" y="13597"/>
                </a:cubicBezTo>
                <a:cubicBezTo>
                  <a:pt x="2849" y="22521"/>
                  <a:pt x="1" y="47773"/>
                  <a:pt x="8436" y="56046"/>
                </a:cubicBezTo>
                <a:cubicBezTo>
                  <a:pt x="13851" y="61356"/>
                  <a:pt x="35940" y="64230"/>
                  <a:pt x="53591" y="64230"/>
                </a:cubicBezTo>
                <a:cubicBezTo>
                  <a:pt x="63439" y="64230"/>
                  <a:pt x="71905" y="63336"/>
                  <a:pt x="75324" y="61471"/>
                </a:cubicBezTo>
                <a:cubicBezTo>
                  <a:pt x="84899" y="56236"/>
                  <a:pt x="88343" y="51353"/>
                  <a:pt x="89591" y="39066"/>
                </a:cubicBezTo>
                <a:cubicBezTo>
                  <a:pt x="90866" y="26752"/>
                  <a:pt x="88045" y="13597"/>
                  <a:pt x="85522" y="9773"/>
                </a:cubicBezTo>
                <a:cubicBezTo>
                  <a:pt x="83027" y="5921"/>
                  <a:pt x="76789" y="4022"/>
                  <a:pt x="76789" y="4022"/>
                </a:cubicBezTo>
                <a:cubicBezTo>
                  <a:pt x="76789" y="4022"/>
                  <a:pt x="58292" y="0"/>
                  <a:pt x="413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6"/>
          <p:cNvSpPr txBox="1">
            <a:spLocks noGrp="1"/>
          </p:cNvSpPr>
          <p:nvPr>
            <p:ph type="title"/>
          </p:nvPr>
        </p:nvSpPr>
        <p:spPr>
          <a:xfrm>
            <a:off x="1219438" y="850575"/>
            <a:ext cx="4639800" cy="21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SV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211-</a:t>
            </a:r>
            <a:r>
              <a:rPr lang="es-SV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SV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Iluminada por la luz del mensaje bíblico, la iglesia considera la familia como la primera sociedad natural.</a:t>
            </a:r>
            <a:br>
              <a:rPr lang="es-SV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SV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Célula primera y vital de la sociedad.</a:t>
            </a:r>
            <a:endParaRPr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  <a:sym typeface="Barlow"/>
            </a:endParaRPr>
          </a:p>
        </p:txBody>
      </p:sp>
      <p:grpSp>
        <p:nvGrpSpPr>
          <p:cNvPr id="737" name="Google Shape;737;p36"/>
          <p:cNvGrpSpPr/>
          <p:nvPr/>
        </p:nvGrpSpPr>
        <p:grpSpPr>
          <a:xfrm>
            <a:off x="6065649" y="1229872"/>
            <a:ext cx="2076420" cy="3913690"/>
            <a:chOff x="5093975" y="1604375"/>
            <a:chExt cx="924250" cy="1742050"/>
          </a:xfrm>
        </p:grpSpPr>
        <p:sp>
          <p:nvSpPr>
            <p:cNvPr id="738" name="Google Shape;738;p36"/>
            <p:cNvSpPr/>
            <p:nvPr/>
          </p:nvSpPr>
          <p:spPr>
            <a:xfrm>
              <a:off x="5696125" y="2473000"/>
              <a:ext cx="322100" cy="571675"/>
            </a:xfrm>
            <a:custGeom>
              <a:avLst/>
              <a:gdLst/>
              <a:ahLst/>
              <a:cxnLst/>
              <a:rect l="l" t="t" r="r" b="b"/>
              <a:pathLst>
                <a:path w="12884" h="22867" extrusionOk="0">
                  <a:moveTo>
                    <a:pt x="4801" y="1"/>
                  </a:moveTo>
                  <a:lnTo>
                    <a:pt x="0" y="22866"/>
                  </a:lnTo>
                  <a:lnTo>
                    <a:pt x="0" y="22866"/>
                  </a:lnTo>
                  <a:lnTo>
                    <a:pt x="9249" y="16411"/>
                  </a:lnTo>
                  <a:cubicBezTo>
                    <a:pt x="11528" y="14810"/>
                    <a:pt x="12884" y="12234"/>
                    <a:pt x="12884" y="9467"/>
                  </a:cubicBezTo>
                  <a:lnTo>
                    <a:pt x="12884" y="1"/>
                  </a:ln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5306875" y="2961225"/>
              <a:ext cx="255000" cy="379775"/>
            </a:xfrm>
            <a:custGeom>
              <a:avLst/>
              <a:gdLst/>
              <a:ahLst/>
              <a:cxnLst/>
              <a:rect l="l" t="t" r="r" b="b"/>
              <a:pathLst>
                <a:path w="10200" h="15191" extrusionOk="0">
                  <a:moveTo>
                    <a:pt x="1" y="1"/>
                  </a:moveTo>
                  <a:lnTo>
                    <a:pt x="1" y="15190"/>
                  </a:lnTo>
                  <a:lnTo>
                    <a:pt x="10200" y="15190"/>
                  </a:lnTo>
                  <a:lnTo>
                    <a:pt x="10200" y="1"/>
                  </a:ln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5561175" y="2961225"/>
              <a:ext cx="254975" cy="379775"/>
            </a:xfrm>
            <a:custGeom>
              <a:avLst/>
              <a:gdLst/>
              <a:ahLst/>
              <a:cxnLst/>
              <a:rect l="l" t="t" r="r" b="b"/>
              <a:pathLst>
                <a:path w="10199" h="15191" extrusionOk="0">
                  <a:moveTo>
                    <a:pt x="0" y="1"/>
                  </a:moveTo>
                  <a:lnTo>
                    <a:pt x="0" y="15190"/>
                  </a:lnTo>
                  <a:lnTo>
                    <a:pt x="10199" y="15190"/>
                  </a:lnTo>
                  <a:lnTo>
                    <a:pt x="10199" y="1"/>
                  </a:ln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5720525" y="2973450"/>
              <a:ext cx="101050" cy="167500"/>
            </a:xfrm>
            <a:custGeom>
              <a:avLst/>
              <a:gdLst/>
              <a:ahLst/>
              <a:cxnLst/>
              <a:rect l="l" t="t" r="r" b="b"/>
              <a:pathLst>
                <a:path w="4042" h="6700" extrusionOk="0">
                  <a:moveTo>
                    <a:pt x="218" y="0"/>
                  </a:moveTo>
                  <a:cubicBezTo>
                    <a:pt x="109" y="0"/>
                    <a:pt x="1" y="82"/>
                    <a:pt x="1" y="190"/>
                  </a:cubicBezTo>
                  <a:lnTo>
                    <a:pt x="1" y="2875"/>
                  </a:lnTo>
                  <a:cubicBezTo>
                    <a:pt x="1" y="4964"/>
                    <a:pt x="1736" y="6700"/>
                    <a:pt x="3825" y="6700"/>
                  </a:cubicBezTo>
                  <a:cubicBezTo>
                    <a:pt x="3933" y="6700"/>
                    <a:pt x="4042" y="6591"/>
                    <a:pt x="4015" y="6456"/>
                  </a:cubicBezTo>
                  <a:cubicBezTo>
                    <a:pt x="4015" y="6374"/>
                    <a:pt x="3906" y="6266"/>
                    <a:pt x="3798" y="6266"/>
                  </a:cubicBezTo>
                  <a:cubicBezTo>
                    <a:pt x="1926" y="6266"/>
                    <a:pt x="407" y="4747"/>
                    <a:pt x="407" y="2875"/>
                  </a:cubicBezTo>
                  <a:lnTo>
                    <a:pt x="407" y="190"/>
                  </a:lnTo>
                  <a:cubicBezTo>
                    <a:pt x="407" y="82"/>
                    <a:pt x="299" y="0"/>
                    <a:pt x="218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5551000" y="3212125"/>
              <a:ext cx="16300" cy="134300"/>
            </a:xfrm>
            <a:custGeom>
              <a:avLst/>
              <a:gdLst/>
              <a:ahLst/>
              <a:cxnLst/>
              <a:rect l="l" t="t" r="r" b="b"/>
              <a:pathLst>
                <a:path w="652" h="5372" extrusionOk="0">
                  <a:moveTo>
                    <a:pt x="218" y="1"/>
                  </a:moveTo>
                  <a:cubicBezTo>
                    <a:pt x="82" y="1"/>
                    <a:pt x="1" y="109"/>
                    <a:pt x="1" y="191"/>
                  </a:cubicBezTo>
                  <a:lnTo>
                    <a:pt x="218" y="5154"/>
                  </a:lnTo>
                  <a:cubicBezTo>
                    <a:pt x="218" y="5263"/>
                    <a:pt x="299" y="5371"/>
                    <a:pt x="407" y="5371"/>
                  </a:cubicBezTo>
                  <a:cubicBezTo>
                    <a:pt x="543" y="5371"/>
                    <a:pt x="652" y="5263"/>
                    <a:pt x="624" y="5154"/>
                  </a:cubicBezTo>
                  <a:lnTo>
                    <a:pt x="407" y="191"/>
                  </a:lnTo>
                  <a:cubicBezTo>
                    <a:pt x="407" y="55"/>
                    <a:pt x="299" y="1"/>
                    <a:pt x="218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5302150" y="2974125"/>
              <a:ext cx="100375" cy="166825"/>
            </a:xfrm>
            <a:custGeom>
              <a:avLst/>
              <a:gdLst/>
              <a:ahLst/>
              <a:cxnLst/>
              <a:rect l="l" t="t" r="r" b="b"/>
              <a:pathLst>
                <a:path w="4015" h="6673" extrusionOk="0">
                  <a:moveTo>
                    <a:pt x="3797" y="0"/>
                  </a:moveTo>
                  <a:cubicBezTo>
                    <a:pt x="3689" y="0"/>
                    <a:pt x="3580" y="82"/>
                    <a:pt x="3580" y="190"/>
                  </a:cubicBezTo>
                  <a:lnTo>
                    <a:pt x="3580" y="2875"/>
                  </a:lnTo>
                  <a:cubicBezTo>
                    <a:pt x="3580" y="4747"/>
                    <a:pt x="2062" y="6266"/>
                    <a:pt x="190" y="6266"/>
                  </a:cubicBezTo>
                  <a:cubicBezTo>
                    <a:pt x="81" y="6266"/>
                    <a:pt x="0" y="6374"/>
                    <a:pt x="0" y="6483"/>
                  </a:cubicBezTo>
                  <a:cubicBezTo>
                    <a:pt x="0" y="6564"/>
                    <a:pt x="81" y="6673"/>
                    <a:pt x="190" y="6673"/>
                  </a:cubicBezTo>
                  <a:cubicBezTo>
                    <a:pt x="2306" y="6673"/>
                    <a:pt x="4014" y="4937"/>
                    <a:pt x="3987" y="2875"/>
                  </a:cubicBezTo>
                  <a:lnTo>
                    <a:pt x="3987" y="190"/>
                  </a:lnTo>
                  <a:cubicBezTo>
                    <a:pt x="3987" y="82"/>
                    <a:pt x="3879" y="0"/>
                    <a:pt x="3797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5093975" y="2136675"/>
              <a:ext cx="924250" cy="841550"/>
            </a:xfrm>
            <a:custGeom>
              <a:avLst/>
              <a:gdLst/>
              <a:ahLst/>
              <a:cxnLst/>
              <a:rect l="l" t="t" r="r" b="b"/>
              <a:pathLst>
                <a:path w="36970" h="33662" extrusionOk="0">
                  <a:moveTo>
                    <a:pt x="8083" y="0"/>
                  </a:moveTo>
                  <a:cubicBezTo>
                    <a:pt x="3635" y="0"/>
                    <a:pt x="0" y="3581"/>
                    <a:pt x="0" y="8056"/>
                  </a:cubicBezTo>
                  <a:lnTo>
                    <a:pt x="0" y="13454"/>
                  </a:lnTo>
                  <a:lnTo>
                    <a:pt x="8083" y="13454"/>
                  </a:lnTo>
                  <a:lnTo>
                    <a:pt x="8083" y="28779"/>
                  </a:lnTo>
                  <a:lnTo>
                    <a:pt x="6890" y="30976"/>
                  </a:lnTo>
                  <a:cubicBezTo>
                    <a:pt x="6239" y="32196"/>
                    <a:pt x="7134" y="33661"/>
                    <a:pt x="8517" y="33661"/>
                  </a:cubicBezTo>
                  <a:lnTo>
                    <a:pt x="28453" y="33661"/>
                  </a:lnTo>
                  <a:cubicBezTo>
                    <a:pt x="29836" y="33661"/>
                    <a:pt x="30731" y="32196"/>
                    <a:pt x="30080" y="30976"/>
                  </a:cubicBezTo>
                  <a:lnTo>
                    <a:pt x="28887" y="28779"/>
                  </a:lnTo>
                  <a:lnTo>
                    <a:pt x="28887" y="13454"/>
                  </a:lnTo>
                  <a:lnTo>
                    <a:pt x="36970" y="13454"/>
                  </a:lnTo>
                  <a:lnTo>
                    <a:pt x="36970" y="8056"/>
                  </a:lnTo>
                  <a:cubicBezTo>
                    <a:pt x="36970" y="3635"/>
                    <a:pt x="33362" y="0"/>
                    <a:pt x="28887" y="0"/>
                  </a:cubicBezTo>
                  <a:close/>
                </a:path>
              </a:pathLst>
            </a:custGeom>
            <a:solidFill>
              <a:srgbClr val="A9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5395050" y="2136675"/>
              <a:ext cx="322100" cy="143100"/>
            </a:xfrm>
            <a:custGeom>
              <a:avLst/>
              <a:gdLst/>
              <a:ahLst/>
              <a:cxnLst/>
              <a:rect l="l" t="t" r="r" b="b"/>
              <a:pathLst>
                <a:path w="12884" h="5724" extrusionOk="0">
                  <a:moveTo>
                    <a:pt x="0" y="0"/>
                  </a:moveTo>
                  <a:cubicBezTo>
                    <a:pt x="380" y="3228"/>
                    <a:pt x="3119" y="5724"/>
                    <a:pt x="6456" y="5724"/>
                  </a:cubicBezTo>
                  <a:cubicBezTo>
                    <a:pt x="9765" y="5724"/>
                    <a:pt x="12504" y="3228"/>
                    <a:pt x="12884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5438425" y="1990875"/>
              <a:ext cx="235325" cy="244825"/>
            </a:xfrm>
            <a:custGeom>
              <a:avLst/>
              <a:gdLst/>
              <a:ahLst/>
              <a:cxnLst/>
              <a:rect l="l" t="t" r="r" b="b"/>
              <a:pathLst>
                <a:path w="9413" h="9793" extrusionOk="0">
                  <a:moveTo>
                    <a:pt x="1" y="1"/>
                  </a:moveTo>
                  <a:lnTo>
                    <a:pt x="1" y="5073"/>
                  </a:lnTo>
                  <a:cubicBezTo>
                    <a:pt x="1" y="7704"/>
                    <a:pt x="2090" y="9792"/>
                    <a:pt x="4721" y="9792"/>
                  </a:cubicBezTo>
                  <a:cubicBezTo>
                    <a:pt x="7324" y="9792"/>
                    <a:pt x="9413" y="7650"/>
                    <a:pt x="9413" y="5073"/>
                  </a:cubicBezTo>
                  <a:lnTo>
                    <a:pt x="9413" y="1"/>
                  </a:ln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5365200" y="1604375"/>
              <a:ext cx="413675" cy="339075"/>
            </a:xfrm>
            <a:custGeom>
              <a:avLst/>
              <a:gdLst/>
              <a:ahLst/>
              <a:cxnLst/>
              <a:rect l="l" t="t" r="r" b="b"/>
              <a:pathLst>
                <a:path w="16547" h="13563" extrusionOk="0">
                  <a:moveTo>
                    <a:pt x="8870" y="0"/>
                  </a:moveTo>
                  <a:cubicBezTo>
                    <a:pt x="5154" y="0"/>
                    <a:pt x="4015" y="2848"/>
                    <a:pt x="4015" y="2848"/>
                  </a:cubicBezTo>
                  <a:cubicBezTo>
                    <a:pt x="4015" y="2848"/>
                    <a:pt x="3881" y="2835"/>
                    <a:pt x="3666" y="2835"/>
                  </a:cubicBezTo>
                  <a:cubicBezTo>
                    <a:pt x="2993" y="2835"/>
                    <a:pt x="1526" y="2960"/>
                    <a:pt x="869" y="3987"/>
                  </a:cubicBezTo>
                  <a:cubicBezTo>
                    <a:pt x="1" y="5316"/>
                    <a:pt x="190" y="7595"/>
                    <a:pt x="869" y="8544"/>
                  </a:cubicBezTo>
                  <a:cubicBezTo>
                    <a:pt x="1547" y="9494"/>
                    <a:pt x="2008" y="13562"/>
                    <a:pt x="2008" y="13562"/>
                  </a:cubicBezTo>
                  <a:lnTo>
                    <a:pt x="13183" y="13562"/>
                  </a:lnTo>
                  <a:cubicBezTo>
                    <a:pt x="13183" y="13562"/>
                    <a:pt x="14051" y="11175"/>
                    <a:pt x="15298" y="9195"/>
                  </a:cubicBezTo>
                  <a:cubicBezTo>
                    <a:pt x="16546" y="7188"/>
                    <a:pt x="15271" y="5344"/>
                    <a:pt x="14458" y="4530"/>
                  </a:cubicBezTo>
                  <a:cubicBezTo>
                    <a:pt x="13644" y="3743"/>
                    <a:pt x="12559" y="0"/>
                    <a:pt x="8870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5631700" y="1811025"/>
              <a:ext cx="119375" cy="112925"/>
            </a:xfrm>
            <a:custGeom>
              <a:avLst/>
              <a:gdLst/>
              <a:ahLst/>
              <a:cxnLst/>
              <a:rect l="l" t="t" r="r" b="b"/>
              <a:pathLst>
                <a:path w="4775" h="4517" extrusionOk="0">
                  <a:moveTo>
                    <a:pt x="3360" y="0"/>
                  </a:moveTo>
                  <a:cubicBezTo>
                    <a:pt x="3031" y="0"/>
                    <a:pt x="2699" y="129"/>
                    <a:pt x="2441" y="387"/>
                  </a:cubicBezTo>
                  <a:lnTo>
                    <a:pt x="489" y="2313"/>
                  </a:lnTo>
                  <a:cubicBezTo>
                    <a:pt x="0" y="2801"/>
                    <a:pt x="0" y="3642"/>
                    <a:pt x="489" y="4130"/>
                  </a:cubicBezTo>
                  <a:cubicBezTo>
                    <a:pt x="746" y="4387"/>
                    <a:pt x="1078" y="4516"/>
                    <a:pt x="1411" y="4516"/>
                  </a:cubicBezTo>
                  <a:cubicBezTo>
                    <a:pt x="1743" y="4516"/>
                    <a:pt x="2075" y="4387"/>
                    <a:pt x="2333" y="4130"/>
                  </a:cubicBezTo>
                  <a:lnTo>
                    <a:pt x="4259" y="2204"/>
                  </a:lnTo>
                  <a:cubicBezTo>
                    <a:pt x="4774" y="1689"/>
                    <a:pt x="4774" y="875"/>
                    <a:pt x="4259" y="387"/>
                  </a:cubicBezTo>
                  <a:cubicBezTo>
                    <a:pt x="4015" y="129"/>
                    <a:pt x="3689" y="0"/>
                    <a:pt x="3360" y="0"/>
                  </a:cubicBez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5677800" y="1825700"/>
              <a:ext cx="42075" cy="62825"/>
            </a:xfrm>
            <a:custGeom>
              <a:avLst/>
              <a:gdLst/>
              <a:ahLst/>
              <a:cxnLst/>
              <a:rect l="l" t="t" r="r" b="b"/>
              <a:pathLst>
                <a:path w="1683" h="2513" extrusionOk="0">
                  <a:moveTo>
                    <a:pt x="1535" y="0"/>
                  </a:moveTo>
                  <a:cubicBezTo>
                    <a:pt x="1494" y="0"/>
                    <a:pt x="1455" y="19"/>
                    <a:pt x="1438" y="71"/>
                  </a:cubicBezTo>
                  <a:lnTo>
                    <a:pt x="55" y="2295"/>
                  </a:lnTo>
                  <a:cubicBezTo>
                    <a:pt x="1" y="2376"/>
                    <a:pt x="1" y="2431"/>
                    <a:pt x="82" y="2458"/>
                  </a:cubicBezTo>
                  <a:cubicBezTo>
                    <a:pt x="109" y="2512"/>
                    <a:pt x="109" y="2512"/>
                    <a:pt x="163" y="2512"/>
                  </a:cubicBezTo>
                  <a:cubicBezTo>
                    <a:pt x="191" y="2512"/>
                    <a:pt x="245" y="2458"/>
                    <a:pt x="245" y="2431"/>
                  </a:cubicBezTo>
                  <a:lnTo>
                    <a:pt x="1655" y="207"/>
                  </a:lnTo>
                  <a:cubicBezTo>
                    <a:pt x="1682" y="125"/>
                    <a:pt x="1682" y="71"/>
                    <a:pt x="1601" y="17"/>
                  </a:cubicBezTo>
                  <a:cubicBezTo>
                    <a:pt x="1581" y="7"/>
                    <a:pt x="1558" y="0"/>
                    <a:pt x="1535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5361125" y="1811025"/>
              <a:ext cx="119375" cy="112925"/>
            </a:xfrm>
            <a:custGeom>
              <a:avLst/>
              <a:gdLst/>
              <a:ahLst/>
              <a:cxnLst/>
              <a:rect l="l" t="t" r="r" b="b"/>
              <a:pathLst>
                <a:path w="4775" h="4517" extrusionOk="0">
                  <a:moveTo>
                    <a:pt x="1425" y="0"/>
                  </a:moveTo>
                  <a:cubicBezTo>
                    <a:pt x="1099" y="0"/>
                    <a:pt x="774" y="129"/>
                    <a:pt x="516" y="387"/>
                  </a:cubicBezTo>
                  <a:cubicBezTo>
                    <a:pt x="1" y="875"/>
                    <a:pt x="1" y="1689"/>
                    <a:pt x="516" y="2204"/>
                  </a:cubicBezTo>
                  <a:lnTo>
                    <a:pt x="2442" y="4130"/>
                  </a:lnTo>
                  <a:cubicBezTo>
                    <a:pt x="2700" y="4387"/>
                    <a:pt x="3032" y="4516"/>
                    <a:pt x="3364" y="4516"/>
                  </a:cubicBezTo>
                  <a:cubicBezTo>
                    <a:pt x="3696" y="4516"/>
                    <a:pt x="4029" y="4387"/>
                    <a:pt x="4286" y="4130"/>
                  </a:cubicBezTo>
                  <a:cubicBezTo>
                    <a:pt x="4775" y="3642"/>
                    <a:pt x="4775" y="2801"/>
                    <a:pt x="4286" y="2313"/>
                  </a:cubicBezTo>
                  <a:lnTo>
                    <a:pt x="2334" y="387"/>
                  </a:lnTo>
                  <a:cubicBezTo>
                    <a:pt x="2076" y="129"/>
                    <a:pt x="1750" y="0"/>
                    <a:pt x="1425" y="0"/>
                  </a:cubicBez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5392325" y="1825700"/>
              <a:ext cx="42075" cy="62825"/>
            </a:xfrm>
            <a:custGeom>
              <a:avLst/>
              <a:gdLst/>
              <a:ahLst/>
              <a:cxnLst/>
              <a:rect l="l" t="t" r="r" b="b"/>
              <a:pathLst>
                <a:path w="1683" h="2513" extrusionOk="0">
                  <a:moveTo>
                    <a:pt x="148" y="0"/>
                  </a:moveTo>
                  <a:cubicBezTo>
                    <a:pt x="125" y="0"/>
                    <a:pt x="102" y="7"/>
                    <a:pt x="82" y="17"/>
                  </a:cubicBezTo>
                  <a:cubicBezTo>
                    <a:pt x="1" y="71"/>
                    <a:pt x="1" y="125"/>
                    <a:pt x="55" y="207"/>
                  </a:cubicBezTo>
                  <a:lnTo>
                    <a:pt x="1438" y="2431"/>
                  </a:lnTo>
                  <a:cubicBezTo>
                    <a:pt x="1465" y="2458"/>
                    <a:pt x="1492" y="2512"/>
                    <a:pt x="1547" y="2512"/>
                  </a:cubicBezTo>
                  <a:cubicBezTo>
                    <a:pt x="1547" y="2512"/>
                    <a:pt x="1574" y="2512"/>
                    <a:pt x="1601" y="2458"/>
                  </a:cubicBezTo>
                  <a:cubicBezTo>
                    <a:pt x="1682" y="2431"/>
                    <a:pt x="1682" y="2376"/>
                    <a:pt x="1628" y="2295"/>
                  </a:cubicBezTo>
                  <a:lnTo>
                    <a:pt x="245" y="71"/>
                  </a:lnTo>
                  <a:cubicBezTo>
                    <a:pt x="227" y="19"/>
                    <a:pt x="188" y="0"/>
                    <a:pt x="148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5416050" y="1741350"/>
              <a:ext cx="280100" cy="365500"/>
            </a:xfrm>
            <a:custGeom>
              <a:avLst/>
              <a:gdLst/>
              <a:ahLst/>
              <a:cxnLst/>
              <a:rect l="l" t="t" r="r" b="b"/>
              <a:pathLst>
                <a:path w="11204" h="14620" extrusionOk="0">
                  <a:moveTo>
                    <a:pt x="1" y="0"/>
                  </a:moveTo>
                  <a:lnTo>
                    <a:pt x="1" y="9032"/>
                  </a:lnTo>
                  <a:cubicBezTo>
                    <a:pt x="1" y="12125"/>
                    <a:pt x="2523" y="14620"/>
                    <a:pt x="5616" y="14620"/>
                  </a:cubicBezTo>
                  <a:cubicBezTo>
                    <a:pt x="8681" y="14620"/>
                    <a:pt x="11203" y="12152"/>
                    <a:pt x="11203" y="9032"/>
                  </a:cubicBezTo>
                  <a:lnTo>
                    <a:pt x="11203" y="0"/>
                  </a:ln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5437750" y="1754225"/>
              <a:ext cx="236000" cy="170225"/>
            </a:xfrm>
            <a:custGeom>
              <a:avLst/>
              <a:gdLst/>
              <a:ahLst/>
              <a:cxnLst/>
              <a:rect l="l" t="t" r="r" b="b"/>
              <a:pathLst>
                <a:path w="9440" h="6809" extrusionOk="0">
                  <a:moveTo>
                    <a:pt x="1791" y="1"/>
                  </a:moveTo>
                  <a:cubicBezTo>
                    <a:pt x="815" y="1"/>
                    <a:pt x="1" y="814"/>
                    <a:pt x="1" y="1791"/>
                  </a:cubicBezTo>
                  <a:lnTo>
                    <a:pt x="1" y="5018"/>
                  </a:lnTo>
                  <a:cubicBezTo>
                    <a:pt x="1" y="5995"/>
                    <a:pt x="815" y="6809"/>
                    <a:pt x="1791" y="6809"/>
                  </a:cubicBezTo>
                  <a:lnTo>
                    <a:pt x="7650" y="6809"/>
                  </a:lnTo>
                  <a:cubicBezTo>
                    <a:pt x="8626" y="6809"/>
                    <a:pt x="9440" y="5995"/>
                    <a:pt x="9440" y="5018"/>
                  </a:cubicBezTo>
                  <a:lnTo>
                    <a:pt x="9440" y="1791"/>
                  </a:lnTo>
                  <a:cubicBezTo>
                    <a:pt x="9440" y="814"/>
                    <a:pt x="8626" y="1"/>
                    <a:pt x="7650" y="1"/>
                  </a:cubicBez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5489975" y="1858650"/>
              <a:ext cx="19000" cy="18325"/>
            </a:xfrm>
            <a:custGeom>
              <a:avLst/>
              <a:gdLst/>
              <a:ahLst/>
              <a:cxnLst/>
              <a:rect l="l" t="t" r="r" b="b"/>
              <a:pathLst>
                <a:path w="760" h="733" extrusionOk="0">
                  <a:moveTo>
                    <a:pt x="380" y="1"/>
                  </a:moveTo>
                  <a:cubicBezTo>
                    <a:pt x="163" y="1"/>
                    <a:pt x="0" y="163"/>
                    <a:pt x="0" y="380"/>
                  </a:cubicBezTo>
                  <a:cubicBezTo>
                    <a:pt x="0" y="570"/>
                    <a:pt x="163" y="733"/>
                    <a:pt x="380" y="733"/>
                  </a:cubicBezTo>
                  <a:cubicBezTo>
                    <a:pt x="570" y="733"/>
                    <a:pt x="760" y="570"/>
                    <a:pt x="760" y="380"/>
                  </a:cubicBezTo>
                  <a:cubicBezTo>
                    <a:pt x="760" y="163"/>
                    <a:pt x="570" y="1"/>
                    <a:pt x="380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5603225" y="1858650"/>
              <a:ext cx="19000" cy="18325"/>
            </a:xfrm>
            <a:custGeom>
              <a:avLst/>
              <a:gdLst/>
              <a:ahLst/>
              <a:cxnLst/>
              <a:rect l="l" t="t" r="r" b="b"/>
              <a:pathLst>
                <a:path w="760" h="733" extrusionOk="0">
                  <a:moveTo>
                    <a:pt x="380" y="1"/>
                  </a:moveTo>
                  <a:cubicBezTo>
                    <a:pt x="190" y="1"/>
                    <a:pt x="0" y="163"/>
                    <a:pt x="0" y="380"/>
                  </a:cubicBezTo>
                  <a:cubicBezTo>
                    <a:pt x="0" y="570"/>
                    <a:pt x="190" y="733"/>
                    <a:pt x="380" y="733"/>
                  </a:cubicBezTo>
                  <a:cubicBezTo>
                    <a:pt x="597" y="733"/>
                    <a:pt x="760" y="570"/>
                    <a:pt x="760" y="380"/>
                  </a:cubicBezTo>
                  <a:cubicBezTo>
                    <a:pt x="760" y="163"/>
                    <a:pt x="597" y="1"/>
                    <a:pt x="380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5472350" y="1834925"/>
              <a:ext cx="54275" cy="10200"/>
            </a:xfrm>
            <a:custGeom>
              <a:avLst/>
              <a:gdLst/>
              <a:ahLst/>
              <a:cxnLst/>
              <a:rect l="l" t="t" r="r" b="b"/>
              <a:pathLst>
                <a:path w="2171" h="408" extrusionOk="0">
                  <a:moveTo>
                    <a:pt x="190" y="0"/>
                  </a:moveTo>
                  <a:cubicBezTo>
                    <a:pt x="82" y="0"/>
                    <a:pt x="0" y="109"/>
                    <a:pt x="0" y="190"/>
                  </a:cubicBezTo>
                  <a:cubicBezTo>
                    <a:pt x="0" y="299"/>
                    <a:pt x="82" y="407"/>
                    <a:pt x="190" y="407"/>
                  </a:cubicBezTo>
                  <a:lnTo>
                    <a:pt x="1953" y="407"/>
                  </a:lnTo>
                  <a:cubicBezTo>
                    <a:pt x="2062" y="407"/>
                    <a:pt x="2170" y="299"/>
                    <a:pt x="2170" y="190"/>
                  </a:cubicBezTo>
                  <a:cubicBezTo>
                    <a:pt x="2170" y="109"/>
                    <a:pt x="2062" y="0"/>
                    <a:pt x="1953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5585575" y="1808475"/>
              <a:ext cx="54275" cy="10200"/>
            </a:xfrm>
            <a:custGeom>
              <a:avLst/>
              <a:gdLst/>
              <a:ahLst/>
              <a:cxnLst/>
              <a:rect l="l" t="t" r="r" b="b"/>
              <a:pathLst>
                <a:path w="2171" h="408" extrusionOk="0">
                  <a:moveTo>
                    <a:pt x="218" y="0"/>
                  </a:moveTo>
                  <a:cubicBezTo>
                    <a:pt x="109" y="0"/>
                    <a:pt x="1" y="109"/>
                    <a:pt x="1" y="217"/>
                  </a:cubicBezTo>
                  <a:cubicBezTo>
                    <a:pt x="1" y="299"/>
                    <a:pt x="109" y="407"/>
                    <a:pt x="218" y="407"/>
                  </a:cubicBezTo>
                  <a:lnTo>
                    <a:pt x="1981" y="407"/>
                  </a:lnTo>
                  <a:cubicBezTo>
                    <a:pt x="2117" y="407"/>
                    <a:pt x="2171" y="299"/>
                    <a:pt x="2171" y="217"/>
                  </a:cubicBezTo>
                  <a:cubicBezTo>
                    <a:pt x="2171" y="109"/>
                    <a:pt x="2089" y="0"/>
                    <a:pt x="1981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5550325" y="1853750"/>
              <a:ext cx="40025" cy="76125"/>
            </a:xfrm>
            <a:custGeom>
              <a:avLst/>
              <a:gdLst/>
              <a:ahLst/>
              <a:cxnLst/>
              <a:rect l="l" t="t" r="r" b="b"/>
              <a:pathLst>
                <a:path w="1601" h="3045" extrusionOk="0">
                  <a:moveTo>
                    <a:pt x="204" y="0"/>
                  </a:moveTo>
                  <a:cubicBezTo>
                    <a:pt x="150" y="0"/>
                    <a:pt x="95" y="20"/>
                    <a:pt x="55" y="61"/>
                  </a:cubicBezTo>
                  <a:cubicBezTo>
                    <a:pt x="0" y="170"/>
                    <a:pt x="0" y="305"/>
                    <a:pt x="55" y="359"/>
                  </a:cubicBezTo>
                  <a:cubicBezTo>
                    <a:pt x="489" y="793"/>
                    <a:pt x="1167" y="1716"/>
                    <a:pt x="1167" y="2150"/>
                  </a:cubicBezTo>
                  <a:cubicBezTo>
                    <a:pt x="1167" y="2258"/>
                    <a:pt x="1140" y="2339"/>
                    <a:pt x="1085" y="2394"/>
                  </a:cubicBezTo>
                  <a:cubicBezTo>
                    <a:pt x="868" y="2611"/>
                    <a:pt x="407" y="2638"/>
                    <a:pt x="245" y="2638"/>
                  </a:cubicBezTo>
                  <a:cubicBezTo>
                    <a:pt x="136" y="2638"/>
                    <a:pt x="28" y="2746"/>
                    <a:pt x="28" y="2828"/>
                  </a:cubicBezTo>
                  <a:cubicBezTo>
                    <a:pt x="28" y="2936"/>
                    <a:pt x="136" y="3045"/>
                    <a:pt x="245" y="3045"/>
                  </a:cubicBezTo>
                  <a:lnTo>
                    <a:pt x="272" y="3045"/>
                  </a:lnTo>
                  <a:cubicBezTo>
                    <a:pt x="434" y="3045"/>
                    <a:pt x="1031" y="3018"/>
                    <a:pt x="1384" y="2638"/>
                  </a:cubicBezTo>
                  <a:cubicBezTo>
                    <a:pt x="1519" y="2502"/>
                    <a:pt x="1601" y="2339"/>
                    <a:pt x="1601" y="2122"/>
                  </a:cubicBezTo>
                  <a:cubicBezTo>
                    <a:pt x="1601" y="1390"/>
                    <a:pt x="489" y="197"/>
                    <a:pt x="353" y="61"/>
                  </a:cubicBezTo>
                  <a:cubicBezTo>
                    <a:pt x="312" y="20"/>
                    <a:pt x="258" y="0"/>
                    <a:pt x="204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5527275" y="1968500"/>
              <a:ext cx="57650" cy="19700"/>
            </a:xfrm>
            <a:custGeom>
              <a:avLst/>
              <a:gdLst/>
              <a:ahLst/>
              <a:cxnLst/>
              <a:rect l="l" t="t" r="r" b="b"/>
              <a:pathLst>
                <a:path w="2306" h="788" extrusionOk="0">
                  <a:moveTo>
                    <a:pt x="1167" y="1"/>
                  </a:moveTo>
                  <a:cubicBezTo>
                    <a:pt x="407" y="1"/>
                    <a:pt x="54" y="435"/>
                    <a:pt x="54" y="489"/>
                  </a:cubicBezTo>
                  <a:cubicBezTo>
                    <a:pt x="0" y="543"/>
                    <a:pt x="27" y="679"/>
                    <a:pt x="136" y="760"/>
                  </a:cubicBezTo>
                  <a:cubicBezTo>
                    <a:pt x="154" y="769"/>
                    <a:pt x="181" y="775"/>
                    <a:pt x="212" y="775"/>
                  </a:cubicBezTo>
                  <a:cubicBezTo>
                    <a:pt x="274" y="775"/>
                    <a:pt x="353" y="751"/>
                    <a:pt x="407" y="679"/>
                  </a:cubicBezTo>
                  <a:cubicBezTo>
                    <a:pt x="407" y="652"/>
                    <a:pt x="597" y="380"/>
                    <a:pt x="1167" y="380"/>
                  </a:cubicBezTo>
                  <a:cubicBezTo>
                    <a:pt x="1709" y="380"/>
                    <a:pt x="1899" y="679"/>
                    <a:pt x="1899" y="679"/>
                  </a:cubicBezTo>
                  <a:cubicBezTo>
                    <a:pt x="1926" y="760"/>
                    <a:pt x="2007" y="787"/>
                    <a:pt x="2062" y="787"/>
                  </a:cubicBezTo>
                  <a:cubicBezTo>
                    <a:pt x="2116" y="787"/>
                    <a:pt x="2143" y="787"/>
                    <a:pt x="2170" y="760"/>
                  </a:cubicBezTo>
                  <a:cubicBezTo>
                    <a:pt x="2279" y="706"/>
                    <a:pt x="2306" y="570"/>
                    <a:pt x="2251" y="489"/>
                  </a:cubicBezTo>
                  <a:cubicBezTo>
                    <a:pt x="2251" y="489"/>
                    <a:pt x="1899" y="1"/>
                    <a:pt x="1167" y="1"/>
                  </a:cubicBez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5811400" y="2384175"/>
              <a:ext cx="10175" cy="94275"/>
            </a:xfrm>
            <a:custGeom>
              <a:avLst/>
              <a:gdLst/>
              <a:ahLst/>
              <a:cxnLst/>
              <a:rect l="l" t="t" r="r" b="b"/>
              <a:pathLst>
                <a:path w="407" h="3771" extrusionOk="0">
                  <a:moveTo>
                    <a:pt x="190" y="1"/>
                  </a:moveTo>
                  <a:cubicBezTo>
                    <a:pt x="109" y="1"/>
                    <a:pt x="0" y="109"/>
                    <a:pt x="0" y="190"/>
                  </a:cubicBezTo>
                  <a:lnTo>
                    <a:pt x="0" y="3554"/>
                  </a:lnTo>
                  <a:cubicBezTo>
                    <a:pt x="0" y="3662"/>
                    <a:pt x="109" y="3771"/>
                    <a:pt x="190" y="3771"/>
                  </a:cubicBezTo>
                  <a:cubicBezTo>
                    <a:pt x="298" y="3771"/>
                    <a:pt x="407" y="3662"/>
                    <a:pt x="407" y="3554"/>
                  </a:cubicBezTo>
                  <a:lnTo>
                    <a:pt x="407" y="190"/>
                  </a:lnTo>
                  <a:cubicBezTo>
                    <a:pt x="407" y="109"/>
                    <a:pt x="298" y="1"/>
                    <a:pt x="190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5594400" y="2510975"/>
              <a:ext cx="40025" cy="54275"/>
            </a:xfrm>
            <a:custGeom>
              <a:avLst/>
              <a:gdLst/>
              <a:ahLst/>
              <a:cxnLst/>
              <a:rect l="l" t="t" r="r" b="b"/>
              <a:pathLst>
                <a:path w="1601" h="2171" extrusionOk="0">
                  <a:moveTo>
                    <a:pt x="407" y="1"/>
                  </a:moveTo>
                  <a:lnTo>
                    <a:pt x="0" y="1818"/>
                  </a:lnTo>
                  <a:lnTo>
                    <a:pt x="1411" y="2171"/>
                  </a:lnTo>
                  <a:cubicBezTo>
                    <a:pt x="1411" y="2171"/>
                    <a:pt x="1601" y="1899"/>
                    <a:pt x="1411" y="1059"/>
                  </a:cubicBezTo>
                  <a:cubicBezTo>
                    <a:pt x="1248" y="218"/>
                    <a:pt x="407" y="1"/>
                    <a:pt x="407" y="1"/>
                  </a:cubicBez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5319775" y="2388925"/>
              <a:ext cx="314650" cy="351950"/>
            </a:xfrm>
            <a:custGeom>
              <a:avLst/>
              <a:gdLst/>
              <a:ahLst/>
              <a:cxnLst/>
              <a:rect l="l" t="t" r="r" b="b"/>
              <a:pathLst>
                <a:path w="12586" h="14078" extrusionOk="0">
                  <a:moveTo>
                    <a:pt x="2089" y="0"/>
                  </a:moveTo>
                  <a:lnTo>
                    <a:pt x="0" y="14078"/>
                  </a:lnTo>
                  <a:lnTo>
                    <a:pt x="10470" y="14078"/>
                  </a:lnTo>
                  <a:lnTo>
                    <a:pt x="12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5093975" y="2473000"/>
              <a:ext cx="548600" cy="308700"/>
            </a:xfrm>
            <a:custGeom>
              <a:avLst/>
              <a:gdLst/>
              <a:ahLst/>
              <a:cxnLst/>
              <a:rect l="l" t="t" r="r" b="b"/>
              <a:pathLst>
                <a:path w="21944" h="12348" extrusionOk="0">
                  <a:moveTo>
                    <a:pt x="0" y="1"/>
                  </a:moveTo>
                  <a:lnTo>
                    <a:pt x="0" y="4964"/>
                  </a:lnTo>
                  <a:lnTo>
                    <a:pt x="0" y="9087"/>
                  </a:lnTo>
                  <a:lnTo>
                    <a:pt x="0" y="9223"/>
                  </a:lnTo>
                  <a:cubicBezTo>
                    <a:pt x="0" y="10969"/>
                    <a:pt x="1445" y="12347"/>
                    <a:pt x="3153" y="12347"/>
                  </a:cubicBezTo>
                  <a:cubicBezTo>
                    <a:pt x="3303" y="12347"/>
                    <a:pt x="3455" y="12337"/>
                    <a:pt x="3608" y="12315"/>
                  </a:cubicBezTo>
                  <a:lnTo>
                    <a:pt x="10768" y="11230"/>
                  </a:lnTo>
                  <a:lnTo>
                    <a:pt x="10768" y="11257"/>
                  </a:lnTo>
                  <a:cubicBezTo>
                    <a:pt x="10768" y="11257"/>
                    <a:pt x="11543" y="11455"/>
                    <a:pt x="12563" y="11455"/>
                  </a:cubicBezTo>
                  <a:cubicBezTo>
                    <a:pt x="12795" y="11455"/>
                    <a:pt x="13040" y="11445"/>
                    <a:pt x="13291" y="11420"/>
                  </a:cubicBezTo>
                  <a:cubicBezTo>
                    <a:pt x="14647" y="11284"/>
                    <a:pt x="18037" y="10335"/>
                    <a:pt x="19638" y="9467"/>
                  </a:cubicBezTo>
                  <a:cubicBezTo>
                    <a:pt x="21238" y="8572"/>
                    <a:pt x="20614" y="7026"/>
                    <a:pt x="21374" y="5453"/>
                  </a:cubicBezTo>
                  <a:cubicBezTo>
                    <a:pt x="21943" y="4232"/>
                    <a:pt x="21428" y="2551"/>
                    <a:pt x="21428" y="2550"/>
                  </a:cubicBezTo>
                  <a:lnTo>
                    <a:pt x="21428" y="2550"/>
                  </a:lnTo>
                  <a:lnTo>
                    <a:pt x="15569" y="4015"/>
                  </a:lnTo>
                  <a:cubicBezTo>
                    <a:pt x="15569" y="4015"/>
                    <a:pt x="19177" y="2252"/>
                    <a:pt x="18770" y="1086"/>
                  </a:cubicBezTo>
                  <a:cubicBezTo>
                    <a:pt x="18620" y="636"/>
                    <a:pt x="18148" y="485"/>
                    <a:pt x="17595" y="485"/>
                  </a:cubicBezTo>
                  <a:cubicBezTo>
                    <a:pt x="17147" y="485"/>
                    <a:pt x="16645" y="585"/>
                    <a:pt x="16220" y="706"/>
                  </a:cubicBezTo>
                  <a:cubicBezTo>
                    <a:pt x="15271" y="977"/>
                    <a:pt x="12152" y="706"/>
                    <a:pt x="11094" y="1357"/>
                  </a:cubicBezTo>
                  <a:cubicBezTo>
                    <a:pt x="10117" y="1927"/>
                    <a:pt x="10036" y="3229"/>
                    <a:pt x="10036" y="3418"/>
                  </a:cubicBezTo>
                  <a:lnTo>
                    <a:pt x="8083" y="3744"/>
                  </a:lnTo>
                  <a:lnTo>
                    <a:pt x="8083" y="1"/>
                  </a:ln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5161775" y="2561050"/>
              <a:ext cx="140400" cy="29975"/>
            </a:xfrm>
            <a:custGeom>
              <a:avLst/>
              <a:gdLst/>
              <a:ahLst/>
              <a:cxnLst/>
              <a:rect l="l" t="t" r="r" b="b"/>
              <a:pathLst>
                <a:path w="5616" h="1199" extrusionOk="0">
                  <a:moveTo>
                    <a:pt x="5371" y="1"/>
                  </a:moveTo>
                  <a:cubicBezTo>
                    <a:pt x="5362" y="1"/>
                    <a:pt x="5353" y="2"/>
                    <a:pt x="5344" y="5"/>
                  </a:cubicBezTo>
                  <a:lnTo>
                    <a:pt x="217" y="791"/>
                  </a:lnTo>
                  <a:cubicBezTo>
                    <a:pt x="109" y="819"/>
                    <a:pt x="0" y="927"/>
                    <a:pt x="55" y="1036"/>
                  </a:cubicBezTo>
                  <a:cubicBezTo>
                    <a:pt x="55" y="1117"/>
                    <a:pt x="136" y="1198"/>
                    <a:pt x="245" y="1198"/>
                  </a:cubicBezTo>
                  <a:lnTo>
                    <a:pt x="5398" y="412"/>
                  </a:lnTo>
                  <a:cubicBezTo>
                    <a:pt x="5507" y="385"/>
                    <a:pt x="5615" y="276"/>
                    <a:pt x="5561" y="168"/>
                  </a:cubicBezTo>
                  <a:cubicBezTo>
                    <a:pt x="5537" y="95"/>
                    <a:pt x="5447" y="1"/>
                    <a:pt x="5371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5290600" y="2384175"/>
              <a:ext cx="10200" cy="94275"/>
            </a:xfrm>
            <a:custGeom>
              <a:avLst/>
              <a:gdLst/>
              <a:ahLst/>
              <a:cxnLst/>
              <a:rect l="l" t="t" r="r" b="b"/>
              <a:pathLst>
                <a:path w="408" h="3771" extrusionOk="0">
                  <a:moveTo>
                    <a:pt x="218" y="1"/>
                  </a:moveTo>
                  <a:cubicBezTo>
                    <a:pt x="109" y="1"/>
                    <a:pt x="1" y="109"/>
                    <a:pt x="1" y="190"/>
                  </a:cubicBezTo>
                  <a:lnTo>
                    <a:pt x="1" y="3554"/>
                  </a:lnTo>
                  <a:cubicBezTo>
                    <a:pt x="1" y="3662"/>
                    <a:pt x="109" y="3771"/>
                    <a:pt x="218" y="3771"/>
                  </a:cubicBezTo>
                  <a:cubicBezTo>
                    <a:pt x="326" y="3771"/>
                    <a:pt x="408" y="3662"/>
                    <a:pt x="408" y="3554"/>
                  </a:cubicBezTo>
                  <a:lnTo>
                    <a:pt x="408" y="190"/>
                  </a:lnTo>
                  <a:cubicBezTo>
                    <a:pt x="408" y="109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6" name="Google Shape;766;p36"/>
          <p:cNvSpPr/>
          <p:nvPr/>
        </p:nvSpPr>
        <p:spPr>
          <a:xfrm>
            <a:off x="6010869" y="1502617"/>
            <a:ext cx="773538" cy="1428014"/>
          </a:xfrm>
          <a:custGeom>
            <a:avLst/>
            <a:gdLst/>
            <a:ahLst/>
            <a:cxnLst/>
            <a:rect l="l" t="t" r="r" b="b"/>
            <a:pathLst>
              <a:path w="12695" h="23436" extrusionOk="0">
                <a:moveTo>
                  <a:pt x="1763" y="1"/>
                </a:moveTo>
                <a:lnTo>
                  <a:pt x="0" y="5805"/>
                </a:lnTo>
                <a:lnTo>
                  <a:pt x="136" y="5805"/>
                </a:lnTo>
                <a:lnTo>
                  <a:pt x="298" y="5832"/>
                </a:lnTo>
                <a:cubicBezTo>
                  <a:pt x="434" y="5832"/>
                  <a:pt x="543" y="5859"/>
                  <a:pt x="678" y="5887"/>
                </a:cubicBezTo>
                <a:cubicBezTo>
                  <a:pt x="922" y="5941"/>
                  <a:pt x="1194" y="5995"/>
                  <a:pt x="1438" y="6076"/>
                </a:cubicBezTo>
                <a:cubicBezTo>
                  <a:pt x="1953" y="6212"/>
                  <a:pt x="2441" y="6348"/>
                  <a:pt x="2929" y="6510"/>
                </a:cubicBezTo>
                <a:cubicBezTo>
                  <a:pt x="3879" y="6809"/>
                  <a:pt x="4801" y="7216"/>
                  <a:pt x="5615" y="7704"/>
                </a:cubicBezTo>
                <a:cubicBezTo>
                  <a:pt x="5967" y="7921"/>
                  <a:pt x="6347" y="8165"/>
                  <a:pt x="6645" y="8436"/>
                </a:cubicBezTo>
                <a:cubicBezTo>
                  <a:pt x="6971" y="8680"/>
                  <a:pt x="7188" y="8952"/>
                  <a:pt x="7378" y="9223"/>
                </a:cubicBezTo>
                <a:cubicBezTo>
                  <a:pt x="7405" y="9250"/>
                  <a:pt x="7405" y="9277"/>
                  <a:pt x="7432" y="9331"/>
                </a:cubicBezTo>
                <a:lnTo>
                  <a:pt x="7459" y="9358"/>
                </a:lnTo>
                <a:lnTo>
                  <a:pt x="7459" y="9386"/>
                </a:lnTo>
                <a:lnTo>
                  <a:pt x="7459" y="9413"/>
                </a:lnTo>
                <a:lnTo>
                  <a:pt x="7568" y="9738"/>
                </a:lnTo>
                <a:lnTo>
                  <a:pt x="7649" y="9901"/>
                </a:lnTo>
                <a:lnTo>
                  <a:pt x="7676" y="10064"/>
                </a:lnTo>
                <a:cubicBezTo>
                  <a:pt x="7703" y="10172"/>
                  <a:pt x="7703" y="10281"/>
                  <a:pt x="7730" y="10362"/>
                </a:cubicBezTo>
                <a:cubicBezTo>
                  <a:pt x="7839" y="10769"/>
                  <a:pt x="7866" y="11230"/>
                  <a:pt x="7839" y="11664"/>
                </a:cubicBezTo>
                <a:lnTo>
                  <a:pt x="7730" y="12369"/>
                </a:lnTo>
                <a:cubicBezTo>
                  <a:pt x="7703" y="12640"/>
                  <a:pt x="7649" y="12885"/>
                  <a:pt x="7568" y="13156"/>
                </a:cubicBezTo>
                <a:cubicBezTo>
                  <a:pt x="7432" y="13698"/>
                  <a:pt x="7242" y="14268"/>
                  <a:pt x="7107" y="14919"/>
                </a:cubicBezTo>
                <a:cubicBezTo>
                  <a:pt x="7025" y="15244"/>
                  <a:pt x="6998" y="15597"/>
                  <a:pt x="6971" y="15922"/>
                </a:cubicBezTo>
                <a:cubicBezTo>
                  <a:pt x="6917" y="16275"/>
                  <a:pt x="6971" y="16655"/>
                  <a:pt x="6998" y="16980"/>
                </a:cubicBezTo>
                <a:cubicBezTo>
                  <a:pt x="7052" y="17360"/>
                  <a:pt x="7134" y="17685"/>
                  <a:pt x="7269" y="18038"/>
                </a:cubicBezTo>
                <a:cubicBezTo>
                  <a:pt x="7405" y="18418"/>
                  <a:pt x="7568" y="18716"/>
                  <a:pt x="7812" y="19015"/>
                </a:cubicBezTo>
                <a:cubicBezTo>
                  <a:pt x="8056" y="19286"/>
                  <a:pt x="8327" y="19557"/>
                  <a:pt x="8625" y="19720"/>
                </a:cubicBezTo>
                <a:cubicBezTo>
                  <a:pt x="8924" y="19937"/>
                  <a:pt x="9195" y="20072"/>
                  <a:pt x="9493" y="20181"/>
                </a:cubicBezTo>
                <a:cubicBezTo>
                  <a:pt x="10090" y="20398"/>
                  <a:pt x="10633" y="20506"/>
                  <a:pt x="11094" y="20750"/>
                </a:cubicBezTo>
                <a:cubicBezTo>
                  <a:pt x="11229" y="20778"/>
                  <a:pt x="11338" y="20859"/>
                  <a:pt x="11446" y="20913"/>
                </a:cubicBezTo>
                <a:cubicBezTo>
                  <a:pt x="11528" y="20995"/>
                  <a:pt x="11636" y="21049"/>
                  <a:pt x="11718" y="21157"/>
                </a:cubicBezTo>
                <a:cubicBezTo>
                  <a:pt x="11880" y="21347"/>
                  <a:pt x="12043" y="21564"/>
                  <a:pt x="12179" y="21808"/>
                </a:cubicBezTo>
                <a:cubicBezTo>
                  <a:pt x="12314" y="22025"/>
                  <a:pt x="12423" y="22297"/>
                  <a:pt x="12477" y="22568"/>
                </a:cubicBezTo>
                <a:cubicBezTo>
                  <a:pt x="12558" y="22839"/>
                  <a:pt x="12586" y="23164"/>
                  <a:pt x="12531" y="23436"/>
                </a:cubicBezTo>
                <a:cubicBezTo>
                  <a:pt x="12667" y="23192"/>
                  <a:pt x="12694" y="22893"/>
                  <a:pt x="12694" y="22568"/>
                </a:cubicBezTo>
                <a:cubicBezTo>
                  <a:pt x="12694" y="22269"/>
                  <a:pt x="12667" y="21998"/>
                  <a:pt x="12558" y="21700"/>
                </a:cubicBezTo>
                <a:cubicBezTo>
                  <a:pt x="12450" y="21401"/>
                  <a:pt x="12314" y="21130"/>
                  <a:pt x="12179" y="20859"/>
                </a:cubicBezTo>
                <a:cubicBezTo>
                  <a:pt x="12070" y="20669"/>
                  <a:pt x="11989" y="20588"/>
                  <a:pt x="11880" y="20452"/>
                </a:cubicBezTo>
                <a:cubicBezTo>
                  <a:pt x="11745" y="20316"/>
                  <a:pt x="11636" y="20208"/>
                  <a:pt x="11501" y="20099"/>
                </a:cubicBezTo>
                <a:cubicBezTo>
                  <a:pt x="11229" y="19910"/>
                  <a:pt x="10985" y="19720"/>
                  <a:pt x="10714" y="19584"/>
                </a:cubicBezTo>
                <a:cubicBezTo>
                  <a:pt x="10497" y="19421"/>
                  <a:pt x="10253" y="19286"/>
                  <a:pt x="10009" y="19150"/>
                </a:cubicBezTo>
                <a:cubicBezTo>
                  <a:pt x="9819" y="18987"/>
                  <a:pt x="9602" y="18852"/>
                  <a:pt x="9439" y="18689"/>
                </a:cubicBezTo>
                <a:cubicBezTo>
                  <a:pt x="9276" y="18553"/>
                  <a:pt x="9168" y="18336"/>
                  <a:pt x="9059" y="18174"/>
                </a:cubicBezTo>
                <a:cubicBezTo>
                  <a:pt x="8951" y="18011"/>
                  <a:pt x="8924" y="17794"/>
                  <a:pt x="8897" y="17604"/>
                </a:cubicBezTo>
                <a:cubicBezTo>
                  <a:pt x="8897" y="17360"/>
                  <a:pt x="8870" y="17116"/>
                  <a:pt x="8897" y="16926"/>
                </a:cubicBezTo>
                <a:cubicBezTo>
                  <a:pt x="8924" y="16465"/>
                  <a:pt x="9059" y="16031"/>
                  <a:pt x="9276" y="15597"/>
                </a:cubicBezTo>
                <a:cubicBezTo>
                  <a:pt x="9466" y="15163"/>
                  <a:pt x="9738" y="14675"/>
                  <a:pt x="10009" y="14132"/>
                </a:cubicBezTo>
                <a:cubicBezTo>
                  <a:pt x="10144" y="13861"/>
                  <a:pt x="10280" y="13590"/>
                  <a:pt x="10416" y="13291"/>
                </a:cubicBezTo>
                <a:cubicBezTo>
                  <a:pt x="10524" y="12993"/>
                  <a:pt x="10660" y="12668"/>
                  <a:pt x="10768" y="12342"/>
                </a:cubicBezTo>
                <a:cubicBezTo>
                  <a:pt x="10850" y="11989"/>
                  <a:pt x="10931" y="11637"/>
                  <a:pt x="10985" y="11284"/>
                </a:cubicBezTo>
                <a:cubicBezTo>
                  <a:pt x="11067" y="10905"/>
                  <a:pt x="11094" y="10579"/>
                  <a:pt x="11094" y="10199"/>
                </a:cubicBezTo>
                <a:lnTo>
                  <a:pt x="11094" y="9657"/>
                </a:lnTo>
                <a:lnTo>
                  <a:pt x="11094" y="9386"/>
                </a:lnTo>
                <a:lnTo>
                  <a:pt x="11067" y="9114"/>
                </a:lnTo>
                <a:cubicBezTo>
                  <a:pt x="11067" y="8924"/>
                  <a:pt x="11040" y="8735"/>
                  <a:pt x="10985" y="8572"/>
                </a:cubicBezTo>
                <a:lnTo>
                  <a:pt x="10985" y="8518"/>
                </a:lnTo>
                <a:lnTo>
                  <a:pt x="10985" y="8436"/>
                </a:lnTo>
                <a:lnTo>
                  <a:pt x="10958" y="8274"/>
                </a:lnTo>
                <a:cubicBezTo>
                  <a:pt x="10958" y="8165"/>
                  <a:pt x="10931" y="8057"/>
                  <a:pt x="10904" y="7975"/>
                </a:cubicBezTo>
                <a:cubicBezTo>
                  <a:pt x="10660" y="7161"/>
                  <a:pt x="10280" y="6429"/>
                  <a:pt x="9846" y="5832"/>
                </a:cubicBezTo>
                <a:cubicBezTo>
                  <a:pt x="9412" y="5209"/>
                  <a:pt x="8924" y="4666"/>
                  <a:pt x="8408" y="4205"/>
                </a:cubicBezTo>
                <a:cubicBezTo>
                  <a:pt x="7405" y="3256"/>
                  <a:pt x="6320" y="2496"/>
                  <a:pt x="5235" y="1818"/>
                </a:cubicBezTo>
                <a:cubicBezTo>
                  <a:pt x="4693" y="1493"/>
                  <a:pt x="4150" y="1194"/>
                  <a:pt x="3580" y="869"/>
                </a:cubicBezTo>
                <a:cubicBezTo>
                  <a:pt x="3309" y="706"/>
                  <a:pt x="3038" y="570"/>
                  <a:pt x="2712" y="435"/>
                </a:cubicBezTo>
                <a:cubicBezTo>
                  <a:pt x="2577" y="380"/>
                  <a:pt x="2414" y="299"/>
                  <a:pt x="2278" y="245"/>
                </a:cubicBezTo>
                <a:lnTo>
                  <a:pt x="2034" y="136"/>
                </a:lnTo>
                <a:lnTo>
                  <a:pt x="1899" y="55"/>
                </a:lnTo>
                <a:lnTo>
                  <a:pt x="1845" y="28"/>
                </a:lnTo>
                <a:lnTo>
                  <a:pt x="1817" y="28"/>
                </a:lnTo>
                <a:lnTo>
                  <a:pt x="1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055" y="2539253"/>
            <a:ext cx="1873571" cy="14547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7"/>
          <p:cNvSpPr/>
          <p:nvPr/>
        </p:nvSpPr>
        <p:spPr>
          <a:xfrm>
            <a:off x="1746050" y="923375"/>
            <a:ext cx="5549719" cy="3296745"/>
          </a:xfrm>
          <a:custGeom>
            <a:avLst/>
            <a:gdLst/>
            <a:ahLst/>
            <a:cxnLst/>
            <a:rect l="l" t="t" r="r" b="b"/>
            <a:pathLst>
              <a:path w="41196" h="24472" extrusionOk="0">
                <a:moveTo>
                  <a:pt x="31308" y="1"/>
                </a:moveTo>
                <a:cubicBezTo>
                  <a:pt x="29606" y="1"/>
                  <a:pt x="28275" y="246"/>
                  <a:pt x="28275" y="246"/>
                </a:cubicBezTo>
                <a:cubicBezTo>
                  <a:pt x="28275" y="246"/>
                  <a:pt x="6719" y="655"/>
                  <a:pt x="4566" y="3261"/>
                </a:cubicBezTo>
                <a:cubicBezTo>
                  <a:pt x="2412" y="5888"/>
                  <a:pt x="0" y="18335"/>
                  <a:pt x="8076" y="22168"/>
                </a:cubicBezTo>
                <a:cubicBezTo>
                  <a:pt x="11355" y="23716"/>
                  <a:pt x="16634" y="24471"/>
                  <a:pt x="21909" y="24471"/>
                </a:cubicBezTo>
                <a:cubicBezTo>
                  <a:pt x="29624" y="24471"/>
                  <a:pt x="37330" y="22855"/>
                  <a:pt x="38762" y="19734"/>
                </a:cubicBezTo>
                <a:cubicBezTo>
                  <a:pt x="41195" y="14523"/>
                  <a:pt x="39580" y="3261"/>
                  <a:pt x="36609" y="1258"/>
                </a:cubicBezTo>
                <a:cubicBezTo>
                  <a:pt x="35126" y="251"/>
                  <a:pt x="33028" y="1"/>
                  <a:pt x="3130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7"/>
          <p:cNvSpPr txBox="1">
            <a:spLocks noGrp="1"/>
          </p:cNvSpPr>
          <p:nvPr>
            <p:ph type="title"/>
          </p:nvPr>
        </p:nvSpPr>
        <p:spPr>
          <a:xfrm>
            <a:off x="2460149" y="1969350"/>
            <a:ext cx="5067701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SV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LA IMPORTANCIA DE LA FAMILIA PARA LA PERSONA</a:t>
            </a:r>
            <a:endParaRPr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73500" y="2757549"/>
            <a:ext cx="4224600" cy="1335985"/>
          </a:xfrm>
        </p:spPr>
        <p:txBody>
          <a:bodyPr/>
          <a:lstStyle/>
          <a:p>
            <a:r>
              <a:rPr lang="es-SV" b="1" dirty="0">
                <a:solidFill>
                  <a:srgbClr val="0070C0"/>
                </a:solidFill>
              </a:rPr>
              <a:t>212-  La  Familia es importante central en relación a la persona.</a:t>
            </a:r>
          </a:p>
          <a:p>
            <a:r>
              <a:rPr lang="es-SV" b="1" dirty="0">
                <a:solidFill>
                  <a:srgbClr val="0070C0"/>
                </a:solidFill>
              </a:rPr>
              <a:t>En esta cuna de la vida y del amor, el hombre nace y crece.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8"/>
          <p:cNvSpPr txBox="1">
            <a:spLocks noGrp="1"/>
          </p:cNvSpPr>
          <p:nvPr>
            <p:ph type="body" idx="1"/>
          </p:nvPr>
        </p:nvSpPr>
        <p:spPr>
          <a:xfrm>
            <a:off x="721200" y="489098"/>
            <a:ext cx="7701600" cy="4174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SV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clima de afecto natural que une a los miembros de una comunidad familiar, las personas son reconocidas y responsabilizadas en su integridad.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SV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La primera estructura fundamental a favor de la “ecología humana” es la familia , es cuyo seno el hombre recibe las primeras nociones sobre la verdad y el bien.</a:t>
            </a:r>
            <a:endParaRPr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258" y="2480372"/>
            <a:ext cx="2599439" cy="23255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9"/>
          <p:cNvSpPr/>
          <p:nvPr/>
        </p:nvSpPr>
        <p:spPr>
          <a:xfrm>
            <a:off x="734725" y="2308925"/>
            <a:ext cx="3715360" cy="2246370"/>
          </a:xfrm>
          <a:custGeom>
            <a:avLst/>
            <a:gdLst/>
            <a:ahLst/>
            <a:cxnLst/>
            <a:rect l="l" t="t" r="r" b="b"/>
            <a:pathLst>
              <a:path w="37642" h="22759" extrusionOk="0">
                <a:moveTo>
                  <a:pt x="14095" y="1"/>
                </a:moveTo>
                <a:cubicBezTo>
                  <a:pt x="8129" y="1"/>
                  <a:pt x="3025" y="61"/>
                  <a:pt x="2434" y="225"/>
                </a:cubicBezTo>
                <a:cubicBezTo>
                  <a:pt x="2154" y="311"/>
                  <a:pt x="1852" y="440"/>
                  <a:pt x="1551" y="569"/>
                </a:cubicBezTo>
                <a:cubicBezTo>
                  <a:pt x="603" y="1065"/>
                  <a:pt x="0" y="2594"/>
                  <a:pt x="43" y="4230"/>
                </a:cubicBezTo>
                <a:cubicBezTo>
                  <a:pt x="259" y="9248"/>
                  <a:pt x="797" y="20058"/>
                  <a:pt x="1378" y="21350"/>
                </a:cubicBezTo>
                <a:cubicBezTo>
                  <a:pt x="1797" y="22233"/>
                  <a:pt x="11207" y="22759"/>
                  <a:pt x="20139" y="22759"/>
                </a:cubicBezTo>
                <a:cubicBezTo>
                  <a:pt x="28200" y="22759"/>
                  <a:pt x="35872" y="22331"/>
                  <a:pt x="36199" y="21350"/>
                </a:cubicBezTo>
                <a:cubicBezTo>
                  <a:pt x="36867" y="19283"/>
                  <a:pt x="37642" y="419"/>
                  <a:pt x="34067" y="225"/>
                </a:cubicBezTo>
                <a:cubicBezTo>
                  <a:pt x="32003" y="113"/>
                  <a:pt x="22245" y="1"/>
                  <a:pt x="14095" y="1"/>
                </a:cubicBezTo>
                <a:close/>
              </a:path>
            </a:pathLst>
          </a:custGeom>
          <a:solidFill>
            <a:srgbClr val="30A7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9"/>
          <p:cNvSpPr/>
          <p:nvPr/>
        </p:nvSpPr>
        <p:spPr>
          <a:xfrm>
            <a:off x="4786258" y="2308925"/>
            <a:ext cx="3715360" cy="2246370"/>
          </a:xfrm>
          <a:custGeom>
            <a:avLst/>
            <a:gdLst/>
            <a:ahLst/>
            <a:cxnLst/>
            <a:rect l="l" t="t" r="r" b="b"/>
            <a:pathLst>
              <a:path w="37642" h="22759" extrusionOk="0">
                <a:moveTo>
                  <a:pt x="14095" y="1"/>
                </a:moveTo>
                <a:cubicBezTo>
                  <a:pt x="8129" y="1"/>
                  <a:pt x="3025" y="61"/>
                  <a:pt x="2434" y="225"/>
                </a:cubicBezTo>
                <a:cubicBezTo>
                  <a:pt x="2154" y="311"/>
                  <a:pt x="1852" y="440"/>
                  <a:pt x="1551" y="569"/>
                </a:cubicBezTo>
                <a:cubicBezTo>
                  <a:pt x="603" y="1065"/>
                  <a:pt x="0" y="2594"/>
                  <a:pt x="43" y="4230"/>
                </a:cubicBezTo>
                <a:cubicBezTo>
                  <a:pt x="259" y="9248"/>
                  <a:pt x="797" y="20058"/>
                  <a:pt x="1378" y="21350"/>
                </a:cubicBezTo>
                <a:cubicBezTo>
                  <a:pt x="1797" y="22233"/>
                  <a:pt x="11207" y="22759"/>
                  <a:pt x="20139" y="22759"/>
                </a:cubicBezTo>
                <a:cubicBezTo>
                  <a:pt x="28200" y="22759"/>
                  <a:pt x="35872" y="22331"/>
                  <a:pt x="36199" y="21350"/>
                </a:cubicBezTo>
                <a:cubicBezTo>
                  <a:pt x="36867" y="19283"/>
                  <a:pt x="37642" y="419"/>
                  <a:pt x="34067" y="225"/>
                </a:cubicBezTo>
                <a:cubicBezTo>
                  <a:pt x="32003" y="113"/>
                  <a:pt x="22245" y="1"/>
                  <a:pt x="14095" y="1"/>
                </a:cubicBezTo>
                <a:close/>
              </a:path>
            </a:pathLst>
          </a:custGeom>
          <a:solidFill>
            <a:srgbClr val="30A7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9"/>
          <p:cNvSpPr txBox="1">
            <a:spLocks noGrp="1"/>
          </p:cNvSpPr>
          <p:nvPr>
            <p:ph type="title"/>
          </p:nvPr>
        </p:nvSpPr>
        <p:spPr>
          <a:xfrm>
            <a:off x="726725" y="594300"/>
            <a:ext cx="7745700" cy="916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B) LA IMPORTANCIA DE LA FAMILIA PARA LA SOCIEDADED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89" name="Google Shape;789;p39"/>
          <p:cNvSpPr txBox="1">
            <a:spLocks noGrp="1"/>
          </p:cNvSpPr>
          <p:nvPr>
            <p:ph type="subTitle" idx="1"/>
          </p:nvPr>
        </p:nvSpPr>
        <p:spPr>
          <a:xfrm>
            <a:off x="1056255" y="2852667"/>
            <a:ext cx="3072300" cy="170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SV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 experimenta la sociabilidad humana contribuye en modo único e insustituible al bien de la sociedad.</a:t>
            </a:r>
          </a:p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SV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La comunidad familiar nace de la comunión de las personas.</a:t>
            </a:r>
          </a:p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SV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 Primera sociedad humana.</a:t>
            </a:r>
          </a:p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90" name="Google Shape;790;p39"/>
          <p:cNvSpPr txBox="1">
            <a:spLocks noGrp="1"/>
          </p:cNvSpPr>
          <p:nvPr>
            <p:ph type="subTitle" idx="2"/>
          </p:nvPr>
        </p:nvSpPr>
        <p:spPr>
          <a:xfrm>
            <a:off x="1056255" y="2515700"/>
            <a:ext cx="3072300" cy="376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1"/>
                </a:solidFill>
              </a:rPr>
              <a:t>Art- 213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791" name="Google Shape;791;p39"/>
          <p:cNvSpPr txBox="1">
            <a:spLocks noGrp="1"/>
          </p:cNvSpPr>
          <p:nvPr>
            <p:ph type="subTitle" idx="3"/>
          </p:nvPr>
        </p:nvSpPr>
        <p:spPr>
          <a:xfrm>
            <a:off x="5107788" y="3003925"/>
            <a:ext cx="3072300" cy="13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Prioridad de la familia respecto a la sociedad y al Estado.</a:t>
            </a:r>
          </a:p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Sociedad y El Estado está en función de la FAMILIA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92" name="Google Shape;792;p39"/>
          <p:cNvSpPr txBox="1">
            <a:spLocks noGrp="1"/>
          </p:cNvSpPr>
          <p:nvPr>
            <p:ph type="subTitle" idx="4"/>
          </p:nvPr>
        </p:nvSpPr>
        <p:spPr>
          <a:xfrm>
            <a:off x="5107788" y="2515700"/>
            <a:ext cx="307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Art-214</a:t>
            </a:r>
            <a:endParaRPr dirty="0"/>
          </a:p>
        </p:txBody>
      </p:sp>
      <p:grpSp>
        <p:nvGrpSpPr>
          <p:cNvPr id="793" name="Google Shape;793;p39"/>
          <p:cNvGrpSpPr/>
          <p:nvPr/>
        </p:nvGrpSpPr>
        <p:grpSpPr>
          <a:xfrm>
            <a:off x="1640110" y="1476524"/>
            <a:ext cx="1904590" cy="681536"/>
            <a:chOff x="3173900" y="478225"/>
            <a:chExt cx="1003525" cy="359100"/>
          </a:xfrm>
        </p:grpSpPr>
        <p:sp>
          <p:nvSpPr>
            <p:cNvPr id="794" name="Google Shape;794;p39"/>
            <p:cNvSpPr/>
            <p:nvPr/>
          </p:nvSpPr>
          <p:spPr>
            <a:xfrm>
              <a:off x="3858700" y="739850"/>
              <a:ext cx="73775" cy="13500"/>
            </a:xfrm>
            <a:custGeom>
              <a:avLst/>
              <a:gdLst/>
              <a:ahLst/>
              <a:cxnLst/>
              <a:rect l="l" t="t" r="r" b="b"/>
              <a:pathLst>
                <a:path w="2951" h="540" extrusionOk="0">
                  <a:moveTo>
                    <a:pt x="0" y="1"/>
                  </a:moveTo>
                  <a:lnTo>
                    <a:pt x="0" y="539"/>
                  </a:lnTo>
                  <a:lnTo>
                    <a:pt x="2951" y="539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rgbClr val="FF7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4111175" y="775400"/>
              <a:ext cx="62475" cy="61925"/>
            </a:xfrm>
            <a:custGeom>
              <a:avLst/>
              <a:gdLst/>
              <a:ahLst/>
              <a:cxnLst/>
              <a:rect l="l" t="t" r="r" b="b"/>
              <a:pathLst>
                <a:path w="2499" h="2477" extrusionOk="0">
                  <a:moveTo>
                    <a:pt x="1250" y="0"/>
                  </a:moveTo>
                  <a:cubicBezTo>
                    <a:pt x="582" y="0"/>
                    <a:pt x="1" y="560"/>
                    <a:pt x="1" y="1228"/>
                  </a:cubicBezTo>
                  <a:cubicBezTo>
                    <a:pt x="1" y="1895"/>
                    <a:pt x="582" y="2477"/>
                    <a:pt x="1250" y="2477"/>
                  </a:cubicBezTo>
                  <a:cubicBezTo>
                    <a:pt x="1917" y="2477"/>
                    <a:pt x="2499" y="1895"/>
                    <a:pt x="2499" y="1228"/>
                  </a:cubicBezTo>
                  <a:cubicBezTo>
                    <a:pt x="2499" y="560"/>
                    <a:pt x="1917" y="0"/>
                    <a:pt x="1250" y="0"/>
                  </a:cubicBezTo>
                  <a:close/>
                </a:path>
              </a:pathLst>
            </a:custGeom>
            <a:solidFill>
              <a:srgbClr val="FF7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4135950" y="799625"/>
              <a:ext cx="13475" cy="13475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59" y="0"/>
                  </a:moveTo>
                  <a:cubicBezTo>
                    <a:pt x="130" y="0"/>
                    <a:pt x="0" y="108"/>
                    <a:pt x="0" y="259"/>
                  </a:cubicBezTo>
                  <a:cubicBezTo>
                    <a:pt x="0" y="388"/>
                    <a:pt x="108" y="539"/>
                    <a:pt x="259" y="539"/>
                  </a:cubicBezTo>
                  <a:cubicBezTo>
                    <a:pt x="388" y="539"/>
                    <a:pt x="539" y="388"/>
                    <a:pt x="539" y="259"/>
                  </a:cubicBezTo>
                  <a:cubicBezTo>
                    <a:pt x="539" y="129"/>
                    <a:pt x="431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3924925" y="775400"/>
              <a:ext cx="61925" cy="61925"/>
            </a:xfrm>
            <a:custGeom>
              <a:avLst/>
              <a:gdLst/>
              <a:ahLst/>
              <a:cxnLst/>
              <a:rect l="l" t="t" r="r" b="b"/>
              <a:pathLst>
                <a:path w="2477" h="2477" extrusionOk="0">
                  <a:moveTo>
                    <a:pt x="1249" y="0"/>
                  </a:moveTo>
                  <a:cubicBezTo>
                    <a:pt x="581" y="0"/>
                    <a:pt x="0" y="560"/>
                    <a:pt x="0" y="1228"/>
                  </a:cubicBezTo>
                  <a:cubicBezTo>
                    <a:pt x="0" y="1895"/>
                    <a:pt x="581" y="2477"/>
                    <a:pt x="1249" y="2477"/>
                  </a:cubicBezTo>
                  <a:cubicBezTo>
                    <a:pt x="1917" y="2477"/>
                    <a:pt x="2476" y="1895"/>
                    <a:pt x="2476" y="1228"/>
                  </a:cubicBezTo>
                  <a:cubicBezTo>
                    <a:pt x="2476" y="560"/>
                    <a:pt x="1917" y="0"/>
                    <a:pt x="1249" y="0"/>
                  </a:cubicBezTo>
                  <a:close/>
                </a:path>
              </a:pathLst>
            </a:custGeom>
            <a:solidFill>
              <a:srgbClr val="FF7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3948600" y="799625"/>
              <a:ext cx="13475" cy="13475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81" y="0"/>
                  </a:moveTo>
                  <a:cubicBezTo>
                    <a:pt x="130" y="0"/>
                    <a:pt x="1" y="108"/>
                    <a:pt x="1" y="259"/>
                  </a:cubicBezTo>
                  <a:cubicBezTo>
                    <a:pt x="1" y="388"/>
                    <a:pt x="108" y="539"/>
                    <a:pt x="281" y="539"/>
                  </a:cubicBezTo>
                  <a:cubicBezTo>
                    <a:pt x="431" y="539"/>
                    <a:pt x="539" y="388"/>
                    <a:pt x="539" y="259"/>
                  </a:cubicBezTo>
                  <a:cubicBezTo>
                    <a:pt x="539" y="129"/>
                    <a:pt x="431" y="0"/>
                    <a:pt x="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3921675" y="588575"/>
              <a:ext cx="255225" cy="187375"/>
            </a:xfrm>
            <a:custGeom>
              <a:avLst/>
              <a:gdLst/>
              <a:ahLst/>
              <a:cxnLst/>
              <a:rect l="l" t="t" r="r" b="b"/>
              <a:pathLst>
                <a:path w="10209" h="7495" extrusionOk="0">
                  <a:moveTo>
                    <a:pt x="1013" y="1"/>
                  </a:moveTo>
                  <a:cubicBezTo>
                    <a:pt x="453" y="1"/>
                    <a:pt x="1" y="475"/>
                    <a:pt x="1" y="1034"/>
                  </a:cubicBezTo>
                  <a:lnTo>
                    <a:pt x="1" y="6461"/>
                  </a:lnTo>
                  <a:cubicBezTo>
                    <a:pt x="1" y="7021"/>
                    <a:pt x="453" y="7495"/>
                    <a:pt x="1013" y="7495"/>
                  </a:cubicBezTo>
                  <a:lnTo>
                    <a:pt x="9174" y="7495"/>
                  </a:lnTo>
                  <a:cubicBezTo>
                    <a:pt x="9756" y="7495"/>
                    <a:pt x="10208" y="7021"/>
                    <a:pt x="10208" y="6461"/>
                  </a:cubicBezTo>
                  <a:lnTo>
                    <a:pt x="10208" y="1034"/>
                  </a:lnTo>
                  <a:cubicBezTo>
                    <a:pt x="10208" y="475"/>
                    <a:pt x="9756" y="1"/>
                    <a:pt x="9174" y="1"/>
                  </a:cubicBez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3921675" y="740950"/>
              <a:ext cx="255750" cy="42000"/>
            </a:xfrm>
            <a:custGeom>
              <a:avLst/>
              <a:gdLst/>
              <a:ahLst/>
              <a:cxnLst/>
              <a:rect l="l" t="t" r="r" b="b"/>
              <a:pathLst>
                <a:path w="10230" h="1680" extrusionOk="0">
                  <a:moveTo>
                    <a:pt x="1" y="0"/>
                  </a:moveTo>
                  <a:lnTo>
                    <a:pt x="1" y="1680"/>
                  </a:lnTo>
                  <a:lnTo>
                    <a:pt x="10230" y="1680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3945900" y="627875"/>
              <a:ext cx="48475" cy="73800"/>
            </a:xfrm>
            <a:custGeom>
              <a:avLst/>
              <a:gdLst/>
              <a:ahLst/>
              <a:cxnLst/>
              <a:rect l="l" t="t" r="r" b="b"/>
              <a:pathLst>
                <a:path w="1939" h="2952" extrusionOk="0">
                  <a:moveTo>
                    <a:pt x="970" y="1"/>
                  </a:moveTo>
                  <a:cubicBezTo>
                    <a:pt x="432" y="1"/>
                    <a:pt x="1" y="453"/>
                    <a:pt x="1" y="1013"/>
                  </a:cubicBezTo>
                  <a:lnTo>
                    <a:pt x="1" y="1939"/>
                  </a:lnTo>
                  <a:cubicBezTo>
                    <a:pt x="1" y="2499"/>
                    <a:pt x="432" y="2951"/>
                    <a:pt x="970" y="2951"/>
                  </a:cubicBezTo>
                  <a:cubicBezTo>
                    <a:pt x="1508" y="2951"/>
                    <a:pt x="1939" y="2499"/>
                    <a:pt x="1939" y="1939"/>
                  </a:cubicBezTo>
                  <a:lnTo>
                    <a:pt x="1939" y="1013"/>
                  </a:lnTo>
                  <a:cubicBezTo>
                    <a:pt x="1939" y="453"/>
                    <a:pt x="1508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4025575" y="627875"/>
              <a:ext cx="48500" cy="73800"/>
            </a:xfrm>
            <a:custGeom>
              <a:avLst/>
              <a:gdLst/>
              <a:ahLst/>
              <a:cxnLst/>
              <a:rect l="l" t="t" r="r" b="b"/>
              <a:pathLst>
                <a:path w="1940" h="2952" extrusionOk="0">
                  <a:moveTo>
                    <a:pt x="970" y="1"/>
                  </a:moveTo>
                  <a:cubicBezTo>
                    <a:pt x="432" y="1"/>
                    <a:pt x="1" y="453"/>
                    <a:pt x="1" y="1013"/>
                  </a:cubicBezTo>
                  <a:lnTo>
                    <a:pt x="1" y="1939"/>
                  </a:lnTo>
                  <a:cubicBezTo>
                    <a:pt x="1" y="2499"/>
                    <a:pt x="432" y="2951"/>
                    <a:pt x="970" y="2951"/>
                  </a:cubicBezTo>
                  <a:cubicBezTo>
                    <a:pt x="1508" y="2951"/>
                    <a:pt x="1939" y="2499"/>
                    <a:pt x="1939" y="1939"/>
                  </a:cubicBezTo>
                  <a:lnTo>
                    <a:pt x="1939" y="1013"/>
                  </a:lnTo>
                  <a:cubicBezTo>
                    <a:pt x="1939" y="453"/>
                    <a:pt x="1508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4104175" y="627875"/>
              <a:ext cx="48500" cy="73800"/>
            </a:xfrm>
            <a:custGeom>
              <a:avLst/>
              <a:gdLst/>
              <a:ahLst/>
              <a:cxnLst/>
              <a:rect l="l" t="t" r="r" b="b"/>
              <a:pathLst>
                <a:path w="1940" h="2952" extrusionOk="0">
                  <a:moveTo>
                    <a:pt x="970" y="1"/>
                  </a:moveTo>
                  <a:cubicBezTo>
                    <a:pt x="432" y="1"/>
                    <a:pt x="1" y="453"/>
                    <a:pt x="1" y="1013"/>
                  </a:cubicBezTo>
                  <a:lnTo>
                    <a:pt x="1" y="1939"/>
                  </a:lnTo>
                  <a:cubicBezTo>
                    <a:pt x="1" y="2499"/>
                    <a:pt x="432" y="2951"/>
                    <a:pt x="970" y="2951"/>
                  </a:cubicBezTo>
                  <a:cubicBezTo>
                    <a:pt x="1508" y="2951"/>
                    <a:pt x="1939" y="2499"/>
                    <a:pt x="1939" y="1939"/>
                  </a:cubicBezTo>
                  <a:lnTo>
                    <a:pt x="1939" y="1013"/>
                  </a:lnTo>
                  <a:cubicBezTo>
                    <a:pt x="1939" y="453"/>
                    <a:pt x="1508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3569600" y="739850"/>
              <a:ext cx="74325" cy="13500"/>
            </a:xfrm>
            <a:custGeom>
              <a:avLst/>
              <a:gdLst/>
              <a:ahLst/>
              <a:cxnLst/>
              <a:rect l="l" t="t" r="r" b="b"/>
              <a:pathLst>
                <a:path w="2973" h="540" extrusionOk="0">
                  <a:moveTo>
                    <a:pt x="0" y="1"/>
                  </a:moveTo>
                  <a:lnTo>
                    <a:pt x="0" y="539"/>
                  </a:lnTo>
                  <a:lnTo>
                    <a:pt x="2972" y="539"/>
                  </a:lnTo>
                  <a:lnTo>
                    <a:pt x="2972" y="1"/>
                  </a:lnTo>
                  <a:close/>
                </a:path>
              </a:pathLst>
            </a:custGeom>
            <a:solidFill>
              <a:srgbClr val="FF7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3289125" y="572425"/>
              <a:ext cx="21550" cy="73775"/>
            </a:xfrm>
            <a:custGeom>
              <a:avLst/>
              <a:gdLst/>
              <a:ahLst/>
              <a:cxnLst/>
              <a:rect l="l" t="t" r="r" b="b"/>
              <a:pathLst>
                <a:path w="862" h="2951" extrusionOk="0">
                  <a:moveTo>
                    <a:pt x="0" y="1"/>
                  </a:moveTo>
                  <a:lnTo>
                    <a:pt x="0" y="2951"/>
                  </a:lnTo>
                  <a:lnTo>
                    <a:pt x="862" y="2951"/>
                  </a:lnTo>
                  <a:lnTo>
                    <a:pt x="862" y="1"/>
                  </a:lnTo>
                  <a:close/>
                </a:path>
              </a:pathLst>
            </a:custGeom>
            <a:solidFill>
              <a:srgbClr val="FF7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3262725" y="554675"/>
              <a:ext cx="72725" cy="41475"/>
            </a:xfrm>
            <a:custGeom>
              <a:avLst/>
              <a:gdLst/>
              <a:ahLst/>
              <a:cxnLst/>
              <a:rect l="l" t="t" r="r" b="b"/>
              <a:pathLst>
                <a:path w="2909" h="1659" extrusionOk="0">
                  <a:moveTo>
                    <a:pt x="841" y="0"/>
                  </a:moveTo>
                  <a:cubicBezTo>
                    <a:pt x="389" y="0"/>
                    <a:pt x="1" y="366"/>
                    <a:pt x="1" y="818"/>
                  </a:cubicBezTo>
                  <a:cubicBezTo>
                    <a:pt x="1" y="1292"/>
                    <a:pt x="389" y="1658"/>
                    <a:pt x="841" y="1658"/>
                  </a:cubicBezTo>
                  <a:lnTo>
                    <a:pt x="2068" y="1658"/>
                  </a:lnTo>
                  <a:cubicBezTo>
                    <a:pt x="2542" y="1658"/>
                    <a:pt x="2908" y="1292"/>
                    <a:pt x="2908" y="818"/>
                  </a:cubicBezTo>
                  <a:cubicBezTo>
                    <a:pt x="2908" y="366"/>
                    <a:pt x="2564" y="0"/>
                    <a:pt x="2068" y="0"/>
                  </a:cubicBezTo>
                  <a:close/>
                </a:path>
              </a:pathLst>
            </a:custGeom>
            <a:solidFill>
              <a:srgbClr val="FF7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3173900" y="753325"/>
              <a:ext cx="127625" cy="60325"/>
            </a:xfrm>
            <a:custGeom>
              <a:avLst/>
              <a:gdLst/>
              <a:ahLst/>
              <a:cxnLst/>
              <a:rect l="l" t="t" r="r" b="b"/>
              <a:pathLst>
                <a:path w="5105" h="2413" extrusionOk="0">
                  <a:moveTo>
                    <a:pt x="2886" y="0"/>
                  </a:moveTo>
                  <a:lnTo>
                    <a:pt x="1" y="2412"/>
                  </a:lnTo>
                  <a:lnTo>
                    <a:pt x="4997" y="2412"/>
                  </a:lnTo>
                  <a:lnTo>
                    <a:pt x="5104" y="302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3208900" y="771225"/>
              <a:ext cx="37175" cy="32600"/>
            </a:xfrm>
            <a:custGeom>
              <a:avLst/>
              <a:gdLst/>
              <a:ahLst/>
              <a:cxnLst/>
              <a:rect l="l" t="t" r="r" b="b"/>
              <a:pathLst>
                <a:path w="1487" h="1304" extrusionOk="0">
                  <a:moveTo>
                    <a:pt x="1379" y="0"/>
                  </a:moveTo>
                  <a:cubicBezTo>
                    <a:pt x="1352" y="0"/>
                    <a:pt x="1325" y="6"/>
                    <a:pt x="1293" y="16"/>
                  </a:cubicBezTo>
                  <a:lnTo>
                    <a:pt x="44" y="1136"/>
                  </a:lnTo>
                  <a:cubicBezTo>
                    <a:pt x="1" y="1179"/>
                    <a:pt x="1" y="1244"/>
                    <a:pt x="44" y="1287"/>
                  </a:cubicBezTo>
                  <a:cubicBezTo>
                    <a:pt x="65" y="1298"/>
                    <a:pt x="92" y="1303"/>
                    <a:pt x="119" y="1303"/>
                  </a:cubicBezTo>
                  <a:cubicBezTo>
                    <a:pt x="146" y="1303"/>
                    <a:pt x="173" y="1298"/>
                    <a:pt x="194" y="1287"/>
                  </a:cubicBezTo>
                  <a:lnTo>
                    <a:pt x="1465" y="189"/>
                  </a:lnTo>
                  <a:cubicBezTo>
                    <a:pt x="1486" y="124"/>
                    <a:pt x="1486" y="81"/>
                    <a:pt x="1465" y="16"/>
                  </a:cubicBezTo>
                  <a:cubicBezTo>
                    <a:pt x="1433" y="6"/>
                    <a:pt x="1406" y="0"/>
                    <a:pt x="1379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3232600" y="779975"/>
              <a:ext cx="26925" cy="23850"/>
            </a:xfrm>
            <a:custGeom>
              <a:avLst/>
              <a:gdLst/>
              <a:ahLst/>
              <a:cxnLst/>
              <a:rect l="l" t="t" r="r" b="b"/>
              <a:pathLst>
                <a:path w="1077" h="954" extrusionOk="0">
                  <a:moveTo>
                    <a:pt x="969" y="0"/>
                  </a:moveTo>
                  <a:cubicBezTo>
                    <a:pt x="942" y="0"/>
                    <a:pt x="915" y="11"/>
                    <a:pt x="883" y="33"/>
                  </a:cubicBezTo>
                  <a:lnTo>
                    <a:pt x="22" y="786"/>
                  </a:lnTo>
                  <a:cubicBezTo>
                    <a:pt x="0" y="829"/>
                    <a:pt x="0" y="894"/>
                    <a:pt x="22" y="937"/>
                  </a:cubicBezTo>
                  <a:cubicBezTo>
                    <a:pt x="54" y="948"/>
                    <a:pt x="81" y="953"/>
                    <a:pt x="108" y="953"/>
                  </a:cubicBezTo>
                  <a:cubicBezTo>
                    <a:pt x="135" y="953"/>
                    <a:pt x="162" y="948"/>
                    <a:pt x="194" y="937"/>
                  </a:cubicBezTo>
                  <a:lnTo>
                    <a:pt x="1055" y="183"/>
                  </a:lnTo>
                  <a:cubicBezTo>
                    <a:pt x="1077" y="140"/>
                    <a:pt x="1077" y="76"/>
                    <a:pt x="1055" y="33"/>
                  </a:cubicBezTo>
                  <a:cubicBezTo>
                    <a:pt x="1023" y="11"/>
                    <a:pt x="996" y="0"/>
                    <a:pt x="969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3256825" y="788050"/>
              <a:ext cx="17775" cy="15775"/>
            </a:xfrm>
            <a:custGeom>
              <a:avLst/>
              <a:gdLst/>
              <a:ahLst/>
              <a:cxnLst/>
              <a:rect l="l" t="t" r="r" b="b"/>
              <a:pathLst>
                <a:path w="711" h="631" extrusionOk="0">
                  <a:moveTo>
                    <a:pt x="592" y="0"/>
                  </a:moveTo>
                  <a:cubicBezTo>
                    <a:pt x="565" y="0"/>
                    <a:pt x="538" y="11"/>
                    <a:pt x="517" y="33"/>
                  </a:cubicBezTo>
                  <a:lnTo>
                    <a:pt x="22" y="463"/>
                  </a:lnTo>
                  <a:cubicBezTo>
                    <a:pt x="0" y="506"/>
                    <a:pt x="0" y="571"/>
                    <a:pt x="22" y="614"/>
                  </a:cubicBezTo>
                  <a:cubicBezTo>
                    <a:pt x="54" y="625"/>
                    <a:pt x="81" y="630"/>
                    <a:pt x="108" y="630"/>
                  </a:cubicBezTo>
                  <a:cubicBezTo>
                    <a:pt x="135" y="630"/>
                    <a:pt x="162" y="625"/>
                    <a:pt x="194" y="614"/>
                  </a:cubicBezTo>
                  <a:lnTo>
                    <a:pt x="668" y="183"/>
                  </a:lnTo>
                  <a:cubicBezTo>
                    <a:pt x="711" y="140"/>
                    <a:pt x="711" y="76"/>
                    <a:pt x="668" y="33"/>
                  </a:cubicBezTo>
                  <a:cubicBezTo>
                    <a:pt x="646" y="11"/>
                    <a:pt x="619" y="0"/>
                    <a:pt x="592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3213200" y="628425"/>
              <a:ext cx="363950" cy="162600"/>
            </a:xfrm>
            <a:custGeom>
              <a:avLst/>
              <a:gdLst/>
              <a:ahLst/>
              <a:cxnLst/>
              <a:rect l="l" t="t" r="r" b="b"/>
              <a:pathLst>
                <a:path w="14558" h="6504" extrusionOk="0">
                  <a:moveTo>
                    <a:pt x="3252" y="0"/>
                  </a:moveTo>
                  <a:cubicBezTo>
                    <a:pt x="1444" y="0"/>
                    <a:pt x="1" y="1443"/>
                    <a:pt x="1" y="3252"/>
                  </a:cubicBezTo>
                  <a:cubicBezTo>
                    <a:pt x="1" y="5061"/>
                    <a:pt x="1444" y="6504"/>
                    <a:pt x="3252" y="6504"/>
                  </a:cubicBezTo>
                  <a:lnTo>
                    <a:pt x="11306" y="6504"/>
                  </a:lnTo>
                  <a:cubicBezTo>
                    <a:pt x="13115" y="6504"/>
                    <a:pt x="14558" y="5061"/>
                    <a:pt x="14558" y="3252"/>
                  </a:cubicBezTo>
                  <a:cubicBezTo>
                    <a:pt x="14558" y="1486"/>
                    <a:pt x="13115" y="22"/>
                    <a:pt x="11306" y="0"/>
                  </a:cubicBez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3213750" y="633275"/>
              <a:ext cx="67850" cy="153975"/>
            </a:xfrm>
            <a:custGeom>
              <a:avLst/>
              <a:gdLst/>
              <a:ahLst/>
              <a:cxnLst/>
              <a:rect l="l" t="t" r="r" b="b"/>
              <a:pathLst>
                <a:path w="2714" h="6159" extrusionOk="0">
                  <a:moveTo>
                    <a:pt x="2175" y="0"/>
                  </a:moveTo>
                  <a:cubicBezTo>
                    <a:pt x="926" y="452"/>
                    <a:pt x="0" y="1658"/>
                    <a:pt x="0" y="3058"/>
                  </a:cubicBezTo>
                  <a:cubicBezTo>
                    <a:pt x="0" y="4522"/>
                    <a:pt x="948" y="5728"/>
                    <a:pt x="2240" y="6159"/>
                  </a:cubicBezTo>
                  <a:cubicBezTo>
                    <a:pt x="2541" y="5298"/>
                    <a:pt x="2714" y="4242"/>
                    <a:pt x="2714" y="3144"/>
                  </a:cubicBezTo>
                  <a:cubicBezTo>
                    <a:pt x="2714" y="1981"/>
                    <a:pt x="2541" y="883"/>
                    <a:pt x="2175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3401625" y="500825"/>
              <a:ext cx="178775" cy="287525"/>
            </a:xfrm>
            <a:custGeom>
              <a:avLst/>
              <a:gdLst/>
              <a:ahLst/>
              <a:cxnLst/>
              <a:rect l="l" t="t" r="r" b="b"/>
              <a:pathLst>
                <a:path w="7151" h="11501" extrusionOk="0">
                  <a:moveTo>
                    <a:pt x="1" y="1"/>
                  </a:moveTo>
                  <a:lnTo>
                    <a:pt x="1" y="11500"/>
                  </a:lnTo>
                  <a:lnTo>
                    <a:pt x="7150" y="11500"/>
                  </a:lnTo>
                  <a:lnTo>
                    <a:pt x="7150" y="1"/>
                  </a:ln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3447400" y="543900"/>
              <a:ext cx="87225" cy="126550"/>
            </a:xfrm>
            <a:custGeom>
              <a:avLst/>
              <a:gdLst/>
              <a:ahLst/>
              <a:cxnLst/>
              <a:rect l="l" t="t" r="r" b="b"/>
              <a:pathLst>
                <a:path w="3489" h="5062" extrusionOk="0">
                  <a:moveTo>
                    <a:pt x="0" y="0"/>
                  </a:moveTo>
                  <a:lnTo>
                    <a:pt x="0" y="5061"/>
                  </a:lnTo>
                  <a:lnTo>
                    <a:pt x="3489" y="5061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3387625" y="478225"/>
              <a:ext cx="207300" cy="44700"/>
            </a:xfrm>
            <a:custGeom>
              <a:avLst/>
              <a:gdLst/>
              <a:ahLst/>
              <a:cxnLst/>
              <a:rect l="l" t="t" r="r" b="b"/>
              <a:pathLst>
                <a:path w="8292" h="1788" extrusionOk="0">
                  <a:moveTo>
                    <a:pt x="884" y="0"/>
                  </a:moveTo>
                  <a:cubicBezTo>
                    <a:pt x="389" y="0"/>
                    <a:pt x="1" y="409"/>
                    <a:pt x="1" y="905"/>
                  </a:cubicBezTo>
                  <a:cubicBezTo>
                    <a:pt x="1" y="1378"/>
                    <a:pt x="389" y="1788"/>
                    <a:pt x="884" y="1788"/>
                  </a:cubicBezTo>
                  <a:lnTo>
                    <a:pt x="7387" y="1788"/>
                  </a:lnTo>
                  <a:cubicBezTo>
                    <a:pt x="7882" y="1788"/>
                    <a:pt x="8292" y="1378"/>
                    <a:pt x="8292" y="905"/>
                  </a:cubicBezTo>
                  <a:cubicBezTo>
                    <a:pt x="8292" y="409"/>
                    <a:pt x="7882" y="0"/>
                    <a:pt x="7387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3445250" y="690325"/>
              <a:ext cx="146975" cy="147000"/>
            </a:xfrm>
            <a:custGeom>
              <a:avLst/>
              <a:gdLst/>
              <a:ahLst/>
              <a:cxnLst/>
              <a:rect l="l" t="t" r="r" b="b"/>
              <a:pathLst>
                <a:path w="5879" h="5880" extrusionOk="0">
                  <a:moveTo>
                    <a:pt x="2929" y="1"/>
                  </a:moveTo>
                  <a:cubicBezTo>
                    <a:pt x="1314" y="1"/>
                    <a:pt x="0" y="1314"/>
                    <a:pt x="0" y="2929"/>
                  </a:cubicBezTo>
                  <a:cubicBezTo>
                    <a:pt x="0" y="4545"/>
                    <a:pt x="1314" y="5880"/>
                    <a:pt x="2929" y="5880"/>
                  </a:cubicBezTo>
                  <a:cubicBezTo>
                    <a:pt x="4544" y="5880"/>
                    <a:pt x="5879" y="4545"/>
                    <a:pt x="5879" y="2929"/>
                  </a:cubicBezTo>
                  <a:cubicBezTo>
                    <a:pt x="5879" y="1314"/>
                    <a:pt x="4544" y="1"/>
                    <a:pt x="2929" y="1"/>
                  </a:cubicBezTo>
                  <a:close/>
                </a:path>
              </a:pathLst>
            </a:custGeom>
            <a:solidFill>
              <a:srgbClr val="FF7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3445250" y="690325"/>
              <a:ext cx="146975" cy="147000"/>
            </a:xfrm>
            <a:custGeom>
              <a:avLst/>
              <a:gdLst/>
              <a:ahLst/>
              <a:cxnLst/>
              <a:rect l="l" t="t" r="r" b="b"/>
              <a:pathLst>
                <a:path w="5879" h="5880" extrusionOk="0">
                  <a:moveTo>
                    <a:pt x="2929" y="1"/>
                  </a:moveTo>
                  <a:cubicBezTo>
                    <a:pt x="1314" y="1"/>
                    <a:pt x="0" y="1314"/>
                    <a:pt x="0" y="2929"/>
                  </a:cubicBezTo>
                  <a:cubicBezTo>
                    <a:pt x="0" y="4545"/>
                    <a:pt x="1314" y="5880"/>
                    <a:pt x="2929" y="5880"/>
                  </a:cubicBezTo>
                  <a:cubicBezTo>
                    <a:pt x="4544" y="5880"/>
                    <a:pt x="5879" y="4545"/>
                    <a:pt x="5879" y="2929"/>
                  </a:cubicBezTo>
                  <a:cubicBezTo>
                    <a:pt x="5879" y="1314"/>
                    <a:pt x="4544" y="1"/>
                    <a:pt x="2929" y="1"/>
                  </a:cubicBezTo>
                  <a:close/>
                </a:path>
              </a:pathLst>
            </a:custGeom>
            <a:solidFill>
              <a:srgbClr val="FF7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3502850" y="748475"/>
              <a:ext cx="31250" cy="30700"/>
            </a:xfrm>
            <a:custGeom>
              <a:avLst/>
              <a:gdLst/>
              <a:ahLst/>
              <a:cxnLst/>
              <a:rect l="l" t="t" r="r" b="b"/>
              <a:pathLst>
                <a:path w="1250" h="1228" extrusionOk="0">
                  <a:moveTo>
                    <a:pt x="625" y="0"/>
                  </a:moveTo>
                  <a:cubicBezTo>
                    <a:pt x="280" y="0"/>
                    <a:pt x="0" y="259"/>
                    <a:pt x="0" y="603"/>
                  </a:cubicBezTo>
                  <a:cubicBezTo>
                    <a:pt x="0" y="948"/>
                    <a:pt x="280" y="1228"/>
                    <a:pt x="625" y="1228"/>
                  </a:cubicBezTo>
                  <a:cubicBezTo>
                    <a:pt x="991" y="1228"/>
                    <a:pt x="1249" y="970"/>
                    <a:pt x="1249" y="603"/>
                  </a:cubicBezTo>
                  <a:cubicBezTo>
                    <a:pt x="1249" y="259"/>
                    <a:pt x="991" y="0"/>
                    <a:pt x="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3359650" y="775400"/>
              <a:ext cx="61925" cy="61925"/>
            </a:xfrm>
            <a:custGeom>
              <a:avLst/>
              <a:gdLst/>
              <a:ahLst/>
              <a:cxnLst/>
              <a:rect l="l" t="t" r="r" b="b"/>
              <a:pathLst>
                <a:path w="2477" h="2477" extrusionOk="0">
                  <a:moveTo>
                    <a:pt x="1249" y="0"/>
                  </a:moveTo>
                  <a:cubicBezTo>
                    <a:pt x="582" y="0"/>
                    <a:pt x="0" y="560"/>
                    <a:pt x="0" y="1228"/>
                  </a:cubicBezTo>
                  <a:cubicBezTo>
                    <a:pt x="0" y="1895"/>
                    <a:pt x="582" y="2477"/>
                    <a:pt x="1249" y="2477"/>
                  </a:cubicBezTo>
                  <a:cubicBezTo>
                    <a:pt x="1917" y="2477"/>
                    <a:pt x="2477" y="1895"/>
                    <a:pt x="2477" y="1228"/>
                  </a:cubicBezTo>
                  <a:cubicBezTo>
                    <a:pt x="2477" y="560"/>
                    <a:pt x="1917" y="0"/>
                    <a:pt x="1249" y="0"/>
                  </a:cubicBezTo>
                  <a:close/>
                </a:path>
              </a:pathLst>
            </a:custGeom>
            <a:solidFill>
              <a:srgbClr val="FF7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3383875" y="799625"/>
              <a:ext cx="13475" cy="13475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80" y="0"/>
                  </a:moveTo>
                  <a:cubicBezTo>
                    <a:pt x="151" y="0"/>
                    <a:pt x="0" y="108"/>
                    <a:pt x="0" y="259"/>
                  </a:cubicBezTo>
                  <a:cubicBezTo>
                    <a:pt x="0" y="388"/>
                    <a:pt x="108" y="539"/>
                    <a:pt x="280" y="539"/>
                  </a:cubicBezTo>
                  <a:cubicBezTo>
                    <a:pt x="409" y="539"/>
                    <a:pt x="539" y="388"/>
                    <a:pt x="539" y="259"/>
                  </a:cubicBezTo>
                  <a:cubicBezTo>
                    <a:pt x="539" y="129"/>
                    <a:pt x="431" y="0"/>
                    <a:pt x="2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3278900" y="775400"/>
              <a:ext cx="61925" cy="61925"/>
            </a:xfrm>
            <a:custGeom>
              <a:avLst/>
              <a:gdLst/>
              <a:ahLst/>
              <a:cxnLst/>
              <a:rect l="l" t="t" r="r" b="b"/>
              <a:pathLst>
                <a:path w="2477" h="2477" extrusionOk="0">
                  <a:moveTo>
                    <a:pt x="1249" y="0"/>
                  </a:moveTo>
                  <a:cubicBezTo>
                    <a:pt x="581" y="0"/>
                    <a:pt x="0" y="560"/>
                    <a:pt x="0" y="1228"/>
                  </a:cubicBezTo>
                  <a:cubicBezTo>
                    <a:pt x="0" y="1895"/>
                    <a:pt x="581" y="2477"/>
                    <a:pt x="1249" y="2477"/>
                  </a:cubicBezTo>
                  <a:cubicBezTo>
                    <a:pt x="1917" y="2477"/>
                    <a:pt x="2476" y="1895"/>
                    <a:pt x="2476" y="1228"/>
                  </a:cubicBezTo>
                  <a:cubicBezTo>
                    <a:pt x="2476" y="560"/>
                    <a:pt x="1917" y="0"/>
                    <a:pt x="1249" y="0"/>
                  </a:cubicBezTo>
                  <a:close/>
                </a:path>
              </a:pathLst>
            </a:custGeom>
            <a:solidFill>
              <a:srgbClr val="FF7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3302575" y="799625"/>
              <a:ext cx="13475" cy="13475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80" y="0"/>
                  </a:moveTo>
                  <a:cubicBezTo>
                    <a:pt x="130" y="0"/>
                    <a:pt x="1" y="108"/>
                    <a:pt x="1" y="259"/>
                  </a:cubicBezTo>
                  <a:cubicBezTo>
                    <a:pt x="1" y="388"/>
                    <a:pt x="108" y="539"/>
                    <a:pt x="280" y="539"/>
                  </a:cubicBezTo>
                  <a:cubicBezTo>
                    <a:pt x="431" y="539"/>
                    <a:pt x="539" y="388"/>
                    <a:pt x="539" y="259"/>
                  </a:cubicBezTo>
                  <a:cubicBezTo>
                    <a:pt x="539" y="129"/>
                    <a:pt x="431" y="0"/>
                    <a:pt x="2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3822625" y="775400"/>
              <a:ext cx="61925" cy="61925"/>
            </a:xfrm>
            <a:custGeom>
              <a:avLst/>
              <a:gdLst/>
              <a:ahLst/>
              <a:cxnLst/>
              <a:rect l="l" t="t" r="r" b="b"/>
              <a:pathLst>
                <a:path w="2477" h="2477" extrusionOk="0">
                  <a:moveTo>
                    <a:pt x="1250" y="0"/>
                  </a:moveTo>
                  <a:cubicBezTo>
                    <a:pt x="582" y="0"/>
                    <a:pt x="1" y="560"/>
                    <a:pt x="1" y="1228"/>
                  </a:cubicBezTo>
                  <a:cubicBezTo>
                    <a:pt x="1" y="1895"/>
                    <a:pt x="582" y="2477"/>
                    <a:pt x="1250" y="2477"/>
                  </a:cubicBezTo>
                  <a:cubicBezTo>
                    <a:pt x="1917" y="2477"/>
                    <a:pt x="2477" y="1895"/>
                    <a:pt x="2477" y="1228"/>
                  </a:cubicBezTo>
                  <a:cubicBezTo>
                    <a:pt x="2477" y="560"/>
                    <a:pt x="1917" y="0"/>
                    <a:pt x="1250" y="0"/>
                  </a:cubicBezTo>
                  <a:close/>
                </a:path>
              </a:pathLst>
            </a:custGeom>
            <a:solidFill>
              <a:srgbClr val="FF7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3846325" y="799625"/>
              <a:ext cx="13475" cy="13475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80" y="0"/>
                  </a:moveTo>
                  <a:cubicBezTo>
                    <a:pt x="129" y="0"/>
                    <a:pt x="0" y="108"/>
                    <a:pt x="0" y="259"/>
                  </a:cubicBezTo>
                  <a:cubicBezTo>
                    <a:pt x="0" y="388"/>
                    <a:pt x="108" y="539"/>
                    <a:pt x="280" y="539"/>
                  </a:cubicBezTo>
                  <a:cubicBezTo>
                    <a:pt x="431" y="539"/>
                    <a:pt x="538" y="388"/>
                    <a:pt x="538" y="259"/>
                  </a:cubicBezTo>
                  <a:cubicBezTo>
                    <a:pt x="538" y="129"/>
                    <a:pt x="431" y="0"/>
                    <a:pt x="2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3635825" y="775400"/>
              <a:ext cx="61925" cy="61925"/>
            </a:xfrm>
            <a:custGeom>
              <a:avLst/>
              <a:gdLst/>
              <a:ahLst/>
              <a:cxnLst/>
              <a:rect l="l" t="t" r="r" b="b"/>
              <a:pathLst>
                <a:path w="2477" h="2477" extrusionOk="0">
                  <a:moveTo>
                    <a:pt x="1228" y="0"/>
                  </a:moveTo>
                  <a:cubicBezTo>
                    <a:pt x="560" y="0"/>
                    <a:pt x="0" y="560"/>
                    <a:pt x="0" y="1228"/>
                  </a:cubicBezTo>
                  <a:cubicBezTo>
                    <a:pt x="0" y="1895"/>
                    <a:pt x="560" y="2477"/>
                    <a:pt x="1228" y="2477"/>
                  </a:cubicBezTo>
                  <a:cubicBezTo>
                    <a:pt x="1938" y="2477"/>
                    <a:pt x="2477" y="1895"/>
                    <a:pt x="2477" y="1228"/>
                  </a:cubicBezTo>
                  <a:cubicBezTo>
                    <a:pt x="2477" y="560"/>
                    <a:pt x="1917" y="0"/>
                    <a:pt x="1228" y="0"/>
                  </a:cubicBezTo>
                  <a:close/>
                </a:path>
              </a:pathLst>
            </a:custGeom>
            <a:solidFill>
              <a:srgbClr val="FF7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3660050" y="799625"/>
              <a:ext cx="13475" cy="13475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59" y="0"/>
                  </a:moveTo>
                  <a:cubicBezTo>
                    <a:pt x="129" y="0"/>
                    <a:pt x="0" y="108"/>
                    <a:pt x="0" y="259"/>
                  </a:cubicBezTo>
                  <a:cubicBezTo>
                    <a:pt x="0" y="388"/>
                    <a:pt x="108" y="539"/>
                    <a:pt x="259" y="539"/>
                  </a:cubicBezTo>
                  <a:cubicBezTo>
                    <a:pt x="431" y="539"/>
                    <a:pt x="539" y="388"/>
                    <a:pt x="539" y="259"/>
                  </a:cubicBezTo>
                  <a:cubicBezTo>
                    <a:pt x="539" y="129"/>
                    <a:pt x="431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3633125" y="588575"/>
              <a:ext cx="255200" cy="187375"/>
            </a:xfrm>
            <a:custGeom>
              <a:avLst/>
              <a:gdLst/>
              <a:ahLst/>
              <a:cxnLst/>
              <a:rect l="l" t="t" r="r" b="b"/>
              <a:pathLst>
                <a:path w="10208" h="7495" extrusionOk="0">
                  <a:moveTo>
                    <a:pt x="1013" y="1"/>
                  </a:moveTo>
                  <a:cubicBezTo>
                    <a:pt x="453" y="1"/>
                    <a:pt x="1" y="475"/>
                    <a:pt x="1" y="1034"/>
                  </a:cubicBezTo>
                  <a:lnTo>
                    <a:pt x="1" y="6461"/>
                  </a:lnTo>
                  <a:cubicBezTo>
                    <a:pt x="1" y="7021"/>
                    <a:pt x="453" y="7495"/>
                    <a:pt x="1013" y="7495"/>
                  </a:cubicBezTo>
                  <a:lnTo>
                    <a:pt x="9174" y="7495"/>
                  </a:lnTo>
                  <a:cubicBezTo>
                    <a:pt x="9734" y="7495"/>
                    <a:pt x="10208" y="7021"/>
                    <a:pt x="10208" y="6461"/>
                  </a:cubicBezTo>
                  <a:lnTo>
                    <a:pt x="10208" y="1034"/>
                  </a:lnTo>
                  <a:cubicBezTo>
                    <a:pt x="10208" y="475"/>
                    <a:pt x="9734" y="1"/>
                    <a:pt x="9174" y="1"/>
                  </a:cubicBezTo>
                  <a:close/>
                </a:path>
              </a:pathLst>
            </a:custGeom>
            <a:solidFill>
              <a:srgbClr val="30A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3632575" y="740950"/>
              <a:ext cx="255750" cy="42000"/>
            </a:xfrm>
            <a:custGeom>
              <a:avLst/>
              <a:gdLst/>
              <a:ahLst/>
              <a:cxnLst/>
              <a:rect l="l" t="t" r="r" b="b"/>
              <a:pathLst>
                <a:path w="10230" h="1680" extrusionOk="0">
                  <a:moveTo>
                    <a:pt x="1" y="0"/>
                  </a:moveTo>
                  <a:lnTo>
                    <a:pt x="1" y="1680"/>
                  </a:lnTo>
                  <a:lnTo>
                    <a:pt x="10230" y="1680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3657350" y="627875"/>
              <a:ext cx="48475" cy="73800"/>
            </a:xfrm>
            <a:custGeom>
              <a:avLst/>
              <a:gdLst/>
              <a:ahLst/>
              <a:cxnLst/>
              <a:rect l="l" t="t" r="r" b="b"/>
              <a:pathLst>
                <a:path w="1939" h="2952" extrusionOk="0">
                  <a:moveTo>
                    <a:pt x="970" y="1"/>
                  </a:moveTo>
                  <a:cubicBezTo>
                    <a:pt x="431" y="1"/>
                    <a:pt x="1" y="453"/>
                    <a:pt x="1" y="1013"/>
                  </a:cubicBezTo>
                  <a:lnTo>
                    <a:pt x="1" y="1939"/>
                  </a:lnTo>
                  <a:cubicBezTo>
                    <a:pt x="1" y="2499"/>
                    <a:pt x="431" y="2951"/>
                    <a:pt x="970" y="2951"/>
                  </a:cubicBezTo>
                  <a:cubicBezTo>
                    <a:pt x="1508" y="2951"/>
                    <a:pt x="1939" y="2499"/>
                    <a:pt x="1939" y="1939"/>
                  </a:cubicBezTo>
                  <a:lnTo>
                    <a:pt x="1939" y="1013"/>
                  </a:lnTo>
                  <a:cubicBezTo>
                    <a:pt x="1939" y="453"/>
                    <a:pt x="1508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3735950" y="627875"/>
              <a:ext cx="48475" cy="73800"/>
            </a:xfrm>
            <a:custGeom>
              <a:avLst/>
              <a:gdLst/>
              <a:ahLst/>
              <a:cxnLst/>
              <a:rect l="l" t="t" r="r" b="b"/>
              <a:pathLst>
                <a:path w="1939" h="2952" extrusionOk="0">
                  <a:moveTo>
                    <a:pt x="970" y="1"/>
                  </a:moveTo>
                  <a:cubicBezTo>
                    <a:pt x="431" y="1"/>
                    <a:pt x="1" y="453"/>
                    <a:pt x="1" y="1013"/>
                  </a:cubicBezTo>
                  <a:lnTo>
                    <a:pt x="1" y="1939"/>
                  </a:lnTo>
                  <a:cubicBezTo>
                    <a:pt x="1" y="2499"/>
                    <a:pt x="431" y="2951"/>
                    <a:pt x="970" y="2951"/>
                  </a:cubicBezTo>
                  <a:cubicBezTo>
                    <a:pt x="1508" y="2951"/>
                    <a:pt x="1939" y="2499"/>
                    <a:pt x="1939" y="1939"/>
                  </a:cubicBezTo>
                  <a:lnTo>
                    <a:pt x="1939" y="1013"/>
                  </a:lnTo>
                  <a:cubicBezTo>
                    <a:pt x="1939" y="453"/>
                    <a:pt x="1508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3815100" y="627875"/>
              <a:ext cx="49000" cy="73800"/>
            </a:xfrm>
            <a:custGeom>
              <a:avLst/>
              <a:gdLst/>
              <a:ahLst/>
              <a:cxnLst/>
              <a:rect l="l" t="t" r="r" b="b"/>
              <a:pathLst>
                <a:path w="1960" h="2952" extrusionOk="0">
                  <a:moveTo>
                    <a:pt x="969" y="1"/>
                  </a:moveTo>
                  <a:cubicBezTo>
                    <a:pt x="431" y="1"/>
                    <a:pt x="0" y="453"/>
                    <a:pt x="0" y="1013"/>
                  </a:cubicBezTo>
                  <a:lnTo>
                    <a:pt x="0" y="1939"/>
                  </a:lnTo>
                  <a:cubicBezTo>
                    <a:pt x="0" y="2499"/>
                    <a:pt x="431" y="2951"/>
                    <a:pt x="969" y="2951"/>
                  </a:cubicBezTo>
                  <a:cubicBezTo>
                    <a:pt x="1507" y="2951"/>
                    <a:pt x="1960" y="2499"/>
                    <a:pt x="1960" y="1939"/>
                  </a:cubicBezTo>
                  <a:lnTo>
                    <a:pt x="1960" y="1013"/>
                  </a:lnTo>
                  <a:cubicBezTo>
                    <a:pt x="1960" y="453"/>
                    <a:pt x="1507" y="1"/>
                    <a:pt x="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39"/>
          <p:cNvGrpSpPr/>
          <p:nvPr/>
        </p:nvGrpSpPr>
        <p:grpSpPr>
          <a:xfrm>
            <a:off x="6131404" y="1317884"/>
            <a:ext cx="966677" cy="840174"/>
            <a:chOff x="4239325" y="412400"/>
            <a:chExt cx="586825" cy="510000"/>
          </a:xfrm>
        </p:grpSpPr>
        <p:sp>
          <p:nvSpPr>
            <p:cNvPr id="833" name="Google Shape;833;p39"/>
            <p:cNvSpPr/>
            <p:nvPr/>
          </p:nvSpPr>
          <p:spPr>
            <a:xfrm>
              <a:off x="4319000" y="412400"/>
              <a:ext cx="507150" cy="337175"/>
            </a:xfrm>
            <a:custGeom>
              <a:avLst/>
              <a:gdLst/>
              <a:ahLst/>
              <a:cxnLst/>
              <a:rect l="l" t="t" r="r" b="b"/>
              <a:pathLst>
                <a:path w="20286" h="13487" extrusionOk="0">
                  <a:moveTo>
                    <a:pt x="11531" y="0"/>
                  </a:moveTo>
                  <a:cubicBezTo>
                    <a:pt x="10030" y="0"/>
                    <a:pt x="8440" y="276"/>
                    <a:pt x="6913" y="1040"/>
                  </a:cubicBezTo>
                  <a:cubicBezTo>
                    <a:pt x="6891" y="1040"/>
                    <a:pt x="6891" y="1083"/>
                    <a:pt x="6848" y="1083"/>
                  </a:cubicBezTo>
                  <a:cubicBezTo>
                    <a:pt x="6826" y="1083"/>
                    <a:pt x="6826" y="1104"/>
                    <a:pt x="6805" y="1104"/>
                  </a:cubicBezTo>
                  <a:cubicBezTo>
                    <a:pt x="1184" y="3688"/>
                    <a:pt x="0" y="10859"/>
                    <a:pt x="0" y="10859"/>
                  </a:cubicBezTo>
                  <a:lnTo>
                    <a:pt x="818" y="13487"/>
                  </a:lnTo>
                  <a:cubicBezTo>
                    <a:pt x="818" y="13487"/>
                    <a:pt x="2498" y="13185"/>
                    <a:pt x="4156" y="12388"/>
                  </a:cubicBezTo>
                  <a:cubicBezTo>
                    <a:pt x="6073" y="11462"/>
                    <a:pt x="7106" y="10493"/>
                    <a:pt x="7106" y="10493"/>
                  </a:cubicBezTo>
                  <a:lnTo>
                    <a:pt x="5922" y="8017"/>
                  </a:lnTo>
                  <a:cubicBezTo>
                    <a:pt x="4953" y="4981"/>
                    <a:pt x="7429" y="3365"/>
                    <a:pt x="7817" y="3150"/>
                  </a:cubicBezTo>
                  <a:cubicBezTo>
                    <a:pt x="8005" y="3084"/>
                    <a:pt x="8651" y="2871"/>
                    <a:pt x="9464" y="2871"/>
                  </a:cubicBezTo>
                  <a:cubicBezTo>
                    <a:pt x="10517" y="2871"/>
                    <a:pt x="11851" y="3228"/>
                    <a:pt x="12835" y="4722"/>
                  </a:cubicBezTo>
                  <a:lnTo>
                    <a:pt x="14019" y="7177"/>
                  </a:lnTo>
                  <a:cubicBezTo>
                    <a:pt x="14019" y="7177"/>
                    <a:pt x="15419" y="7005"/>
                    <a:pt x="17335" y="6079"/>
                  </a:cubicBezTo>
                  <a:cubicBezTo>
                    <a:pt x="18993" y="5282"/>
                    <a:pt x="20285" y="4162"/>
                    <a:pt x="20285" y="4162"/>
                  </a:cubicBezTo>
                  <a:lnTo>
                    <a:pt x="18756" y="1880"/>
                  </a:lnTo>
                  <a:cubicBezTo>
                    <a:pt x="18756" y="1880"/>
                    <a:pt x="15448" y="0"/>
                    <a:pt x="11531" y="0"/>
                  </a:cubicBez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4640400" y="459375"/>
              <a:ext cx="185750" cy="133000"/>
            </a:xfrm>
            <a:custGeom>
              <a:avLst/>
              <a:gdLst/>
              <a:ahLst/>
              <a:cxnLst/>
              <a:rect l="l" t="t" r="r" b="b"/>
              <a:pathLst>
                <a:path w="7430" h="5320" extrusionOk="0">
                  <a:moveTo>
                    <a:pt x="5922" y="1"/>
                  </a:moveTo>
                  <a:lnTo>
                    <a:pt x="0" y="2843"/>
                  </a:lnTo>
                  <a:lnTo>
                    <a:pt x="1163" y="5320"/>
                  </a:lnTo>
                  <a:cubicBezTo>
                    <a:pt x="1163" y="5320"/>
                    <a:pt x="2563" y="5126"/>
                    <a:pt x="4479" y="4200"/>
                  </a:cubicBezTo>
                  <a:cubicBezTo>
                    <a:pt x="6137" y="3403"/>
                    <a:pt x="7429" y="2305"/>
                    <a:pt x="7429" y="2305"/>
                  </a:cubicBezTo>
                  <a:lnTo>
                    <a:pt x="5922" y="1"/>
                  </a:lnTo>
                  <a:close/>
                </a:path>
              </a:pathLst>
            </a:custGeom>
            <a:solidFill>
              <a:srgbClr val="FF7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4319525" y="613875"/>
              <a:ext cx="177150" cy="135700"/>
            </a:xfrm>
            <a:custGeom>
              <a:avLst/>
              <a:gdLst/>
              <a:ahLst/>
              <a:cxnLst/>
              <a:rect l="l" t="t" r="r" b="b"/>
              <a:pathLst>
                <a:path w="7086" h="5428" extrusionOk="0">
                  <a:moveTo>
                    <a:pt x="5923" y="1"/>
                  </a:moveTo>
                  <a:lnTo>
                    <a:pt x="1" y="2822"/>
                  </a:lnTo>
                  <a:lnTo>
                    <a:pt x="840" y="5428"/>
                  </a:lnTo>
                  <a:cubicBezTo>
                    <a:pt x="840" y="5428"/>
                    <a:pt x="2499" y="5126"/>
                    <a:pt x="4178" y="4329"/>
                  </a:cubicBezTo>
                  <a:cubicBezTo>
                    <a:pt x="6052" y="3403"/>
                    <a:pt x="7085" y="2434"/>
                    <a:pt x="7085" y="2434"/>
                  </a:cubicBezTo>
                  <a:lnTo>
                    <a:pt x="5923" y="1"/>
                  </a:lnTo>
                  <a:close/>
                </a:path>
              </a:pathLst>
            </a:custGeom>
            <a:solidFill>
              <a:srgbClr val="FF7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4239325" y="695025"/>
              <a:ext cx="139175" cy="211125"/>
            </a:xfrm>
            <a:custGeom>
              <a:avLst/>
              <a:gdLst/>
              <a:ahLst/>
              <a:cxnLst/>
              <a:rect l="l" t="t" r="r" b="b"/>
              <a:pathLst>
                <a:path w="5567" h="8445" extrusionOk="0">
                  <a:moveTo>
                    <a:pt x="2390" y="2828"/>
                  </a:moveTo>
                  <a:cubicBezTo>
                    <a:pt x="2692" y="2828"/>
                    <a:pt x="2649" y="3108"/>
                    <a:pt x="2283" y="3280"/>
                  </a:cubicBezTo>
                  <a:cubicBezTo>
                    <a:pt x="2110" y="3366"/>
                    <a:pt x="1917" y="3431"/>
                    <a:pt x="1701" y="3431"/>
                  </a:cubicBezTo>
                  <a:cubicBezTo>
                    <a:pt x="1637" y="3387"/>
                    <a:pt x="1615" y="3387"/>
                    <a:pt x="1572" y="3366"/>
                  </a:cubicBezTo>
                  <a:cubicBezTo>
                    <a:pt x="1830" y="3129"/>
                    <a:pt x="2153" y="2828"/>
                    <a:pt x="2390" y="2828"/>
                  </a:cubicBezTo>
                  <a:close/>
                  <a:moveTo>
                    <a:pt x="3677" y="4531"/>
                  </a:moveTo>
                  <a:cubicBezTo>
                    <a:pt x="3841" y="4531"/>
                    <a:pt x="3938" y="4705"/>
                    <a:pt x="3769" y="4959"/>
                  </a:cubicBezTo>
                  <a:cubicBezTo>
                    <a:pt x="3575" y="5196"/>
                    <a:pt x="3144" y="5175"/>
                    <a:pt x="2821" y="5196"/>
                  </a:cubicBezTo>
                  <a:cubicBezTo>
                    <a:pt x="2692" y="5196"/>
                    <a:pt x="2520" y="5175"/>
                    <a:pt x="2369" y="5153"/>
                  </a:cubicBezTo>
                  <a:cubicBezTo>
                    <a:pt x="2584" y="5003"/>
                    <a:pt x="2799" y="4895"/>
                    <a:pt x="3015" y="4787"/>
                  </a:cubicBezTo>
                  <a:cubicBezTo>
                    <a:pt x="3187" y="4723"/>
                    <a:pt x="3359" y="4658"/>
                    <a:pt x="3532" y="4572"/>
                  </a:cubicBezTo>
                  <a:cubicBezTo>
                    <a:pt x="3582" y="4544"/>
                    <a:pt x="3632" y="4531"/>
                    <a:pt x="3677" y="4531"/>
                  </a:cubicBezTo>
                  <a:close/>
                  <a:moveTo>
                    <a:pt x="3671" y="1"/>
                  </a:moveTo>
                  <a:cubicBezTo>
                    <a:pt x="3662" y="1"/>
                    <a:pt x="3651" y="3"/>
                    <a:pt x="3639" y="7"/>
                  </a:cubicBezTo>
                  <a:cubicBezTo>
                    <a:pt x="2692" y="50"/>
                    <a:pt x="1809" y="71"/>
                    <a:pt x="1077" y="760"/>
                  </a:cubicBezTo>
                  <a:cubicBezTo>
                    <a:pt x="560" y="1213"/>
                    <a:pt x="0" y="1966"/>
                    <a:pt x="323" y="2720"/>
                  </a:cubicBezTo>
                  <a:cubicBezTo>
                    <a:pt x="452" y="2978"/>
                    <a:pt x="646" y="3280"/>
                    <a:pt x="861" y="3474"/>
                  </a:cubicBezTo>
                  <a:cubicBezTo>
                    <a:pt x="861" y="3495"/>
                    <a:pt x="840" y="3495"/>
                    <a:pt x="840" y="3517"/>
                  </a:cubicBezTo>
                  <a:cubicBezTo>
                    <a:pt x="323" y="4249"/>
                    <a:pt x="797" y="4852"/>
                    <a:pt x="1486" y="5218"/>
                  </a:cubicBezTo>
                  <a:cubicBezTo>
                    <a:pt x="969" y="5756"/>
                    <a:pt x="668" y="6402"/>
                    <a:pt x="797" y="7005"/>
                  </a:cubicBezTo>
                  <a:cubicBezTo>
                    <a:pt x="1002" y="7854"/>
                    <a:pt x="1754" y="8445"/>
                    <a:pt x="2513" y="8445"/>
                  </a:cubicBezTo>
                  <a:cubicBezTo>
                    <a:pt x="2870" y="8445"/>
                    <a:pt x="3228" y="8314"/>
                    <a:pt x="3532" y="8017"/>
                  </a:cubicBezTo>
                  <a:lnTo>
                    <a:pt x="3639" y="8017"/>
                  </a:lnTo>
                  <a:cubicBezTo>
                    <a:pt x="4307" y="7996"/>
                    <a:pt x="4931" y="7651"/>
                    <a:pt x="5384" y="7178"/>
                  </a:cubicBezTo>
                  <a:cubicBezTo>
                    <a:pt x="5566" y="7045"/>
                    <a:pt x="5416" y="6835"/>
                    <a:pt x="5239" y="6835"/>
                  </a:cubicBezTo>
                  <a:cubicBezTo>
                    <a:pt x="5186" y="6835"/>
                    <a:pt x="5131" y="6853"/>
                    <a:pt x="5082" y="6898"/>
                  </a:cubicBezTo>
                  <a:cubicBezTo>
                    <a:pt x="4910" y="7091"/>
                    <a:pt x="4716" y="7199"/>
                    <a:pt x="4501" y="7328"/>
                  </a:cubicBezTo>
                  <a:cubicBezTo>
                    <a:pt x="4328" y="7436"/>
                    <a:pt x="4156" y="7479"/>
                    <a:pt x="3984" y="7544"/>
                  </a:cubicBezTo>
                  <a:cubicBezTo>
                    <a:pt x="3962" y="7522"/>
                    <a:pt x="3941" y="7522"/>
                    <a:pt x="3941" y="7479"/>
                  </a:cubicBezTo>
                  <a:cubicBezTo>
                    <a:pt x="4141" y="6916"/>
                    <a:pt x="3723" y="6520"/>
                    <a:pt x="3333" y="6520"/>
                  </a:cubicBezTo>
                  <a:cubicBezTo>
                    <a:pt x="3053" y="6520"/>
                    <a:pt x="2787" y="6725"/>
                    <a:pt x="2778" y="7221"/>
                  </a:cubicBezTo>
                  <a:cubicBezTo>
                    <a:pt x="2778" y="7457"/>
                    <a:pt x="2929" y="7694"/>
                    <a:pt x="3123" y="7867"/>
                  </a:cubicBezTo>
                  <a:cubicBezTo>
                    <a:pt x="2962" y="8018"/>
                    <a:pt x="2781" y="8084"/>
                    <a:pt x="2597" y="8084"/>
                  </a:cubicBezTo>
                  <a:cubicBezTo>
                    <a:pt x="1894" y="8084"/>
                    <a:pt x="1152" y="7123"/>
                    <a:pt x="1357" y="6338"/>
                  </a:cubicBezTo>
                  <a:cubicBezTo>
                    <a:pt x="1421" y="5972"/>
                    <a:pt x="1680" y="5670"/>
                    <a:pt x="1960" y="5412"/>
                  </a:cubicBezTo>
                  <a:cubicBezTo>
                    <a:pt x="2347" y="5541"/>
                    <a:pt x="2713" y="5627"/>
                    <a:pt x="2993" y="5627"/>
                  </a:cubicBezTo>
                  <a:cubicBezTo>
                    <a:pt x="3532" y="5627"/>
                    <a:pt x="4156" y="5347"/>
                    <a:pt x="4436" y="4895"/>
                  </a:cubicBezTo>
                  <a:cubicBezTo>
                    <a:pt x="4738" y="4421"/>
                    <a:pt x="4264" y="4055"/>
                    <a:pt x="3833" y="4034"/>
                  </a:cubicBezTo>
                  <a:cubicBezTo>
                    <a:pt x="3230" y="4034"/>
                    <a:pt x="2433" y="4378"/>
                    <a:pt x="1809" y="4916"/>
                  </a:cubicBezTo>
                  <a:cubicBezTo>
                    <a:pt x="1421" y="4701"/>
                    <a:pt x="1141" y="4357"/>
                    <a:pt x="1184" y="3904"/>
                  </a:cubicBezTo>
                  <a:cubicBezTo>
                    <a:pt x="1184" y="3840"/>
                    <a:pt x="1206" y="3775"/>
                    <a:pt x="1249" y="3710"/>
                  </a:cubicBezTo>
                  <a:cubicBezTo>
                    <a:pt x="1392" y="3782"/>
                    <a:pt x="1564" y="3824"/>
                    <a:pt x="1766" y="3824"/>
                  </a:cubicBezTo>
                  <a:cubicBezTo>
                    <a:pt x="1808" y="3824"/>
                    <a:pt x="1851" y="3822"/>
                    <a:pt x="1895" y="3818"/>
                  </a:cubicBezTo>
                  <a:cubicBezTo>
                    <a:pt x="2476" y="3732"/>
                    <a:pt x="3036" y="3452"/>
                    <a:pt x="2929" y="2763"/>
                  </a:cubicBezTo>
                  <a:cubicBezTo>
                    <a:pt x="2885" y="2437"/>
                    <a:pt x="2734" y="2313"/>
                    <a:pt x="2532" y="2313"/>
                  </a:cubicBezTo>
                  <a:cubicBezTo>
                    <a:pt x="2133" y="2313"/>
                    <a:pt x="1534" y="2793"/>
                    <a:pt x="1163" y="3151"/>
                  </a:cubicBezTo>
                  <a:cubicBezTo>
                    <a:pt x="754" y="2871"/>
                    <a:pt x="581" y="2483"/>
                    <a:pt x="646" y="1945"/>
                  </a:cubicBezTo>
                  <a:cubicBezTo>
                    <a:pt x="732" y="1643"/>
                    <a:pt x="883" y="1406"/>
                    <a:pt x="1141" y="1191"/>
                  </a:cubicBezTo>
                  <a:cubicBezTo>
                    <a:pt x="1830" y="437"/>
                    <a:pt x="2778" y="502"/>
                    <a:pt x="3661" y="243"/>
                  </a:cubicBezTo>
                  <a:cubicBezTo>
                    <a:pt x="3778" y="185"/>
                    <a:pt x="3771" y="1"/>
                    <a:pt x="3671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4360975" y="838925"/>
              <a:ext cx="460875" cy="83475"/>
            </a:xfrm>
            <a:custGeom>
              <a:avLst/>
              <a:gdLst/>
              <a:ahLst/>
              <a:cxnLst/>
              <a:rect l="l" t="t" r="r" b="b"/>
              <a:pathLst>
                <a:path w="18435" h="3339" extrusionOk="0">
                  <a:moveTo>
                    <a:pt x="1982" y="0"/>
                  </a:moveTo>
                  <a:cubicBezTo>
                    <a:pt x="905" y="0"/>
                    <a:pt x="1" y="754"/>
                    <a:pt x="1" y="1680"/>
                  </a:cubicBezTo>
                  <a:cubicBezTo>
                    <a:pt x="1" y="2584"/>
                    <a:pt x="905" y="3338"/>
                    <a:pt x="1982" y="3338"/>
                  </a:cubicBezTo>
                  <a:lnTo>
                    <a:pt x="16474" y="3338"/>
                  </a:lnTo>
                  <a:cubicBezTo>
                    <a:pt x="17551" y="3338"/>
                    <a:pt x="18434" y="2584"/>
                    <a:pt x="18434" y="1680"/>
                  </a:cubicBezTo>
                  <a:cubicBezTo>
                    <a:pt x="18434" y="754"/>
                    <a:pt x="17551" y="0"/>
                    <a:pt x="16474" y="0"/>
                  </a:cubicBezTo>
                  <a:close/>
                </a:path>
              </a:pathLst>
            </a:custGeom>
            <a:solidFill>
              <a:srgbClr val="FF7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4408350" y="696250"/>
              <a:ext cx="366650" cy="142700"/>
            </a:xfrm>
            <a:custGeom>
              <a:avLst/>
              <a:gdLst/>
              <a:ahLst/>
              <a:cxnLst/>
              <a:rect l="l" t="t" r="r" b="b"/>
              <a:pathLst>
                <a:path w="14666" h="5708" extrusionOk="0">
                  <a:moveTo>
                    <a:pt x="561" y="1"/>
                  </a:moveTo>
                  <a:lnTo>
                    <a:pt x="1" y="5707"/>
                  </a:lnTo>
                  <a:lnTo>
                    <a:pt x="14666" y="5707"/>
                  </a:lnTo>
                  <a:lnTo>
                    <a:pt x="14106" y="1"/>
                  </a:ln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4421825" y="652000"/>
              <a:ext cx="65675" cy="61700"/>
            </a:xfrm>
            <a:custGeom>
              <a:avLst/>
              <a:gdLst/>
              <a:ahLst/>
              <a:cxnLst/>
              <a:rect l="l" t="t" r="r" b="b"/>
              <a:pathLst>
                <a:path w="2627" h="2468" extrusionOk="0">
                  <a:moveTo>
                    <a:pt x="1250" y="1"/>
                  </a:moveTo>
                  <a:cubicBezTo>
                    <a:pt x="229" y="1"/>
                    <a:pt x="151" y="629"/>
                    <a:pt x="151" y="629"/>
                  </a:cubicBezTo>
                  <a:lnTo>
                    <a:pt x="0" y="1943"/>
                  </a:lnTo>
                  <a:cubicBezTo>
                    <a:pt x="0" y="1943"/>
                    <a:pt x="1250" y="2467"/>
                    <a:pt x="2019" y="2467"/>
                  </a:cubicBezTo>
                  <a:cubicBezTo>
                    <a:pt x="2374" y="2467"/>
                    <a:pt x="2626" y="2355"/>
                    <a:pt x="2606" y="2029"/>
                  </a:cubicBezTo>
                  <a:cubicBezTo>
                    <a:pt x="2520" y="974"/>
                    <a:pt x="2520" y="48"/>
                    <a:pt x="1400" y="5"/>
                  </a:cubicBezTo>
                  <a:cubicBezTo>
                    <a:pt x="1348" y="2"/>
                    <a:pt x="1298" y="1"/>
                    <a:pt x="1250" y="1"/>
                  </a:cubicBez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4695325" y="652000"/>
              <a:ext cx="65675" cy="61700"/>
            </a:xfrm>
            <a:custGeom>
              <a:avLst/>
              <a:gdLst/>
              <a:ahLst/>
              <a:cxnLst/>
              <a:rect l="l" t="t" r="r" b="b"/>
              <a:pathLst>
                <a:path w="2627" h="2468" extrusionOk="0">
                  <a:moveTo>
                    <a:pt x="1377" y="1"/>
                  </a:moveTo>
                  <a:cubicBezTo>
                    <a:pt x="1329" y="1"/>
                    <a:pt x="1279" y="2"/>
                    <a:pt x="1227" y="5"/>
                  </a:cubicBezTo>
                  <a:cubicBezTo>
                    <a:pt x="86" y="48"/>
                    <a:pt x="86" y="974"/>
                    <a:pt x="21" y="2029"/>
                  </a:cubicBezTo>
                  <a:cubicBezTo>
                    <a:pt x="1" y="2355"/>
                    <a:pt x="253" y="2467"/>
                    <a:pt x="608" y="2467"/>
                  </a:cubicBezTo>
                  <a:cubicBezTo>
                    <a:pt x="1377" y="2467"/>
                    <a:pt x="2627" y="1943"/>
                    <a:pt x="2627" y="1943"/>
                  </a:cubicBezTo>
                  <a:lnTo>
                    <a:pt x="2454" y="629"/>
                  </a:lnTo>
                  <a:cubicBezTo>
                    <a:pt x="2454" y="629"/>
                    <a:pt x="2395" y="1"/>
                    <a:pt x="1377" y="1"/>
                  </a:cubicBezTo>
                  <a:close/>
                </a:path>
              </a:pathLst>
            </a:custGeom>
            <a:solidFill>
              <a:srgbClr val="F9C2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4519800" y="838925"/>
              <a:ext cx="142675" cy="24900"/>
            </a:xfrm>
            <a:custGeom>
              <a:avLst/>
              <a:gdLst/>
              <a:ahLst/>
              <a:cxnLst/>
              <a:rect l="l" t="t" r="r" b="b"/>
              <a:pathLst>
                <a:path w="5707" h="996" extrusionOk="0">
                  <a:moveTo>
                    <a:pt x="0" y="0"/>
                  </a:moveTo>
                  <a:cubicBezTo>
                    <a:pt x="1041" y="747"/>
                    <a:pt x="2022" y="996"/>
                    <a:pt x="2868" y="996"/>
                  </a:cubicBezTo>
                  <a:cubicBezTo>
                    <a:pt x="4558" y="996"/>
                    <a:pt x="5707" y="0"/>
                    <a:pt x="5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4675375" y="714025"/>
              <a:ext cx="60875" cy="61400"/>
            </a:xfrm>
            <a:custGeom>
              <a:avLst/>
              <a:gdLst/>
              <a:ahLst/>
              <a:cxnLst/>
              <a:rect l="l" t="t" r="r" b="b"/>
              <a:pathLst>
                <a:path w="2435" h="2456" extrusionOk="0">
                  <a:moveTo>
                    <a:pt x="1207" y="0"/>
                  </a:moveTo>
                  <a:cubicBezTo>
                    <a:pt x="539" y="0"/>
                    <a:pt x="1" y="539"/>
                    <a:pt x="1" y="1206"/>
                  </a:cubicBezTo>
                  <a:cubicBezTo>
                    <a:pt x="1" y="1874"/>
                    <a:pt x="539" y="2455"/>
                    <a:pt x="1207" y="2455"/>
                  </a:cubicBezTo>
                  <a:cubicBezTo>
                    <a:pt x="1896" y="2455"/>
                    <a:pt x="2434" y="1874"/>
                    <a:pt x="2434" y="1206"/>
                  </a:cubicBezTo>
                  <a:cubicBezTo>
                    <a:pt x="2434" y="539"/>
                    <a:pt x="1896" y="0"/>
                    <a:pt x="1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4447125" y="714025"/>
              <a:ext cx="61400" cy="61400"/>
            </a:xfrm>
            <a:custGeom>
              <a:avLst/>
              <a:gdLst/>
              <a:ahLst/>
              <a:cxnLst/>
              <a:rect l="l" t="t" r="r" b="b"/>
              <a:pathLst>
                <a:path w="2456" h="2456" extrusionOk="0">
                  <a:moveTo>
                    <a:pt x="1228" y="0"/>
                  </a:moveTo>
                  <a:cubicBezTo>
                    <a:pt x="539" y="0"/>
                    <a:pt x="0" y="539"/>
                    <a:pt x="0" y="1206"/>
                  </a:cubicBezTo>
                  <a:cubicBezTo>
                    <a:pt x="0" y="1874"/>
                    <a:pt x="539" y="2455"/>
                    <a:pt x="1228" y="2455"/>
                  </a:cubicBezTo>
                  <a:cubicBezTo>
                    <a:pt x="1895" y="2455"/>
                    <a:pt x="2455" y="1874"/>
                    <a:pt x="2455" y="1206"/>
                  </a:cubicBezTo>
                  <a:cubicBezTo>
                    <a:pt x="2455" y="539"/>
                    <a:pt x="1917" y="0"/>
                    <a:pt x="1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4540250" y="723175"/>
              <a:ext cx="102325" cy="102300"/>
            </a:xfrm>
            <a:custGeom>
              <a:avLst/>
              <a:gdLst/>
              <a:ahLst/>
              <a:cxnLst/>
              <a:rect l="l" t="t" r="r" b="b"/>
              <a:pathLst>
                <a:path w="4093" h="4092" extrusionOk="0">
                  <a:moveTo>
                    <a:pt x="2046" y="0"/>
                  </a:moveTo>
                  <a:cubicBezTo>
                    <a:pt x="905" y="0"/>
                    <a:pt x="1" y="926"/>
                    <a:pt x="1" y="2046"/>
                  </a:cubicBezTo>
                  <a:cubicBezTo>
                    <a:pt x="1" y="3187"/>
                    <a:pt x="905" y="4092"/>
                    <a:pt x="2046" y="4092"/>
                  </a:cubicBezTo>
                  <a:cubicBezTo>
                    <a:pt x="3166" y="4070"/>
                    <a:pt x="4092" y="3166"/>
                    <a:pt x="4092" y="2046"/>
                  </a:cubicBezTo>
                  <a:cubicBezTo>
                    <a:pt x="4092" y="926"/>
                    <a:pt x="3166" y="0"/>
                    <a:pt x="2046" y="0"/>
                  </a:cubicBezTo>
                  <a:close/>
                </a:path>
              </a:pathLst>
            </a:custGeom>
            <a:solidFill>
              <a:srgbClr val="FF7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4576325" y="759250"/>
              <a:ext cx="31250" cy="30700"/>
            </a:xfrm>
            <a:custGeom>
              <a:avLst/>
              <a:gdLst/>
              <a:ahLst/>
              <a:cxnLst/>
              <a:rect l="l" t="t" r="r" b="b"/>
              <a:pathLst>
                <a:path w="1250" h="1228" extrusionOk="0">
                  <a:moveTo>
                    <a:pt x="625" y="0"/>
                  </a:moveTo>
                  <a:cubicBezTo>
                    <a:pt x="280" y="0"/>
                    <a:pt x="0" y="259"/>
                    <a:pt x="0" y="603"/>
                  </a:cubicBezTo>
                  <a:cubicBezTo>
                    <a:pt x="0" y="969"/>
                    <a:pt x="280" y="1228"/>
                    <a:pt x="625" y="1228"/>
                  </a:cubicBezTo>
                  <a:cubicBezTo>
                    <a:pt x="948" y="1228"/>
                    <a:pt x="1249" y="926"/>
                    <a:pt x="1249" y="603"/>
                  </a:cubicBezTo>
                  <a:cubicBezTo>
                    <a:pt x="1249" y="259"/>
                    <a:pt x="970" y="0"/>
                    <a:pt x="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4447125" y="713475"/>
              <a:ext cx="58150" cy="52800"/>
            </a:xfrm>
            <a:custGeom>
              <a:avLst/>
              <a:gdLst/>
              <a:ahLst/>
              <a:cxnLst/>
              <a:rect l="l" t="t" r="r" b="b"/>
              <a:pathLst>
                <a:path w="2326" h="2112" extrusionOk="0">
                  <a:moveTo>
                    <a:pt x="1228" y="1"/>
                  </a:moveTo>
                  <a:cubicBezTo>
                    <a:pt x="539" y="1"/>
                    <a:pt x="0" y="539"/>
                    <a:pt x="0" y="1207"/>
                  </a:cubicBezTo>
                  <a:cubicBezTo>
                    <a:pt x="0" y="1551"/>
                    <a:pt x="173" y="1874"/>
                    <a:pt x="409" y="2111"/>
                  </a:cubicBezTo>
                  <a:lnTo>
                    <a:pt x="474" y="2111"/>
                  </a:lnTo>
                  <a:cubicBezTo>
                    <a:pt x="489" y="2111"/>
                    <a:pt x="505" y="2112"/>
                    <a:pt x="520" y="2112"/>
                  </a:cubicBezTo>
                  <a:cubicBezTo>
                    <a:pt x="1383" y="2112"/>
                    <a:pt x="2114" y="1515"/>
                    <a:pt x="2326" y="690"/>
                  </a:cubicBezTo>
                  <a:cubicBezTo>
                    <a:pt x="2132" y="281"/>
                    <a:pt x="1701" y="1"/>
                    <a:pt x="1228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4675375" y="713475"/>
              <a:ext cx="58175" cy="52800"/>
            </a:xfrm>
            <a:custGeom>
              <a:avLst/>
              <a:gdLst/>
              <a:ahLst/>
              <a:cxnLst/>
              <a:rect l="l" t="t" r="r" b="b"/>
              <a:pathLst>
                <a:path w="2327" h="2112" extrusionOk="0">
                  <a:moveTo>
                    <a:pt x="1207" y="1"/>
                  </a:moveTo>
                  <a:cubicBezTo>
                    <a:pt x="539" y="1"/>
                    <a:pt x="1" y="539"/>
                    <a:pt x="1" y="1207"/>
                  </a:cubicBezTo>
                  <a:cubicBezTo>
                    <a:pt x="1" y="1551"/>
                    <a:pt x="173" y="1874"/>
                    <a:pt x="410" y="2111"/>
                  </a:cubicBezTo>
                  <a:lnTo>
                    <a:pt x="453" y="2111"/>
                  </a:lnTo>
                  <a:cubicBezTo>
                    <a:pt x="468" y="2111"/>
                    <a:pt x="483" y="2112"/>
                    <a:pt x="498" y="2112"/>
                  </a:cubicBezTo>
                  <a:cubicBezTo>
                    <a:pt x="1340" y="2112"/>
                    <a:pt x="2073" y="1515"/>
                    <a:pt x="2326" y="690"/>
                  </a:cubicBezTo>
                  <a:cubicBezTo>
                    <a:pt x="2133" y="281"/>
                    <a:pt x="1702" y="1"/>
                    <a:pt x="1207" y="1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4416425" y="648550"/>
              <a:ext cx="72700" cy="77875"/>
            </a:xfrm>
            <a:custGeom>
              <a:avLst/>
              <a:gdLst/>
              <a:ahLst/>
              <a:cxnLst/>
              <a:rect l="l" t="t" r="r" b="b"/>
              <a:pathLst>
                <a:path w="2908" h="3115" extrusionOk="0">
                  <a:moveTo>
                    <a:pt x="1578" y="0"/>
                  </a:moveTo>
                  <a:cubicBezTo>
                    <a:pt x="1464" y="0"/>
                    <a:pt x="1340" y="11"/>
                    <a:pt x="1207" y="35"/>
                  </a:cubicBezTo>
                  <a:cubicBezTo>
                    <a:pt x="324" y="164"/>
                    <a:pt x="238" y="681"/>
                    <a:pt x="238" y="767"/>
                  </a:cubicBezTo>
                  <a:lnTo>
                    <a:pt x="1" y="2985"/>
                  </a:lnTo>
                  <a:cubicBezTo>
                    <a:pt x="1" y="3050"/>
                    <a:pt x="44" y="3115"/>
                    <a:pt x="130" y="3115"/>
                  </a:cubicBezTo>
                  <a:cubicBezTo>
                    <a:pt x="195" y="3115"/>
                    <a:pt x="238" y="3072"/>
                    <a:pt x="259" y="3007"/>
                  </a:cubicBezTo>
                  <a:lnTo>
                    <a:pt x="518" y="789"/>
                  </a:lnTo>
                  <a:cubicBezTo>
                    <a:pt x="518" y="746"/>
                    <a:pt x="539" y="380"/>
                    <a:pt x="1271" y="272"/>
                  </a:cubicBezTo>
                  <a:cubicBezTo>
                    <a:pt x="1394" y="254"/>
                    <a:pt x="1504" y="246"/>
                    <a:pt x="1604" y="246"/>
                  </a:cubicBezTo>
                  <a:cubicBezTo>
                    <a:pt x="2217" y="246"/>
                    <a:pt x="2400" y="551"/>
                    <a:pt x="2456" y="681"/>
                  </a:cubicBezTo>
                  <a:cubicBezTo>
                    <a:pt x="2520" y="853"/>
                    <a:pt x="2628" y="1392"/>
                    <a:pt x="2671" y="1586"/>
                  </a:cubicBezTo>
                  <a:cubicBezTo>
                    <a:pt x="2671" y="1672"/>
                    <a:pt x="2714" y="1693"/>
                    <a:pt x="2800" y="1693"/>
                  </a:cubicBezTo>
                  <a:cubicBezTo>
                    <a:pt x="2865" y="1693"/>
                    <a:pt x="2908" y="1650"/>
                    <a:pt x="2908" y="1564"/>
                  </a:cubicBezTo>
                  <a:cubicBezTo>
                    <a:pt x="2908" y="1543"/>
                    <a:pt x="2757" y="853"/>
                    <a:pt x="2671" y="595"/>
                  </a:cubicBezTo>
                  <a:cubicBezTo>
                    <a:pt x="2526" y="305"/>
                    <a:pt x="2183" y="0"/>
                    <a:pt x="1578" y="0"/>
                  </a:cubicBezTo>
                  <a:close/>
                </a:path>
              </a:pathLst>
            </a:custGeom>
            <a:solidFill>
              <a:srgbClr val="25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0"/>
          <p:cNvSpPr txBox="1">
            <a:spLocks noGrp="1"/>
          </p:cNvSpPr>
          <p:nvPr>
            <p:ph type="title"/>
          </p:nvPr>
        </p:nvSpPr>
        <p:spPr>
          <a:xfrm>
            <a:off x="726725" y="594300"/>
            <a:ext cx="7745700" cy="810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C) LA FAMILIA DESDE LA CONSTITUCIÓN SALVADOREÑA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75" y="1625784"/>
            <a:ext cx="2628900" cy="232952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575" y="1625784"/>
            <a:ext cx="2667000" cy="23295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mily Day by Slidesgo">
  <a:themeElements>
    <a:clrScheme name="Simple Light">
      <a:dk1>
        <a:srgbClr val="202231"/>
      </a:dk1>
      <a:lt1>
        <a:srgbClr val="FFFFFF"/>
      </a:lt1>
      <a:dk2>
        <a:srgbClr val="454857"/>
      </a:dk2>
      <a:lt2>
        <a:srgbClr val="EEEEEE"/>
      </a:lt2>
      <a:accent1>
        <a:srgbClr val="81D2E7"/>
      </a:accent1>
      <a:accent2>
        <a:srgbClr val="4CC3E5"/>
      </a:accent2>
      <a:accent3>
        <a:srgbClr val="30A7CE"/>
      </a:accent3>
      <a:accent4>
        <a:srgbClr val="252845"/>
      </a:accent4>
      <a:accent5>
        <a:srgbClr val="FF7D8E"/>
      </a:accent5>
      <a:accent6>
        <a:srgbClr val="A976BF"/>
      </a:accent6>
      <a:hlink>
        <a:srgbClr val="FF7D8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553</Words>
  <Application>Microsoft Office PowerPoint</Application>
  <PresentationFormat>On-screen Show (16:9)</PresentationFormat>
  <Paragraphs>44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Proxima Nova</vt:lpstr>
      <vt:lpstr>Barlow</vt:lpstr>
      <vt:lpstr>Arial</vt:lpstr>
      <vt:lpstr>Karla</vt:lpstr>
      <vt:lpstr>Barlow Light</vt:lpstr>
      <vt:lpstr>Proxima Nova Semibold</vt:lpstr>
      <vt:lpstr>Family Day by Slidesgo</vt:lpstr>
      <vt:lpstr>Slidesgo Final Pages</vt:lpstr>
      <vt:lpstr>LA FAMILIA CÉLULA VITAL DE LA SOCIEDAD</vt:lpstr>
      <vt:lpstr>1-LA FAMILIA.PRIMERA SOCIEDAD NATURAL</vt:lpstr>
      <vt:lpstr>LA FAMILIA</vt:lpstr>
      <vt:lpstr>PowerPoint Presentation</vt:lpstr>
      <vt:lpstr>211- Iluminada por la luz del mensaje bíblico, la iglesia considera la familia como la primera sociedad natural. - Célula primera y vital de la sociedad.</vt:lpstr>
      <vt:lpstr>A) LA IMPORTANCIA DE LA FAMILIA PARA LA PERSONA</vt:lpstr>
      <vt:lpstr>PowerPoint Presentation</vt:lpstr>
      <vt:lpstr>B) LA IMPORTANCIA DE LA FAMILIA PARA LA SOCIEDADED</vt:lpstr>
      <vt:lpstr>C) LA FAMILIA DESDE LA CONSTITUCIÓN SALVADOREÑA</vt:lpstr>
      <vt:lpstr>PowerPoint Presentation</vt:lpstr>
      <vt:lpstr>PowerPoint Presentation</vt:lpstr>
      <vt:lpstr>Art. La Ley regulará las relaciones personales y patrimoniales de los cónyuges entre sí y entre ellos y sus hijos, estableciendo los derechos y deberes recíprocos sobre bases equitativas; y creará las instituciones necesarias para garantizar su aplicabilidad.</vt:lpstr>
      <vt:lpstr>PowerPoint Presentation</vt:lpstr>
      <vt:lpstr>LA FAMILIA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FAMILIA CÉLULA VITAL DE LA SOCIEDAD</dc:title>
  <dc:creator>Decanato</dc:creator>
  <cp:lastModifiedBy>DOCENTE FAC INGENIERIA</cp:lastModifiedBy>
  <cp:revision>16</cp:revision>
  <dcterms:modified xsi:type="dcterms:W3CDTF">2020-10-07T14:10:32Z</dcterms:modified>
</cp:coreProperties>
</file>