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lvl1pPr algn="ctr" defTabSz="584200">
      <a:defRPr sz="4600">
        <a:latin typeface="+mn-lt"/>
        <a:ea typeface="+mn-ea"/>
        <a:cs typeface="+mn-cs"/>
        <a:sym typeface="Helvetica Light"/>
      </a:defRPr>
    </a:lvl1pPr>
    <a:lvl2pPr indent="228600" algn="ctr" defTabSz="584200">
      <a:defRPr sz="4600">
        <a:latin typeface="+mn-lt"/>
        <a:ea typeface="+mn-ea"/>
        <a:cs typeface="+mn-cs"/>
        <a:sym typeface="Helvetica Light"/>
      </a:defRPr>
    </a:lvl2pPr>
    <a:lvl3pPr indent="457200" algn="ctr" defTabSz="584200">
      <a:defRPr sz="4600">
        <a:latin typeface="+mn-lt"/>
        <a:ea typeface="+mn-ea"/>
        <a:cs typeface="+mn-cs"/>
        <a:sym typeface="Helvetica Light"/>
      </a:defRPr>
    </a:lvl3pPr>
    <a:lvl4pPr indent="685800" algn="ctr" defTabSz="584200">
      <a:defRPr sz="4600">
        <a:latin typeface="+mn-lt"/>
        <a:ea typeface="+mn-ea"/>
        <a:cs typeface="+mn-cs"/>
        <a:sym typeface="Helvetica Light"/>
      </a:defRPr>
    </a:lvl4pPr>
    <a:lvl5pPr indent="914400" algn="ctr" defTabSz="584200">
      <a:defRPr sz="4600">
        <a:latin typeface="+mn-lt"/>
        <a:ea typeface="+mn-ea"/>
        <a:cs typeface="+mn-cs"/>
        <a:sym typeface="Helvetica Light"/>
      </a:defRPr>
    </a:lvl5pPr>
    <a:lvl6pPr indent="1143000" algn="ctr" defTabSz="584200">
      <a:defRPr sz="4600">
        <a:latin typeface="+mn-lt"/>
        <a:ea typeface="+mn-ea"/>
        <a:cs typeface="+mn-cs"/>
        <a:sym typeface="Helvetica Light"/>
      </a:defRPr>
    </a:lvl6pPr>
    <a:lvl7pPr indent="1371600" algn="ctr" defTabSz="584200">
      <a:defRPr sz="4600">
        <a:latin typeface="+mn-lt"/>
        <a:ea typeface="+mn-ea"/>
        <a:cs typeface="+mn-cs"/>
        <a:sym typeface="Helvetica Light"/>
      </a:defRPr>
    </a:lvl7pPr>
    <a:lvl8pPr indent="1600200" algn="ctr" defTabSz="584200">
      <a:defRPr sz="4600">
        <a:latin typeface="+mn-lt"/>
        <a:ea typeface="+mn-ea"/>
        <a:cs typeface="+mn-cs"/>
        <a:sym typeface="Helvetica Light"/>
      </a:defRPr>
    </a:lvl8pPr>
    <a:lvl9pPr indent="1828800" algn="ctr" defTabSz="584200">
      <a:defRPr sz="4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>
        <p:scale>
          <a:sx n="75" d="100"/>
          <a:sy n="75" d="100"/>
        </p:scale>
        <p:origin x="-1494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0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6673453" y="3442394"/>
            <a:ext cx="11037095" cy="3482579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673453" y="7018734"/>
            <a:ext cx="11037095" cy="119211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673453" y="5116710"/>
            <a:ext cx="11037095" cy="34825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6338589" y="2384226"/>
            <a:ext cx="5625704" cy="4205884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6338589" y="6737449"/>
            <a:ext cx="5625704" cy="432643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pPr lvl="0">
              <a:defRPr sz="1800"/>
            </a:pPr>
            <a:r>
              <a:rPr sz="4200"/>
              <a:t>Body Level One</a:t>
            </a:r>
          </a:p>
          <a:p>
            <a:pPr lvl="1">
              <a:defRPr sz="1800"/>
            </a:pPr>
            <a:r>
              <a:rPr sz="4200"/>
              <a:t>Body Level Two</a:t>
            </a:r>
          </a:p>
          <a:p>
            <a:pPr lvl="2">
              <a:defRPr sz="1800"/>
            </a:pPr>
            <a:r>
              <a:rPr sz="4200"/>
              <a:t>Body Level Three</a:t>
            </a:r>
          </a:p>
          <a:p>
            <a:pPr lvl="3">
              <a:defRPr sz="1800"/>
            </a:pPr>
            <a:r>
              <a:rPr sz="4200"/>
              <a:t>Body Level Four</a:t>
            </a:r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6338589" y="4460378"/>
            <a:ext cx="5625704" cy="6630295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200"/>
              </a:spcBef>
              <a:defRPr sz="3600"/>
            </a:lvl1pPr>
            <a:lvl2pPr marL="783771" indent="-440871">
              <a:spcBef>
                <a:spcPts val="3200"/>
              </a:spcBef>
              <a:defRPr sz="3600"/>
            </a:lvl2pPr>
            <a:lvl3pPr marL="1126671" indent="-440871">
              <a:spcBef>
                <a:spcPts val="3200"/>
              </a:spcBef>
              <a:defRPr sz="3600"/>
            </a:lvl3pPr>
            <a:lvl4pPr marL="1469571" indent="-440871">
              <a:spcBef>
                <a:spcPts val="3200"/>
              </a:spcBef>
              <a:defRPr sz="3600"/>
            </a:lvl4pPr>
            <a:lvl5pPr marL="1812471" indent="-440871">
              <a:spcBef>
                <a:spcPts val="32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6338589" y="3053952"/>
            <a:ext cx="11706822" cy="760809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10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4600"/>
              <a:t>Body Level One</a:t>
            </a:r>
          </a:p>
          <a:p>
            <a:pPr lvl="1">
              <a:defRPr sz="1800"/>
            </a:pPr>
            <a:r>
              <a:rPr sz="4600"/>
              <a:t>Body Level Two</a:t>
            </a:r>
          </a:p>
          <a:p>
            <a:pPr lvl="2">
              <a:defRPr sz="1800"/>
            </a:pPr>
            <a:r>
              <a:rPr sz="4600"/>
              <a:t>Body Level Three</a:t>
            </a:r>
          </a:p>
          <a:p>
            <a:pPr lvl="3">
              <a:defRPr sz="1800"/>
            </a:pPr>
            <a:r>
              <a:rPr sz="4600"/>
              <a:t>Body Level Four</a:t>
            </a:r>
          </a:p>
          <a:p>
            <a:pPr lvl="4">
              <a:defRPr sz="1800"/>
            </a:pPr>
            <a:r>
              <a:rPr sz="4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ctr" defTabSz="584200">
        <a:defRPr sz="10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0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0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0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0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0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0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0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0800">
          <a:latin typeface="+mn-lt"/>
          <a:ea typeface="+mn-ea"/>
          <a:cs typeface="+mn-cs"/>
          <a:sym typeface="Helvetica Light"/>
        </a:defRPr>
      </a:lvl9pPr>
    </p:titleStyle>
    <p:bodyStyle>
      <a:lvl1pPr marL="567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1pPr>
      <a:lvl2pPr marL="1012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2pPr>
      <a:lvl3pPr marL="1456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3pPr>
      <a:lvl4pPr marL="1901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4pPr>
      <a:lvl5pPr marL="2345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5pPr>
      <a:lvl6pPr marL="2790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6pPr>
      <a:lvl7pPr marL="3234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7pPr>
      <a:lvl8pPr marL="36794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8pPr>
      <a:lvl9pPr marL="4123972" indent="-567972" defTabSz="584200">
        <a:spcBef>
          <a:spcPts val="4200"/>
        </a:spcBef>
        <a:buSzPct val="75000"/>
        <a:buChar char="•"/>
        <a:defRPr sz="4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brand_VPropCanvas d02 jb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06"/>
            <a:ext cx="24384000" cy="13714389"/>
          </a:xfrm>
          <a:prstGeom prst="rect">
            <a:avLst/>
          </a:prstGeom>
          <a:ln w="3175">
            <a:miter lim="400000"/>
          </a:ln>
        </p:spPr>
      </p:pic>
      <p:sp>
        <p:nvSpPr>
          <p:cNvPr id="33" name="Shape 33"/>
          <p:cNvSpPr/>
          <p:nvPr/>
        </p:nvSpPr>
        <p:spPr>
          <a:xfrm>
            <a:off x="11947718" y="1035312"/>
            <a:ext cx="183408" cy="3799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/>
            <a:r>
              <a:t> </a:t>
            </a:r>
          </a:p>
        </p:txBody>
      </p:sp>
      <p:sp>
        <p:nvSpPr>
          <p:cNvPr id="34" name="Shape 34"/>
          <p:cNvSpPr/>
          <p:nvPr/>
        </p:nvSpPr>
        <p:spPr>
          <a:xfrm>
            <a:off x="6156408" y="889262"/>
            <a:ext cx="4038710" cy="7386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กลุ่มคนที่ต้องการรับประทานอาหาร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0">
              <a:defRPr b="0"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ที่โรงอาหารตึก ดร.สตางค์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10779318" y="889262"/>
            <a:ext cx="2462213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/>
            </a:pPr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5810110130 ,5810110131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Shape 36"/>
          <p:cNvSpPr/>
          <p:nvPr/>
        </p:nvSpPr>
        <p:spPr>
          <a:xfrm>
            <a:off x="15554807" y="889262"/>
            <a:ext cx="1064394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25/08/2019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8438401" y="876562"/>
            <a:ext cx="224420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/>
            </a:pP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01</a:t>
            </a:r>
            <a:endParaRPr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17053732" y="5516695"/>
            <a:ext cx="2154338" cy="29546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เลือกร้านค้าที่ต้องการ</a:t>
            </a:r>
          </a:p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ต่อแถวเพื่อซื้ออาหาร</a:t>
            </a:r>
          </a:p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เลือกอาหารที่ต้องการ</a:t>
            </a:r>
          </a:p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สั่งรายการอาหาร</a:t>
            </a:r>
          </a:p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รับอาหาร</a:t>
            </a:r>
            <a:endParaRPr lang="en-US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342900" lvl="0" indent="-342900" algn="ju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ชำระค่าอาหาร</a:t>
            </a:r>
          </a:p>
          <a:p>
            <a:pPr marL="342900" lvl="0" indent="-342900" algn="just"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342900" lvl="0" indent="-342900" algn="just">
              <a:buAutoNum type="arabicPeriod"/>
              <a:defRPr sz="1800"/>
            </a:pPr>
            <a:endParaRPr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14507260" y="6976795"/>
            <a:ext cx="1842765" cy="21544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endParaRPr sz="14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93D64D16-5E26-4241-934F-F163CF614BEC}"/>
              </a:ext>
            </a:extLst>
          </p:cNvPr>
          <p:cNvSpPr/>
          <p:nvPr/>
        </p:nvSpPr>
        <p:spPr>
          <a:xfrm>
            <a:off x="13760469" y="3441666"/>
            <a:ext cx="2676295" cy="3693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thaiDist"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</p:txBody>
      </p:sp>
      <p:sp>
        <p:nvSpPr>
          <p:cNvPr id="18" name="Shape 42">
            <a:extLst>
              <a:ext uri="{FF2B5EF4-FFF2-40B4-BE49-F238E27FC236}">
                <a16:creationId xmlns:a16="http://schemas.microsoft.com/office/drawing/2014/main" id="{0F550029-8FFC-4D1B-9CDD-797FEA99A3DC}"/>
              </a:ext>
            </a:extLst>
          </p:cNvPr>
          <p:cNvSpPr/>
          <p:nvPr/>
        </p:nvSpPr>
        <p:spPr>
          <a:xfrm>
            <a:off x="13460072" y="7470435"/>
            <a:ext cx="3937139" cy="258532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ระยะเวลาในการคอยแถวนาน</a:t>
            </a:r>
          </a:p>
          <a:p>
            <a:pPr marL="457200" indent="-457200" algn="thaiDi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เสียเวลาเลือกร้านค้า และอาหารที่ต้องการ</a:t>
            </a:r>
          </a:p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อาหารที่ต้องการหมด หรือไม่มี</a:t>
            </a:r>
          </a:p>
          <a:p>
            <a:pPr marL="457200" indent="-457200" algn="thaiDi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ร้านที่ต้องการไม่เปิด </a:t>
            </a:r>
          </a:p>
          <a:p>
            <a:pPr marL="457200" lvl="0" indent="-457200" algn="thaiDist"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457200" indent="-457200" algn="thaiDist">
              <a:buFontTx/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457200" lvl="0" indent="-457200" algn="thaiDist"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</p:txBody>
      </p:sp>
      <p:sp>
        <p:nvSpPr>
          <p:cNvPr id="21" name="Shape 42">
            <a:extLst>
              <a:ext uri="{FF2B5EF4-FFF2-40B4-BE49-F238E27FC236}">
                <a16:creationId xmlns:a16="http://schemas.microsoft.com/office/drawing/2014/main" id="{06703BF0-4F2B-440E-89D5-3BB617EC9354}"/>
              </a:ext>
            </a:extLst>
          </p:cNvPr>
          <p:cNvSpPr/>
          <p:nvPr/>
        </p:nvSpPr>
        <p:spPr>
          <a:xfrm>
            <a:off x="13382768" y="4722748"/>
            <a:ext cx="3431695" cy="14773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ระยะเวลาในการคอยแถวน้อย</a:t>
            </a:r>
            <a:endParaRPr lang="en-US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457200" indent="-457200" algn="thaiDi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ได้รับประทานในสิ่งที่ต้องการ</a:t>
            </a:r>
            <a:endParaRPr lang="en-US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lvl="0" algn="thaiDist"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457200" lvl="0" indent="-457200" algn="thaiDist"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</p:txBody>
      </p:sp>
      <p:sp>
        <p:nvSpPr>
          <p:cNvPr id="22" name="Shape 42">
            <a:extLst>
              <a:ext uri="{FF2B5EF4-FFF2-40B4-BE49-F238E27FC236}">
                <a16:creationId xmlns:a16="http://schemas.microsoft.com/office/drawing/2014/main" id="{43940F1A-B7DE-4C7B-831E-CB150509C4D2}"/>
              </a:ext>
            </a:extLst>
          </p:cNvPr>
          <p:cNvSpPr/>
          <p:nvPr/>
        </p:nvSpPr>
        <p:spPr>
          <a:xfrm>
            <a:off x="7434729" y="7620752"/>
            <a:ext cx="3937139" cy="14773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ระบบตรวจสอบสถานะของร้าน (เปิด/ปิด)</a:t>
            </a:r>
          </a:p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ระบบตรวจสอบรายการอาหารประจำวัน</a:t>
            </a:r>
          </a:p>
          <a:p>
            <a:pPr marL="457200" lvl="0" indent="-457200" algn="thaiDist"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ระบบแจ้งเตือนรายการที่สนใจว่ายังมีอยู่หรือไม่</a:t>
            </a:r>
          </a:p>
        </p:txBody>
      </p:sp>
      <p:sp>
        <p:nvSpPr>
          <p:cNvPr id="23" name="Shape 42">
            <a:extLst>
              <a:ext uri="{FF2B5EF4-FFF2-40B4-BE49-F238E27FC236}">
                <a16:creationId xmlns:a16="http://schemas.microsoft.com/office/drawing/2014/main" id="{2D703A2F-3B09-4D97-829F-C767376C588B}"/>
              </a:ext>
            </a:extLst>
          </p:cNvPr>
          <p:cNvSpPr/>
          <p:nvPr/>
        </p:nvSpPr>
        <p:spPr>
          <a:xfrm>
            <a:off x="5397059" y="5725916"/>
            <a:ext cx="2037670" cy="73866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thaiDist"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ระบบตรวจสอบรายการอาหาร (</a:t>
            </a:r>
            <a:r>
              <a:rPr lang="en-US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E-MENU</a:t>
            </a: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)</a:t>
            </a:r>
          </a:p>
        </p:txBody>
      </p:sp>
      <p:sp>
        <p:nvSpPr>
          <p:cNvPr id="24" name="Shape 42">
            <a:extLst>
              <a:ext uri="{FF2B5EF4-FFF2-40B4-BE49-F238E27FC236}">
                <a16:creationId xmlns:a16="http://schemas.microsoft.com/office/drawing/2014/main" id="{5425F9D3-006B-4DFD-9681-476FE9CE6B36}"/>
              </a:ext>
            </a:extLst>
          </p:cNvPr>
          <p:cNvSpPr/>
          <p:nvPr/>
        </p:nvSpPr>
        <p:spPr>
          <a:xfrm>
            <a:off x="6614597" y="3281964"/>
            <a:ext cx="4757271" cy="22159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457200" indent="-457200" algn="ju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สามารถตรวจสอบร้านที่เปิดทำการในแต่ละวันได้</a:t>
            </a:r>
          </a:p>
          <a:p>
            <a:pPr marL="457200" indent="-457200" algn="ju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สามารถตรวจสอบรายการอาหารในแต่ละวันได้</a:t>
            </a:r>
          </a:p>
          <a:p>
            <a:pPr marL="457200" indent="-457200" algn="ju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แจ้งเตือนหากอาหารที่ต้องการหมด</a:t>
            </a:r>
            <a:endParaRPr lang="en-US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marL="457200" indent="-457200" algn="just">
              <a:buFontTx/>
              <a:buAutoNum type="arabicPeriod"/>
              <a:defRPr sz="1800"/>
            </a:pPr>
            <a:r>
              <a:rPr lang="th-TH" sz="2400" dirty="0">
                <a:latin typeface="TH SarabunPSK" panose="020B0500040200020003" pitchFamily="34" charset="-34"/>
                <a:ea typeface="Helvetica Neue Light"/>
                <a:cs typeface="TH SarabunPSK" panose="020B0500040200020003" pitchFamily="34" charset="-34"/>
                <a:sym typeface="Helvetica Neue Light"/>
              </a:rPr>
              <a:t>ระบบให้คะแนนร้านค้า</a:t>
            </a:r>
          </a:p>
          <a:p>
            <a:pPr marL="457200" indent="-457200" algn="just">
              <a:buFontTx/>
              <a:buAutoNum type="arabicPeriod"/>
              <a:defRPr sz="1800"/>
            </a:pPr>
            <a:endParaRPr lang="th-TH" sz="2400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  <a:p>
            <a:pPr lvl="0" algn="just">
              <a:defRPr sz="1800"/>
            </a:pPr>
            <a:endParaRPr lang="th-TH" sz="2400" b="1" dirty="0">
              <a:latin typeface="TH SarabunPSK" panose="020B0500040200020003" pitchFamily="34" charset="-34"/>
              <a:ea typeface="Helvetica Neue Light"/>
              <a:cs typeface="TH SarabunPSK" panose="020B0500040200020003" pitchFamily="34" charset="-34"/>
              <a:sym typeface="Helvetica Neue Light"/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53578" tIns="53578" rIns="53578" bIns="53578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139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Roman</vt:lpstr>
      <vt:lpstr>Helvetica Light</vt:lpstr>
      <vt:lpstr>Helvetica Neue Light</vt:lpstr>
      <vt:lpstr>TH SarabunPSK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VIPAD</dc:creator>
  <cp:lastModifiedBy>THANAPORN SAECHIN (ธนพร แซ่ชิ่น)</cp:lastModifiedBy>
  <cp:revision>9</cp:revision>
  <dcterms:modified xsi:type="dcterms:W3CDTF">2019-09-13T11:45:05Z</dcterms:modified>
</cp:coreProperties>
</file>