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Abhaya Libre" panose="02000503000000000000" pitchFamily="2" charset="77"/>
      <p:regular r:id="rId3"/>
      <p:bold r:id="rId4"/>
    </p:embeddedFont>
    <p:embeddedFont>
      <p:font typeface="Bebas Neue" panose="020B0606020202050201" pitchFamily="34" charset="77"/>
      <p:regular r:id="rId5"/>
    </p:embeddedFont>
    <p:embeddedFont>
      <p:font typeface="Montserrat ExtraBold" panose="020F0502020204030204" pitchFamily="34" charset="0"/>
      <p:bold r:id="rId6"/>
      <p:italic r:id="rId7"/>
      <p:boldItalic r:id="rId8"/>
    </p:embeddedFont>
    <p:embeddedFont>
      <p:font typeface="Nunito Light" panose="020F0302020204030204" pitchFamily="34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BD056C-8EFA-4B23-97BE-73878D8E03A3}">
  <a:tblStyle styleId="{FCBD056C-8EFA-4B23-97BE-73878D8E0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254899" cy="5143500"/>
            <a:chOff x="63264" y="3508"/>
            <a:chExt cx="9008078" cy="5136310"/>
          </a:xfrm>
        </p:grpSpPr>
        <p:sp>
          <p:nvSpPr>
            <p:cNvPr id="10" name="Google Shape;10;p2"/>
            <p:cNvSpPr/>
            <p:nvPr/>
          </p:nvSpPr>
          <p:spPr>
            <a:xfrm>
              <a:off x="609132" y="843756"/>
              <a:ext cx="8462160" cy="4296061"/>
            </a:xfrm>
            <a:custGeom>
              <a:avLst/>
              <a:gdLst/>
              <a:ahLst/>
              <a:cxnLst/>
              <a:rect l="l" t="t" r="r" b="b"/>
              <a:pathLst>
                <a:path w="23506" h="11934" extrusionOk="0">
                  <a:moveTo>
                    <a:pt x="23506" y="0"/>
                  </a:moveTo>
                  <a:lnTo>
                    <a:pt x="0" y="0"/>
                  </a:lnTo>
                  <a:cubicBezTo>
                    <a:pt x="0" y="4578"/>
                    <a:pt x="1709" y="8756"/>
                    <a:pt x="4523" y="11934"/>
                  </a:cubicBezTo>
                  <a:lnTo>
                    <a:pt x="23506" y="11934"/>
                  </a:lnTo>
                  <a:lnTo>
                    <a:pt x="2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264" y="3508"/>
              <a:ext cx="9008048" cy="4954680"/>
            </a:xfrm>
            <a:custGeom>
              <a:avLst/>
              <a:gdLst/>
              <a:ahLst/>
              <a:cxnLst/>
              <a:rect l="l" t="t" r="r" b="b"/>
              <a:pathLst>
                <a:path w="25322" h="13763" extrusionOk="0">
                  <a:moveTo>
                    <a:pt x="0" y="0"/>
                  </a:moveTo>
                  <a:lnTo>
                    <a:pt x="0" y="673"/>
                  </a:lnTo>
                  <a:cubicBezTo>
                    <a:pt x="2140" y="8228"/>
                    <a:pt x="9087" y="13763"/>
                    <a:pt x="17326" y="13763"/>
                  </a:cubicBezTo>
                  <a:cubicBezTo>
                    <a:pt x="20198" y="13763"/>
                    <a:pt x="22913" y="13090"/>
                    <a:pt x="25322" y="11894"/>
                  </a:cubicBezTo>
                  <a:lnTo>
                    <a:pt x="253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47554" y="3508"/>
              <a:ext cx="7423787" cy="4792680"/>
            </a:xfrm>
            <a:custGeom>
              <a:avLst/>
              <a:gdLst/>
              <a:ahLst/>
              <a:cxnLst/>
              <a:rect l="l" t="t" r="r" b="b"/>
              <a:pathLst>
                <a:path w="19674" h="13313" extrusionOk="0">
                  <a:moveTo>
                    <a:pt x="19674" y="0"/>
                  </a:moveTo>
                  <a:lnTo>
                    <a:pt x="0" y="0"/>
                  </a:lnTo>
                  <a:cubicBezTo>
                    <a:pt x="397" y="7419"/>
                    <a:pt x="6538" y="13313"/>
                    <a:pt x="14056" y="13313"/>
                  </a:cubicBezTo>
                  <a:cubicBezTo>
                    <a:pt x="16053" y="13313"/>
                    <a:pt x="17953" y="12897"/>
                    <a:pt x="19674" y="12148"/>
                  </a:cubicBezTo>
                  <a:lnTo>
                    <a:pt x="196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780875" y="1472775"/>
            <a:ext cx="5526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778675" y="31496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1"/>
          <p:cNvGrpSpPr/>
          <p:nvPr/>
        </p:nvGrpSpPr>
        <p:grpSpPr>
          <a:xfrm flipH="1">
            <a:off x="-166175" y="-56975"/>
            <a:ext cx="9407040" cy="5378872"/>
            <a:chOff x="193800" y="228600"/>
            <a:chExt cx="9407040" cy="5378872"/>
          </a:xfrm>
        </p:grpSpPr>
        <p:sp>
          <p:nvSpPr>
            <p:cNvPr id="86" name="Google Shape;86;p11"/>
            <p:cNvSpPr/>
            <p:nvPr/>
          </p:nvSpPr>
          <p:spPr>
            <a:xfrm>
              <a:off x="270000" y="1303305"/>
              <a:ext cx="9330840" cy="4304160"/>
            </a:xfrm>
            <a:custGeom>
              <a:avLst/>
              <a:gdLst/>
              <a:ahLst/>
              <a:cxnLst/>
              <a:rect l="l" t="t" r="r" b="b"/>
              <a:pathLst>
                <a:path w="25919" h="11956" extrusionOk="0">
                  <a:moveTo>
                    <a:pt x="25919" y="9295"/>
                  </a:moveTo>
                  <a:cubicBezTo>
                    <a:pt x="22641" y="3733"/>
                    <a:pt x="16588" y="0"/>
                    <a:pt x="9665" y="0"/>
                  </a:cubicBezTo>
                  <a:cubicBezTo>
                    <a:pt x="6132" y="0"/>
                    <a:pt x="2826" y="972"/>
                    <a:pt x="0" y="2663"/>
                  </a:cubicBezTo>
                  <a:lnTo>
                    <a:pt x="0" y="11956"/>
                  </a:lnTo>
                  <a:lnTo>
                    <a:pt x="25919" y="11956"/>
                  </a:lnTo>
                  <a:lnTo>
                    <a:pt x="25919" y="9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182440" y="228600"/>
              <a:ext cx="2418395" cy="1009476"/>
            </a:xfrm>
            <a:custGeom>
              <a:avLst/>
              <a:gdLst/>
              <a:ahLst/>
              <a:cxnLst/>
              <a:rect l="l" t="t" r="r" b="b"/>
              <a:pathLst>
                <a:path w="3687" h="1539" extrusionOk="0">
                  <a:moveTo>
                    <a:pt x="0" y="0"/>
                  </a:moveTo>
                  <a:cubicBezTo>
                    <a:pt x="621" y="928"/>
                    <a:pt x="1679" y="1539"/>
                    <a:pt x="2880" y="1539"/>
                  </a:cubicBezTo>
                  <a:cubicBezTo>
                    <a:pt x="3158" y="1539"/>
                    <a:pt x="3428" y="1506"/>
                    <a:pt x="3687" y="1444"/>
                  </a:cubicBezTo>
                  <a:lnTo>
                    <a:pt x="3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93800" y="683838"/>
              <a:ext cx="8716911" cy="4923635"/>
            </a:xfrm>
            <a:custGeom>
              <a:avLst/>
              <a:gdLst/>
              <a:ahLst/>
              <a:cxnLst/>
              <a:rect l="l" t="t" r="r" b="b"/>
              <a:pathLst>
                <a:path w="23667" h="13368" extrusionOk="0">
                  <a:moveTo>
                    <a:pt x="23667" y="13368"/>
                  </a:moveTo>
                  <a:cubicBezTo>
                    <a:pt x="21318" y="5631"/>
                    <a:pt x="14128" y="0"/>
                    <a:pt x="5624" y="0"/>
                  </a:cubicBezTo>
                  <a:cubicBezTo>
                    <a:pt x="3665" y="0"/>
                    <a:pt x="1777" y="298"/>
                    <a:pt x="0" y="853"/>
                  </a:cubicBezTo>
                  <a:lnTo>
                    <a:pt x="0" y="13368"/>
                  </a:lnTo>
                  <a:lnTo>
                    <a:pt x="23667" y="133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93800" y="228600"/>
              <a:ext cx="7574030" cy="5378872"/>
            </a:xfrm>
            <a:custGeom>
              <a:avLst/>
              <a:gdLst/>
              <a:ahLst/>
              <a:cxnLst/>
              <a:rect l="l" t="t" r="r" b="b"/>
              <a:pathLst>
                <a:path w="20564" h="14604" extrusionOk="0">
                  <a:moveTo>
                    <a:pt x="20564" y="14604"/>
                  </a:moveTo>
                  <a:cubicBezTo>
                    <a:pt x="20481" y="7817"/>
                    <a:pt x="16072" y="2074"/>
                    <a:pt x="9967" y="0"/>
                  </a:cubicBezTo>
                  <a:lnTo>
                    <a:pt x="0" y="0"/>
                  </a:lnTo>
                  <a:lnTo>
                    <a:pt x="0" y="14604"/>
                  </a:lnTo>
                  <a:lnTo>
                    <a:pt x="20564" y="146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/>
          </p:nvPr>
        </p:nvSpPr>
        <p:spPr>
          <a:xfrm>
            <a:off x="937625" y="21451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937625" y="2672850"/>
            <a:ext cx="21753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/>
          </p:nvPr>
        </p:nvSpPr>
        <p:spPr>
          <a:xfrm>
            <a:off x="3484348" y="27872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84348" y="3314900"/>
            <a:ext cx="21753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/>
          </p:nvPr>
        </p:nvSpPr>
        <p:spPr>
          <a:xfrm>
            <a:off x="6031073" y="21451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6"/>
          </p:nvPr>
        </p:nvSpPr>
        <p:spPr>
          <a:xfrm>
            <a:off x="6031073" y="2661325"/>
            <a:ext cx="21753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6397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8" y="22886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6397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/>
          <p:nvPr/>
        </p:nvSpPr>
        <p:spPr>
          <a:xfrm>
            <a:off x="7403600" y="0"/>
            <a:ext cx="1740403" cy="1322352"/>
          </a:xfrm>
          <a:custGeom>
            <a:avLst/>
            <a:gdLst/>
            <a:ahLst/>
            <a:cxnLst/>
            <a:rect l="l" t="t" r="r" b="b"/>
            <a:pathLst>
              <a:path w="4974" h="3707" extrusionOk="0">
                <a:moveTo>
                  <a:pt x="0" y="0"/>
                </a:moveTo>
                <a:cubicBezTo>
                  <a:pt x="1333" y="1597"/>
                  <a:pt x="3034" y="2876"/>
                  <a:pt x="4974" y="3707"/>
                </a:cubicBezTo>
                <a:lnTo>
                  <a:pt x="49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0" y="4185875"/>
            <a:ext cx="1895995" cy="957624"/>
          </a:xfrm>
          <a:custGeom>
            <a:avLst/>
            <a:gdLst/>
            <a:ahLst/>
            <a:cxnLst/>
            <a:rect l="l" t="t" r="r" b="b"/>
            <a:pathLst>
              <a:path w="5381" h="2753" extrusionOk="0">
                <a:moveTo>
                  <a:pt x="0" y="2753"/>
                </a:moveTo>
                <a:lnTo>
                  <a:pt x="5381" y="2753"/>
                </a:lnTo>
                <a:cubicBezTo>
                  <a:pt x="4212" y="1088"/>
                  <a:pt x="2278" y="0"/>
                  <a:pt x="89" y="0"/>
                </a:cubicBezTo>
                <a:cubicBezTo>
                  <a:pt x="59" y="0"/>
                  <a:pt x="29" y="0"/>
                  <a:pt x="0" y="0"/>
                </a:cubicBezTo>
                <a:lnTo>
                  <a:pt x="0" y="27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0" y="4418325"/>
            <a:ext cx="1139029" cy="725176"/>
          </a:xfrm>
          <a:custGeom>
            <a:avLst/>
            <a:gdLst/>
            <a:ahLst/>
            <a:cxnLst/>
            <a:rect l="l" t="t" r="r" b="b"/>
            <a:pathLst>
              <a:path w="3401" h="2145" extrusionOk="0">
                <a:moveTo>
                  <a:pt x="0" y="2145"/>
                </a:moveTo>
                <a:lnTo>
                  <a:pt x="3401" y="2145"/>
                </a:lnTo>
                <a:cubicBezTo>
                  <a:pt x="2740" y="920"/>
                  <a:pt x="1472" y="71"/>
                  <a:pt x="0" y="0"/>
                </a:cubicBezTo>
                <a:lnTo>
                  <a:pt x="0" y="214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8015300" y="0"/>
            <a:ext cx="1128696" cy="1181647"/>
          </a:xfrm>
          <a:custGeom>
            <a:avLst/>
            <a:gdLst/>
            <a:ahLst/>
            <a:cxnLst/>
            <a:rect l="l" t="t" r="r" b="b"/>
            <a:pathLst>
              <a:path w="3374" h="3339" extrusionOk="0">
                <a:moveTo>
                  <a:pt x="0" y="0"/>
                </a:moveTo>
                <a:cubicBezTo>
                  <a:pt x="780" y="1411"/>
                  <a:pt x="1954" y="2573"/>
                  <a:pt x="3374" y="3339"/>
                </a:cubicBezTo>
                <a:lnTo>
                  <a:pt x="33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-11175" y="0"/>
            <a:ext cx="9155176" cy="5143504"/>
            <a:chOff x="544845" y="265230"/>
            <a:chExt cx="9155176" cy="5143504"/>
          </a:xfrm>
        </p:grpSpPr>
        <p:sp>
          <p:nvSpPr>
            <p:cNvPr id="111" name="Google Shape;111;p14"/>
            <p:cNvSpPr/>
            <p:nvPr/>
          </p:nvSpPr>
          <p:spPr>
            <a:xfrm>
              <a:off x="556020" y="4078080"/>
              <a:ext cx="1760226" cy="1330649"/>
            </a:xfrm>
            <a:custGeom>
              <a:avLst/>
              <a:gdLst/>
              <a:ahLst/>
              <a:cxnLst/>
              <a:rect l="l" t="t" r="r" b="b"/>
              <a:pathLst>
                <a:path w="5249" h="3911" extrusionOk="0">
                  <a:moveTo>
                    <a:pt x="5249" y="3911"/>
                  </a:moveTo>
                  <a:cubicBezTo>
                    <a:pt x="3843" y="2226"/>
                    <a:pt x="2047" y="876"/>
                    <a:pt x="0" y="0"/>
                  </a:cubicBezTo>
                  <a:lnTo>
                    <a:pt x="0" y="3911"/>
                  </a:lnTo>
                  <a:lnTo>
                    <a:pt x="5249" y="39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787170" y="265230"/>
              <a:ext cx="1912851" cy="969202"/>
            </a:xfrm>
            <a:custGeom>
              <a:avLst/>
              <a:gdLst/>
              <a:ahLst/>
              <a:cxnLst/>
              <a:rect l="l" t="t" r="r" b="b"/>
              <a:pathLst>
                <a:path w="5668" h="2900" extrusionOk="0">
                  <a:moveTo>
                    <a:pt x="5579" y="2900"/>
                  </a:moveTo>
                  <a:cubicBezTo>
                    <a:pt x="5609" y="2900"/>
                    <a:pt x="5639" y="2900"/>
                    <a:pt x="5668" y="2900"/>
                  </a:cubicBezTo>
                  <a:lnTo>
                    <a:pt x="5668" y="0"/>
                  </a:lnTo>
                  <a:lnTo>
                    <a:pt x="0" y="0"/>
                  </a:lnTo>
                  <a:cubicBezTo>
                    <a:pt x="1233" y="1754"/>
                    <a:pt x="3272" y="2900"/>
                    <a:pt x="5579" y="2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537395" y="265230"/>
              <a:ext cx="1162621" cy="738450"/>
            </a:xfrm>
            <a:custGeom>
              <a:avLst/>
              <a:gdLst/>
              <a:ahLst/>
              <a:cxnLst/>
              <a:rect l="l" t="t" r="r" b="b"/>
              <a:pathLst>
                <a:path w="3589" h="2266" extrusionOk="0">
                  <a:moveTo>
                    <a:pt x="3589" y="2266"/>
                  </a:moveTo>
                  <a:lnTo>
                    <a:pt x="3589" y="0"/>
                  </a:lnTo>
                  <a:lnTo>
                    <a:pt x="0" y="0"/>
                  </a:lnTo>
                  <a:cubicBezTo>
                    <a:pt x="697" y="1294"/>
                    <a:pt x="2035" y="2191"/>
                    <a:pt x="3589" y="22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44845" y="4217755"/>
              <a:ext cx="1162621" cy="1190979"/>
            </a:xfrm>
            <a:custGeom>
              <a:avLst/>
              <a:gdLst/>
              <a:ahLst/>
              <a:cxnLst/>
              <a:rect l="l" t="t" r="r" b="b"/>
              <a:pathLst>
                <a:path w="3558" h="3515" extrusionOk="0">
                  <a:moveTo>
                    <a:pt x="0" y="3515"/>
                  </a:moveTo>
                  <a:lnTo>
                    <a:pt x="3558" y="3515"/>
                  </a:lnTo>
                  <a:cubicBezTo>
                    <a:pt x="2734" y="2030"/>
                    <a:pt x="1497" y="806"/>
                    <a:pt x="0" y="0"/>
                  </a:cubicBezTo>
                  <a:lnTo>
                    <a:pt x="0" y="35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1"/>
          </p:nvPr>
        </p:nvSpPr>
        <p:spPr>
          <a:xfrm>
            <a:off x="3138625" y="1205000"/>
            <a:ext cx="5231400" cy="3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23650" y="1404725"/>
            <a:ext cx="2174400" cy="27999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9" name="Google Shape;119;p15"/>
          <p:cNvGrpSpPr/>
          <p:nvPr/>
        </p:nvGrpSpPr>
        <p:grpSpPr>
          <a:xfrm>
            <a:off x="0" y="0"/>
            <a:ext cx="9143997" cy="5143502"/>
            <a:chOff x="342720" y="272610"/>
            <a:chExt cx="9143997" cy="5143502"/>
          </a:xfrm>
        </p:grpSpPr>
        <p:sp>
          <p:nvSpPr>
            <p:cNvPr id="120" name="Google Shape;120;p15"/>
            <p:cNvSpPr/>
            <p:nvPr/>
          </p:nvSpPr>
          <p:spPr>
            <a:xfrm>
              <a:off x="342720" y="4431235"/>
              <a:ext cx="2924996" cy="984875"/>
            </a:xfrm>
            <a:custGeom>
              <a:avLst/>
              <a:gdLst/>
              <a:ahLst/>
              <a:cxnLst/>
              <a:rect l="l" t="t" r="r" b="b"/>
              <a:pathLst>
                <a:path w="8434" h="2922" extrusionOk="0">
                  <a:moveTo>
                    <a:pt x="0" y="2922"/>
                  </a:moveTo>
                  <a:lnTo>
                    <a:pt x="8434" y="2922"/>
                  </a:lnTo>
                  <a:cubicBezTo>
                    <a:pt x="5967" y="1313"/>
                    <a:pt x="3093" y="276"/>
                    <a:pt x="0" y="0"/>
                  </a:cubicBezTo>
                  <a:lnTo>
                    <a:pt x="0" y="29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882195" y="272610"/>
              <a:ext cx="1604522" cy="896675"/>
            </a:xfrm>
            <a:custGeom>
              <a:avLst/>
              <a:gdLst/>
              <a:ahLst/>
              <a:cxnLst/>
              <a:rect l="l" t="t" r="r" b="b"/>
              <a:pathLst>
                <a:path w="4766" h="2677" extrusionOk="0">
                  <a:moveTo>
                    <a:pt x="4766" y="2677"/>
                  </a:moveTo>
                  <a:lnTo>
                    <a:pt x="4766" y="0"/>
                  </a:lnTo>
                  <a:lnTo>
                    <a:pt x="0" y="0"/>
                  </a:lnTo>
                  <a:cubicBezTo>
                    <a:pt x="1381" y="1184"/>
                    <a:pt x="2996" y="2103"/>
                    <a:pt x="4766" y="2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42720" y="4784035"/>
              <a:ext cx="1355399" cy="632077"/>
            </a:xfrm>
            <a:custGeom>
              <a:avLst/>
              <a:gdLst/>
              <a:ahLst/>
              <a:cxnLst/>
              <a:rect l="l" t="t" r="r" b="b"/>
              <a:pathLst>
                <a:path w="4074" h="1942" extrusionOk="0">
                  <a:moveTo>
                    <a:pt x="0" y="1942"/>
                  </a:moveTo>
                  <a:lnTo>
                    <a:pt x="4074" y="1942"/>
                  </a:lnTo>
                  <a:cubicBezTo>
                    <a:pt x="2840" y="1095"/>
                    <a:pt x="1469" y="434"/>
                    <a:pt x="0" y="0"/>
                  </a:cubicBezTo>
                  <a:lnTo>
                    <a:pt x="0" y="19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0" y="-38275"/>
            <a:ext cx="9144063" cy="5320999"/>
            <a:chOff x="233102" y="26864"/>
            <a:chExt cx="8915818" cy="5188181"/>
          </a:xfrm>
        </p:grpSpPr>
        <p:sp>
          <p:nvSpPr>
            <p:cNvPr id="125" name="Google Shape;125;p16"/>
            <p:cNvSpPr/>
            <p:nvPr/>
          </p:nvSpPr>
          <p:spPr>
            <a:xfrm>
              <a:off x="233102" y="566353"/>
              <a:ext cx="8915794" cy="4648680"/>
            </a:xfrm>
            <a:custGeom>
              <a:avLst/>
              <a:gdLst/>
              <a:ahLst/>
              <a:cxnLst/>
              <a:rect l="l" t="t" r="r" b="b"/>
              <a:pathLst>
                <a:path w="26061" h="12913" extrusionOk="0">
                  <a:moveTo>
                    <a:pt x="26061" y="6235"/>
                  </a:moveTo>
                  <a:cubicBezTo>
                    <a:pt x="22593" y="2406"/>
                    <a:pt x="17580" y="0"/>
                    <a:pt x="12007" y="0"/>
                  </a:cubicBezTo>
                  <a:cubicBezTo>
                    <a:pt x="7450" y="0"/>
                    <a:pt x="3269" y="1607"/>
                    <a:pt x="0" y="4286"/>
                  </a:cubicBezTo>
                  <a:lnTo>
                    <a:pt x="0" y="12913"/>
                  </a:lnTo>
                  <a:lnTo>
                    <a:pt x="26061" y="12913"/>
                  </a:lnTo>
                  <a:lnTo>
                    <a:pt x="26061" y="62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33126" y="397525"/>
              <a:ext cx="8915794" cy="4817520"/>
            </a:xfrm>
            <a:custGeom>
              <a:avLst/>
              <a:gdLst/>
              <a:ahLst/>
              <a:cxnLst/>
              <a:rect l="l" t="t" r="r" b="b"/>
              <a:pathLst>
                <a:path w="26061" h="13382" extrusionOk="0">
                  <a:moveTo>
                    <a:pt x="26061" y="3509"/>
                  </a:moveTo>
                  <a:cubicBezTo>
                    <a:pt x="22961" y="1300"/>
                    <a:pt x="19168" y="0"/>
                    <a:pt x="15072" y="0"/>
                  </a:cubicBezTo>
                  <a:cubicBezTo>
                    <a:pt x="8927" y="0"/>
                    <a:pt x="3464" y="2925"/>
                    <a:pt x="0" y="7458"/>
                  </a:cubicBezTo>
                  <a:lnTo>
                    <a:pt x="0" y="13382"/>
                  </a:lnTo>
                  <a:lnTo>
                    <a:pt x="26061" y="13382"/>
                  </a:lnTo>
                  <a:lnTo>
                    <a:pt x="26061" y="350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33102" y="26864"/>
              <a:ext cx="2210220" cy="1069763"/>
            </a:xfrm>
            <a:custGeom>
              <a:avLst/>
              <a:gdLst/>
              <a:ahLst/>
              <a:cxnLst/>
              <a:rect l="l" t="t" r="r" b="b"/>
              <a:pathLst>
                <a:path w="6787" h="3245" extrusionOk="0">
                  <a:moveTo>
                    <a:pt x="0" y="0"/>
                  </a:moveTo>
                  <a:lnTo>
                    <a:pt x="0" y="3245"/>
                  </a:lnTo>
                  <a:cubicBezTo>
                    <a:pt x="2572" y="2798"/>
                    <a:pt x="4903" y="1648"/>
                    <a:pt x="67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33102" y="26864"/>
              <a:ext cx="1807745" cy="518622"/>
            </a:xfrm>
            <a:custGeom>
              <a:avLst/>
              <a:gdLst/>
              <a:ahLst/>
              <a:cxnLst/>
              <a:rect l="l" t="t" r="r" b="b"/>
              <a:pathLst>
                <a:path w="5669" h="1714" extrusionOk="0">
                  <a:moveTo>
                    <a:pt x="0" y="0"/>
                  </a:moveTo>
                  <a:lnTo>
                    <a:pt x="0" y="1704"/>
                  </a:lnTo>
                  <a:cubicBezTo>
                    <a:pt x="144" y="1711"/>
                    <a:pt x="289" y="1714"/>
                    <a:pt x="434" y="1714"/>
                  </a:cubicBezTo>
                  <a:cubicBezTo>
                    <a:pt x="2393" y="1714"/>
                    <a:pt x="4203" y="1077"/>
                    <a:pt x="56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33102" y="108085"/>
              <a:ext cx="8915776" cy="5106960"/>
            </a:xfrm>
            <a:custGeom>
              <a:avLst/>
              <a:gdLst/>
              <a:ahLst/>
              <a:cxnLst/>
              <a:rect l="l" t="t" r="r" b="b"/>
              <a:pathLst>
                <a:path w="25591" h="14186" extrusionOk="0">
                  <a:moveTo>
                    <a:pt x="25591" y="3554"/>
                  </a:moveTo>
                  <a:cubicBezTo>
                    <a:pt x="22881" y="1333"/>
                    <a:pt x="19415" y="0"/>
                    <a:pt x="15638" y="0"/>
                  </a:cubicBezTo>
                  <a:cubicBezTo>
                    <a:pt x="7476" y="0"/>
                    <a:pt x="767" y="6225"/>
                    <a:pt x="0" y="14186"/>
                  </a:cubicBezTo>
                  <a:lnTo>
                    <a:pt x="25591" y="14186"/>
                  </a:lnTo>
                  <a:lnTo>
                    <a:pt x="25591" y="3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902500" y="37353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1"/>
          </p:nvPr>
        </p:nvSpPr>
        <p:spPr>
          <a:xfrm>
            <a:off x="1571500" y="2146338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0" y="-25"/>
            <a:ext cx="9143987" cy="5210592"/>
            <a:chOff x="571140" y="272585"/>
            <a:chExt cx="9143987" cy="5210592"/>
          </a:xfrm>
        </p:grpSpPr>
        <p:sp>
          <p:nvSpPr>
            <p:cNvPr id="134" name="Google Shape;134;p17"/>
            <p:cNvSpPr/>
            <p:nvPr/>
          </p:nvSpPr>
          <p:spPr>
            <a:xfrm>
              <a:off x="571140" y="272610"/>
              <a:ext cx="9143987" cy="5210567"/>
            </a:xfrm>
            <a:custGeom>
              <a:avLst/>
              <a:gdLst/>
              <a:ahLst/>
              <a:cxnLst/>
              <a:rect l="l" t="t" r="r" b="b"/>
              <a:pathLst>
                <a:path w="26019" h="14660" extrusionOk="0">
                  <a:moveTo>
                    <a:pt x="26019" y="1350"/>
                  </a:moveTo>
                  <a:cubicBezTo>
                    <a:pt x="24627" y="735"/>
                    <a:pt x="23150" y="278"/>
                    <a:pt x="21610" y="0"/>
                  </a:cubicBezTo>
                  <a:lnTo>
                    <a:pt x="14597" y="0"/>
                  </a:lnTo>
                  <a:cubicBezTo>
                    <a:pt x="7982" y="1194"/>
                    <a:pt x="2520" y="5709"/>
                    <a:pt x="0" y="11756"/>
                  </a:cubicBezTo>
                  <a:lnTo>
                    <a:pt x="0" y="14660"/>
                  </a:lnTo>
                  <a:lnTo>
                    <a:pt x="26019" y="14660"/>
                  </a:lnTo>
                  <a:lnTo>
                    <a:pt x="26019" y="13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1140" y="272585"/>
              <a:ext cx="9143987" cy="5210567"/>
            </a:xfrm>
            <a:custGeom>
              <a:avLst/>
              <a:gdLst/>
              <a:ahLst/>
              <a:cxnLst/>
              <a:rect l="l" t="t" r="r" b="b"/>
              <a:pathLst>
                <a:path w="26019" h="14660" extrusionOk="0">
                  <a:moveTo>
                    <a:pt x="26019" y="3239"/>
                  </a:moveTo>
                  <a:cubicBezTo>
                    <a:pt x="24234" y="1842"/>
                    <a:pt x="22197" y="739"/>
                    <a:pt x="19989" y="0"/>
                  </a:cubicBezTo>
                  <a:lnTo>
                    <a:pt x="6879" y="0"/>
                  </a:lnTo>
                  <a:cubicBezTo>
                    <a:pt x="4324" y="853"/>
                    <a:pt x="1989" y="2188"/>
                    <a:pt x="0" y="3892"/>
                  </a:cubicBezTo>
                  <a:lnTo>
                    <a:pt x="0" y="14660"/>
                  </a:lnTo>
                  <a:lnTo>
                    <a:pt x="26019" y="14660"/>
                  </a:lnTo>
                  <a:lnTo>
                    <a:pt x="26019" y="3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71140" y="272585"/>
              <a:ext cx="9143987" cy="5210567"/>
            </a:xfrm>
            <a:custGeom>
              <a:avLst/>
              <a:gdLst/>
              <a:ahLst/>
              <a:cxnLst/>
              <a:rect l="l" t="t" r="r" b="b"/>
              <a:pathLst>
                <a:path w="26019" h="14660" extrusionOk="0">
                  <a:moveTo>
                    <a:pt x="26019" y="4667"/>
                  </a:moveTo>
                  <a:cubicBezTo>
                    <a:pt x="24424" y="2674"/>
                    <a:pt x="22370" y="1064"/>
                    <a:pt x="20016" y="0"/>
                  </a:cubicBezTo>
                  <a:lnTo>
                    <a:pt x="6634" y="0"/>
                  </a:lnTo>
                  <a:cubicBezTo>
                    <a:pt x="3957" y="1211"/>
                    <a:pt x="1667" y="3127"/>
                    <a:pt x="0" y="5511"/>
                  </a:cubicBezTo>
                  <a:lnTo>
                    <a:pt x="0" y="14660"/>
                  </a:lnTo>
                  <a:lnTo>
                    <a:pt x="26019" y="14660"/>
                  </a:lnTo>
                  <a:lnTo>
                    <a:pt x="26019" y="46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4778001" y="1050200"/>
            <a:ext cx="3582900" cy="3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2"/>
          </p:nvPr>
        </p:nvSpPr>
        <p:spPr>
          <a:xfrm>
            <a:off x="786200" y="1050200"/>
            <a:ext cx="3582900" cy="3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0" y="-1"/>
            <a:ext cx="1992057" cy="1130702"/>
            <a:chOff x="0" y="-34275"/>
            <a:chExt cx="1992057" cy="1164952"/>
          </a:xfrm>
        </p:grpSpPr>
        <p:sp>
          <p:nvSpPr>
            <p:cNvPr id="144" name="Google Shape;144;p18"/>
            <p:cNvSpPr/>
            <p:nvPr/>
          </p:nvSpPr>
          <p:spPr>
            <a:xfrm>
              <a:off x="0" y="-34275"/>
              <a:ext cx="1992057" cy="1164952"/>
            </a:xfrm>
            <a:custGeom>
              <a:avLst/>
              <a:gdLst/>
              <a:ahLst/>
              <a:cxnLst/>
              <a:rect l="l" t="t" r="r" b="b"/>
              <a:pathLst>
                <a:path w="5681" h="3236" extrusionOk="0">
                  <a:moveTo>
                    <a:pt x="0" y="0"/>
                  </a:moveTo>
                  <a:lnTo>
                    <a:pt x="0" y="3236"/>
                  </a:lnTo>
                  <a:cubicBezTo>
                    <a:pt x="2156" y="2623"/>
                    <a:pt x="4096" y="1498"/>
                    <a:pt x="56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0" y="-34275"/>
              <a:ext cx="1664098" cy="569500"/>
            </a:xfrm>
            <a:custGeom>
              <a:avLst/>
              <a:gdLst/>
              <a:ahLst/>
              <a:cxnLst/>
              <a:rect l="l" t="t" r="r" b="b"/>
              <a:pathLst>
                <a:path w="4770" h="1582" extrusionOk="0">
                  <a:moveTo>
                    <a:pt x="0" y="1582"/>
                  </a:moveTo>
                  <a:cubicBezTo>
                    <a:pt x="1773" y="1533"/>
                    <a:pt x="3414" y="955"/>
                    <a:pt x="4770" y="0"/>
                  </a:cubicBezTo>
                  <a:lnTo>
                    <a:pt x="0" y="0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6424396" y="3831680"/>
            <a:ext cx="2719634" cy="1311725"/>
            <a:chOff x="6424391" y="3831750"/>
            <a:chExt cx="2719634" cy="1346050"/>
          </a:xfrm>
        </p:grpSpPr>
        <p:sp>
          <p:nvSpPr>
            <p:cNvPr id="147" name="Google Shape;147;p18"/>
            <p:cNvSpPr/>
            <p:nvPr/>
          </p:nvSpPr>
          <p:spPr>
            <a:xfrm>
              <a:off x="6424391" y="4054952"/>
              <a:ext cx="2719634" cy="1122848"/>
            </a:xfrm>
            <a:custGeom>
              <a:avLst/>
              <a:gdLst/>
              <a:ahLst/>
              <a:cxnLst/>
              <a:rect l="l" t="t" r="r" b="b"/>
              <a:pathLst>
                <a:path w="7702" h="3119" extrusionOk="0">
                  <a:moveTo>
                    <a:pt x="7702" y="3"/>
                  </a:moveTo>
                  <a:cubicBezTo>
                    <a:pt x="7623" y="1"/>
                    <a:pt x="7544" y="0"/>
                    <a:pt x="7465" y="0"/>
                  </a:cubicBezTo>
                  <a:cubicBezTo>
                    <a:pt x="4544" y="0"/>
                    <a:pt x="1902" y="1193"/>
                    <a:pt x="0" y="3119"/>
                  </a:cubicBezTo>
                  <a:lnTo>
                    <a:pt x="7702" y="3119"/>
                  </a:lnTo>
                  <a:lnTo>
                    <a:pt x="7702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7011550" y="3831750"/>
              <a:ext cx="2132454" cy="1346049"/>
            </a:xfrm>
            <a:custGeom>
              <a:avLst/>
              <a:gdLst/>
              <a:ahLst/>
              <a:cxnLst/>
              <a:rect l="l" t="t" r="r" b="b"/>
              <a:pathLst>
                <a:path w="6071" h="3739" extrusionOk="0">
                  <a:moveTo>
                    <a:pt x="6071" y="0"/>
                  </a:moveTo>
                  <a:cubicBezTo>
                    <a:pt x="3630" y="505"/>
                    <a:pt x="1499" y="1859"/>
                    <a:pt x="0" y="3739"/>
                  </a:cubicBezTo>
                  <a:lnTo>
                    <a:pt x="6071" y="3739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613092" y="4060352"/>
              <a:ext cx="1530925" cy="1117448"/>
            </a:xfrm>
            <a:custGeom>
              <a:avLst/>
              <a:gdLst/>
              <a:ahLst/>
              <a:cxnLst/>
              <a:rect l="l" t="t" r="r" b="b"/>
              <a:pathLst>
                <a:path w="4400" h="3104" extrusionOk="0">
                  <a:moveTo>
                    <a:pt x="4400" y="0"/>
                  </a:moveTo>
                  <a:cubicBezTo>
                    <a:pt x="2605" y="515"/>
                    <a:pt x="1063" y="1625"/>
                    <a:pt x="0" y="3104"/>
                  </a:cubicBezTo>
                  <a:lnTo>
                    <a:pt x="4400" y="3104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 flipH="1">
            <a:off x="-90936" y="-179450"/>
            <a:ext cx="9234936" cy="5362203"/>
            <a:chOff x="686372" y="-99220"/>
            <a:chExt cx="8425268" cy="4892075"/>
          </a:xfrm>
        </p:grpSpPr>
        <p:sp>
          <p:nvSpPr>
            <p:cNvPr id="152" name="Google Shape;152;p19"/>
            <p:cNvSpPr/>
            <p:nvPr/>
          </p:nvSpPr>
          <p:spPr>
            <a:xfrm>
              <a:off x="686372" y="-99220"/>
              <a:ext cx="8425256" cy="4892075"/>
            </a:xfrm>
            <a:custGeom>
              <a:avLst/>
              <a:gdLst/>
              <a:ahLst/>
              <a:cxnLst/>
              <a:rect l="l" t="t" r="r" b="b"/>
              <a:pathLst>
                <a:path w="23506" h="11934" extrusionOk="0">
                  <a:moveTo>
                    <a:pt x="23506" y="0"/>
                  </a:moveTo>
                  <a:lnTo>
                    <a:pt x="0" y="0"/>
                  </a:lnTo>
                  <a:cubicBezTo>
                    <a:pt x="0" y="4578"/>
                    <a:pt x="1709" y="8756"/>
                    <a:pt x="4523" y="11934"/>
                  </a:cubicBezTo>
                  <a:lnTo>
                    <a:pt x="23506" y="11934"/>
                  </a:lnTo>
                  <a:lnTo>
                    <a:pt x="23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86372" y="-99220"/>
              <a:ext cx="8365439" cy="4892058"/>
            </a:xfrm>
            <a:custGeom>
              <a:avLst/>
              <a:gdLst/>
              <a:ahLst/>
              <a:cxnLst/>
              <a:rect l="l" t="t" r="r" b="b"/>
              <a:pathLst>
                <a:path w="25322" h="13763" extrusionOk="0">
                  <a:moveTo>
                    <a:pt x="0" y="0"/>
                  </a:moveTo>
                  <a:lnTo>
                    <a:pt x="0" y="673"/>
                  </a:lnTo>
                  <a:cubicBezTo>
                    <a:pt x="2140" y="8228"/>
                    <a:pt x="9087" y="13763"/>
                    <a:pt x="17326" y="13763"/>
                  </a:cubicBezTo>
                  <a:cubicBezTo>
                    <a:pt x="20198" y="13763"/>
                    <a:pt x="22913" y="13090"/>
                    <a:pt x="25322" y="11894"/>
                  </a:cubicBezTo>
                  <a:lnTo>
                    <a:pt x="253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337065" y="-99220"/>
              <a:ext cx="7774575" cy="4794644"/>
            </a:xfrm>
            <a:custGeom>
              <a:avLst/>
              <a:gdLst/>
              <a:ahLst/>
              <a:cxnLst/>
              <a:rect l="l" t="t" r="r" b="b"/>
              <a:pathLst>
                <a:path w="19674" h="13313" extrusionOk="0">
                  <a:moveTo>
                    <a:pt x="19674" y="0"/>
                  </a:moveTo>
                  <a:lnTo>
                    <a:pt x="0" y="0"/>
                  </a:lnTo>
                  <a:cubicBezTo>
                    <a:pt x="397" y="7419"/>
                    <a:pt x="6538" y="13313"/>
                    <a:pt x="14056" y="13313"/>
                  </a:cubicBezTo>
                  <a:cubicBezTo>
                    <a:pt x="16053" y="13313"/>
                    <a:pt x="17953" y="12897"/>
                    <a:pt x="19674" y="12148"/>
                  </a:cubicBezTo>
                  <a:lnTo>
                    <a:pt x="196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1081825" y="919975"/>
            <a:ext cx="44481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108177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081775" y="3569650"/>
            <a:ext cx="4389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 b="1" u="sng" dirty="0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0" y="-50450"/>
            <a:ext cx="9144005" cy="5193954"/>
            <a:chOff x="0" y="-50450"/>
            <a:chExt cx="9144005" cy="5193954"/>
          </a:xfrm>
        </p:grpSpPr>
        <p:sp>
          <p:nvSpPr>
            <p:cNvPr id="17" name="Google Shape;17;p3"/>
            <p:cNvSpPr/>
            <p:nvPr/>
          </p:nvSpPr>
          <p:spPr>
            <a:xfrm>
              <a:off x="6301175" y="4280175"/>
              <a:ext cx="2842830" cy="863323"/>
            </a:xfrm>
            <a:custGeom>
              <a:avLst/>
              <a:gdLst/>
              <a:ahLst/>
              <a:cxnLst/>
              <a:rect l="l" t="t" r="r" b="b"/>
              <a:pathLst>
                <a:path w="7754" h="2413" extrusionOk="0">
                  <a:moveTo>
                    <a:pt x="7754" y="3"/>
                  </a:moveTo>
                  <a:cubicBezTo>
                    <a:pt x="7677" y="1"/>
                    <a:pt x="7601" y="0"/>
                    <a:pt x="7524" y="0"/>
                  </a:cubicBezTo>
                  <a:cubicBezTo>
                    <a:pt x="4717" y="0"/>
                    <a:pt x="2120" y="895"/>
                    <a:pt x="0" y="2413"/>
                  </a:cubicBezTo>
                  <a:lnTo>
                    <a:pt x="7754" y="2413"/>
                  </a:lnTo>
                  <a:lnTo>
                    <a:pt x="7754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-50450"/>
              <a:ext cx="9143986" cy="4732235"/>
            </a:xfrm>
            <a:custGeom>
              <a:avLst/>
              <a:gdLst/>
              <a:ahLst/>
              <a:cxnLst/>
              <a:rect l="l" t="t" r="r" b="b"/>
              <a:pathLst>
                <a:path w="24129" h="12219" extrusionOk="0">
                  <a:moveTo>
                    <a:pt x="0" y="0"/>
                  </a:moveTo>
                  <a:lnTo>
                    <a:pt x="0" y="9774"/>
                  </a:lnTo>
                  <a:cubicBezTo>
                    <a:pt x="2580" y="11326"/>
                    <a:pt x="5601" y="12219"/>
                    <a:pt x="8831" y="12219"/>
                  </a:cubicBezTo>
                  <a:cubicBezTo>
                    <a:pt x="15507" y="12219"/>
                    <a:pt x="21293" y="8405"/>
                    <a:pt x="24129" y="2839"/>
                  </a:cubicBezTo>
                  <a:lnTo>
                    <a:pt x="241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0" y="-50450"/>
              <a:ext cx="8715872" cy="5193954"/>
            </a:xfrm>
            <a:custGeom>
              <a:avLst/>
              <a:gdLst/>
              <a:ahLst/>
              <a:cxnLst/>
              <a:rect l="l" t="t" r="r" b="b"/>
              <a:pathLst>
                <a:path w="22610" h="13589" extrusionOk="0">
                  <a:moveTo>
                    <a:pt x="0" y="0"/>
                  </a:moveTo>
                  <a:lnTo>
                    <a:pt x="0" y="12576"/>
                  </a:lnTo>
                  <a:cubicBezTo>
                    <a:pt x="1818" y="13232"/>
                    <a:pt x="3779" y="13589"/>
                    <a:pt x="5824" y="13589"/>
                  </a:cubicBezTo>
                  <a:cubicBezTo>
                    <a:pt x="14076" y="13589"/>
                    <a:pt x="20968" y="7763"/>
                    <a:pt x="226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50450"/>
              <a:ext cx="7321654" cy="4923554"/>
            </a:xfrm>
            <a:custGeom>
              <a:avLst/>
              <a:gdLst/>
              <a:ahLst/>
              <a:cxnLst/>
              <a:rect l="l" t="t" r="r" b="b"/>
              <a:pathLst>
                <a:path w="19010" h="12713" extrusionOk="0">
                  <a:moveTo>
                    <a:pt x="0" y="0"/>
                  </a:moveTo>
                  <a:lnTo>
                    <a:pt x="0" y="11486"/>
                  </a:lnTo>
                  <a:cubicBezTo>
                    <a:pt x="1708" y="12274"/>
                    <a:pt x="3610" y="12713"/>
                    <a:pt x="5614" y="12713"/>
                  </a:cubicBezTo>
                  <a:cubicBezTo>
                    <a:pt x="12787" y="12713"/>
                    <a:pt x="18646" y="7082"/>
                    <a:pt x="190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607125" y="4464925"/>
              <a:ext cx="1536877" cy="678573"/>
            </a:xfrm>
            <a:custGeom>
              <a:avLst/>
              <a:gdLst/>
              <a:ahLst/>
              <a:cxnLst/>
              <a:rect l="l" t="t" r="r" b="b"/>
              <a:pathLst>
                <a:path w="4382" h="1936" extrusionOk="0">
                  <a:moveTo>
                    <a:pt x="4382" y="0"/>
                  </a:moveTo>
                  <a:cubicBezTo>
                    <a:pt x="2717" y="197"/>
                    <a:pt x="1205" y="894"/>
                    <a:pt x="0" y="1936"/>
                  </a:cubicBezTo>
                  <a:lnTo>
                    <a:pt x="4382" y="1936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14675" y="23906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014676" y="1548875"/>
            <a:ext cx="1161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4675" y="32196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 flipH="1">
            <a:off x="7151943" y="-1"/>
            <a:ext cx="1992057" cy="1130702"/>
            <a:chOff x="0" y="-34275"/>
            <a:chExt cx="1992057" cy="1164952"/>
          </a:xfrm>
        </p:grpSpPr>
        <p:sp>
          <p:nvSpPr>
            <p:cNvPr id="29" name="Google Shape;29;p4"/>
            <p:cNvSpPr/>
            <p:nvPr/>
          </p:nvSpPr>
          <p:spPr>
            <a:xfrm>
              <a:off x="0" y="-34275"/>
              <a:ext cx="1992057" cy="1164952"/>
            </a:xfrm>
            <a:custGeom>
              <a:avLst/>
              <a:gdLst/>
              <a:ahLst/>
              <a:cxnLst/>
              <a:rect l="l" t="t" r="r" b="b"/>
              <a:pathLst>
                <a:path w="5681" h="3236" extrusionOk="0">
                  <a:moveTo>
                    <a:pt x="0" y="0"/>
                  </a:moveTo>
                  <a:lnTo>
                    <a:pt x="0" y="3236"/>
                  </a:lnTo>
                  <a:cubicBezTo>
                    <a:pt x="2156" y="2623"/>
                    <a:pt x="4096" y="1498"/>
                    <a:pt x="56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-34275"/>
              <a:ext cx="1664098" cy="569500"/>
            </a:xfrm>
            <a:custGeom>
              <a:avLst/>
              <a:gdLst/>
              <a:ahLst/>
              <a:cxnLst/>
              <a:rect l="l" t="t" r="r" b="b"/>
              <a:pathLst>
                <a:path w="4770" h="1582" extrusionOk="0">
                  <a:moveTo>
                    <a:pt x="0" y="1582"/>
                  </a:moveTo>
                  <a:cubicBezTo>
                    <a:pt x="1773" y="1533"/>
                    <a:pt x="3414" y="955"/>
                    <a:pt x="4770" y="0"/>
                  </a:cubicBezTo>
                  <a:lnTo>
                    <a:pt x="0" y="0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4"/>
          <p:cNvGrpSpPr/>
          <p:nvPr/>
        </p:nvGrpSpPr>
        <p:grpSpPr>
          <a:xfrm flipH="1">
            <a:off x="126" y="3831712"/>
            <a:ext cx="2172082" cy="1311568"/>
            <a:chOff x="6653983" y="3831756"/>
            <a:chExt cx="2543123" cy="1346026"/>
          </a:xfrm>
        </p:grpSpPr>
        <p:sp>
          <p:nvSpPr>
            <p:cNvPr id="32" name="Google Shape;32;p4"/>
            <p:cNvSpPr/>
            <p:nvPr/>
          </p:nvSpPr>
          <p:spPr>
            <a:xfrm>
              <a:off x="6653983" y="4054957"/>
              <a:ext cx="2543123" cy="1117429"/>
            </a:xfrm>
            <a:custGeom>
              <a:avLst/>
              <a:gdLst/>
              <a:ahLst/>
              <a:cxnLst/>
              <a:rect l="l" t="t" r="r" b="b"/>
              <a:pathLst>
                <a:path w="7702" h="3119" extrusionOk="0">
                  <a:moveTo>
                    <a:pt x="7702" y="3"/>
                  </a:moveTo>
                  <a:cubicBezTo>
                    <a:pt x="7623" y="1"/>
                    <a:pt x="7544" y="0"/>
                    <a:pt x="7465" y="0"/>
                  </a:cubicBezTo>
                  <a:cubicBezTo>
                    <a:pt x="4544" y="0"/>
                    <a:pt x="1902" y="1193"/>
                    <a:pt x="0" y="3119"/>
                  </a:cubicBezTo>
                  <a:lnTo>
                    <a:pt x="7702" y="3119"/>
                  </a:lnTo>
                  <a:lnTo>
                    <a:pt x="7702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237699" y="3831756"/>
              <a:ext cx="1959400" cy="1346021"/>
            </a:xfrm>
            <a:custGeom>
              <a:avLst/>
              <a:gdLst/>
              <a:ahLst/>
              <a:cxnLst/>
              <a:rect l="l" t="t" r="r" b="b"/>
              <a:pathLst>
                <a:path w="6071" h="3739" extrusionOk="0">
                  <a:moveTo>
                    <a:pt x="6071" y="0"/>
                  </a:moveTo>
                  <a:cubicBezTo>
                    <a:pt x="3630" y="505"/>
                    <a:pt x="1499" y="1859"/>
                    <a:pt x="0" y="3739"/>
                  </a:cubicBezTo>
                  <a:lnTo>
                    <a:pt x="6071" y="3739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802943" y="4060357"/>
              <a:ext cx="1393700" cy="1117424"/>
            </a:xfrm>
            <a:custGeom>
              <a:avLst/>
              <a:gdLst/>
              <a:ahLst/>
              <a:cxnLst/>
              <a:rect l="l" t="t" r="r" b="b"/>
              <a:pathLst>
                <a:path w="4400" h="3104" extrusionOk="0">
                  <a:moveTo>
                    <a:pt x="4400" y="0"/>
                  </a:moveTo>
                  <a:cubicBezTo>
                    <a:pt x="2605" y="515"/>
                    <a:pt x="1063" y="1625"/>
                    <a:pt x="0" y="3104"/>
                  </a:cubicBezTo>
                  <a:lnTo>
                    <a:pt x="4400" y="3104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0" y="-1"/>
            <a:ext cx="1992057" cy="1130702"/>
            <a:chOff x="0" y="-34275"/>
            <a:chExt cx="1992057" cy="1164952"/>
          </a:xfrm>
        </p:grpSpPr>
        <p:sp>
          <p:nvSpPr>
            <p:cNvPr id="37" name="Google Shape;37;p5"/>
            <p:cNvSpPr/>
            <p:nvPr/>
          </p:nvSpPr>
          <p:spPr>
            <a:xfrm>
              <a:off x="0" y="-34275"/>
              <a:ext cx="1992057" cy="1164952"/>
            </a:xfrm>
            <a:custGeom>
              <a:avLst/>
              <a:gdLst/>
              <a:ahLst/>
              <a:cxnLst/>
              <a:rect l="l" t="t" r="r" b="b"/>
              <a:pathLst>
                <a:path w="5681" h="3236" extrusionOk="0">
                  <a:moveTo>
                    <a:pt x="0" y="0"/>
                  </a:moveTo>
                  <a:lnTo>
                    <a:pt x="0" y="3236"/>
                  </a:lnTo>
                  <a:cubicBezTo>
                    <a:pt x="2156" y="2623"/>
                    <a:pt x="4096" y="1498"/>
                    <a:pt x="56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0" y="-34275"/>
              <a:ext cx="1664098" cy="569500"/>
            </a:xfrm>
            <a:custGeom>
              <a:avLst/>
              <a:gdLst/>
              <a:ahLst/>
              <a:cxnLst/>
              <a:rect l="l" t="t" r="r" b="b"/>
              <a:pathLst>
                <a:path w="4770" h="1582" extrusionOk="0">
                  <a:moveTo>
                    <a:pt x="0" y="1582"/>
                  </a:moveTo>
                  <a:cubicBezTo>
                    <a:pt x="1773" y="1533"/>
                    <a:pt x="3414" y="955"/>
                    <a:pt x="4770" y="0"/>
                  </a:cubicBezTo>
                  <a:lnTo>
                    <a:pt x="0" y="0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"/>
          <p:cNvGrpSpPr/>
          <p:nvPr/>
        </p:nvGrpSpPr>
        <p:grpSpPr>
          <a:xfrm>
            <a:off x="6424396" y="3831680"/>
            <a:ext cx="2719634" cy="1311725"/>
            <a:chOff x="6424391" y="3831750"/>
            <a:chExt cx="2719634" cy="1346050"/>
          </a:xfrm>
        </p:grpSpPr>
        <p:sp>
          <p:nvSpPr>
            <p:cNvPr id="40" name="Google Shape;40;p5"/>
            <p:cNvSpPr/>
            <p:nvPr/>
          </p:nvSpPr>
          <p:spPr>
            <a:xfrm>
              <a:off x="6424391" y="4054952"/>
              <a:ext cx="2719634" cy="1122848"/>
            </a:xfrm>
            <a:custGeom>
              <a:avLst/>
              <a:gdLst/>
              <a:ahLst/>
              <a:cxnLst/>
              <a:rect l="l" t="t" r="r" b="b"/>
              <a:pathLst>
                <a:path w="7702" h="3119" extrusionOk="0">
                  <a:moveTo>
                    <a:pt x="7702" y="3"/>
                  </a:moveTo>
                  <a:cubicBezTo>
                    <a:pt x="7623" y="1"/>
                    <a:pt x="7544" y="0"/>
                    <a:pt x="7465" y="0"/>
                  </a:cubicBezTo>
                  <a:cubicBezTo>
                    <a:pt x="4544" y="0"/>
                    <a:pt x="1902" y="1193"/>
                    <a:pt x="0" y="3119"/>
                  </a:cubicBezTo>
                  <a:lnTo>
                    <a:pt x="7702" y="3119"/>
                  </a:lnTo>
                  <a:lnTo>
                    <a:pt x="7702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7011550" y="3831750"/>
              <a:ext cx="2132454" cy="1346049"/>
            </a:xfrm>
            <a:custGeom>
              <a:avLst/>
              <a:gdLst/>
              <a:ahLst/>
              <a:cxnLst/>
              <a:rect l="l" t="t" r="r" b="b"/>
              <a:pathLst>
                <a:path w="6071" h="3739" extrusionOk="0">
                  <a:moveTo>
                    <a:pt x="6071" y="0"/>
                  </a:moveTo>
                  <a:cubicBezTo>
                    <a:pt x="3630" y="505"/>
                    <a:pt x="1499" y="1859"/>
                    <a:pt x="0" y="3739"/>
                  </a:cubicBezTo>
                  <a:lnTo>
                    <a:pt x="6071" y="3739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7613092" y="4060352"/>
              <a:ext cx="1530925" cy="1117448"/>
            </a:xfrm>
            <a:custGeom>
              <a:avLst/>
              <a:gdLst/>
              <a:ahLst/>
              <a:cxnLst/>
              <a:rect l="l" t="t" r="r" b="b"/>
              <a:pathLst>
                <a:path w="4400" h="3104" extrusionOk="0">
                  <a:moveTo>
                    <a:pt x="4400" y="0"/>
                  </a:moveTo>
                  <a:cubicBezTo>
                    <a:pt x="2605" y="515"/>
                    <a:pt x="1063" y="1625"/>
                    <a:pt x="0" y="3104"/>
                  </a:cubicBezTo>
                  <a:lnTo>
                    <a:pt x="4400" y="3104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976173" y="2671800"/>
            <a:ext cx="3077100" cy="1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171525" y="2671800"/>
            <a:ext cx="3077100" cy="1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4976175" y="2229600"/>
            <a:ext cx="3077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1171525" y="2229600"/>
            <a:ext cx="3077100" cy="5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0" y="4256450"/>
            <a:ext cx="3955930" cy="887051"/>
            <a:chOff x="76200" y="4027850"/>
            <a:chExt cx="3955930" cy="887051"/>
          </a:xfrm>
        </p:grpSpPr>
        <p:sp>
          <p:nvSpPr>
            <p:cNvPr id="51" name="Google Shape;51;p6"/>
            <p:cNvSpPr/>
            <p:nvPr/>
          </p:nvSpPr>
          <p:spPr>
            <a:xfrm>
              <a:off x="76200" y="4027850"/>
              <a:ext cx="3955930" cy="887050"/>
            </a:xfrm>
            <a:custGeom>
              <a:avLst/>
              <a:gdLst/>
              <a:ahLst/>
              <a:cxnLst/>
              <a:rect l="l" t="t" r="r" b="b"/>
              <a:pathLst>
                <a:path w="11093" h="3223" extrusionOk="0">
                  <a:moveTo>
                    <a:pt x="11093" y="3223"/>
                  </a:moveTo>
                  <a:cubicBezTo>
                    <a:pt x="8179" y="1191"/>
                    <a:pt x="4635" y="0"/>
                    <a:pt x="813" y="0"/>
                  </a:cubicBezTo>
                  <a:cubicBezTo>
                    <a:pt x="540" y="0"/>
                    <a:pt x="269" y="6"/>
                    <a:pt x="0" y="18"/>
                  </a:cubicBezTo>
                  <a:lnTo>
                    <a:pt x="0" y="3223"/>
                  </a:lnTo>
                  <a:lnTo>
                    <a:pt x="11093" y="32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6200" y="4168625"/>
              <a:ext cx="2884517" cy="746273"/>
            </a:xfrm>
            <a:custGeom>
              <a:avLst/>
              <a:gdLst/>
              <a:ahLst/>
              <a:cxnLst/>
              <a:rect l="l" t="t" r="r" b="b"/>
              <a:pathLst>
                <a:path w="8201" h="2843" extrusionOk="0">
                  <a:moveTo>
                    <a:pt x="8201" y="2843"/>
                  </a:moveTo>
                  <a:cubicBezTo>
                    <a:pt x="5802" y="1278"/>
                    <a:pt x="3008" y="269"/>
                    <a:pt x="0" y="0"/>
                  </a:cubicBezTo>
                  <a:lnTo>
                    <a:pt x="0" y="2843"/>
                  </a:lnTo>
                  <a:lnTo>
                    <a:pt x="8201" y="2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6200" y="4522050"/>
              <a:ext cx="1313002" cy="392851"/>
            </a:xfrm>
            <a:custGeom>
              <a:avLst/>
              <a:gdLst/>
              <a:ahLst/>
              <a:cxnLst/>
              <a:rect l="l" t="t" r="r" b="b"/>
              <a:pathLst>
                <a:path w="3959" h="1889" extrusionOk="0">
                  <a:moveTo>
                    <a:pt x="3959" y="1889"/>
                  </a:moveTo>
                  <a:cubicBezTo>
                    <a:pt x="2759" y="1065"/>
                    <a:pt x="1427" y="423"/>
                    <a:pt x="0" y="0"/>
                  </a:cubicBezTo>
                  <a:lnTo>
                    <a:pt x="0" y="1889"/>
                  </a:lnTo>
                  <a:lnTo>
                    <a:pt x="3959" y="18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6"/>
          <p:cNvSpPr/>
          <p:nvPr/>
        </p:nvSpPr>
        <p:spPr>
          <a:xfrm>
            <a:off x="7583075" y="0"/>
            <a:ext cx="1560925" cy="902574"/>
          </a:xfrm>
          <a:custGeom>
            <a:avLst/>
            <a:gdLst/>
            <a:ahLst/>
            <a:cxnLst/>
            <a:rect l="l" t="t" r="r" b="b"/>
            <a:pathLst>
              <a:path w="4631" h="2599" extrusionOk="0">
                <a:moveTo>
                  <a:pt x="4631" y="0"/>
                </a:moveTo>
                <a:lnTo>
                  <a:pt x="0" y="0"/>
                </a:lnTo>
                <a:cubicBezTo>
                  <a:pt x="1342" y="1150"/>
                  <a:pt x="2911" y="2041"/>
                  <a:pt x="4631" y="2599"/>
                </a:cubicBezTo>
                <a:lnTo>
                  <a:pt x="46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-166175" y="0"/>
            <a:ext cx="9310178" cy="5321917"/>
            <a:chOff x="193800" y="285575"/>
            <a:chExt cx="9310178" cy="5321917"/>
          </a:xfrm>
        </p:grpSpPr>
        <p:sp>
          <p:nvSpPr>
            <p:cNvPr id="57" name="Google Shape;57;p7"/>
            <p:cNvSpPr/>
            <p:nvPr/>
          </p:nvSpPr>
          <p:spPr>
            <a:xfrm>
              <a:off x="270000" y="1303300"/>
              <a:ext cx="9233968" cy="4304190"/>
            </a:xfrm>
            <a:custGeom>
              <a:avLst/>
              <a:gdLst/>
              <a:ahLst/>
              <a:cxnLst/>
              <a:rect l="l" t="t" r="r" b="b"/>
              <a:pathLst>
                <a:path w="25919" h="11956" extrusionOk="0">
                  <a:moveTo>
                    <a:pt x="25919" y="9295"/>
                  </a:moveTo>
                  <a:cubicBezTo>
                    <a:pt x="22641" y="3733"/>
                    <a:pt x="16588" y="0"/>
                    <a:pt x="9665" y="0"/>
                  </a:cubicBezTo>
                  <a:cubicBezTo>
                    <a:pt x="6132" y="0"/>
                    <a:pt x="2826" y="972"/>
                    <a:pt x="0" y="2663"/>
                  </a:cubicBezTo>
                  <a:lnTo>
                    <a:pt x="0" y="11956"/>
                  </a:lnTo>
                  <a:lnTo>
                    <a:pt x="25919" y="11956"/>
                  </a:lnTo>
                  <a:lnTo>
                    <a:pt x="25919" y="9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8273525" y="285575"/>
              <a:ext cx="1230453" cy="497074"/>
            </a:xfrm>
            <a:custGeom>
              <a:avLst/>
              <a:gdLst/>
              <a:ahLst/>
              <a:cxnLst/>
              <a:rect l="l" t="t" r="r" b="b"/>
              <a:pathLst>
                <a:path w="3687" h="1539" extrusionOk="0">
                  <a:moveTo>
                    <a:pt x="0" y="0"/>
                  </a:moveTo>
                  <a:cubicBezTo>
                    <a:pt x="621" y="928"/>
                    <a:pt x="1679" y="1539"/>
                    <a:pt x="2880" y="1539"/>
                  </a:cubicBezTo>
                  <a:cubicBezTo>
                    <a:pt x="3158" y="1539"/>
                    <a:pt x="3428" y="1506"/>
                    <a:pt x="3687" y="1444"/>
                  </a:cubicBezTo>
                  <a:lnTo>
                    <a:pt x="3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93800" y="683838"/>
              <a:ext cx="8716911" cy="4923635"/>
            </a:xfrm>
            <a:custGeom>
              <a:avLst/>
              <a:gdLst/>
              <a:ahLst/>
              <a:cxnLst/>
              <a:rect l="l" t="t" r="r" b="b"/>
              <a:pathLst>
                <a:path w="23667" h="13368" extrusionOk="0">
                  <a:moveTo>
                    <a:pt x="23667" y="13368"/>
                  </a:moveTo>
                  <a:cubicBezTo>
                    <a:pt x="21318" y="5631"/>
                    <a:pt x="14128" y="0"/>
                    <a:pt x="5624" y="0"/>
                  </a:cubicBezTo>
                  <a:cubicBezTo>
                    <a:pt x="3665" y="0"/>
                    <a:pt x="1777" y="298"/>
                    <a:pt x="0" y="853"/>
                  </a:cubicBezTo>
                  <a:lnTo>
                    <a:pt x="0" y="13368"/>
                  </a:lnTo>
                  <a:lnTo>
                    <a:pt x="23667" y="133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93800" y="285575"/>
              <a:ext cx="7574030" cy="5321917"/>
            </a:xfrm>
            <a:custGeom>
              <a:avLst/>
              <a:gdLst/>
              <a:ahLst/>
              <a:cxnLst/>
              <a:rect l="l" t="t" r="r" b="b"/>
              <a:pathLst>
                <a:path w="20564" h="14604" extrusionOk="0">
                  <a:moveTo>
                    <a:pt x="20564" y="14604"/>
                  </a:moveTo>
                  <a:cubicBezTo>
                    <a:pt x="20481" y="7817"/>
                    <a:pt x="16072" y="2074"/>
                    <a:pt x="9967" y="0"/>
                  </a:cubicBezTo>
                  <a:lnTo>
                    <a:pt x="0" y="0"/>
                  </a:lnTo>
                  <a:lnTo>
                    <a:pt x="0" y="14604"/>
                  </a:lnTo>
                  <a:lnTo>
                    <a:pt x="20564" y="146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720000" y="1064500"/>
            <a:ext cx="4251300" cy="3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pic" idx="2"/>
          </p:nvPr>
        </p:nvSpPr>
        <p:spPr>
          <a:xfrm>
            <a:off x="5190650" y="1103625"/>
            <a:ext cx="3151500" cy="3120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 flipH="1">
            <a:off x="5189101" y="4256453"/>
            <a:ext cx="4109624" cy="1194025"/>
            <a:chOff x="-77500" y="4027853"/>
            <a:chExt cx="4109624" cy="1194025"/>
          </a:xfrm>
        </p:grpSpPr>
        <p:sp>
          <p:nvSpPr>
            <p:cNvPr id="67" name="Google Shape;67;p8"/>
            <p:cNvSpPr/>
            <p:nvPr/>
          </p:nvSpPr>
          <p:spPr>
            <a:xfrm>
              <a:off x="-77500" y="4027853"/>
              <a:ext cx="4109624" cy="1194025"/>
            </a:xfrm>
            <a:custGeom>
              <a:avLst/>
              <a:gdLst/>
              <a:ahLst/>
              <a:cxnLst/>
              <a:rect l="l" t="t" r="r" b="b"/>
              <a:pathLst>
                <a:path w="11093" h="3223" extrusionOk="0">
                  <a:moveTo>
                    <a:pt x="11093" y="3223"/>
                  </a:moveTo>
                  <a:cubicBezTo>
                    <a:pt x="8179" y="1191"/>
                    <a:pt x="4635" y="0"/>
                    <a:pt x="813" y="0"/>
                  </a:cubicBezTo>
                  <a:cubicBezTo>
                    <a:pt x="540" y="0"/>
                    <a:pt x="269" y="6"/>
                    <a:pt x="0" y="18"/>
                  </a:cubicBezTo>
                  <a:lnTo>
                    <a:pt x="0" y="3223"/>
                  </a:lnTo>
                  <a:lnTo>
                    <a:pt x="11093" y="32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-77500" y="4168631"/>
              <a:ext cx="3038224" cy="1053246"/>
            </a:xfrm>
            <a:custGeom>
              <a:avLst/>
              <a:gdLst/>
              <a:ahLst/>
              <a:cxnLst/>
              <a:rect l="l" t="t" r="r" b="b"/>
              <a:pathLst>
                <a:path w="8201" h="2843" extrusionOk="0">
                  <a:moveTo>
                    <a:pt x="8201" y="2843"/>
                  </a:moveTo>
                  <a:cubicBezTo>
                    <a:pt x="5802" y="1278"/>
                    <a:pt x="3008" y="269"/>
                    <a:pt x="0" y="0"/>
                  </a:cubicBezTo>
                  <a:lnTo>
                    <a:pt x="0" y="2843"/>
                  </a:lnTo>
                  <a:lnTo>
                    <a:pt x="8201" y="2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-77500" y="4522059"/>
              <a:ext cx="1466691" cy="699818"/>
            </a:xfrm>
            <a:custGeom>
              <a:avLst/>
              <a:gdLst/>
              <a:ahLst/>
              <a:cxnLst/>
              <a:rect l="l" t="t" r="r" b="b"/>
              <a:pathLst>
                <a:path w="3959" h="1889" extrusionOk="0">
                  <a:moveTo>
                    <a:pt x="3959" y="1889"/>
                  </a:moveTo>
                  <a:cubicBezTo>
                    <a:pt x="2759" y="1065"/>
                    <a:pt x="1427" y="423"/>
                    <a:pt x="0" y="0"/>
                  </a:cubicBezTo>
                  <a:lnTo>
                    <a:pt x="0" y="1889"/>
                  </a:lnTo>
                  <a:lnTo>
                    <a:pt x="3959" y="18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8"/>
          <p:cNvSpPr/>
          <p:nvPr/>
        </p:nvSpPr>
        <p:spPr>
          <a:xfrm flipH="1">
            <a:off x="-153700" y="-60275"/>
            <a:ext cx="1715647" cy="962852"/>
          </a:xfrm>
          <a:custGeom>
            <a:avLst/>
            <a:gdLst/>
            <a:ahLst/>
            <a:cxnLst/>
            <a:rect l="l" t="t" r="r" b="b"/>
            <a:pathLst>
              <a:path w="4631" h="2599" extrusionOk="0">
                <a:moveTo>
                  <a:pt x="4631" y="0"/>
                </a:moveTo>
                <a:lnTo>
                  <a:pt x="0" y="0"/>
                </a:lnTo>
                <a:cubicBezTo>
                  <a:pt x="1342" y="1150"/>
                  <a:pt x="2911" y="2041"/>
                  <a:pt x="4631" y="2599"/>
                </a:cubicBezTo>
                <a:lnTo>
                  <a:pt x="46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 flipH="1">
            <a:off x="7253565" y="-34287"/>
            <a:ext cx="2045160" cy="1164960"/>
            <a:chOff x="-53100" y="-34287"/>
            <a:chExt cx="2045160" cy="1164960"/>
          </a:xfrm>
        </p:grpSpPr>
        <p:sp>
          <p:nvSpPr>
            <p:cNvPr id="75" name="Google Shape;75;p9"/>
            <p:cNvSpPr/>
            <p:nvPr/>
          </p:nvSpPr>
          <p:spPr>
            <a:xfrm>
              <a:off x="-53100" y="-34287"/>
              <a:ext cx="2045160" cy="1164960"/>
            </a:xfrm>
            <a:custGeom>
              <a:avLst/>
              <a:gdLst/>
              <a:ahLst/>
              <a:cxnLst/>
              <a:rect l="l" t="t" r="r" b="b"/>
              <a:pathLst>
                <a:path w="5681" h="3236" extrusionOk="0">
                  <a:moveTo>
                    <a:pt x="0" y="0"/>
                  </a:moveTo>
                  <a:lnTo>
                    <a:pt x="0" y="3236"/>
                  </a:lnTo>
                  <a:cubicBezTo>
                    <a:pt x="2156" y="2623"/>
                    <a:pt x="4096" y="1498"/>
                    <a:pt x="56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-53100" y="-34287"/>
              <a:ext cx="1717200" cy="569520"/>
            </a:xfrm>
            <a:custGeom>
              <a:avLst/>
              <a:gdLst/>
              <a:ahLst/>
              <a:cxnLst/>
              <a:rect l="l" t="t" r="r" b="b"/>
              <a:pathLst>
                <a:path w="4770" h="1582" extrusionOk="0">
                  <a:moveTo>
                    <a:pt x="0" y="1582"/>
                  </a:moveTo>
                  <a:cubicBezTo>
                    <a:pt x="1773" y="1533"/>
                    <a:pt x="3414" y="955"/>
                    <a:pt x="4770" y="0"/>
                  </a:cubicBezTo>
                  <a:lnTo>
                    <a:pt x="0" y="0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53100" y="4256453"/>
            <a:ext cx="4109624" cy="1194025"/>
            <a:chOff x="-77500" y="4027853"/>
            <a:chExt cx="4109624" cy="1194025"/>
          </a:xfrm>
        </p:grpSpPr>
        <p:sp>
          <p:nvSpPr>
            <p:cNvPr id="78" name="Google Shape;78;p9"/>
            <p:cNvSpPr/>
            <p:nvPr/>
          </p:nvSpPr>
          <p:spPr>
            <a:xfrm>
              <a:off x="-77500" y="4027853"/>
              <a:ext cx="4109624" cy="1194025"/>
            </a:xfrm>
            <a:custGeom>
              <a:avLst/>
              <a:gdLst/>
              <a:ahLst/>
              <a:cxnLst/>
              <a:rect l="l" t="t" r="r" b="b"/>
              <a:pathLst>
                <a:path w="11093" h="3223" extrusionOk="0">
                  <a:moveTo>
                    <a:pt x="11093" y="3223"/>
                  </a:moveTo>
                  <a:cubicBezTo>
                    <a:pt x="8179" y="1191"/>
                    <a:pt x="4635" y="0"/>
                    <a:pt x="813" y="0"/>
                  </a:cubicBezTo>
                  <a:cubicBezTo>
                    <a:pt x="540" y="0"/>
                    <a:pt x="269" y="6"/>
                    <a:pt x="0" y="18"/>
                  </a:cubicBezTo>
                  <a:lnTo>
                    <a:pt x="0" y="3223"/>
                  </a:lnTo>
                  <a:lnTo>
                    <a:pt x="11093" y="32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77500" y="4168631"/>
              <a:ext cx="3038224" cy="1053246"/>
            </a:xfrm>
            <a:custGeom>
              <a:avLst/>
              <a:gdLst/>
              <a:ahLst/>
              <a:cxnLst/>
              <a:rect l="l" t="t" r="r" b="b"/>
              <a:pathLst>
                <a:path w="8201" h="2843" extrusionOk="0">
                  <a:moveTo>
                    <a:pt x="8201" y="2843"/>
                  </a:moveTo>
                  <a:cubicBezTo>
                    <a:pt x="5802" y="1278"/>
                    <a:pt x="3008" y="269"/>
                    <a:pt x="0" y="0"/>
                  </a:cubicBezTo>
                  <a:lnTo>
                    <a:pt x="0" y="2843"/>
                  </a:lnTo>
                  <a:lnTo>
                    <a:pt x="8201" y="28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-77500" y="4522059"/>
              <a:ext cx="1466691" cy="699818"/>
            </a:xfrm>
            <a:custGeom>
              <a:avLst/>
              <a:gdLst/>
              <a:ahLst/>
              <a:cxnLst/>
              <a:rect l="l" t="t" r="r" b="b"/>
              <a:pathLst>
                <a:path w="3959" h="1889" extrusionOk="0">
                  <a:moveTo>
                    <a:pt x="3959" y="1889"/>
                  </a:moveTo>
                  <a:cubicBezTo>
                    <a:pt x="2759" y="1065"/>
                    <a:pt x="1427" y="423"/>
                    <a:pt x="0" y="0"/>
                  </a:cubicBezTo>
                  <a:lnTo>
                    <a:pt x="0" y="1889"/>
                  </a:lnTo>
                  <a:lnTo>
                    <a:pt x="3959" y="18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720000" y="4089025"/>
            <a:ext cx="7704000" cy="498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●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○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■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●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○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■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●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haya Libre"/>
              <a:buChar char="○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haya Libre"/>
              <a:buChar char="■"/>
              <a:defRPr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Yellow Abstract Marketing Theme by Slidesgo">
  <a:themeElements>
    <a:clrScheme name="Custom 7">
      <a:dk1>
        <a:srgbClr val="353843"/>
      </a:dk1>
      <a:lt1>
        <a:srgbClr val="FABF11"/>
      </a:lt1>
      <a:dk2>
        <a:srgbClr val="CDCCCD"/>
      </a:dk2>
      <a:lt2>
        <a:srgbClr val="E8E8E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Nunito Light</vt:lpstr>
      <vt:lpstr>Montserrat ExtraBold</vt:lpstr>
      <vt:lpstr>Bebas Neue</vt:lpstr>
      <vt:lpstr>Arial</vt:lpstr>
      <vt:lpstr>Abhaya Libre</vt:lpstr>
      <vt:lpstr>Yellow Abstract Marketing Theme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Christopher Queen</cp:lastModifiedBy>
  <cp:revision>5</cp:revision>
  <dcterms:modified xsi:type="dcterms:W3CDTF">2024-11-19T07:10:56Z</dcterms:modified>
</cp:coreProperties>
</file>