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embeddedFontLst>
    <p:embeddedFont>
      <p:font typeface="Tahoma"/>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Tahoma-regular.fntdata"/><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Tahoma-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notes"/>
          <p:cNvSpPr txBox="1"/>
          <p:nvPr/>
        </p:nvSpPr>
        <p:spPr>
          <a:xfrm>
            <a:off x="3941762" y="8843962"/>
            <a:ext cx="3013075" cy="465137"/>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01" name="Google Shape;101;p1:notes"/>
          <p:cNvSpPr/>
          <p:nvPr>
            <p:ph idx="2" type="sldImg"/>
          </p:nvPr>
        </p:nvSpPr>
        <p:spPr>
          <a:xfrm>
            <a:off x="1116012" y="703262"/>
            <a:ext cx="4630737" cy="3473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02" name="Google Shape;102;p1:notes"/>
          <p:cNvSpPr txBox="1"/>
          <p:nvPr>
            <p:ph idx="1" type="body"/>
          </p:nvPr>
        </p:nvSpPr>
        <p:spPr>
          <a:xfrm>
            <a:off x="914400" y="4416425"/>
            <a:ext cx="5029200" cy="4184650"/>
          </a:xfrm>
          <a:prstGeom prst="rect">
            <a:avLst/>
          </a:prstGeom>
          <a:noFill/>
          <a:ln>
            <a:noFill/>
          </a:ln>
        </p:spPr>
        <p:txBody>
          <a:bodyPr anchorCtr="0" anchor="t" bIns="43650" lIns="87325" spcFirstLastPara="1" rIns="87325" wrap="square" tIns="43650">
            <a:noAutofit/>
          </a:bodyPr>
          <a:lstStyle/>
          <a:p>
            <a:pPr indent="0" lvl="0" marL="0" rtl="0" algn="l">
              <a:lnSpc>
                <a:spcPct val="100000"/>
              </a:lnSpc>
              <a:spcBef>
                <a:spcPts val="0"/>
              </a:spcBef>
              <a:spcAft>
                <a:spcPts val="0"/>
              </a:spcAft>
              <a:buClr>
                <a:schemeClr val="dk1"/>
              </a:buClr>
              <a:buSzPts val="1400"/>
              <a:buFont typeface="Calibri"/>
              <a:buNone/>
            </a:pPr>
            <a:r>
              <a:t/>
            </a:r>
            <a:endParaRPr sz="1200">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0:notes"/>
          <p:cNvSpPr txBox="1"/>
          <p:nvPr>
            <p:ph idx="1" type="body"/>
          </p:nvPr>
        </p:nvSpPr>
        <p:spPr>
          <a:xfrm>
            <a:off x="927100" y="4422775"/>
            <a:ext cx="5100637" cy="4187825"/>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Clr>
                <a:schemeClr val="dk1"/>
              </a:buClr>
              <a:buSzPts val="1400"/>
              <a:buFont typeface="Calibri"/>
              <a:buNone/>
            </a:pPr>
            <a:r>
              <a:t/>
            </a:r>
            <a:endParaRPr sz="1200">
              <a:solidFill>
                <a:schemeClr val="dk1"/>
              </a:solidFill>
              <a:latin typeface="Calibri"/>
              <a:ea typeface="Calibri"/>
              <a:cs typeface="Calibri"/>
              <a:sym typeface="Calibri"/>
            </a:endParaRPr>
          </a:p>
        </p:txBody>
      </p:sp>
      <p:sp>
        <p:nvSpPr>
          <p:cNvPr id="176" name="Google Shape;176;p10:notes"/>
          <p:cNvSpPr/>
          <p:nvPr>
            <p:ph idx="2" type="sldImg"/>
          </p:nvPr>
        </p:nvSpPr>
        <p:spPr>
          <a:xfrm>
            <a:off x="1149350" y="696912"/>
            <a:ext cx="4656137" cy="3492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1:notes"/>
          <p:cNvSpPr txBox="1"/>
          <p:nvPr>
            <p:ph idx="1" type="body"/>
          </p:nvPr>
        </p:nvSpPr>
        <p:spPr>
          <a:xfrm>
            <a:off x="927100" y="4422775"/>
            <a:ext cx="5100637" cy="4187825"/>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Clr>
                <a:schemeClr val="dk1"/>
              </a:buClr>
              <a:buSzPts val="1400"/>
              <a:buFont typeface="Calibri"/>
              <a:buNone/>
            </a:pPr>
            <a:r>
              <a:t/>
            </a:r>
            <a:endParaRPr sz="1200">
              <a:solidFill>
                <a:schemeClr val="dk1"/>
              </a:solidFill>
              <a:latin typeface="Calibri"/>
              <a:ea typeface="Calibri"/>
              <a:cs typeface="Calibri"/>
              <a:sym typeface="Calibri"/>
            </a:endParaRPr>
          </a:p>
        </p:txBody>
      </p:sp>
      <p:sp>
        <p:nvSpPr>
          <p:cNvPr id="183" name="Google Shape;183;p11:notes"/>
          <p:cNvSpPr/>
          <p:nvPr>
            <p:ph idx="2" type="sldImg"/>
          </p:nvPr>
        </p:nvSpPr>
        <p:spPr>
          <a:xfrm>
            <a:off x="1149350" y="696912"/>
            <a:ext cx="4656137" cy="3492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2:notes"/>
          <p:cNvSpPr txBox="1"/>
          <p:nvPr>
            <p:ph idx="1" type="body"/>
          </p:nvPr>
        </p:nvSpPr>
        <p:spPr>
          <a:xfrm>
            <a:off x="927100" y="4422775"/>
            <a:ext cx="5100637" cy="4187825"/>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Clr>
                <a:schemeClr val="dk1"/>
              </a:buClr>
              <a:buSzPts val="1400"/>
              <a:buFont typeface="Calibri"/>
              <a:buNone/>
            </a:pPr>
            <a:r>
              <a:t/>
            </a:r>
            <a:endParaRPr sz="1200">
              <a:solidFill>
                <a:schemeClr val="dk1"/>
              </a:solidFill>
              <a:latin typeface="Calibri"/>
              <a:ea typeface="Calibri"/>
              <a:cs typeface="Calibri"/>
              <a:sym typeface="Calibri"/>
            </a:endParaRPr>
          </a:p>
        </p:txBody>
      </p:sp>
      <p:sp>
        <p:nvSpPr>
          <p:cNvPr id="192" name="Google Shape;192;p12:notes"/>
          <p:cNvSpPr/>
          <p:nvPr>
            <p:ph idx="2" type="sldImg"/>
          </p:nvPr>
        </p:nvSpPr>
        <p:spPr>
          <a:xfrm>
            <a:off x="1149350" y="696912"/>
            <a:ext cx="4656137" cy="3492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txBox="1"/>
          <p:nvPr/>
        </p:nvSpPr>
        <p:spPr>
          <a:xfrm>
            <a:off x="3941762" y="8843962"/>
            <a:ext cx="3013200" cy="46500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09" name="Google Shape;109;p2:notes"/>
          <p:cNvSpPr/>
          <p:nvPr>
            <p:ph idx="2" type="sldImg"/>
          </p:nvPr>
        </p:nvSpPr>
        <p:spPr>
          <a:xfrm>
            <a:off x="1116012" y="703262"/>
            <a:ext cx="4630800" cy="3473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10" name="Google Shape;110;p2:notes"/>
          <p:cNvSpPr txBox="1"/>
          <p:nvPr>
            <p:ph idx="1" type="body"/>
          </p:nvPr>
        </p:nvSpPr>
        <p:spPr>
          <a:xfrm>
            <a:off x="914400" y="4416425"/>
            <a:ext cx="5029200" cy="4184700"/>
          </a:xfrm>
          <a:prstGeom prst="rect">
            <a:avLst/>
          </a:prstGeom>
          <a:noFill/>
          <a:ln>
            <a:noFill/>
          </a:ln>
        </p:spPr>
        <p:txBody>
          <a:bodyPr anchorCtr="0" anchor="t" bIns="43650" lIns="87325" spcFirstLastPara="1" rIns="87325" wrap="square" tIns="43650">
            <a:noAutofit/>
          </a:bodyPr>
          <a:lstStyle/>
          <a:p>
            <a:pPr indent="0" lvl="0" marL="0" rtl="0" algn="l">
              <a:lnSpc>
                <a:spcPct val="100000"/>
              </a:lnSpc>
              <a:spcBef>
                <a:spcPts val="0"/>
              </a:spcBef>
              <a:spcAft>
                <a:spcPts val="0"/>
              </a:spcAft>
              <a:buClr>
                <a:schemeClr val="dk1"/>
              </a:buClr>
              <a:buSzPts val="1400"/>
              <a:buFont typeface="Calibri"/>
              <a:buNone/>
            </a:pPr>
            <a:r>
              <a:t/>
            </a:r>
            <a:endParaRPr sz="12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3:notes"/>
          <p:cNvSpPr txBox="1"/>
          <p:nvPr/>
        </p:nvSpPr>
        <p:spPr>
          <a:xfrm>
            <a:off x="3941762" y="8843962"/>
            <a:ext cx="3013075" cy="465137"/>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18" name="Google Shape;118;p3:notes"/>
          <p:cNvSpPr/>
          <p:nvPr>
            <p:ph idx="2" type="sldImg"/>
          </p:nvPr>
        </p:nvSpPr>
        <p:spPr>
          <a:xfrm>
            <a:off x="1116012" y="703262"/>
            <a:ext cx="4630737" cy="3473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19" name="Google Shape;119;p3:notes"/>
          <p:cNvSpPr txBox="1"/>
          <p:nvPr>
            <p:ph idx="1" type="body"/>
          </p:nvPr>
        </p:nvSpPr>
        <p:spPr>
          <a:xfrm>
            <a:off x="914400" y="4416425"/>
            <a:ext cx="5029200" cy="4184650"/>
          </a:xfrm>
          <a:prstGeom prst="rect">
            <a:avLst/>
          </a:prstGeom>
          <a:noFill/>
          <a:ln>
            <a:noFill/>
          </a:ln>
        </p:spPr>
        <p:txBody>
          <a:bodyPr anchorCtr="0" anchor="t" bIns="43650" lIns="87325" spcFirstLastPara="1" rIns="87325" wrap="square" tIns="43650">
            <a:noAutofit/>
          </a:bodyPr>
          <a:lstStyle/>
          <a:p>
            <a:pPr indent="0" lvl="0" marL="0" rtl="0" algn="l">
              <a:lnSpc>
                <a:spcPct val="100000"/>
              </a:lnSpc>
              <a:spcBef>
                <a:spcPts val="0"/>
              </a:spcBef>
              <a:spcAft>
                <a:spcPts val="0"/>
              </a:spcAft>
              <a:buClr>
                <a:schemeClr val="dk1"/>
              </a:buClr>
              <a:buSzPts val="1400"/>
              <a:buFont typeface="Calibri"/>
              <a:buNone/>
            </a:pPr>
            <a:r>
              <a:t/>
            </a:r>
            <a:endParaRPr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txBox="1"/>
          <p:nvPr/>
        </p:nvSpPr>
        <p:spPr>
          <a:xfrm>
            <a:off x="3941762" y="8843962"/>
            <a:ext cx="3013075" cy="465137"/>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26" name="Google Shape;126;p4:notes"/>
          <p:cNvSpPr/>
          <p:nvPr>
            <p:ph idx="2" type="sldImg"/>
          </p:nvPr>
        </p:nvSpPr>
        <p:spPr>
          <a:xfrm>
            <a:off x="1116012" y="703262"/>
            <a:ext cx="4630737" cy="3473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27" name="Google Shape;127;p4:notes"/>
          <p:cNvSpPr txBox="1"/>
          <p:nvPr>
            <p:ph idx="1" type="body"/>
          </p:nvPr>
        </p:nvSpPr>
        <p:spPr>
          <a:xfrm>
            <a:off x="914400" y="4416425"/>
            <a:ext cx="5029200" cy="4184650"/>
          </a:xfrm>
          <a:prstGeom prst="rect">
            <a:avLst/>
          </a:prstGeom>
          <a:noFill/>
          <a:ln>
            <a:noFill/>
          </a:ln>
        </p:spPr>
        <p:txBody>
          <a:bodyPr anchorCtr="0" anchor="t" bIns="43650" lIns="87325" spcFirstLastPara="1" rIns="87325" wrap="square" tIns="43650">
            <a:noAutofit/>
          </a:bodyPr>
          <a:lstStyle/>
          <a:p>
            <a:pPr indent="0" lvl="0" marL="0" rtl="0" algn="l">
              <a:lnSpc>
                <a:spcPct val="100000"/>
              </a:lnSpc>
              <a:spcBef>
                <a:spcPts val="0"/>
              </a:spcBef>
              <a:spcAft>
                <a:spcPts val="0"/>
              </a:spcAft>
              <a:buClr>
                <a:schemeClr val="dk1"/>
              </a:buClr>
              <a:buSzPts val="1400"/>
              <a:buFont typeface="Calibri"/>
              <a:buNone/>
            </a:pPr>
            <a:r>
              <a:t/>
            </a:r>
            <a:endParaRPr sz="12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5:notes"/>
          <p:cNvSpPr txBox="1"/>
          <p:nvPr>
            <p:ph idx="1" type="body"/>
          </p:nvPr>
        </p:nvSpPr>
        <p:spPr>
          <a:xfrm>
            <a:off x="927100" y="4422775"/>
            <a:ext cx="5100637" cy="4187825"/>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Clr>
                <a:schemeClr val="dk1"/>
              </a:buClr>
              <a:buSzPts val="1400"/>
              <a:buFont typeface="Calibri"/>
              <a:buNone/>
            </a:pPr>
            <a:r>
              <a:t/>
            </a:r>
            <a:endParaRPr sz="1200">
              <a:solidFill>
                <a:schemeClr val="dk1"/>
              </a:solidFill>
              <a:latin typeface="Calibri"/>
              <a:ea typeface="Calibri"/>
              <a:cs typeface="Calibri"/>
              <a:sym typeface="Calibri"/>
            </a:endParaRPr>
          </a:p>
        </p:txBody>
      </p:sp>
      <p:sp>
        <p:nvSpPr>
          <p:cNvPr id="136" name="Google Shape;136;p5:notes"/>
          <p:cNvSpPr/>
          <p:nvPr>
            <p:ph idx="2" type="sldImg"/>
          </p:nvPr>
        </p:nvSpPr>
        <p:spPr>
          <a:xfrm>
            <a:off x="1149350" y="696912"/>
            <a:ext cx="4656137" cy="3492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txBox="1"/>
          <p:nvPr>
            <p:ph idx="1" type="body"/>
          </p:nvPr>
        </p:nvSpPr>
        <p:spPr>
          <a:xfrm>
            <a:off x="927100" y="4422775"/>
            <a:ext cx="5100637" cy="4187825"/>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Clr>
                <a:schemeClr val="dk1"/>
              </a:buClr>
              <a:buSzPts val="1400"/>
              <a:buFont typeface="Calibri"/>
              <a:buNone/>
            </a:pPr>
            <a:r>
              <a:t/>
            </a:r>
            <a:endParaRPr sz="1200">
              <a:solidFill>
                <a:schemeClr val="dk1"/>
              </a:solidFill>
              <a:latin typeface="Calibri"/>
              <a:ea typeface="Calibri"/>
              <a:cs typeface="Calibri"/>
              <a:sym typeface="Calibri"/>
            </a:endParaRPr>
          </a:p>
        </p:txBody>
      </p:sp>
      <p:sp>
        <p:nvSpPr>
          <p:cNvPr id="144" name="Google Shape;144;p6:notes"/>
          <p:cNvSpPr/>
          <p:nvPr>
            <p:ph idx="2" type="sldImg"/>
          </p:nvPr>
        </p:nvSpPr>
        <p:spPr>
          <a:xfrm>
            <a:off x="1149350" y="696912"/>
            <a:ext cx="4656137" cy="3492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7:notes"/>
          <p:cNvSpPr/>
          <p:nvPr>
            <p:ph idx="2" type="sldImg"/>
          </p:nvPr>
        </p:nvSpPr>
        <p:spPr>
          <a:xfrm>
            <a:off x="1149350" y="696912"/>
            <a:ext cx="4656000" cy="3492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p7:notes"/>
          <p:cNvSpPr txBox="1"/>
          <p:nvPr>
            <p:ph idx="1" type="body"/>
          </p:nvPr>
        </p:nvSpPr>
        <p:spPr>
          <a:xfrm>
            <a:off x="927100" y="4422775"/>
            <a:ext cx="5100600" cy="4187700"/>
          </a:xfrm>
          <a:prstGeom prst="rect">
            <a:avLst/>
          </a:prstGeom>
          <a:noFill/>
          <a:ln>
            <a:noFill/>
          </a:ln>
        </p:spPr>
        <p:txBody>
          <a:bodyPr anchorCtr="0" anchor="t" bIns="46575" lIns="93150" spcFirstLastPara="1" rIns="93150" wrap="square" tIns="46575">
            <a:noAutofit/>
          </a:bodyPr>
          <a:lstStyle/>
          <a:p>
            <a:pPr indent="0" lvl="0" marL="0" rtl="0" algn="l">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p:txBody>
      </p:sp>
      <p:sp>
        <p:nvSpPr>
          <p:cNvPr id="152" name="Google Shape;152;p7:notes"/>
          <p:cNvSpPr txBox="1"/>
          <p:nvPr>
            <p:ph idx="12" type="sldNum"/>
          </p:nvPr>
        </p:nvSpPr>
        <p:spPr>
          <a:xfrm>
            <a:off x="3941762" y="8843962"/>
            <a:ext cx="3013200" cy="465000"/>
          </a:xfrm>
          <a:prstGeom prst="rect">
            <a:avLst/>
          </a:prstGeom>
          <a:noFill/>
          <a:ln>
            <a:noFill/>
          </a:ln>
        </p:spPr>
        <p:txBody>
          <a:bodyPr anchorCtr="0" anchor="b" bIns="46575" lIns="93150" spcFirstLastPara="1" rIns="93150" wrap="square" tIns="46575">
            <a:noAutofit/>
          </a:bodyPr>
          <a:lstStyle/>
          <a:p>
            <a:pPr indent="0" lvl="0" marL="0" rtl="0" algn="r">
              <a:spcBef>
                <a:spcPts val="0"/>
              </a:spcBef>
              <a:spcAft>
                <a:spcPts val="0"/>
              </a:spcAft>
              <a:buClr>
                <a:srgbClr val="000000"/>
              </a:buClr>
              <a:buSzPts val="1200"/>
              <a:buFont typeface="Times New Roman"/>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8:notes"/>
          <p:cNvSpPr/>
          <p:nvPr>
            <p:ph idx="2" type="sldImg"/>
          </p:nvPr>
        </p:nvSpPr>
        <p:spPr>
          <a:xfrm>
            <a:off x="1149350" y="696912"/>
            <a:ext cx="4656000" cy="3492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p8:notes"/>
          <p:cNvSpPr txBox="1"/>
          <p:nvPr>
            <p:ph idx="1" type="body"/>
          </p:nvPr>
        </p:nvSpPr>
        <p:spPr>
          <a:xfrm>
            <a:off x="927100" y="4422775"/>
            <a:ext cx="5100600" cy="4187700"/>
          </a:xfrm>
          <a:prstGeom prst="rect">
            <a:avLst/>
          </a:prstGeom>
          <a:noFill/>
          <a:ln>
            <a:noFill/>
          </a:ln>
        </p:spPr>
        <p:txBody>
          <a:bodyPr anchorCtr="0" anchor="t" bIns="46575" lIns="93150" spcFirstLastPara="1" rIns="93150" wrap="square" tIns="46575">
            <a:noAutofit/>
          </a:bodyPr>
          <a:lstStyle/>
          <a:p>
            <a:pPr indent="0" lvl="0" marL="0" rtl="0" algn="l">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p:txBody>
      </p:sp>
      <p:sp>
        <p:nvSpPr>
          <p:cNvPr id="161" name="Google Shape;161;p8:notes"/>
          <p:cNvSpPr txBox="1"/>
          <p:nvPr>
            <p:ph idx="12" type="sldNum"/>
          </p:nvPr>
        </p:nvSpPr>
        <p:spPr>
          <a:xfrm>
            <a:off x="3941762" y="8843962"/>
            <a:ext cx="3013200" cy="465000"/>
          </a:xfrm>
          <a:prstGeom prst="rect">
            <a:avLst/>
          </a:prstGeom>
          <a:noFill/>
          <a:ln>
            <a:noFill/>
          </a:ln>
        </p:spPr>
        <p:txBody>
          <a:bodyPr anchorCtr="0" anchor="b" bIns="46575" lIns="93150" spcFirstLastPara="1" rIns="93150" wrap="square" tIns="46575">
            <a:noAutofit/>
          </a:bodyPr>
          <a:lstStyle/>
          <a:p>
            <a:pPr indent="0" lvl="0" marL="0" rtl="0" algn="r">
              <a:spcBef>
                <a:spcPts val="0"/>
              </a:spcBef>
              <a:spcAft>
                <a:spcPts val="0"/>
              </a:spcAft>
              <a:buClr>
                <a:srgbClr val="000000"/>
              </a:buClr>
              <a:buSzPts val="1200"/>
              <a:buFont typeface="Times New Roman"/>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9:notes"/>
          <p:cNvSpPr txBox="1"/>
          <p:nvPr>
            <p:ph idx="1" type="body"/>
          </p:nvPr>
        </p:nvSpPr>
        <p:spPr>
          <a:xfrm>
            <a:off x="927100" y="4422775"/>
            <a:ext cx="5100637" cy="4187825"/>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Clr>
                <a:schemeClr val="dk1"/>
              </a:buClr>
              <a:buSzPts val="1400"/>
              <a:buFont typeface="Calibri"/>
              <a:buNone/>
            </a:pPr>
            <a:r>
              <a:t/>
            </a:r>
            <a:endParaRPr sz="1200">
              <a:solidFill>
                <a:schemeClr val="dk1"/>
              </a:solidFill>
              <a:latin typeface="Calibri"/>
              <a:ea typeface="Calibri"/>
              <a:cs typeface="Calibri"/>
              <a:sym typeface="Calibri"/>
            </a:endParaRPr>
          </a:p>
        </p:txBody>
      </p:sp>
      <p:sp>
        <p:nvSpPr>
          <p:cNvPr id="169" name="Google Shape;169;p9:notes"/>
          <p:cNvSpPr/>
          <p:nvPr>
            <p:ph idx="2" type="sldImg"/>
          </p:nvPr>
        </p:nvSpPr>
        <p:spPr>
          <a:xfrm>
            <a:off x="1149350" y="696912"/>
            <a:ext cx="4656137" cy="3492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3" name="Shape 73"/>
        <p:cNvGrpSpPr/>
        <p:nvPr/>
      </p:nvGrpSpPr>
      <p:grpSpPr>
        <a:xfrm>
          <a:off x="0" y="0"/>
          <a:ext cx="0" cy="0"/>
          <a:chOff x="0" y="0"/>
          <a:chExt cx="0" cy="0"/>
        </a:xfrm>
      </p:grpSpPr>
      <p:sp>
        <p:nvSpPr>
          <p:cNvPr id="74" name="Google Shape;74;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6" name="Google Shape;76;p1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7" name="Google Shape;77;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0" name="Shape 80"/>
        <p:cNvGrpSpPr/>
        <p:nvPr/>
      </p:nvGrpSpPr>
      <p:grpSpPr>
        <a:xfrm>
          <a:off x="0" y="0"/>
          <a:ext cx="0" cy="0"/>
          <a:chOff x="0" y="0"/>
          <a:chExt cx="0" cy="0"/>
        </a:xfrm>
      </p:grpSpPr>
      <p:sp>
        <p:nvSpPr>
          <p:cNvPr id="81" name="Google Shape;81;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2"/>
          <p:cNvSpPr/>
          <p:nvPr>
            <p:ph idx="2" type="pic"/>
          </p:nvPr>
        </p:nvSpPr>
        <p:spPr>
          <a:xfrm>
            <a:off x="5183188" y="987425"/>
            <a:ext cx="6172200" cy="4873625"/>
          </a:xfrm>
          <a:prstGeom prst="rect">
            <a:avLst/>
          </a:prstGeom>
          <a:noFill/>
          <a:ln>
            <a:noFill/>
          </a:ln>
        </p:spPr>
      </p:sp>
      <p:sp>
        <p:nvSpPr>
          <p:cNvPr id="83" name="Google Shape;83;p1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4" name="Google Shape;84;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7" name="Shape 87"/>
        <p:cNvGrpSpPr/>
        <p:nvPr/>
      </p:nvGrpSpPr>
      <p:grpSpPr>
        <a:xfrm>
          <a:off x="0" y="0"/>
          <a:ext cx="0" cy="0"/>
          <a:chOff x="0" y="0"/>
          <a:chExt cx="0" cy="0"/>
        </a:xfrm>
      </p:grpSpPr>
      <p:sp>
        <p:nvSpPr>
          <p:cNvPr id="88" name="Google Shape;88;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1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3" name="Shape 93"/>
        <p:cNvGrpSpPr/>
        <p:nvPr/>
      </p:nvGrpSpPr>
      <p:grpSpPr>
        <a:xfrm>
          <a:off x="0" y="0"/>
          <a:ext cx="0" cy="0"/>
          <a:chOff x="0" y="0"/>
          <a:chExt cx="0" cy="0"/>
        </a:xfrm>
      </p:grpSpPr>
      <p:sp>
        <p:nvSpPr>
          <p:cNvPr id="94" name="Google Shape;94;p1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1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6" name="Google Shape;96;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21" name="Shape 21"/>
        <p:cNvGrpSpPr/>
        <p:nvPr/>
      </p:nvGrpSpPr>
      <p:grpSpPr>
        <a:xfrm>
          <a:off x="0" y="0"/>
          <a:ext cx="0" cy="0"/>
          <a:chOff x="0" y="0"/>
          <a:chExt cx="0" cy="0"/>
        </a:xfrm>
      </p:grpSpPr>
      <p:sp>
        <p:nvSpPr>
          <p:cNvPr id="22" name="Google Shape;22;p3"/>
          <p:cNvSpPr txBox="1"/>
          <p:nvPr>
            <p:ph type="title"/>
          </p:nvPr>
        </p:nvSpPr>
        <p:spPr>
          <a:xfrm>
            <a:off x="406400" y="381000"/>
            <a:ext cx="11203517" cy="6096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dk1"/>
              </a:buClr>
              <a:buSzPts val="1400"/>
              <a:buFont typeface="Calibri"/>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 name="Google Shape;23;p3"/>
          <p:cNvSpPr txBox="1"/>
          <p:nvPr>
            <p:ph idx="1" type="body"/>
          </p:nvPr>
        </p:nvSpPr>
        <p:spPr>
          <a:xfrm>
            <a:off x="406400" y="1371600"/>
            <a:ext cx="5537200" cy="5105400"/>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360"/>
              </a:spcBef>
              <a:spcAft>
                <a:spcPts val="0"/>
              </a:spcAft>
              <a:buClr>
                <a:schemeClr val="dk1"/>
              </a:buClr>
              <a:buSzPts val="1080"/>
              <a:buChar char="■"/>
              <a:defRPr/>
            </a:lvl1pPr>
            <a:lvl2pPr indent="-291465" lvl="1" marL="914400" algn="l">
              <a:lnSpc>
                <a:spcPct val="100000"/>
              </a:lnSpc>
              <a:spcBef>
                <a:spcPts val="360"/>
              </a:spcBef>
              <a:spcAft>
                <a:spcPts val="0"/>
              </a:spcAft>
              <a:buClr>
                <a:schemeClr val="dk1"/>
              </a:buClr>
              <a:buSzPts val="990"/>
              <a:buChar char="■"/>
              <a:defRPr/>
            </a:lvl2pPr>
            <a:lvl3pPr indent="-285750" lvl="2" marL="1371600" algn="l">
              <a:lnSpc>
                <a:spcPct val="100000"/>
              </a:lnSpc>
              <a:spcBef>
                <a:spcPts val="360"/>
              </a:spcBef>
              <a:spcAft>
                <a:spcPts val="0"/>
              </a:spcAft>
              <a:buClr>
                <a:schemeClr val="dk1"/>
              </a:buClr>
              <a:buSzPts val="900"/>
              <a:buChar char="■"/>
              <a:defRPr/>
            </a:lvl3pPr>
            <a:lvl4pPr indent="-291464" lvl="3" marL="1828800" algn="l">
              <a:lnSpc>
                <a:spcPct val="100000"/>
              </a:lnSpc>
              <a:spcBef>
                <a:spcPts val="360"/>
              </a:spcBef>
              <a:spcAft>
                <a:spcPts val="0"/>
              </a:spcAft>
              <a:buClr>
                <a:schemeClr val="dk1"/>
              </a:buClr>
              <a:buSzPts val="990"/>
              <a:buChar char="■"/>
              <a:defRPr/>
            </a:lvl4pPr>
            <a:lvl5pPr indent="-285750" lvl="4" marL="2286000" algn="l">
              <a:lnSpc>
                <a:spcPct val="100000"/>
              </a:lnSpc>
              <a:spcBef>
                <a:spcPts val="360"/>
              </a:spcBef>
              <a:spcAft>
                <a:spcPts val="0"/>
              </a:spcAft>
              <a:buClr>
                <a:schemeClr val="dk1"/>
              </a:buClr>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2" type="body"/>
          </p:nvPr>
        </p:nvSpPr>
        <p:spPr>
          <a:xfrm>
            <a:off x="6146800" y="1371600"/>
            <a:ext cx="5537200" cy="5105400"/>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360"/>
              </a:spcBef>
              <a:spcAft>
                <a:spcPts val="0"/>
              </a:spcAft>
              <a:buClr>
                <a:schemeClr val="dk1"/>
              </a:buClr>
              <a:buSzPts val="1080"/>
              <a:buChar char="■"/>
              <a:defRPr/>
            </a:lvl1pPr>
            <a:lvl2pPr indent="-291465" lvl="1" marL="914400" algn="l">
              <a:lnSpc>
                <a:spcPct val="100000"/>
              </a:lnSpc>
              <a:spcBef>
                <a:spcPts val="360"/>
              </a:spcBef>
              <a:spcAft>
                <a:spcPts val="0"/>
              </a:spcAft>
              <a:buClr>
                <a:schemeClr val="dk1"/>
              </a:buClr>
              <a:buSzPts val="990"/>
              <a:buChar char="■"/>
              <a:defRPr/>
            </a:lvl2pPr>
            <a:lvl3pPr indent="-285750" lvl="2" marL="1371600" algn="l">
              <a:lnSpc>
                <a:spcPct val="100000"/>
              </a:lnSpc>
              <a:spcBef>
                <a:spcPts val="360"/>
              </a:spcBef>
              <a:spcAft>
                <a:spcPts val="0"/>
              </a:spcAft>
              <a:buClr>
                <a:schemeClr val="dk1"/>
              </a:buClr>
              <a:buSzPts val="900"/>
              <a:buChar char="■"/>
              <a:defRPr/>
            </a:lvl3pPr>
            <a:lvl4pPr indent="-291464" lvl="3" marL="1828800" algn="l">
              <a:lnSpc>
                <a:spcPct val="100000"/>
              </a:lnSpc>
              <a:spcBef>
                <a:spcPts val="360"/>
              </a:spcBef>
              <a:spcAft>
                <a:spcPts val="0"/>
              </a:spcAft>
              <a:buClr>
                <a:schemeClr val="dk1"/>
              </a:buClr>
              <a:buSzPts val="990"/>
              <a:buChar char="■"/>
              <a:defRPr/>
            </a:lvl4pPr>
            <a:lvl5pPr indent="-285750" lvl="4" marL="2286000" algn="l">
              <a:lnSpc>
                <a:spcPct val="100000"/>
              </a:lnSpc>
              <a:spcBef>
                <a:spcPts val="360"/>
              </a:spcBef>
              <a:spcAft>
                <a:spcPts val="0"/>
              </a:spcAft>
              <a:buClr>
                <a:schemeClr val="dk1"/>
              </a:buClr>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3"/>
          <p:cNvSpPr txBox="1"/>
          <p:nvPr>
            <p:ph idx="10" type="dt"/>
          </p:nvPr>
        </p:nvSpPr>
        <p:spPr>
          <a:xfrm>
            <a:off x="406400" y="6477000"/>
            <a:ext cx="2540000" cy="381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888888"/>
              </a:buClr>
              <a:buSzPts val="1400"/>
              <a:buFont typeface="Calibri"/>
              <a:buNone/>
              <a:defRPr sz="1200"/>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26" name="Google Shape;26;p3"/>
          <p:cNvSpPr txBox="1"/>
          <p:nvPr>
            <p:ph idx="11" type="ftr"/>
          </p:nvPr>
        </p:nvSpPr>
        <p:spPr>
          <a:xfrm>
            <a:off x="4470400" y="6477000"/>
            <a:ext cx="3860800" cy="3810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888888"/>
              </a:buClr>
              <a:buSzPts val="1400"/>
              <a:buFont typeface="Calibri"/>
              <a:buNone/>
              <a:defRPr sz="1200"/>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27" name="Google Shape;27;p3"/>
          <p:cNvSpPr txBox="1"/>
          <p:nvPr>
            <p:ph idx="12" type="sldNum"/>
          </p:nvPr>
        </p:nvSpPr>
        <p:spPr>
          <a:xfrm>
            <a:off x="9652000" y="6477000"/>
            <a:ext cx="2540000" cy="3810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2 Content" type="txAndTwoObj">
  <p:cSld name="TEXT_AND_TWO_OBJECTS">
    <p:spTree>
      <p:nvGrpSpPr>
        <p:cNvPr id="28" name="Shape 28"/>
        <p:cNvGrpSpPr/>
        <p:nvPr/>
      </p:nvGrpSpPr>
      <p:grpSpPr>
        <a:xfrm>
          <a:off x="0" y="0"/>
          <a:ext cx="0" cy="0"/>
          <a:chOff x="0" y="0"/>
          <a:chExt cx="0" cy="0"/>
        </a:xfrm>
      </p:grpSpPr>
      <p:sp>
        <p:nvSpPr>
          <p:cNvPr id="29" name="Google Shape;29;p4"/>
          <p:cNvSpPr txBox="1"/>
          <p:nvPr>
            <p:ph type="title"/>
          </p:nvPr>
        </p:nvSpPr>
        <p:spPr>
          <a:xfrm>
            <a:off x="406400" y="381000"/>
            <a:ext cx="11203517" cy="6096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dk1"/>
              </a:buClr>
              <a:buSzPts val="1400"/>
              <a:buFont typeface="Calibri"/>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0" name="Google Shape;30;p4"/>
          <p:cNvSpPr txBox="1"/>
          <p:nvPr>
            <p:ph idx="1" type="body"/>
          </p:nvPr>
        </p:nvSpPr>
        <p:spPr>
          <a:xfrm>
            <a:off x="406400" y="1371600"/>
            <a:ext cx="5537200" cy="5105400"/>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360"/>
              </a:spcBef>
              <a:spcAft>
                <a:spcPts val="0"/>
              </a:spcAft>
              <a:buClr>
                <a:schemeClr val="dk1"/>
              </a:buClr>
              <a:buSzPts val="1080"/>
              <a:buChar char="■"/>
              <a:defRPr/>
            </a:lvl1pPr>
            <a:lvl2pPr indent="-291465" lvl="1" marL="914400" algn="l">
              <a:lnSpc>
                <a:spcPct val="100000"/>
              </a:lnSpc>
              <a:spcBef>
                <a:spcPts val="360"/>
              </a:spcBef>
              <a:spcAft>
                <a:spcPts val="0"/>
              </a:spcAft>
              <a:buClr>
                <a:schemeClr val="dk1"/>
              </a:buClr>
              <a:buSzPts val="990"/>
              <a:buChar char="■"/>
              <a:defRPr/>
            </a:lvl2pPr>
            <a:lvl3pPr indent="-285750" lvl="2" marL="1371600" algn="l">
              <a:lnSpc>
                <a:spcPct val="100000"/>
              </a:lnSpc>
              <a:spcBef>
                <a:spcPts val="360"/>
              </a:spcBef>
              <a:spcAft>
                <a:spcPts val="0"/>
              </a:spcAft>
              <a:buClr>
                <a:schemeClr val="dk1"/>
              </a:buClr>
              <a:buSzPts val="900"/>
              <a:buChar char="■"/>
              <a:defRPr/>
            </a:lvl3pPr>
            <a:lvl4pPr indent="-291464" lvl="3" marL="1828800" algn="l">
              <a:lnSpc>
                <a:spcPct val="100000"/>
              </a:lnSpc>
              <a:spcBef>
                <a:spcPts val="360"/>
              </a:spcBef>
              <a:spcAft>
                <a:spcPts val="0"/>
              </a:spcAft>
              <a:buClr>
                <a:schemeClr val="dk1"/>
              </a:buClr>
              <a:buSzPts val="990"/>
              <a:buChar char="■"/>
              <a:defRPr/>
            </a:lvl4pPr>
            <a:lvl5pPr indent="-285750" lvl="4" marL="2286000" algn="l">
              <a:lnSpc>
                <a:spcPct val="100000"/>
              </a:lnSpc>
              <a:spcBef>
                <a:spcPts val="360"/>
              </a:spcBef>
              <a:spcAft>
                <a:spcPts val="0"/>
              </a:spcAft>
              <a:buClr>
                <a:schemeClr val="dk1"/>
              </a:buClr>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4"/>
          <p:cNvSpPr txBox="1"/>
          <p:nvPr>
            <p:ph idx="2" type="body"/>
          </p:nvPr>
        </p:nvSpPr>
        <p:spPr>
          <a:xfrm>
            <a:off x="6146800" y="1371600"/>
            <a:ext cx="5537200" cy="2476500"/>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360"/>
              </a:spcBef>
              <a:spcAft>
                <a:spcPts val="0"/>
              </a:spcAft>
              <a:buClr>
                <a:schemeClr val="dk1"/>
              </a:buClr>
              <a:buSzPts val="1080"/>
              <a:buChar char="■"/>
              <a:defRPr/>
            </a:lvl1pPr>
            <a:lvl2pPr indent="-291465" lvl="1" marL="914400" algn="l">
              <a:lnSpc>
                <a:spcPct val="100000"/>
              </a:lnSpc>
              <a:spcBef>
                <a:spcPts val="360"/>
              </a:spcBef>
              <a:spcAft>
                <a:spcPts val="0"/>
              </a:spcAft>
              <a:buClr>
                <a:schemeClr val="dk1"/>
              </a:buClr>
              <a:buSzPts val="990"/>
              <a:buChar char="■"/>
              <a:defRPr/>
            </a:lvl2pPr>
            <a:lvl3pPr indent="-285750" lvl="2" marL="1371600" algn="l">
              <a:lnSpc>
                <a:spcPct val="100000"/>
              </a:lnSpc>
              <a:spcBef>
                <a:spcPts val="360"/>
              </a:spcBef>
              <a:spcAft>
                <a:spcPts val="0"/>
              </a:spcAft>
              <a:buClr>
                <a:schemeClr val="dk1"/>
              </a:buClr>
              <a:buSzPts val="900"/>
              <a:buChar char="■"/>
              <a:defRPr/>
            </a:lvl3pPr>
            <a:lvl4pPr indent="-291464" lvl="3" marL="1828800" algn="l">
              <a:lnSpc>
                <a:spcPct val="100000"/>
              </a:lnSpc>
              <a:spcBef>
                <a:spcPts val="360"/>
              </a:spcBef>
              <a:spcAft>
                <a:spcPts val="0"/>
              </a:spcAft>
              <a:buClr>
                <a:schemeClr val="dk1"/>
              </a:buClr>
              <a:buSzPts val="990"/>
              <a:buChar char="■"/>
              <a:defRPr/>
            </a:lvl4pPr>
            <a:lvl5pPr indent="-285750" lvl="4" marL="2286000" algn="l">
              <a:lnSpc>
                <a:spcPct val="100000"/>
              </a:lnSpc>
              <a:spcBef>
                <a:spcPts val="360"/>
              </a:spcBef>
              <a:spcAft>
                <a:spcPts val="0"/>
              </a:spcAft>
              <a:buClr>
                <a:schemeClr val="dk1"/>
              </a:buClr>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4"/>
          <p:cNvSpPr txBox="1"/>
          <p:nvPr>
            <p:ph idx="3" type="body"/>
          </p:nvPr>
        </p:nvSpPr>
        <p:spPr>
          <a:xfrm>
            <a:off x="6146800" y="4000500"/>
            <a:ext cx="5537200" cy="2476500"/>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360"/>
              </a:spcBef>
              <a:spcAft>
                <a:spcPts val="0"/>
              </a:spcAft>
              <a:buClr>
                <a:schemeClr val="dk1"/>
              </a:buClr>
              <a:buSzPts val="1080"/>
              <a:buChar char="■"/>
              <a:defRPr/>
            </a:lvl1pPr>
            <a:lvl2pPr indent="-291465" lvl="1" marL="914400" algn="l">
              <a:lnSpc>
                <a:spcPct val="100000"/>
              </a:lnSpc>
              <a:spcBef>
                <a:spcPts val="360"/>
              </a:spcBef>
              <a:spcAft>
                <a:spcPts val="0"/>
              </a:spcAft>
              <a:buClr>
                <a:schemeClr val="dk1"/>
              </a:buClr>
              <a:buSzPts val="990"/>
              <a:buChar char="■"/>
              <a:defRPr/>
            </a:lvl2pPr>
            <a:lvl3pPr indent="-285750" lvl="2" marL="1371600" algn="l">
              <a:lnSpc>
                <a:spcPct val="100000"/>
              </a:lnSpc>
              <a:spcBef>
                <a:spcPts val="360"/>
              </a:spcBef>
              <a:spcAft>
                <a:spcPts val="0"/>
              </a:spcAft>
              <a:buClr>
                <a:schemeClr val="dk1"/>
              </a:buClr>
              <a:buSzPts val="900"/>
              <a:buChar char="■"/>
              <a:defRPr/>
            </a:lvl3pPr>
            <a:lvl4pPr indent="-291464" lvl="3" marL="1828800" algn="l">
              <a:lnSpc>
                <a:spcPct val="100000"/>
              </a:lnSpc>
              <a:spcBef>
                <a:spcPts val="360"/>
              </a:spcBef>
              <a:spcAft>
                <a:spcPts val="0"/>
              </a:spcAft>
              <a:buClr>
                <a:schemeClr val="dk1"/>
              </a:buClr>
              <a:buSzPts val="990"/>
              <a:buChar char="■"/>
              <a:defRPr/>
            </a:lvl4pPr>
            <a:lvl5pPr indent="-285750" lvl="4" marL="2286000" algn="l">
              <a:lnSpc>
                <a:spcPct val="100000"/>
              </a:lnSpc>
              <a:spcBef>
                <a:spcPts val="360"/>
              </a:spcBef>
              <a:spcAft>
                <a:spcPts val="0"/>
              </a:spcAft>
              <a:buClr>
                <a:schemeClr val="dk1"/>
              </a:buClr>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4"/>
          <p:cNvSpPr txBox="1"/>
          <p:nvPr>
            <p:ph idx="10" type="dt"/>
          </p:nvPr>
        </p:nvSpPr>
        <p:spPr>
          <a:xfrm>
            <a:off x="406400" y="6477000"/>
            <a:ext cx="2540000" cy="381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888888"/>
              </a:buClr>
              <a:buSzPts val="1400"/>
              <a:buFont typeface="Calibri"/>
              <a:buNone/>
              <a:defRPr sz="1200"/>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34" name="Google Shape;34;p4"/>
          <p:cNvSpPr txBox="1"/>
          <p:nvPr>
            <p:ph idx="11" type="ftr"/>
          </p:nvPr>
        </p:nvSpPr>
        <p:spPr>
          <a:xfrm>
            <a:off x="4470400" y="6477000"/>
            <a:ext cx="3860800" cy="3810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888888"/>
              </a:buClr>
              <a:buSzPts val="1400"/>
              <a:buFont typeface="Calibri"/>
              <a:buNone/>
              <a:defRPr sz="1200"/>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35" name="Google Shape;35;p4"/>
          <p:cNvSpPr txBox="1"/>
          <p:nvPr>
            <p:ph idx="12" type="sldNum"/>
          </p:nvPr>
        </p:nvSpPr>
        <p:spPr>
          <a:xfrm>
            <a:off x="9652000" y="6477000"/>
            <a:ext cx="2540000" cy="3810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6" name="Shape 36"/>
        <p:cNvGrpSpPr/>
        <p:nvPr/>
      </p:nvGrpSpPr>
      <p:grpSpPr>
        <a:xfrm>
          <a:off x="0" y="0"/>
          <a:ext cx="0" cy="0"/>
          <a:chOff x="0" y="0"/>
          <a:chExt cx="0" cy="0"/>
        </a:xfrm>
      </p:grpSpPr>
      <p:sp>
        <p:nvSpPr>
          <p:cNvPr id="37" name="Google Shape;37;p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9" name="Google Shape;39;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2" name="Shape 42"/>
        <p:cNvGrpSpPr/>
        <p:nvPr/>
      </p:nvGrpSpPr>
      <p:grpSpPr>
        <a:xfrm>
          <a:off x="0" y="0"/>
          <a:ext cx="0" cy="0"/>
          <a:chOff x="0" y="0"/>
          <a:chExt cx="0" cy="0"/>
        </a:xfrm>
      </p:grpSpPr>
      <p:sp>
        <p:nvSpPr>
          <p:cNvPr id="43" name="Google Shape;43;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5" name="Google Shape;45;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8" name="Shape 48"/>
        <p:cNvGrpSpPr/>
        <p:nvPr/>
      </p:nvGrpSpPr>
      <p:grpSpPr>
        <a:xfrm>
          <a:off x="0" y="0"/>
          <a:ext cx="0" cy="0"/>
          <a:chOff x="0" y="0"/>
          <a:chExt cx="0" cy="0"/>
        </a:xfrm>
      </p:grpSpPr>
      <p:sp>
        <p:nvSpPr>
          <p:cNvPr id="49" name="Google Shape;49;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5" name="Shape 55"/>
        <p:cNvGrpSpPr/>
        <p:nvPr/>
      </p:nvGrpSpPr>
      <p:grpSpPr>
        <a:xfrm>
          <a:off x="0" y="0"/>
          <a:ext cx="0" cy="0"/>
          <a:chOff x="0" y="0"/>
          <a:chExt cx="0" cy="0"/>
        </a:xfrm>
      </p:grpSpPr>
      <p:sp>
        <p:nvSpPr>
          <p:cNvPr id="56" name="Google Shape;56;p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8" name="Google Shape;58;p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0" name="Google Shape;60;p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9" name="Shape 69"/>
        <p:cNvGrpSpPr/>
        <p:nvPr/>
      </p:nvGrpSpPr>
      <p:grpSpPr>
        <a:xfrm>
          <a:off x="0" y="0"/>
          <a:ext cx="0" cy="0"/>
          <a:chOff x="0" y="0"/>
          <a:chExt cx="0" cy="0"/>
        </a:xfrm>
      </p:grpSpPr>
      <p:sp>
        <p:nvSpPr>
          <p:cNvPr id="70" name="Google Shape;70;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5"/>
          <p:cNvSpPr txBox="1"/>
          <p:nvPr/>
        </p:nvSpPr>
        <p:spPr>
          <a:xfrm>
            <a:off x="8763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105" name="Google Shape;105;p15"/>
          <p:cNvSpPr txBox="1"/>
          <p:nvPr>
            <p:ph type="title"/>
          </p:nvPr>
        </p:nvSpPr>
        <p:spPr>
          <a:xfrm>
            <a:off x="2057400" y="152400"/>
            <a:ext cx="8091487" cy="1066800"/>
          </a:xfrm>
          <a:prstGeom prst="rect">
            <a:avLst/>
          </a:prstGeom>
          <a:noFill/>
          <a:ln>
            <a:noFill/>
          </a:ln>
        </p:spPr>
        <p:txBody>
          <a:bodyPr anchorCtr="0" anchor="b" bIns="46025" lIns="92075" spcFirstLastPara="1" rIns="92075" wrap="square" tIns="46025">
            <a:noAutofit/>
          </a:bodyPr>
          <a:lstStyle/>
          <a:p>
            <a:pPr indent="0" lvl="0" marL="0" rtl="0" algn="ctr">
              <a:lnSpc>
                <a:spcPct val="100000"/>
              </a:lnSpc>
              <a:spcBef>
                <a:spcPts val="0"/>
              </a:spcBef>
              <a:spcAft>
                <a:spcPts val="0"/>
              </a:spcAft>
              <a:buClr>
                <a:schemeClr val="dk2"/>
              </a:buClr>
              <a:buSzPts val="3200"/>
              <a:buFont typeface="Tahoma"/>
              <a:buNone/>
            </a:pPr>
            <a:r>
              <a:rPr b="1" lang="en-US" sz="3200">
                <a:solidFill>
                  <a:schemeClr val="dk1"/>
                </a:solidFill>
                <a:latin typeface="Tahoma"/>
                <a:ea typeface="Tahoma"/>
                <a:cs typeface="Tahoma"/>
                <a:sym typeface="Tahoma"/>
              </a:rPr>
              <a:t>Methods for </a:t>
            </a:r>
            <a:r>
              <a:rPr b="1" i="0" lang="en-US" sz="3200" u="none">
                <a:solidFill>
                  <a:schemeClr val="dk1"/>
                </a:solidFill>
                <a:latin typeface="Tahoma"/>
                <a:ea typeface="Tahoma"/>
                <a:cs typeface="Tahoma"/>
                <a:sym typeface="Tahoma"/>
              </a:rPr>
              <a:t>Evaluating(assessin</a:t>
            </a:r>
            <a:r>
              <a:rPr b="1" lang="en-US" sz="3200">
                <a:solidFill>
                  <a:schemeClr val="dk1"/>
                </a:solidFill>
                <a:latin typeface="Tahoma"/>
                <a:ea typeface="Tahoma"/>
                <a:cs typeface="Tahoma"/>
                <a:sym typeface="Tahoma"/>
              </a:rPr>
              <a:t>g)</a:t>
            </a:r>
            <a:r>
              <a:rPr b="1" i="0" lang="en-US" sz="3200" u="none">
                <a:solidFill>
                  <a:schemeClr val="dk1"/>
                </a:solidFill>
                <a:latin typeface="Tahoma"/>
                <a:ea typeface="Tahoma"/>
                <a:cs typeface="Tahoma"/>
                <a:sym typeface="Tahoma"/>
              </a:rPr>
              <a:t> the Accuracy of a Classifier </a:t>
            </a:r>
            <a:endParaRPr b="1" i="0" sz="3200" u="none">
              <a:solidFill>
                <a:schemeClr val="dk1"/>
              </a:solidFill>
              <a:latin typeface="Tahoma"/>
              <a:ea typeface="Tahoma"/>
              <a:cs typeface="Tahoma"/>
              <a:sym typeface="Tahoma"/>
            </a:endParaRPr>
          </a:p>
        </p:txBody>
      </p:sp>
      <p:sp>
        <p:nvSpPr>
          <p:cNvPr id="106" name="Google Shape;106;p15"/>
          <p:cNvSpPr txBox="1"/>
          <p:nvPr>
            <p:ph idx="1" type="body"/>
          </p:nvPr>
        </p:nvSpPr>
        <p:spPr>
          <a:xfrm>
            <a:off x="1828800" y="1752600"/>
            <a:ext cx="8839200" cy="5273700"/>
          </a:xfrm>
          <a:prstGeom prst="rect">
            <a:avLst/>
          </a:prstGeom>
          <a:noFill/>
          <a:ln>
            <a:noFill/>
          </a:ln>
        </p:spPr>
        <p:txBody>
          <a:bodyPr anchorCtr="0" anchor="t" bIns="46025" lIns="92075" spcFirstLastPara="1" rIns="92075" wrap="square" tIns="46025">
            <a:noAutofit/>
          </a:bodyPr>
          <a:lstStyle/>
          <a:p>
            <a:pPr indent="-304800" lvl="1" marL="914400" rtl="0" algn="l">
              <a:lnSpc>
                <a:spcPct val="90000"/>
              </a:lnSpc>
              <a:spcBef>
                <a:spcPts val="0"/>
              </a:spcBef>
              <a:spcAft>
                <a:spcPts val="0"/>
              </a:spcAft>
              <a:buClr>
                <a:schemeClr val="folHlink"/>
              </a:buClr>
              <a:buSzPts val="1200"/>
              <a:buChar char="■"/>
            </a:pPr>
            <a:r>
              <a:rPr lang="en-US" sz="2000" u="sng"/>
              <a:t>Holdout method</a:t>
            </a:r>
            <a:endParaRPr sz="2000" u="sng"/>
          </a:p>
          <a:p>
            <a:pPr indent="-304800" lvl="1" marL="914400" rtl="0" algn="l">
              <a:lnSpc>
                <a:spcPct val="90000"/>
              </a:lnSpc>
              <a:spcBef>
                <a:spcPts val="0"/>
              </a:spcBef>
              <a:spcAft>
                <a:spcPts val="0"/>
              </a:spcAft>
              <a:buClr>
                <a:schemeClr val="folHlink"/>
              </a:buClr>
              <a:buSzPts val="1200"/>
              <a:buChar char="■"/>
            </a:pPr>
            <a:r>
              <a:rPr lang="en-US" sz="2000" u="sng"/>
              <a:t>Random Subsampling</a:t>
            </a:r>
            <a:endParaRPr sz="2000" u="sng"/>
          </a:p>
          <a:p>
            <a:pPr indent="-304800" lvl="1" marL="914400" rtl="0" algn="l">
              <a:lnSpc>
                <a:spcPct val="90000"/>
              </a:lnSpc>
              <a:spcBef>
                <a:spcPts val="0"/>
              </a:spcBef>
              <a:spcAft>
                <a:spcPts val="0"/>
              </a:spcAft>
              <a:buClr>
                <a:schemeClr val="folHlink"/>
              </a:buClr>
              <a:buSzPts val="1200"/>
              <a:buChar char="■"/>
            </a:pPr>
            <a:r>
              <a:rPr lang="en-US" sz="2000" u="sng"/>
              <a:t>Cross Validation</a:t>
            </a:r>
            <a:endParaRPr sz="2000" u="sng"/>
          </a:p>
          <a:p>
            <a:pPr indent="-304800" lvl="1" marL="914400" rtl="0" algn="l">
              <a:lnSpc>
                <a:spcPct val="90000"/>
              </a:lnSpc>
              <a:spcBef>
                <a:spcPts val="0"/>
              </a:spcBef>
              <a:spcAft>
                <a:spcPts val="0"/>
              </a:spcAft>
              <a:buClr>
                <a:schemeClr val="folHlink"/>
              </a:buClr>
              <a:buSzPts val="1200"/>
              <a:buChar char="■"/>
            </a:pPr>
            <a:r>
              <a:rPr lang="en-US" sz="2000" u="sng"/>
              <a:t>Bootstrap method</a:t>
            </a:r>
            <a:endParaRPr sz="2000" u="sng"/>
          </a:p>
          <a:p>
            <a:pPr indent="0" lvl="0" marL="914400" rtl="0" algn="l">
              <a:lnSpc>
                <a:spcPct val="90000"/>
              </a:lnSpc>
              <a:spcBef>
                <a:spcPts val="0"/>
              </a:spcBef>
              <a:spcAft>
                <a:spcPts val="0"/>
              </a:spcAft>
              <a:buClr>
                <a:schemeClr val="dk1"/>
              </a:buClr>
              <a:buSzPts val="2000"/>
              <a:buNone/>
            </a:pPr>
            <a:r>
              <a:t/>
            </a:r>
            <a:endParaRPr sz="2000" u="sng"/>
          </a:p>
          <a:p>
            <a:pPr indent="0" lvl="0" marL="457200" rtl="0" algn="l">
              <a:lnSpc>
                <a:spcPct val="90000"/>
              </a:lnSpc>
              <a:spcBef>
                <a:spcPts val="0"/>
              </a:spcBef>
              <a:spcAft>
                <a:spcPts val="0"/>
              </a:spcAft>
              <a:buClr>
                <a:schemeClr val="dk1"/>
              </a:buClr>
              <a:buSzPts val="2000"/>
              <a:buNone/>
            </a:pPr>
            <a:r>
              <a:t/>
            </a:r>
            <a:endParaRPr sz="2000" u="sng"/>
          </a:p>
          <a:p>
            <a:pPr indent="0" lvl="0" marL="1371600" rtl="0" algn="l">
              <a:lnSpc>
                <a:spcPct val="100000"/>
              </a:lnSpc>
              <a:spcBef>
                <a:spcPts val="400"/>
              </a:spcBef>
              <a:spcAft>
                <a:spcPts val="0"/>
              </a:spcAft>
              <a:buClr>
                <a:schemeClr val="dk1"/>
              </a:buClr>
              <a:buSzPts val="2000"/>
              <a:buNone/>
            </a:pPr>
            <a:r>
              <a:t/>
            </a:r>
            <a:endParaRPr sz="2000" u="sng"/>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4"/>
          <p:cNvSpPr txBox="1"/>
          <p:nvPr/>
        </p:nvSpPr>
        <p:spPr>
          <a:xfrm>
            <a:off x="8763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179" name="Google Shape;179;p24"/>
          <p:cNvSpPr txBox="1"/>
          <p:nvPr>
            <p:ph type="title"/>
          </p:nvPr>
        </p:nvSpPr>
        <p:spPr>
          <a:xfrm>
            <a:off x="1524000" y="381000"/>
            <a:ext cx="91440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Adaboost (Adaptive Boosting)</a:t>
            </a:r>
            <a:endParaRPr b="1" i="0" sz="3600" u="none">
              <a:solidFill>
                <a:schemeClr val="dk2"/>
              </a:solidFill>
              <a:latin typeface="Tahoma"/>
              <a:ea typeface="Tahoma"/>
              <a:cs typeface="Tahoma"/>
              <a:sym typeface="Tahoma"/>
            </a:endParaRPr>
          </a:p>
        </p:txBody>
      </p:sp>
      <p:sp>
        <p:nvSpPr>
          <p:cNvPr id="180" name="Google Shape;180;p24"/>
          <p:cNvSpPr txBox="1"/>
          <p:nvPr>
            <p:ph idx="1" type="body"/>
          </p:nvPr>
        </p:nvSpPr>
        <p:spPr>
          <a:xfrm>
            <a:off x="1828800" y="1371600"/>
            <a:ext cx="8915400" cy="5562600"/>
          </a:xfrm>
          <a:prstGeom prst="rect">
            <a:avLst/>
          </a:prstGeom>
          <a:noFill/>
          <a:ln>
            <a:noFill/>
          </a:ln>
        </p:spPr>
        <p:txBody>
          <a:bodyPr anchorCtr="0" anchor="t" bIns="45700" lIns="91425" spcFirstLastPara="1" rIns="91425" wrap="square" tIns="45700">
            <a:noAutofit/>
          </a:bodyPr>
          <a:lstStyle/>
          <a:p>
            <a:pPr indent="-457200" lvl="0" marL="457200" rtl="0" algn="l">
              <a:lnSpc>
                <a:spcPct val="9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Given a set of </a:t>
            </a:r>
            <a:r>
              <a:rPr b="0" i="1" lang="en-US" sz="2000" u="none">
                <a:solidFill>
                  <a:schemeClr val="dk1"/>
                </a:solidFill>
                <a:latin typeface="Tahoma"/>
                <a:ea typeface="Tahoma"/>
                <a:cs typeface="Tahoma"/>
                <a:sym typeface="Tahoma"/>
              </a:rPr>
              <a:t>d</a:t>
            </a:r>
            <a:r>
              <a:rPr b="0" i="0" lang="en-US" sz="2000" u="none">
                <a:solidFill>
                  <a:schemeClr val="dk1"/>
                </a:solidFill>
                <a:latin typeface="Tahoma"/>
                <a:ea typeface="Tahoma"/>
                <a:cs typeface="Tahoma"/>
                <a:sym typeface="Tahoma"/>
              </a:rPr>
              <a:t> class-labeled tuples, (</a:t>
            </a:r>
            <a:r>
              <a:rPr b="1" i="0" lang="en-US" sz="2000" u="none">
                <a:solidFill>
                  <a:schemeClr val="dk1"/>
                </a:solidFill>
                <a:latin typeface="Tahoma"/>
                <a:ea typeface="Tahoma"/>
                <a:cs typeface="Tahoma"/>
                <a:sym typeface="Tahoma"/>
              </a:rPr>
              <a:t>X</a:t>
            </a:r>
            <a:r>
              <a:rPr b="1" baseline="-25000" i="0" lang="en-US" sz="2000" u="none">
                <a:solidFill>
                  <a:schemeClr val="dk1"/>
                </a:solidFill>
                <a:latin typeface="Tahoma"/>
                <a:ea typeface="Tahoma"/>
                <a:cs typeface="Tahoma"/>
                <a:sym typeface="Tahoma"/>
              </a:rPr>
              <a:t>1</a:t>
            </a:r>
            <a:r>
              <a:rPr b="0" i="0" lang="en-US" sz="2000" u="none">
                <a:solidFill>
                  <a:schemeClr val="dk1"/>
                </a:solidFill>
                <a:latin typeface="Tahoma"/>
                <a:ea typeface="Tahoma"/>
                <a:cs typeface="Tahoma"/>
                <a:sym typeface="Tahoma"/>
              </a:rPr>
              <a:t>, y</a:t>
            </a:r>
            <a:r>
              <a:rPr b="0" baseline="-25000" i="0" lang="en-US" sz="2000" u="none">
                <a:solidFill>
                  <a:schemeClr val="dk1"/>
                </a:solidFill>
                <a:latin typeface="Tahoma"/>
                <a:ea typeface="Tahoma"/>
                <a:cs typeface="Tahoma"/>
                <a:sym typeface="Tahoma"/>
              </a:rPr>
              <a:t>1</a:t>
            </a:r>
            <a:r>
              <a:rPr b="0" i="0" lang="en-US" sz="2000" u="none">
                <a:solidFill>
                  <a:schemeClr val="dk1"/>
                </a:solidFill>
                <a:latin typeface="Tahoma"/>
                <a:ea typeface="Tahoma"/>
                <a:cs typeface="Tahoma"/>
                <a:sym typeface="Tahoma"/>
              </a:rPr>
              <a:t>), …, (</a:t>
            </a:r>
            <a:r>
              <a:rPr b="1" i="0" lang="en-US" sz="2000" u="none">
                <a:solidFill>
                  <a:schemeClr val="dk1"/>
                </a:solidFill>
                <a:latin typeface="Tahoma"/>
                <a:ea typeface="Tahoma"/>
                <a:cs typeface="Tahoma"/>
                <a:sym typeface="Tahoma"/>
              </a:rPr>
              <a:t>X</a:t>
            </a:r>
            <a:r>
              <a:rPr b="1" baseline="-25000" i="0" lang="en-US" sz="2000" u="none">
                <a:solidFill>
                  <a:schemeClr val="dk1"/>
                </a:solidFill>
                <a:latin typeface="Tahoma"/>
                <a:ea typeface="Tahoma"/>
                <a:cs typeface="Tahoma"/>
                <a:sym typeface="Tahoma"/>
              </a:rPr>
              <a:t>d</a:t>
            </a:r>
            <a:r>
              <a:rPr b="0" i="0" lang="en-US" sz="2000" u="none">
                <a:solidFill>
                  <a:schemeClr val="dk1"/>
                </a:solidFill>
                <a:latin typeface="Tahoma"/>
                <a:ea typeface="Tahoma"/>
                <a:cs typeface="Tahoma"/>
                <a:sym typeface="Tahoma"/>
              </a:rPr>
              <a:t>, y</a:t>
            </a:r>
            <a:r>
              <a:rPr b="0" baseline="-25000" i="0" lang="en-US" sz="2000" u="none">
                <a:solidFill>
                  <a:schemeClr val="dk1"/>
                </a:solidFill>
                <a:latin typeface="Tahoma"/>
                <a:ea typeface="Tahoma"/>
                <a:cs typeface="Tahoma"/>
                <a:sym typeface="Tahoma"/>
              </a:rPr>
              <a:t>d</a:t>
            </a:r>
            <a:r>
              <a:rPr b="0" i="0" lang="en-US" sz="2000" u="none">
                <a:solidFill>
                  <a:schemeClr val="dk1"/>
                </a:solidFill>
                <a:latin typeface="Tahoma"/>
                <a:ea typeface="Tahoma"/>
                <a:cs typeface="Tahoma"/>
                <a:sym typeface="Tahoma"/>
              </a:rPr>
              <a:t>)</a:t>
            </a:r>
            <a:endParaRPr b="0" i="0" sz="2000" u="none">
              <a:solidFill>
                <a:schemeClr val="dk1"/>
              </a:solidFill>
              <a:latin typeface="Tahoma"/>
              <a:ea typeface="Tahoma"/>
              <a:cs typeface="Tahoma"/>
              <a:sym typeface="Tahoma"/>
            </a:endParaRPr>
          </a:p>
          <a:p>
            <a:pPr indent="-457200" lvl="0" marL="457200" rtl="0" algn="l">
              <a:lnSpc>
                <a:spcPct val="9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Initially, AdaBoost assigns each training tuple an equal weight of  (1/d)</a:t>
            </a:r>
            <a:endParaRPr b="0" i="0" sz="2000" u="none">
              <a:solidFill>
                <a:schemeClr val="dk1"/>
              </a:solidFill>
              <a:latin typeface="Tahoma"/>
              <a:ea typeface="Tahoma"/>
              <a:cs typeface="Tahoma"/>
              <a:sym typeface="Tahoma"/>
            </a:endParaRPr>
          </a:p>
          <a:p>
            <a:pPr indent="-457200" lvl="0" marL="457200" rtl="0" algn="l">
              <a:lnSpc>
                <a:spcPct val="9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Generate k classifiers in k rounds.  At round i,</a:t>
            </a:r>
            <a:endParaRPr b="0" i="0" sz="2000" u="none">
              <a:solidFill>
                <a:schemeClr val="dk1"/>
              </a:solidFill>
              <a:latin typeface="Tahoma"/>
              <a:ea typeface="Tahoma"/>
              <a:cs typeface="Tahoma"/>
              <a:sym typeface="Tahoma"/>
            </a:endParaRPr>
          </a:p>
          <a:p>
            <a:pPr indent="-457200" lvl="1" marL="914400" rtl="0" algn="l">
              <a:lnSpc>
                <a:spcPct val="90000"/>
              </a:lnSpc>
              <a:spcBef>
                <a:spcPts val="400"/>
              </a:spcBef>
              <a:spcAft>
                <a:spcPts val="0"/>
              </a:spcAft>
              <a:buClr>
                <a:schemeClr val="hlink"/>
              </a:buClr>
              <a:buSzPts val="1100"/>
              <a:buFont typeface="Noto Sans Symbols"/>
              <a:buChar char="■"/>
            </a:pPr>
            <a:r>
              <a:rPr b="0" i="0" lang="en-US" sz="2000" u="none">
                <a:solidFill>
                  <a:schemeClr val="dk1"/>
                </a:solidFill>
                <a:latin typeface="Tahoma"/>
                <a:ea typeface="Tahoma"/>
                <a:cs typeface="Tahoma"/>
                <a:sym typeface="Tahoma"/>
              </a:rPr>
              <a:t>Tuples from D are sampled (with replacement) to form a training set D</a:t>
            </a:r>
            <a:r>
              <a:rPr b="0" baseline="-25000" i="0" lang="en-US" sz="2000" u="none">
                <a:solidFill>
                  <a:schemeClr val="dk1"/>
                </a:solidFill>
                <a:latin typeface="Tahoma"/>
                <a:ea typeface="Tahoma"/>
                <a:cs typeface="Tahoma"/>
                <a:sym typeface="Tahoma"/>
              </a:rPr>
              <a:t>i</a:t>
            </a:r>
            <a:r>
              <a:rPr b="0" i="0" lang="en-US" sz="2000" u="none">
                <a:solidFill>
                  <a:schemeClr val="dk1"/>
                </a:solidFill>
                <a:latin typeface="Tahoma"/>
                <a:ea typeface="Tahoma"/>
                <a:cs typeface="Tahoma"/>
                <a:sym typeface="Tahoma"/>
              </a:rPr>
              <a:t> of the same size d.</a:t>
            </a:r>
            <a:endParaRPr b="0" i="0" sz="2000" u="none">
              <a:solidFill>
                <a:schemeClr val="dk1"/>
              </a:solidFill>
              <a:latin typeface="Tahoma"/>
              <a:ea typeface="Tahoma"/>
              <a:cs typeface="Tahoma"/>
              <a:sym typeface="Tahoma"/>
            </a:endParaRPr>
          </a:p>
          <a:p>
            <a:pPr indent="-457200" lvl="1" marL="914400" rtl="0" algn="l">
              <a:lnSpc>
                <a:spcPct val="90000"/>
              </a:lnSpc>
              <a:spcBef>
                <a:spcPts val="400"/>
              </a:spcBef>
              <a:spcAft>
                <a:spcPts val="0"/>
              </a:spcAft>
              <a:buClr>
                <a:schemeClr val="hlink"/>
              </a:buClr>
              <a:buSzPts val="1100"/>
              <a:buFont typeface="Noto Sans Symbols"/>
              <a:buChar char="■"/>
            </a:pPr>
            <a:r>
              <a:rPr b="0" i="0" lang="en-US" sz="2000" u="none">
                <a:solidFill>
                  <a:schemeClr val="dk1"/>
                </a:solidFill>
                <a:latin typeface="Tahoma"/>
                <a:ea typeface="Tahoma"/>
                <a:cs typeface="Tahoma"/>
                <a:sym typeface="Tahoma"/>
              </a:rPr>
              <a:t>Each tuple’s chance of being selected is based on its weight</a:t>
            </a:r>
            <a:endParaRPr b="0" i="0" sz="2000" u="none">
              <a:solidFill>
                <a:schemeClr val="dk1"/>
              </a:solidFill>
              <a:latin typeface="Tahoma"/>
              <a:ea typeface="Tahoma"/>
              <a:cs typeface="Tahoma"/>
              <a:sym typeface="Tahoma"/>
            </a:endParaRPr>
          </a:p>
          <a:p>
            <a:pPr indent="-457200" lvl="1" marL="914400" rtl="0" algn="l">
              <a:lnSpc>
                <a:spcPct val="90000"/>
              </a:lnSpc>
              <a:spcBef>
                <a:spcPts val="400"/>
              </a:spcBef>
              <a:spcAft>
                <a:spcPts val="0"/>
              </a:spcAft>
              <a:buClr>
                <a:schemeClr val="hlink"/>
              </a:buClr>
              <a:buSzPts val="1100"/>
              <a:buFont typeface="Noto Sans Symbols"/>
              <a:buChar char="■"/>
            </a:pPr>
            <a:r>
              <a:rPr b="0" i="0" lang="en-US" sz="2000" u="none">
                <a:solidFill>
                  <a:schemeClr val="dk1"/>
                </a:solidFill>
                <a:latin typeface="Tahoma"/>
                <a:ea typeface="Tahoma"/>
                <a:cs typeface="Tahoma"/>
                <a:sym typeface="Tahoma"/>
              </a:rPr>
              <a:t>A classification model M</a:t>
            </a:r>
            <a:r>
              <a:rPr b="0" baseline="-25000" i="0" lang="en-US" sz="2000" u="none">
                <a:solidFill>
                  <a:schemeClr val="dk1"/>
                </a:solidFill>
                <a:latin typeface="Tahoma"/>
                <a:ea typeface="Tahoma"/>
                <a:cs typeface="Tahoma"/>
                <a:sym typeface="Tahoma"/>
              </a:rPr>
              <a:t>i</a:t>
            </a:r>
            <a:r>
              <a:rPr b="0" i="0" lang="en-US" sz="2000" u="none">
                <a:solidFill>
                  <a:schemeClr val="dk1"/>
                </a:solidFill>
                <a:latin typeface="Tahoma"/>
                <a:ea typeface="Tahoma"/>
                <a:cs typeface="Tahoma"/>
                <a:sym typeface="Tahoma"/>
              </a:rPr>
              <a:t> is derived from D</a:t>
            </a:r>
            <a:r>
              <a:rPr b="0" baseline="-25000" i="0" lang="en-US" sz="2000" u="none">
                <a:solidFill>
                  <a:schemeClr val="dk1"/>
                </a:solidFill>
                <a:latin typeface="Tahoma"/>
                <a:ea typeface="Tahoma"/>
                <a:cs typeface="Tahoma"/>
                <a:sym typeface="Tahoma"/>
              </a:rPr>
              <a:t>i</a:t>
            </a:r>
            <a:endParaRPr b="0" baseline="-25000" i="0" sz="2000" u="none">
              <a:solidFill>
                <a:schemeClr val="dk1"/>
              </a:solidFill>
              <a:latin typeface="Tahoma"/>
              <a:ea typeface="Tahoma"/>
              <a:cs typeface="Tahoma"/>
              <a:sym typeface="Tahoma"/>
            </a:endParaRPr>
          </a:p>
          <a:p>
            <a:pPr indent="-457200" lvl="1" marL="914400" rtl="0" algn="l">
              <a:lnSpc>
                <a:spcPct val="90000"/>
              </a:lnSpc>
              <a:spcBef>
                <a:spcPts val="400"/>
              </a:spcBef>
              <a:spcAft>
                <a:spcPts val="0"/>
              </a:spcAft>
              <a:buClr>
                <a:schemeClr val="hlink"/>
              </a:buClr>
              <a:buSzPts val="1100"/>
              <a:buFont typeface="Noto Sans Symbols"/>
              <a:buChar char="■"/>
            </a:pPr>
            <a:r>
              <a:rPr b="0" i="0" lang="en-US" sz="2000" u="none">
                <a:solidFill>
                  <a:schemeClr val="dk1"/>
                </a:solidFill>
                <a:latin typeface="Tahoma"/>
                <a:ea typeface="Tahoma"/>
                <a:cs typeface="Tahoma"/>
                <a:sym typeface="Tahoma"/>
              </a:rPr>
              <a:t>Its error rate is calculated using D</a:t>
            </a:r>
            <a:r>
              <a:rPr b="0" baseline="-25000" i="0" lang="en-US" sz="2000" u="none">
                <a:solidFill>
                  <a:schemeClr val="dk1"/>
                </a:solidFill>
                <a:latin typeface="Tahoma"/>
                <a:ea typeface="Tahoma"/>
                <a:cs typeface="Tahoma"/>
                <a:sym typeface="Tahoma"/>
              </a:rPr>
              <a:t>i </a:t>
            </a:r>
            <a:r>
              <a:rPr b="0" i="0" lang="en-US" sz="2000" u="none">
                <a:solidFill>
                  <a:schemeClr val="dk1"/>
                </a:solidFill>
                <a:latin typeface="Tahoma"/>
                <a:ea typeface="Tahoma"/>
                <a:cs typeface="Tahoma"/>
                <a:sym typeface="Tahoma"/>
              </a:rPr>
              <a:t>as a test set</a:t>
            </a:r>
            <a:endParaRPr b="0" i="0" sz="2000" u="none">
              <a:solidFill>
                <a:schemeClr val="dk1"/>
              </a:solidFill>
              <a:latin typeface="Tahoma"/>
              <a:ea typeface="Tahoma"/>
              <a:cs typeface="Tahoma"/>
              <a:sym typeface="Tahoma"/>
            </a:endParaRPr>
          </a:p>
          <a:p>
            <a:pPr indent="-457200" lvl="1" marL="914400" rtl="0" algn="l">
              <a:lnSpc>
                <a:spcPct val="90000"/>
              </a:lnSpc>
              <a:spcBef>
                <a:spcPts val="400"/>
              </a:spcBef>
              <a:spcAft>
                <a:spcPts val="0"/>
              </a:spcAft>
              <a:buClr>
                <a:schemeClr val="hlink"/>
              </a:buClr>
              <a:buSzPts val="1100"/>
              <a:buFont typeface="Noto Sans Symbols"/>
              <a:buChar char="■"/>
            </a:pPr>
            <a:r>
              <a:rPr b="0" i="0" lang="en-US" sz="2000" u="none">
                <a:solidFill>
                  <a:schemeClr val="dk1"/>
                </a:solidFill>
                <a:latin typeface="Tahoma"/>
                <a:ea typeface="Tahoma"/>
                <a:cs typeface="Tahoma"/>
                <a:sym typeface="Tahoma"/>
              </a:rPr>
              <a:t>The weights of the training tuples are then adjusted according to how they were classified.</a:t>
            </a:r>
            <a:endParaRPr b="0" i="0" sz="2000" u="none">
              <a:solidFill>
                <a:schemeClr val="dk1"/>
              </a:solidFill>
              <a:latin typeface="Tahoma"/>
              <a:ea typeface="Tahoma"/>
              <a:cs typeface="Tahoma"/>
              <a:sym typeface="Tahoma"/>
            </a:endParaRPr>
          </a:p>
          <a:p>
            <a:pPr indent="-457200" lvl="1" marL="914400" rtl="0" algn="l">
              <a:lnSpc>
                <a:spcPct val="90000"/>
              </a:lnSpc>
              <a:spcBef>
                <a:spcPts val="400"/>
              </a:spcBef>
              <a:spcAft>
                <a:spcPts val="0"/>
              </a:spcAft>
              <a:buClr>
                <a:schemeClr val="hlink"/>
              </a:buClr>
              <a:buSzPts val="1100"/>
              <a:buFont typeface="Noto Sans Symbols"/>
              <a:buChar char="■"/>
            </a:pPr>
            <a:r>
              <a:rPr b="0" i="0" lang="en-US" sz="2000" u="none">
                <a:solidFill>
                  <a:schemeClr val="dk1"/>
                </a:solidFill>
                <a:latin typeface="Tahoma"/>
                <a:ea typeface="Tahoma"/>
                <a:cs typeface="Tahoma"/>
                <a:sym typeface="Tahoma"/>
              </a:rPr>
              <a:t>If a tuple is misclassified, its weight is increased, o.w. it is decreased</a:t>
            </a:r>
            <a:endParaRPr b="0" i="0" sz="2000" u="none">
              <a:solidFill>
                <a:schemeClr val="dk1"/>
              </a:solidFill>
              <a:latin typeface="Tahoma"/>
              <a:ea typeface="Tahoma"/>
              <a:cs typeface="Tahoma"/>
              <a:sym typeface="Tahoma"/>
            </a:endParaRPr>
          </a:p>
          <a:p>
            <a:pPr indent="-457200" lvl="1" marL="914400" rtl="0" algn="l">
              <a:lnSpc>
                <a:spcPct val="90000"/>
              </a:lnSpc>
              <a:spcBef>
                <a:spcPts val="400"/>
              </a:spcBef>
              <a:spcAft>
                <a:spcPts val="0"/>
              </a:spcAft>
              <a:buClr>
                <a:schemeClr val="hlink"/>
              </a:buClr>
              <a:buSzPts val="1100"/>
              <a:buFont typeface="Noto Sans Symbols"/>
              <a:buChar char="■"/>
            </a:pPr>
            <a:r>
              <a:rPr b="0" i="0" lang="en-US" sz="2000" u="none">
                <a:solidFill>
                  <a:schemeClr val="dk1"/>
                </a:solidFill>
                <a:latin typeface="Tahoma"/>
                <a:ea typeface="Tahoma"/>
                <a:cs typeface="Tahoma"/>
                <a:sym typeface="Tahoma"/>
              </a:rPr>
              <a:t>These weights will be used to generate the training samples for the classifier of the next round.</a:t>
            </a:r>
            <a:endParaRPr b="0" i="0" sz="2000" u="none">
              <a:solidFill>
                <a:schemeClr val="dk1"/>
              </a:solidFill>
              <a:latin typeface="Tahoma"/>
              <a:ea typeface="Tahoma"/>
              <a:cs typeface="Tahoma"/>
              <a:sym typeface="Tahoma"/>
            </a:endParaRPr>
          </a:p>
          <a:p>
            <a:pPr indent="-457200" lvl="1" marL="914400" rtl="0" algn="l">
              <a:lnSpc>
                <a:spcPct val="90000"/>
              </a:lnSpc>
              <a:spcBef>
                <a:spcPts val="400"/>
              </a:spcBef>
              <a:spcAft>
                <a:spcPts val="0"/>
              </a:spcAft>
              <a:buClr>
                <a:schemeClr val="hlink"/>
              </a:buClr>
              <a:buSzPts val="1100"/>
              <a:buFont typeface="Noto Sans Symbols"/>
              <a:buChar char="■"/>
            </a:pPr>
            <a:r>
              <a:rPr b="0" i="0" lang="en-US" sz="2000" u="none">
                <a:solidFill>
                  <a:schemeClr val="dk1"/>
                </a:solidFill>
                <a:latin typeface="Tahoma"/>
                <a:ea typeface="Tahoma"/>
                <a:cs typeface="Tahoma"/>
                <a:sym typeface="Tahoma"/>
              </a:rPr>
              <a:t>The basic idea is that when we build a classifier, we want it to focus more on the misclassified tuples of the previous round.</a:t>
            </a:r>
            <a:endParaRPr b="0" i="0" sz="2000" u="none">
              <a:solidFill>
                <a:schemeClr val="dk1"/>
              </a:solidFill>
              <a:latin typeface="Tahoma"/>
              <a:ea typeface="Tahoma"/>
              <a:cs typeface="Tahoma"/>
              <a:sym typeface="Tahoma"/>
            </a:endParaRPr>
          </a:p>
          <a:p>
            <a:pPr indent="-457200" lvl="1" marL="914400" rtl="0" algn="l">
              <a:lnSpc>
                <a:spcPct val="90000"/>
              </a:lnSpc>
              <a:spcBef>
                <a:spcPts val="400"/>
              </a:spcBef>
              <a:spcAft>
                <a:spcPts val="0"/>
              </a:spcAft>
              <a:buClr>
                <a:schemeClr val="hlink"/>
              </a:buClr>
              <a:buSzPts val="1100"/>
              <a:buFont typeface="Noto Sans Symbols"/>
              <a:buChar char="■"/>
            </a:pPr>
            <a:r>
              <a:rPr b="0" i="0" lang="en-US" sz="2000" u="none">
                <a:solidFill>
                  <a:schemeClr val="dk1"/>
                </a:solidFill>
                <a:latin typeface="Tahoma"/>
                <a:ea typeface="Tahoma"/>
                <a:cs typeface="Tahoma"/>
                <a:sym typeface="Tahoma"/>
              </a:rPr>
              <a:t>We build a series of classifiers that complement each other.</a:t>
            </a:r>
            <a:endParaRPr b="0" i="0" sz="2000" u="none">
              <a:solidFill>
                <a:schemeClr val="dk1"/>
              </a:solidFill>
              <a:latin typeface="Tahoma"/>
              <a:ea typeface="Tahoma"/>
              <a:cs typeface="Tahoma"/>
              <a:sym typeface="Tahoma"/>
            </a:endParaRPr>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5"/>
          <p:cNvSpPr txBox="1"/>
          <p:nvPr/>
        </p:nvSpPr>
        <p:spPr>
          <a:xfrm>
            <a:off x="8763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186" name="Google Shape;186;p25"/>
          <p:cNvSpPr txBox="1"/>
          <p:nvPr>
            <p:ph type="title"/>
          </p:nvPr>
        </p:nvSpPr>
        <p:spPr>
          <a:xfrm>
            <a:off x="1524000" y="381000"/>
            <a:ext cx="91440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Adaboost (Adaptive Boosting)</a:t>
            </a:r>
            <a:endParaRPr b="1" i="0" sz="3600" u="none">
              <a:solidFill>
                <a:schemeClr val="dk2"/>
              </a:solidFill>
              <a:latin typeface="Tahoma"/>
              <a:ea typeface="Tahoma"/>
              <a:cs typeface="Tahoma"/>
              <a:sym typeface="Tahoma"/>
            </a:endParaRPr>
          </a:p>
        </p:txBody>
      </p:sp>
      <p:sp>
        <p:nvSpPr>
          <p:cNvPr id="187" name="Google Shape;187;p25"/>
          <p:cNvSpPr txBox="1"/>
          <p:nvPr>
            <p:ph idx="1" type="body"/>
          </p:nvPr>
        </p:nvSpPr>
        <p:spPr>
          <a:xfrm>
            <a:off x="1422400" y="1250950"/>
            <a:ext cx="9347100" cy="5486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To compute the error rate of model </a:t>
            </a:r>
            <a:r>
              <a:rPr b="0" i="1" lang="en-US" sz="2000" u="none">
                <a:solidFill>
                  <a:schemeClr val="dk1"/>
                </a:solidFill>
                <a:latin typeface="Tahoma"/>
                <a:ea typeface="Tahoma"/>
                <a:cs typeface="Tahoma"/>
                <a:sym typeface="Tahoma"/>
              </a:rPr>
              <a:t>Mi </a:t>
            </a:r>
            <a:r>
              <a:rPr b="0" i="0" lang="en-US" sz="2000" u="none">
                <a:solidFill>
                  <a:schemeClr val="dk1"/>
                </a:solidFill>
                <a:latin typeface="Tahoma"/>
                <a:ea typeface="Tahoma"/>
                <a:cs typeface="Tahoma"/>
                <a:sym typeface="Tahoma"/>
              </a:rPr>
              <a:t>, we sum the weights of each of the tuples in </a:t>
            </a:r>
            <a:r>
              <a:rPr b="0" i="1" lang="en-US" sz="2000" u="none">
                <a:solidFill>
                  <a:schemeClr val="dk1"/>
                </a:solidFill>
                <a:latin typeface="Tahoma"/>
                <a:ea typeface="Tahoma"/>
                <a:cs typeface="Tahoma"/>
                <a:sym typeface="Tahoma"/>
              </a:rPr>
              <a:t>Di  </a:t>
            </a:r>
            <a:r>
              <a:rPr b="0" i="0" lang="en-US" sz="2000" u="none">
                <a:solidFill>
                  <a:schemeClr val="dk1"/>
                </a:solidFill>
                <a:latin typeface="Tahoma"/>
                <a:ea typeface="Tahoma"/>
                <a:cs typeface="Tahoma"/>
                <a:sym typeface="Tahoma"/>
              </a:rPr>
              <a:t>that </a:t>
            </a:r>
            <a:r>
              <a:rPr b="0" i="1" lang="en-US" sz="2000" u="none">
                <a:solidFill>
                  <a:schemeClr val="dk1"/>
                </a:solidFill>
                <a:latin typeface="Tahoma"/>
                <a:ea typeface="Tahoma"/>
                <a:cs typeface="Tahoma"/>
                <a:sym typeface="Tahoma"/>
              </a:rPr>
              <a:t>Mi </a:t>
            </a:r>
            <a:r>
              <a:rPr b="0" i="0" lang="en-US" sz="2000" u="none">
                <a:solidFill>
                  <a:schemeClr val="dk1"/>
                </a:solidFill>
                <a:latin typeface="Tahoma"/>
                <a:ea typeface="Tahoma"/>
                <a:cs typeface="Tahoma"/>
                <a:sym typeface="Tahoma"/>
              </a:rPr>
              <a:t>misclassified.</a:t>
            </a:r>
            <a:endParaRPr b="0" i="0" sz="2000" u="none">
              <a:solidFill>
                <a:schemeClr val="dk1"/>
              </a:solidFill>
              <a:latin typeface="Tahoma"/>
              <a:ea typeface="Tahoma"/>
              <a:cs typeface="Tahoma"/>
              <a:sym typeface="Tahoma"/>
            </a:endParaRPr>
          </a:p>
          <a:p>
            <a:pPr indent="-266700" lvl="0" marL="342900" rtl="0" algn="l">
              <a:lnSpc>
                <a:spcPct val="90000"/>
              </a:lnSpc>
              <a:spcBef>
                <a:spcPts val="400"/>
              </a:spcBef>
              <a:spcAft>
                <a:spcPts val="0"/>
              </a:spcAft>
              <a:buClr>
                <a:schemeClr val="folHlink"/>
              </a:buClr>
              <a:buSzPts val="1200"/>
              <a:buFont typeface="Noto Sans Symbols"/>
              <a:buNone/>
            </a:pPr>
            <a:r>
              <a:t/>
            </a:r>
            <a:endParaRPr b="0" i="0" sz="2000" u="none">
              <a:solidFill>
                <a:schemeClr val="dk1"/>
              </a:solidFill>
              <a:latin typeface="Tahoma"/>
              <a:ea typeface="Tahoma"/>
              <a:cs typeface="Tahoma"/>
              <a:sym typeface="Tahoma"/>
            </a:endParaRPr>
          </a:p>
          <a:p>
            <a:pPr indent="-266700" lvl="0" marL="342900" rtl="0" algn="l">
              <a:lnSpc>
                <a:spcPct val="90000"/>
              </a:lnSpc>
              <a:spcBef>
                <a:spcPts val="400"/>
              </a:spcBef>
              <a:spcAft>
                <a:spcPts val="0"/>
              </a:spcAft>
              <a:buClr>
                <a:schemeClr val="folHlink"/>
              </a:buClr>
              <a:buSzPts val="1200"/>
              <a:buFont typeface="Noto Sans Symbols"/>
              <a:buNone/>
            </a:pPr>
            <a:r>
              <a:t/>
            </a:r>
            <a:endParaRPr b="0" i="0" sz="2000" u="none">
              <a:solidFill>
                <a:schemeClr val="dk1"/>
              </a:solidFill>
              <a:latin typeface="Tahoma"/>
              <a:ea typeface="Tahoma"/>
              <a:cs typeface="Tahoma"/>
              <a:sym typeface="Tahoma"/>
            </a:endParaRPr>
          </a:p>
          <a:p>
            <a:pPr indent="-266700" lvl="0" marL="342900" rtl="0" algn="l">
              <a:lnSpc>
                <a:spcPct val="90000"/>
              </a:lnSpc>
              <a:spcBef>
                <a:spcPts val="400"/>
              </a:spcBef>
              <a:spcAft>
                <a:spcPts val="0"/>
              </a:spcAft>
              <a:buClr>
                <a:schemeClr val="folHlink"/>
              </a:buClr>
              <a:buSzPts val="1200"/>
              <a:buFont typeface="Noto Sans Symbols"/>
              <a:buNone/>
            </a:pPr>
            <a:r>
              <a:t/>
            </a:r>
            <a:endParaRPr b="0" i="0" sz="2000" u="none">
              <a:solidFill>
                <a:schemeClr val="dk1"/>
              </a:solidFill>
              <a:latin typeface="Tahoma"/>
              <a:ea typeface="Tahoma"/>
              <a:cs typeface="Tahoma"/>
              <a:sym typeface="Tahoma"/>
            </a:endParaRPr>
          </a:p>
          <a:p>
            <a:pPr indent="-266700" lvl="0" marL="342900" rtl="0" algn="l">
              <a:lnSpc>
                <a:spcPct val="90000"/>
              </a:lnSpc>
              <a:spcBef>
                <a:spcPts val="400"/>
              </a:spcBef>
              <a:spcAft>
                <a:spcPts val="0"/>
              </a:spcAft>
              <a:buClr>
                <a:schemeClr val="folHlink"/>
              </a:buClr>
              <a:buSzPts val="1200"/>
              <a:buFont typeface="Noto Sans Symbols"/>
              <a:buNone/>
            </a:pPr>
            <a:r>
              <a:t/>
            </a:r>
            <a:endParaRPr b="0" i="0" sz="2000" u="none">
              <a:solidFill>
                <a:schemeClr val="dk1"/>
              </a:solidFill>
              <a:latin typeface="Tahoma"/>
              <a:ea typeface="Tahoma"/>
              <a:cs typeface="Tahoma"/>
              <a:sym typeface="Tahoma"/>
            </a:endParaRPr>
          </a:p>
          <a:p>
            <a:pPr indent="-266700" lvl="0" marL="342900" rtl="0" algn="l">
              <a:lnSpc>
                <a:spcPct val="100000"/>
              </a:lnSpc>
              <a:spcBef>
                <a:spcPts val="400"/>
              </a:spcBef>
              <a:spcAft>
                <a:spcPts val="0"/>
              </a:spcAft>
              <a:buClr>
                <a:schemeClr val="folHlink"/>
              </a:buClr>
              <a:buSzPts val="1200"/>
              <a:buFont typeface="Noto Sans Symbols"/>
              <a:buNone/>
            </a:pPr>
            <a:r>
              <a:t/>
            </a:r>
            <a:endParaRPr b="0" i="0" sz="2000" u="none">
              <a:solidFill>
                <a:schemeClr val="dk1"/>
              </a:solidFill>
              <a:latin typeface="Tahoma"/>
              <a:ea typeface="Tahoma"/>
              <a:cs typeface="Tahoma"/>
              <a:sym typeface="Tahoma"/>
            </a:endParaRPr>
          </a:p>
          <a:p>
            <a:pPr indent="0" lvl="0" marL="457200" rtl="0" algn="l">
              <a:lnSpc>
                <a:spcPct val="100000"/>
              </a:lnSpc>
              <a:spcBef>
                <a:spcPts val="400"/>
              </a:spcBef>
              <a:spcAft>
                <a:spcPts val="0"/>
              </a:spcAft>
              <a:buClr>
                <a:schemeClr val="dk1"/>
              </a:buClr>
              <a:buSzPts val="1080"/>
              <a:buNone/>
            </a:pPr>
            <a:r>
              <a:t/>
            </a:r>
            <a:endParaRPr sz="2000"/>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The error rate of </a:t>
            </a:r>
            <a:r>
              <a:rPr b="0" i="1" lang="en-US" sz="2000" u="none">
                <a:solidFill>
                  <a:schemeClr val="dk1"/>
                </a:solidFill>
                <a:latin typeface="Tahoma"/>
                <a:ea typeface="Tahoma"/>
                <a:cs typeface="Tahoma"/>
                <a:sym typeface="Tahoma"/>
              </a:rPr>
              <a:t>Mi </a:t>
            </a:r>
            <a:r>
              <a:rPr b="0" i="0" lang="en-US" sz="2000" u="none">
                <a:solidFill>
                  <a:schemeClr val="dk1"/>
                </a:solidFill>
                <a:latin typeface="Tahoma"/>
                <a:ea typeface="Tahoma"/>
                <a:cs typeface="Tahoma"/>
                <a:sym typeface="Tahoma"/>
              </a:rPr>
              <a:t>affects how the weights of the training tuples are updated. </a:t>
            </a:r>
            <a:endParaRPr b="0" i="0" sz="2000" u="none">
              <a:solidFill>
                <a:schemeClr val="dk1"/>
              </a:solidFill>
              <a:latin typeface="Tahoma"/>
              <a:ea typeface="Tahoma"/>
              <a:cs typeface="Tahoma"/>
              <a:sym typeface="Tahoma"/>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If a tuple in round </a:t>
            </a:r>
            <a:r>
              <a:rPr b="0" i="1" lang="en-US" sz="2000" u="none">
                <a:solidFill>
                  <a:schemeClr val="dk1"/>
                </a:solidFill>
                <a:latin typeface="Tahoma"/>
                <a:ea typeface="Tahoma"/>
                <a:cs typeface="Tahoma"/>
                <a:sym typeface="Tahoma"/>
              </a:rPr>
              <a:t>i </a:t>
            </a:r>
            <a:r>
              <a:rPr b="0" i="0" lang="en-US" sz="2000" u="none">
                <a:solidFill>
                  <a:schemeClr val="dk1"/>
                </a:solidFill>
                <a:latin typeface="Tahoma"/>
                <a:ea typeface="Tahoma"/>
                <a:cs typeface="Tahoma"/>
                <a:sym typeface="Tahoma"/>
              </a:rPr>
              <a:t>was correctly classified, its weight is multiplied by  </a:t>
            </a:r>
            <a:r>
              <a:rPr b="0" i="1" lang="en-US" sz="2000" u="none">
                <a:solidFill>
                  <a:schemeClr val="dk1"/>
                </a:solidFill>
                <a:latin typeface="Tahoma"/>
                <a:ea typeface="Tahoma"/>
                <a:cs typeface="Tahoma"/>
                <a:sym typeface="Tahoma"/>
              </a:rPr>
              <a:t>error</a:t>
            </a:r>
            <a:r>
              <a:rPr b="0" i="0" lang="en-US" sz="2000" u="none">
                <a:solidFill>
                  <a:schemeClr val="dk1"/>
                </a:solidFill>
                <a:latin typeface="Tahoma"/>
                <a:ea typeface="Tahoma"/>
                <a:cs typeface="Tahoma"/>
                <a:sym typeface="Tahoma"/>
              </a:rPr>
              <a:t>(</a:t>
            </a:r>
            <a:r>
              <a:rPr b="0" i="1" lang="en-US" sz="2000" u="none">
                <a:solidFill>
                  <a:schemeClr val="dk1"/>
                </a:solidFill>
                <a:latin typeface="Tahoma"/>
                <a:ea typeface="Tahoma"/>
                <a:cs typeface="Tahoma"/>
                <a:sym typeface="Tahoma"/>
              </a:rPr>
              <a:t>Mi)</a:t>
            </a:r>
            <a:r>
              <a:rPr b="0" i="0" lang="en-US" sz="2000" u="none">
                <a:solidFill>
                  <a:schemeClr val="dk1"/>
                </a:solidFill>
                <a:latin typeface="Tahoma"/>
                <a:ea typeface="Tahoma"/>
                <a:cs typeface="Tahoma"/>
                <a:sym typeface="Tahoma"/>
              </a:rPr>
              <a:t>/(1-</a:t>
            </a:r>
            <a:r>
              <a:rPr b="0" i="1" lang="en-US" sz="2000" u="none">
                <a:solidFill>
                  <a:schemeClr val="dk1"/>
                </a:solidFill>
                <a:latin typeface="Tahoma"/>
                <a:ea typeface="Tahoma"/>
                <a:cs typeface="Tahoma"/>
                <a:sym typeface="Tahoma"/>
              </a:rPr>
              <a:t>error</a:t>
            </a:r>
            <a:r>
              <a:rPr b="0" i="0" lang="en-US" sz="2000" u="none">
                <a:solidFill>
                  <a:schemeClr val="dk1"/>
                </a:solidFill>
                <a:latin typeface="Tahoma"/>
                <a:ea typeface="Tahoma"/>
                <a:cs typeface="Tahoma"/>
                <a:sym typeface="Tahoma"/>
              </a:rPr>
              <a:t>(</a:t>
            </a:r>
            <a:r>
              <a:rPr b="0" i="1" lang="en-US" sz="2000" u="none">
                <a:solidFill>
                  <a:schemeClr val="dk1"/>
                </a:solidFill>
                <a:latin typeface="Tahoma"/>
                <a:ea typeface="Tahoma"/>
                <a:cs typeface="Tahoma"/>
                <a:sym typeface="Tahoma"/>
              </a:rPr>
              <a:t>Mi</a:t>
            </a:r>
            <a:r>
              <a:rPr b="0" i="0" lang="en-US" sz="2000" u="none">
                <a:solidFill>
                  <a:schemeClr val="dk1"/>
                </a:solidFill>
                <a:latin typeface="Tahoma"/>
                <a:ea typeface="Tahoma"/>
                <a:cs typeface="Tahoma"/>
                <a:sym typeface="Tahoma"/>
              </a:rPr>
              <a:t>). Once the weights of all the correctly classified tuples are updated, the weights for all tuples (including the misclassified ones) are normalized so that their sum remains the same as it was before. </a:t>
            </a:r>
            <a:endParaRPr b="0" i="0" sz="2000" u="none">
              <a:solidFill>
                <a:schemeClr val="dk1"/>
              </a:solidFill>
              <a:latin typeface="Tahoma"/>
              <a:ea typeface="Tahoma"/>
              <a:cs typeface="Tahoma"/>
              <a:sym typeface="Tahoma"/>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To normalize a weight, we multiply it by the sum of the old weights, divided by the sum of the new weights. As a result, the weights of misclassified tuples are increased and the weights of correctly classified tuples are decreased</a:t>
            </a:r>
            <a:endParaRPr b="0" i="0" sz="2000" u="none">
              <a:solidFill>
                <a:schemeClr val="dk1"/>
              </a:solidFill>
              <a:latin typeface="Tahoma"/>
              <a:ea typeface="Tahoma"/>
              <a:cs typeface="Tahoma"/>
              <a:sym typeface="Tahoma"/>
            </a:endParaRPr>
          </a:p>
        </p:txBody>
      </p:sp>
      <p:pic>
        <p:nvPicPr>
          <p:cNvPr id="188" name="Google Shape;188;p25"/>
          <p:cNvPicPr preferRelativeResize="0"/>
          <p:nvPr>
            <p:ph idx="1" type="body"/>
          </p:nvPr>
        </p:nvPicPr>
        <p:blipFill rotWithShape="1">
          <a:blip r:embed="rId3">
            <a:alphaModFix/>
          </a:blip>
          <a:srcRect b="0" l="0" r="0" t="0"/>
          <a:stretch/>
        </p:blipFill>
        <p:spPr>
          <a:xfrm>
            <a:off x="6858000" y="1676400"/>
            <a:ext cx="2514600" cy="638175"/>
          </a:xfrm>
          <a:prstGeom prst="rect">
            <a:avLst/>
          </a:prstGeom>
          <a:noFill/>
          <a:ln>
            <a:noFill/>
          </a:ln>
        </p:spPr>
      </p:pic>
      <p:pic>
        <p:nvPicPr>
          <p:cNvPr id="189" name="Google Shape;189;p25"/>
          <p:cNvPicPr preferRelativeResize="0"/>
          <p:nvPr/>
        </p:nvPicPr>
        <p:blipFill rotWithShape="1">
          <a:blip r:embed="rId4">
            <a:alphaModFix/>
          </a:blip>
          <a:srcRect b="0" l="0" r="0" t="0"/>
          <a:stretch/>
        </p:blipFill>
        <p:spPr>
          <a:xfrm>
            <a:off x="2286000" y="2278047"/>
            <a:ext cx="7391400" cy="1411975"/>
          </a:xfrm>
          <a:prstGeom prst="rect">
            <a:avLst/>
          </a:prstGeom>
          <a:noFill/>
          <a:ln>
            <a:noFill/>
          </a:ln>
        </p:spPr>
      </p:pic>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6"/>
          <p:cNvSpPr txBox="1"/>
          <p:nvPr/>
        </p:nvSpPr>
        <p:spPr>
          <a:xfrm>
            <a:off x="8763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195" name="Google Shape;195;p26"/>
          <p:cNvSpPr txBox="1"/>
          <p:nvPr>
            <p:ph type="title"/>
          </p:nvPr>
        </p:nvSpPr>
        <p:spPr>
          <a:xfrm>
            <a:off x="1524000" y="533400"/>
            <a:ext cx="91440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Arial"/>
              <a:buNone/>
            </a:pPr>
            <a:r>
              <a:rPr b="1" i="1" lang="en-US" sz="2400" u="none">
                <a:solidFill>
                  <a:schemeClr val="dk2"/>
                </a:solidFill>
                <a:latin typeface="Arial"/>
                <a:ea typeface="Arial"/>
                <a:cs typeface="Arial"/>
                <a:sym typeface="Arial"/>
              </a:rPr>
              <a:t>Once boosting is complete, how is the ensemble of classifiers used to predict the class label of a tuple, </a:t>
            </a:r>
            <a:r>
              <a:rPr b="1" i="1" lang="en-US" sz="2400" u="none">
                <a:solidFill>
                  <a:schemeClr val="dk2"/>
                </a:solidFill>
                <a:latin typeface="Times"/>
                <a:ea typeface="Times"/>
                <a:cs typeface="Times"/>
                <a:sym typeface="Times"/>
              </a:rPr>
              <a:t>X</a:t>
            </a:r>
            <a:r>
              <a:rPr b="1" i="1" lang="en-US" sz="2400" u="none">
                <a:solidFill>
                  <a:schemeClr val="dk2"/>
                </a:solidFill>
                <a:latin typeface="Arial"/>
                <a:ea typeface="Arial"/>
                <a:cs typeface="Arial"/>
                <a:sym typeface="Arial"/>
              </a:rPr>
              <a:t>?”</a:t>
            </a:r>
            <a:endParaRPr b="1" i="1" sz="2400" u="none">
              <a:solidFill>
                <a:schemeClr val="dk2"/>
              </a:solidFill>
              <a:latin typeface="Arial"/>
              <a:ea typeface="Arial"/>
              <a:cs typeface="Arial"/>
              <a:sym typeface="Arial"/>
            </a:endParaRPr>
          </a:p>
        </p:txBody>
      </p:sp>
      <p:sp>
        <p:nvSpPr>
          <p:cNvPr id="196" name="Google Shape;196;p26"/>
          <p:cNvSpPr txBox="1"/>
          <p:nvPr>
            <p:ph idx="1" type="body"/>
          </p:nvPr>
        </p:nvSpPr>
        <p:spPr>
          <a:xfrm>
            <a:off x="1422400" y="1327150"/>
            <a:ext cx="9347200" cy="5486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The boosting assigns a weight to each classifier’s vote, based on how well the classifier performed.</a:t>
            </a:r>
            <a:endParaRPr b="0" i="0" sz="1800" u="none">
              <a:solidFill>
                <a:schemeClr val="dk1"/>
              </a:solidFill>
              <a:latin typeface="Tahoma"/>
              <a:ea typeface="Tahoma"/>
              <a:cs typeface="Tahoma"/>
              <a:sym typeface="Tahoma"/>
            </a:endParaRPr>
          </a:p>
          <a:p>
            <a:pPr indent="-342900" lvl="0" marL="342900" rtl="0" algn="l">
              <a:lnSpc>
                <a:spcPct val="100000"/>
              </a:lnSpc>
              <a:spcBef>
                <a:spcPts val="36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The lower a classifier’s error rate, the more accurate it is, and therefore, the higher its weight for voting should be. The weight of classifier </a:t>
            </a:r>
            <a:r>
              <a:rPr b="0" i="1" lang="en-US" sz="1800" u="none">
                <a:solidFill>
                  <a:schemeClr val="dk1"/>
                </a:solidFill>
                <a:latin typeface="Tahoma"/>
                <a:ea typeface="Tahoma"/>
                <a:cs typeface="Tahoma"/>
                <a:sym typeface="Tahoma"/>
              </a:rPr>
              <a:t>Mi </a:t>
            </a:r>
            <a:r>
              <a:rPr b="0" i="0" lang="en-US" sz="1800" u="none">
                <a:solidFill>
                  <a:schemeClr val="dk1"/>
                </a:solidFill>
                <a:latin typeface="Tahoma"/>
                <a:ea typeface="Tahoma"/>
                <a:cs typeface="Tahoma"/>
                <a:sym typeface="Tahoma"/>
              </a:rPr>
              <a:t>’s vote is</a:t>
            </a:r>
            <a:endParaRPr b="0" i="0" sz="1800" u="none">
              <a:solidFill>
                <a:schemeClr val="dk1"/>
              </a:solidFill>
              <a:latin typeface="Tahoma"/>
              <a:ea typeface="Tahoma"/>
              <a:cs typeface="Tahoma"/>
              <a:sym typeface="Tahoma"/>
            </a:endParaRPr>
          </a:p>
          <a:p>
            <a:pPr indent="-274320" lvl="0" marL="342900" rtl="0" algn="l">
              <a:lnSpc>
                <a:spcPct val="100000"/>
              </a:lnSpc>
              <a:spcBef>
                <a:spcPts val="360"/>
              </a:spcBef>
              <a:spcAft>
                <a:spcPts val="0"/>
              </a:spcAft>
              <a:buClr>
                <a:schemeClr val="folHlink"/>
              </a:buClr>
              <a:buSzPts val="1080"/>
              <a:buFont typeface="Noto Sans Symbols"/>
              <a:buNone/>
            </a:pPr>
            <a:r>
              <a:t/>
            </a:r>
            <a:endParaRPr b="0" i="0" sz="1800" u="none">
              <a:solidFill>
                <a:schemeClr val="dk1"/>
              </a:solidFill>
              <a:latin typeface="Tahoma"/>
              <a:ea typeface="Tahoma"/>
              <a:cs typeface="Tahoma"/>
              <a:sym typeface="Tahoma"/>
            </a:endParaRPr>
          </a:p>
          <a:p>
            <a:pPr indent="-274320" lvl="0" marL="342900" rtl="0" algn="l">
              <a:lnSpc>
                <a:spcPct val="100000"/>
              </a:lnSpc>
              <a:spcBef>
                <a:spcPts val="360"/>
              </a:spcBef>
              <a:spcAft>
                <a:spcPts val="0"/>
              </a:spcAft>
              <a:buClr>
                <a:schemeClr val="folHlink"/>
              </a:buClr>
              <a:buSzPts val="1080"/>
              <a:buFont typeface="Noto Sans Symbols"/>
              <a:buNone/>
            </a:pPr>
            <a:r>
              <a:t/>
            </a:r>
            <a:endParaRPr b="0" i="0" sz="1800" u="none">
              <a:solidFill>
                <a:schemeClr val="dk1"/>
              </a:solidFill>
              <a:latin typeface="Tahoma"/>
              <a:ea typeface="Tahoma"/>
              <a:cs typeface="Tahoma"/>
              <a:sym typeface="Tahoma"/>
            </a:endParaRPr>
          </a:p>
          <a:p>
            <a:pPr indent="-342900" lvl="0" marL="342900" rtl="0" algn="l">
              <a:lnSpc>
                <a:spcPct val="100000"/>
              </a:lnSpc>
              <a:spcBef>
                <a:spcPts val="36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For each class, </a:t>
            </a:r>
            <a:r>
              <a:rPr b="0" i="1" lang="en-US" sz="1800" u="none">
                <a:solidFill>
                  <a:schemeClr val="dk1"/>
                </a:solidFill>
                <a:latin typeface="Tahoma"/>
                <a:ea typeface="Tahoma"/>
                <a:cs typeface="Tahoma"/>
                <a:sym typeface="Tahoma"/>
              </a:rPr>
              <a:t>c</a:t>
            </a:r>
            <a:r>
              <a:rPr b="0" i="0" lang="en-US" sz="1800" u="none">
                <a:solidFill>
                  <a:schemeClr val="dk1"/>
                </a:solidFill>
                <a:latin typeface="Tahoma"/>
                <a:ea typeface="Tahoma"/>
                <a:cs typeface="Tahoma"/>
                <a:sym typeface="Tahoma"/>
              </a:rPr>
              <a:t>, we sum the weights of each classifier that assigned class </a:t>
            </a:r>
            <a:r>
              <a:rPr b="0" i="1" lang="en-US" sz="1800" u="none">
                <a:solidFill>
                  <a:schemeClr val="dk1"/>
                </a:solidFill>
                <a:latin typeface="Tahoma"/>
                <a:ea typeface="Tahoma"/>
                <a:cs typeface="Tahoma"/>
                <a:sym typeface="Tahoma"/>
              </a:rPr>
              <a:t>c </a:t>
            </a:r>
            <a:r>
              <a:rPr b="0" i="0" lang="en-US" sz="1800" u="none">
                <a:solidFill>
                  <a:schemeClr val="dk1"/>
                </a:solidFill>
                <a:latin typeface="Tahoma"/>
                <a:ea typeface="Tahoma"/>
                <a:cs typeface="Tahoma"/>
                <a:sym typeface="Tahoma"/>
              </a:rPr>
              <a:t>to </a:t>
            </a:r>
            <a:r>
              <a:rPr b="1" i="1" lang="en-US" sz="1800" u="none">
                <a:solidFill>
                  <a:schemeClr val="dk1"/>
                </a:solidFill>
                <a:latin typeface="Tahoma"/>
                <a:ea typeface="Tahoma"/>
                <a:cs typeface="Tahoma"/>
                <a:sym typeface="Tahoma"/>
              </a:rPr>
              <a:t>X</a:t>
            </a:r>
            <a:r>
              <a:rPr b="0" i="0" lang="en-US" sz="1800" u="none">
                <a:solidFill>
                  <a:schemeClr val="dk1"/>
                </a:solidFill>
                <a:latin typeface="Tahoma"/>
                <a:ea typeface="Tahoma"/>
                <a:cs typeface="Tahoma"/>
                <a:sym typeface="Tahoma"/>
              </a:rPr>
              <a:t>. The class with the highest sum is the “winner” and is returned as the class prediction for tuple </a:t>
            </a:r>
            <a:r>
              <a:rPr b="1" i="1" lang="en-US" sz="1800" u="none">
                <a:solidFill>
                  <a:schemeClr val="dk1"/>
                </a:solidFill>
                <a:latin typeface="Tahoma"/>
                <a:ea typeface="Tahoma"/>
                <a:cs typeface="Tahoma"/>
                <a:sym typeface="Tahoma"/>
              </a:rPr>
              <a:t>X</a:t>
            </a:r>
            <a:r>
              <a:rPr b="0" i="0" lang="en-US" sz="1800" u="none">
                <a:solidFill>
                  <a:schemeClr val="dk1"/>
                </a:solidFill>
                <a:latin typeface="Tahoma"/>
                <a:ea typeface="Tahoma"/>
                <a:cs typeface="Tahoma"/>
                <a:sym typeface="Tahoma"/>
              </a:rPr>
              <a:t>.</a:t>
            </a:r>
            <a:endParaRPr b="0" i="0" sz="1800" u="none">
              <a:solidFill>
                <a:schemeClr val="dk1"/>
              </a:solidFill>
              <a:latin typeface="Tahoma"/>
              <a:ea typeface="Tahoma"/>
              <a:cs typeface="Tahoma"/>
              <a:sym typeface="Tahoma"/>
            </a:endParaRPr>
          </a:p>
          <a:p>
            <a:pPr indent="-274320" lvl="0" marL="342900" rtl="0" algn="l">
              <a:lnSpc>
                <a:spcPct val="100000"/>
              </a:lnSpc>
              <a:spcBef>
                <a:spcPts val="360"/>
              </a:spcBef>
              <a:spcAft>
                <a:spcPts val="0"/>
              </a:spcAft>
              <a:buClr>
                <a:schemeClr val="folHlink"/>
              </a:buClr>
              <a:buSzPts val="1080"/>
              <a:buFont typeface="Noto Sans Symbols"/>
              <a:buNone/>
            </a:pPr>
            <a:r>
              <a:t/>
            </a:r>
            <a:endParaRPr b="0" i="0" sz="1800" u="none">
              <a:solidFill>
                <a:schemeClr val="dk1"/>
              </a:solidFill>
              <a:latin typeface="Tahoma"/>
              <a:ea typeface="Tahoma"/>
              <a:cs typeface="Tahoma"/>
              <a:sym typeface="Tahoma"/>
            </a:endParaRPr>
          </a:p>
          <a:p>
            <a:pPr indent="-342900" lvl="0" marL="342900" rtl="0" algn="l">
              <a:lnSpc>
                <a:spcPct val="100000"/>
              </a:lnSpc>
              <a:spcBef>
                <a:spcPts val="400"/>
              </a:spcBef>
              <a:spcAft>
                <a:spcPts val="0"/>
              </a:spcAft>
              <a:buClr>
                <a:srgbClr val="0070C0"/>
              </a:buClr>
              <a:buSzPts val="1200"/>
              <a:buNone/>
            </a:pPr>
            <a:r>
              <a:rPr b="1" i="1" lang="en-US" sz="2000" u="sng">
                <a:solidFill>
                  <a:srgbClr val="0070C0"/>
                </a:solidFill>
                <a:latin typeface="Tahoma"/>
                <a:ea typeface="Tahoma"/>
                <a:cs typeface="Tahoma"/>
                <a:sym typeface="Tahoma"/>
              </a:rPr>
              <a:t>Boosting Vs Bagging</a:t>
            </a:r>
            <a:endParaRPr b="1" i="1" sz="2000" u="sng">
              <a:solidFill>
                <a:srgbClr val="0070C0"/>
              </a:solidFill>
              <a:latin typeface="Tahoma"/>
              <a:ea typeface="Tahoma"/>
              <a:cs typeface="Tahoma"/>
              <a:sym typeface="Tahoma"/>
            </a:endParaRPr>
          </a:p>
          <a:p>
            <a:pPr indent="-342900" lvl="0" marL="342900" rtl="0" algn="l">
              <a:lnSpc>
                <a:spcPct val="100000"/>
              </a:lnSpc>
              <a:spcBef>
                <a:spcPts val="36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Boosting focuses on the misclassified tuples, it risks overfitting the resulting composite model to such data. Therefore, sometimes the resulting “boosted” model may be less accurate than a single model derived from the same data. </a:t>
            </a:r>
            <a:endParaRPr b="0" i="0" sz="1800" u="none">
              <a:solidFill>
                <a:schemeClr val="dk1"/>
              </a:solidFill>
              <a:latin typeface="Tahoma"/>
              <a:ea typeface="Tahoma"/>
              <a:cs typeface="Tahoma"/>
              <a:sym typeface="Tahoma"/>
            </a:endParaRPr>
          </a:p>
          <a:p>
            <a:pPr indent="-342900" lvl="0" marL="342900" rtl="0" algn="l">
              <a:lnSpc>
                <a:spcPct val="100000"/>
              </a:lnSpc>
              <a:spcBef>
                <a:spcPts val="36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Bagging is less susceptible to model overfitting. </a:t>
            </a:r>
            <a:endParaRPr b="0" i="0" sz="1800" u="none">
              <a:solidFill>
                <a:schemeClr val="dk1"/>
              </a:solidFill>
              <a:latin typeface="Tahoma"/>
              <a:ea typeface="Tahoma"/>
              <a:cs typeface="Tahoma"/>
              <a:sym typeface="Tahoma"/>
            </a:endParaRPr>
          </a:p>
          <a:p>
            <a:pPr indent="-342900" lvl="0" marL="342900" rtl="0" algn="l">
              <a:lnSpc>
                <a:spcPct val="100000"/>
              </a:lnSpc>
              <a:spcBef>
                <a:spcPts val="36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While both can significantly improve accuracy in comparison to a single model, boosting tends to achieve greater accuracy.</a:t>
            </a:r>
            <a:endParaRPr b="0" i="0" sz="1800" u="none">
              <a:solidFill>
                <a:schemeClr val="dk1"/>
              </a:solidFill>
              <a:latin typeface="Tahoma"/>
              <a:ea typeface="Tahoma"/>
              <a:cs typeface="Tahoma"/>
              <a:sym typeface="Tahoma"/>
            </a:endParaRPr>
          </a:p>
        </p:txBody>
      </p:sp>
      <p:pic>
        <p:nvPicPr>
          <p:cNvPr id="197" name="Google Shape;197;p26"/>
          <p:cNvPicPr preferRelativeResize="0"/>
          <p:nvPr/>
        </p:nvPicPr>
        <p:blipFill rotWithShape="1">
          <a:blip r:embed="rId3">
            <a:alphaModFix/>
          </a:blip>
          <a:srcRect b="0" l="0" r="0" t="0"/>
          <a:stretch/>
        </p:blipFill>
        <p:spPr>
          <a:xfrm>
            <a:off x="7391400" y="2619375"/>
            <a:ext cx="1676400" cy="581025"/>
          </a:xfrm>
          <a:prstGeom prst="rect">
            <a:avLst/>
          </a:prstGeom>
          <a:noFill/>
          <a:ln>
            <a:noFill/>
          </a:ln>
        </p:spPr>
      </p:pic>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6"/>
          <p:cNvSpPr txBox="1"/>
          <p:nvPr/>
        </p:nvSpPr>
        <p:spPr>
          <a:xfrm>
            <a:off x="8763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113" name="Google Shape;113;p16"/>
          <p:cNvSpPr txBox="1"/>
          <p:nvPr>
            <p:ph type="title"/>
          </p:nvPr>
        </p:nvSpPr>
        <p:spPr>
          <a:xfrm>
            <a:off x="2057400" y="152400"/>
            <a:ext cx="8091600" cy="1066800"/>
          </a:xfrm>
          <a:prstGeom prst="rect">
            <a:avLst/>
          </a:prstGeom>
          <a:noFill/>
          <a:ln>
            <a:noFill/>
          </a:ln>
        </p:spPr>
        <p:txBody>
          <a:bodyPr anchorCtr="0" anchor="b" bIns="46025" lIns="92075" spcFirstLastPara="1" rIns="92075" wrap="square" tIns="46025">
            <a:noAutofit/>
          </a:bodyPr>
          <a:lstStyle/>
          <a:p>
            <a:pPr indent="0" lvl="0" marL="0" rtl="0" algn="ctr">
              <a:lnSpc>
                <a:spcPct val="100000"/>
              </a:lnSpc>
              <a:spcBef>
                <a:spcPts val="0"/>
              </a:spcBef>
              <a:spcAft>
                <a:spcPts val="0"/>
              </a:spcAft>
              <a:buClr>
                <a:schemeClr val="dk2"/>
              </a:buClr>
              <a:buSzPts val="3200"/>
              <a:buFont typeface="Tahoma"/>
              <a:buNone/>
            </a:pPr>
            <a:r>
              <a:rPr b="1" i="0" lang="en-US" sz="3200" u="none">
                <a:solidFill>
                  <a:schemeClr val="dk2"/>
                </a:solidFill>
                <a:latin typeface="Tahoma"/>
                <a:ea typeface="Tahoma"/>
                <a:cs typeface="Tahoma"/>
                <a:sym typeface="Tahoma"/>
              </a:rPr>
              <a:t>Evaluating(assessin</a:t>
            </a:r>
            <a:r>
              <a:rPr lang="en-US" sz="3200"/>
              <a:t>g)</a:t>
            </a:r>
            <a:r>
              <a:rPr b="1" i="0" lang="en-US" sz="3200" u="none">
                <a:solidFill>
                  <a:schemeClr val="dk2"/>
                </a:solidFill>
                <a:latin typeface="Tahoma"/>
                <a:ea typeface="Tahoma"/>
                <a:cs typeface="Tahoma"/>
                <a:sym typeface="Tahoma"/>
              </a:rPr>
              <a:t> the Accuracy of a Classifier </a:t>
            </a:r>
            <a:endParaRPr b="1" i="0" sz="3200" u="none">
              <a:solidFill>
                <a:schemeClr val="dk2"/>
              </a:solidFill>
              <a:latin typeface="Tahoma"/>
              <a:ea typeface="Tahoma"/>
              <a:cs typeface="Tahoma"/>
              <a:sym typeface="Tahoma"/>
            </a:endParaRPr>
          </a:p>
        </p:txBody>
      </p:sp>
      <p:sp>
        <p:nvSpPr>
          <p:cNvPr id="114" name="Google Shape;114;p16"/>
          <p:cNvSpPr txBox="1"/>
          <p:nvPr>
            <p:ph idx="1" type="body"/>
          </p:nvPr>
        </p:nvSpPr>
        <p:spPr>
          <a:xfrm>
            <a:off x="1828800" y="1371600"/>
            <a:ext cx="8839200" cy="52737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folHlink"/>
              </a:buClr>
              <a:buSzPts val="1200"/>
              <a:buFont typeface="Noto Sans Symbols"/>
              <a:buChar char="■"/>
            </a:pPr>
            <a:r>
              <a:rPr b="0" i="0" lang="en-US" sz="2000" u="sng">
                <a:solidFill>
                  <a:schemeClr val="dk1"/>
                </a:solidFill>
                <a:latin typeface="Tahoma"/>
                <a:ea typeface="Tahoma"/>
                <a:cs typeface="Tahoma"/>
                <a:sym typeface="Tahoma"/>
              </a:rPr>
              <a:t>Holdout method</a:t>
            </a:r>
            <a:endParaRPr b="0" i="0" sz="2000" u="sng">
              <a:solidFill>
                <a:schemeClr val="dk1"/>
              </a:solidFill>
              <a:latin typeface="Tahoma"/>
              <a:ea typeface="Tahoma"/>
              <a:cs typeface="Tahoma"/>
              <a:sym typeface="Tahoma"/>
            </a:endParaRPr>
          </a:p>
          <a:p>
            <a:pPr indent="-285750" lvl="1" marL="742950" rtl="0" algn="l">
              <a:lnSpc>
                <a:spcPct val="100000"/>
              </a:lnSpc>
              <a:spcBef>
                <a:spcPts val="400"/>
              </a:spcBef>
              <a:spcAft>
                <a:spcPts val="0"/>
              </a:spcAft>
              <a:buClr>
                <a:schemeClr val="hlink"/>
              </a:buClr>
              <a:buSzPts val="1100"/>
              <a:buFont typeface="Noto Sans Symbols"/>
              <a:buChar char="■"/>
            </a:pPr>
            <a:r>
              <a:rPr b="0" i="0" lang="en-US" sz="2000" u="none">
                <a:solidFill>
                  <a:schemeClr val="dk1"/>
                </a:solidFill>
                <a:latin typeface="Tahoma"/>
                <a:ea typeface="Tahoma"/>
                <a:cs typeface="Tahoma"/>
                <a:sym typeface="Tahoma"/>
              </a:rPr>
              <a:t>Given data is randomly partitioned into two independent sets</a:t>
            </a:r>
            <a:endParaRPr b="0" i="0" sz="2000" u="none">
              <a:solidFill>
                <a:schemeClr val="dk1"/>
              </a:solidFill>
              <a:latin typeface="Tahoma"/>
              <a:ea typeface="Tahoma"/>
              <a:cs typeface="Tahoma"/>
              <a:sym typeface="Tahoma"/>
            </a:endParaRPr>
          </a:p>
          <a:p>
            <a:pPr indent="-228600" lvl="2" marL="1143000" rtl="0" algn="l">
              <a:lnSpc>
                <a:spcPct val="100000"/>
              </a:lnSpc>
              <a:spcBef>
                <a:spcPts val="400"/>
              </a:spcBef>
              <a:spcAft>
                <a:spcPts val="0"/>
              </a:spcAft>
              <a:buClr>
                <a:schemeClr val="folHlink"/>
              </a:buClr>
              <a:buSzPts val="1000"/>
              <a:buFont typeface="Noto Sans Symbols"/>
              <a:buChar char="■"/>
            </a:pPr>
            <a:r>
              <a:rPr b="0" i="0" lang="en-US" sz="2000" u="none">
                <a:solidFill>
                  <a:schemeClr val="dk1"/>
                </a:solidFill>
                <a:latin typeface="Tahoma"/>
                <a:ea typeface="Tahoma"/>
                <a:cs typeface="Tahoma"/>
                <a:sym typeface="Tahoma"/>
              </a:rPr>
              <a:t>Training set (e.g., 2/3) for model construction</a:t>
            </a:r>
            <a:endParaRPr b="0" i="0" sz="2000" u="none">
              <a:solidFill>
                <a:schemeClr val="dk1"/>
              </a:solidFill>
              <a:latin typeface="Tahoma"/>
              <a:ea typeface="Tahoma"/>
              <a:cs typeface="Tahoma"/>
              <a:sym typeface="Tahoma"/>
            </a:endParaRPr>
          </a:p>
          <a:p>
            <a:pPr indent="-228600" lvl="2" marL="1143000" rtl="0" algn="l">
              <a:lnSpc>
                <a:spcPct val="100000"/>
              </a:lnSpc>
              <a:spcBef>
                <a:spcPts val="400"/>
              </a:spcBef>
              <a:spcAft>
                <a:spcPts val="0"/>
              </a:spcAft>
              <a:buClr>
                <a:schemeClr val="folHlink"/>
              </a:buClr>
              <a:buSzPts val="1000"/>
              <a:buFont typeface="Noto Sans Symbols"/>
              <a:buChar char="■"/>
            </a:pPr>
            <a:r>
              <a:rPr b="0" i="0" lang="en-US" sz="2000" u="none">
                <a:solidFill>
                  <a:schemeClr val="dk1"/>
                </a:solidFill>
                <a:latin typeface="Tahoma"/>
                <a:ea typeface="Tahoma"/>
                <a:cs typeface="Tahoma"/>
                <a:sym typeface="Tahoma"/>
              </a:rPr>
              <a:t>Test set (e.g., 1/3) for accuracy estimation ---Pessimistic estimate</a:t>
            </a:r>
            <a:endParaRPr b="0" i="0" sz="2000" u="none">
              <a:solidFill>
                <a:schemeClr val="dk1"/>
              </a:solidFill>
              <a:latin typeface="Tahoma"/>
              <a:ea typeface="Tahoma"/>
              <a:cs typeface="Tahoma"/>
              <a:sym typeface="Tahoma"/>
            </a:endParaRPr>
          </a:p>
          <a:p>
            <a:pPr indent="-165100" lvl="2" marL="1143000" rtl="0" algn="l">
              <a:lnSpc>
                <a:spcPct val="100000"/>
              </a:lnSpc>
              <a:spcBef>
                <a:spcPts val="400"/>
              </a:spcBef>
              <a:spcAft>
                <a:spcPts val="0"/>
              </a:spcAft>
              <a:buClr>
                <a:schemeClr val="folHlink"/>
              </a:buClr>
              <a:buSzPts val="1000"/>
              <a:buFont typeface="Noto Sans Symbols"/>
              <a:buNone/>
            </a:pPr>
            <a:r>
              <a:t/>
            </a:r>
            <a:endParaRPr b="0" i="0" sz="2000" u="none">
              <a:solidFill>
                <a:schemeClr val="dk1"/>
              </a:solidFill>
              <a:latin typeface="Tahoma"/>
              <a:ea typeface="Tahoma"/>
              <a:cs typeface="Tahoma"/>
              <a:sym typeface="Tahoma"/>
            </a:endParaRPr>
          </a:p>
          <a:p>
            <a:pPr indent="-165100" lvl="2" marL="1143000" rtl="0" algn="l">
              <a:lnSpc>
                <a:spcPct val="100000"/>
              </a:lnSpc>
              <a:spcBef>
                <a:spcPts val="400"/>
              </a:spcBef>
              <a:spcAft>
                <a:spcPts val="0"/>
              </a:spcAft>
              <a:buClr>
                <a:schemeClr val="folHlink"/>
              </a:buClr>
              <a:buSzPts val="1000"/>
              <a:buFont typeface="Noto Sans Symbols"/>
              <a:buNone/>
            </a:pPr>
            <a:r>
              <a:t/>
            </a:r>
            <a:endParaRPr b="0" i="0" sz="2000" u="none">
              <a:solidFill>
                <a:schemeClr val="dk1"/>
              </a:solidFill>
              <a:latin typeface="Tahoma"/>
              <a:ea typeface="Tahoma"/>
              <a:cs typeface="Tahoma"/>
              <a:sym typeface="Tahoma"/>
            </a:endParaRPr>
          </a:p>
          <a:p>
            <a:pPr indent="-165100" lvl="2" marL="1143000" rtl="0" algn="l">
              <a:lnSpc>
                <a:spcPct val="100000"/>
              </a:lnSpc>
              <a:spcBef>
                <a:spcPts val="400"/>
              </a:spcBef>
              <a:spcAft>
                <a:spcPts val="0"/>
              </a:spcAft>
              <a:buClr>
                <a:schemeClr val="folHlink"/>
              </a:buClr>
              <a:buSzPts val="1000"/>
              <a:buFont typeface="Noto Sans Symbols"/>
              <a:buNone/>
            </a:pPr>
            <a:r>
              <a:t/>
            </a:r>
            <a:endParaRPr b="0" i="0" sz="2000" u="none">
              <a:solidFill>
                <a:schemeClr val="dk1"/>
              </a:solidFill>
              <a:latin typeface="Tahoma"/>
              <a:ea typeface="Tahoma"/>
              <a:cs typeface="Tahoma"/>
              <a:sym typeface="Tahoma"/>
            </a:endParaRPr>
          </a:p>
          <a:p>
            <a:pPr indent="-165100" lvl="2" marL="1143000" rtl="0" algn="l">
              <a:lnSpc>
                <a:spcPct val="100000"/>
              </a:lnSpc>
              <a:spcBef>
                <a:spcPts val="400"/>
              </a:spcBef>
              <a:spcAft>
                <a:spcPts val="0"/>
              </a:spcAft>
              <a:buClr>
                <a:schemeClr val="folHlink"/>
              </a:buClr>
              <a:buSzPts val="1000"/>
              <a:buFont typeface="Noto Sans Symbols"/>
              <a:buNone/>
            </a:pPr>
            <a:r>
              <a:t/>
            </a:r>
            <a:endParaRPr b="0" i="0" sz="2000" u="none">
              <a:solidFill>
                <a:schemeClr val="dk1"/>
              </a:solidFill>
              <a:latin typeface="Tahoma"/>
              <a:ea typeface="Tahoma"/>
              <a:cs typeface="Tahoma"/>
              <a:sym typeface="Tahoma"/>
            </a:endParaRPr>
          </a:p>
          <a:p>
            <a:pPr indent="-165100" lvl="2" marL="1143000" rtl="0" algn="l">
              <a:lnSpc>
                <a:spcPct val="100000"/>
              </a:lnSpc>
              <a:spcBef>
                <a:spcPts val="400"/>
              </a:spcBef>
              <a:spcAft>
                <a:spcPts val="0"/>
              </a:spcAft>
              <a:buClr>
                <a:schemeClr val="folHlink"/>
              </a:buClr>
              <a:buSzPts val="1000"/>
              <a:buFont typeface="Noto Sans Symbols"/>
              <a:buNone/>
            </a:pPr>
            <a:r>
              <a:t/>
            </a:r>
            <a:endParaRPr b="0" i="0" sz="2000" u="none">
              <a:solidFill>
                <a:schemeClr val="dk1"/>
              </a:solidFill>
              <a:latin typeface="Tahoma"/>
              <a:ea typeface="Tahoma"/>
              <a:cs typeface="Tahoma"/>
              <a:sym typeface="Tahoma"/>
            </a:endParaRPr>
          </a:p>
          <a:p>
            <a:pPr indent="-165100" lvl="2" marL="1143000" rtl="0" algn="l">
              <a:lnSpc>
                <a:spcPct val="100000"/>
              </a:lnSpc>
              <a:spcBef>
                <a:spcPts val="400"/>
              </a:spcBef>
              <a:spcAft>
                <a:spcPts val="0"/>
              </a:spcAft>
              <a:buClr>
                <a:schemeClr val="folHlink"/>
              </a:buClr>
              <a:buSzPts val="1000"/>
              <a:buFont typeface="Noto Sans Symbols"/>
              <a:buNone/>
            </a:pPr>
            <a:r>
              <a:t/>
            </a:r>
            <a:endParaRPr b="0" i="0" sz="2000" u="none">
              <a:solidFill>
                <a:schemeClr val="dk1"/>
              </a:solidFill>
              <a:latin typeface="Tahoma"/>
              <a:ea typeface="Tahoma"/>
              <a:cs typeface="Tahoma"/>
              <a:sym typeface="Tahoma"/>
            </a:endParaRPr>
          </a:p>
          <a:p>
            <a:pPr indent="-165100" lvl="2" marL="1143000" rtl="0" algn="l">
              <a:lnSpc>
                <a:spcPct val="100000"/>
              </a:lnSpc>
              <a:spcBef>
                <a:spcPts val="400"/>
              </a:spcBef>
              <a:spcAft>
                <a:spcPts val="0"/>
              </a:spcAft>
              <a:buClr>
                <a:schemeClr val="folHlink"/>
              </a:buClr>
              <a:buSzPts val="1000"/>
              <a:buFont typeface="Noto Sans Symbols"/>
              <a:buNone/>
            </a:pPr>
            <a:r>
              <a:t/>
            </a:r>
            <a:endParaRPr b="0" i="0" sz="2000" u="none">
              <a:solidFill>
                <a:schemeClr val="dk1"/>
              </a:solidFill>
              <a:latin typeface="Tahoma"/>
              <a:ea typeface="Tahoma"/>
              <a:cs typeface="Tahoma"/>
              <a:sym typeface="Tahoma"/>
            </a:endParaRPr>
          </a:p>
          <a:p>
            <a:pPr indent="-285750" lvl="1" marL="742950" rtl="0" algn="l">
              <a:lnSpc>
                <a:spcPct val="100000"/>
              </a:lnSpc>
              <a:spcBef>
                <a:spcPts val="400"/>
              </a:spcBef>
              <a:spcAft>
                <a:spcPts val="0"/>
              </a:spcAft>
              <a:buClr>
                <a:schemeClr val="hlink"/>
              </a:buClr>
              <a:buSzPts val="1100"/>
              <a:buFont typeface="Noto Sans Symbols"/>
              <a:buChar char="■"/>
            </a:pPr>
            <a:r>
              <a:rPr b="0" i="0" lang="en-US" sz="2000" u="none">
                <a:solidFill>
                  <a:schemeClr val="dk1"/>
                </a:solidFill>
                <a:latin typeface="Tahoma"/>
                <a:ea typeface="Tahoma"/>
                <a:cs typeface="Tahoma"/>
                <a:sym typeface="Tahoma"/>
              </a:rPr>
              <a:t>Random subsampling: a variation of holdout</a:t>
            </a:r>
            <a:endParaRPr b="0" i="0" sz="2000" u="none">
              <a:solidFill>
                <a:schemeClr val="dk1"/>
              </a:solidFill>
              <a:latin typeface="Tahoma"/>
              <a:ea typeface="Tahoma"/>
              <a:cs typeface="Tahoma"/>
              <a:sym typeface="Tahoma"/>
            </a:endParaRPr>
          </a:p>
          <a:p>
            <a:pPr indent="-228600" lvl="2" marL="1143000" rtl="0" algn="l">
              <a:lnSpc>
                <a:spcPct val="100000"/>
              </a:lnSpc>
              <a:spcBef>
                <a:spcPts val="400"/>
              </a:spcBef>
              <a:spcAft>
                <a:spcPts val="0"/>
              </a:spcAft>
              <a:buClr>
                <a:schemeClr val="folHlink"/>
              </a:buClr>
              <a:buSzPts val="1000"/>
              <a:buFont typeface="Noto Sans Symbols"/>
              <a:buChar char="■"/>
            </a:pPr>
            <a:r>
              <a:rPr b="0" i="0" lang="en-US" sz="2000" u="none">
                <a:solidFill>
                  <a:schemeClr val="dk1"/>
                </a:solidFill>
                <a:latin typeface="Tahoma"/>
                <a:ea typeface="Tahoma"/>
                <a:cs typeface="Tahoma"/>
                <a:sym typeface="Tahoma"/>
              </a:rPr>
              <a:t>Repeat holdout method k times, accuracy = avg. of the accuracies obtained from each iteration</a:t>
            </a:r>
            <a:endParaRPr b="0" i="0" sz="2000" u="none">
              <a:solidFill>
                <a:schemeClr val="dk1"/>
              </a:solidFill>
              <a:latin typeface="Tahoma"/>
              <a:ea typeface="Tahoma"/>
              <a:cs typeface="Tahoma"/>
              <a:sym typeface="Tahoma"/>
            </a:endParaRPr>
          </a:p>
        </p:txBody>
      </p:sp>
      <p:pic>
        <p:nvPicPr>
          <p:cNvPr id="115" name="Google Shape;115;p16"/>
          <p:cNvPicPr preferRelativeResize="0"/>
          <p:nvPr/>
        </p:nvPicPr>
        <p:blipFill rotWithShape="1">
          <a:blip r:embed="rId3">
            <a:alphaModFix/>
          </a:blip>
          <a:srcRect b="0" l="0" r="0" t="0"/>
          <a:stretch/>
        </p:blipFill>
        <p:spPr>
          <a:xfrm>
            <a:off x="3657600" y="2895600"/>
            <a:ext cx="4038598" cy="2285999"/>
          </a:xfrm>
          <a:prstGeom prst="rect">
            <a:avLst/>
          </a:prstGeom>
          <a:noFill/>
          <a:ln>
            <a:noFill/>
          </a:ln>
        </p:spPr>
      </p:pic>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nvSpPr>
        <p:spPr>
          <a:xfrm>
            <a:off x="8763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122" name="Google Shape;122;p17"/>
          <p:cNvSpPr txBox="1"/>
          <p:nvPr>
            <p:ph type="title"/>
          </p:nvPr>
        </p:nvSpPr>
        <p:spPr>
          <a:xfrm>
            <a:off x="2057400" y="152400"/>
            <a:ext cx="8091487" cy="1066800"/>
          </a:xfrm>
          <a:prstGeom prst="rect">
            <a:avLst/>
          </a:prstGeom>
          <a:noFill/>
          <a:ln>
            <a:noFill/>
          </a:ln>
        </p:spPr>
        <p:txBody>
          <a:bodyPr anchorCtr="0" anchor="b" bIns="46025" lIns="92075" spcFirstLastPara="1" rIns="92075" wrap="square" tIns="46025">
            <a:noAutofit/>
          </a:bodyPr>
          <a:lstStyle/>
          <a:p>
            <a:pPr indent="0" lvl="0" marL="0" rtl="0" algn="ctr">
              <a:lnSpc>
                <a:spcPct val="100000"/>
              </a:lnSpc>
              <a:spcBef>
                <a:spcPts val="0"/>
              </a:spcBef>
              <a:spcAft>
                <a:spcPts val="0"/>
              </a:spcAft>
              <a:buClr>
                <a:schemeClr val="dk2"/>
              </a:buClr>
              <a:buSzPts val="3200"/>
              <a:buFont typeface="Tahoma"/>
              <a:buNone/>
            </a:pPr>
            <a:r>
              <a:rPr b="1" i="0" lang="en-US" sz="3200" u="none">
                <a:solidFill>
                  <a:schemeClr val="dk2"/>
                </a:solidFill>
                <a:latin typeface="Tahoma"/>
                <a:ea typeface="Tahoma"/>
                <a:cs typeface="Tahoma"/>
                <a:sym typeface="Tahoma"/>
              </a:rPr>
              <a:t>Evaluating the Accuracy of a Classifier </a:t>
            </a:r>
            <a:endParaRPr b="1" i="0" sz="3200" u="none">
              <a:solidFill>
                <a:schemeClr val="dk2"/>
              </a:solidFill>
              <a:latin typeface="Tahoma"/>
              <a:ea typeface="Tahoma"/>
              <a:cs typeface="Tahoma"/>
              <a:sym typeface="Tahoma"/>
            </a:endParaRPr>
          </a:p>
        </p:txBody>
      </p:sp>
      <p:sp>
        <p:nvSpPr>
          <p:cNvPr id="123" name="Google Shape;123;p17"/>
          <p:cNvSpPr txBox="1"/>
          <p:nvPr>
            <p:ph idx="1" type="body"/>
          </p:nvPr>
        </p:nvSpPr>
        <p:spPr>
          <a:xfrm>
            <a:off x="1524000" y="1295400"/>
            <a:ext cx="9144000" cy="5273700"/>
          </a:xfrm>
          <a:prstGeom prst="rect">
            <a:avLst/>
          </a:prstGeom>
          <a:noFill/>
          <a:ln>
            <a:noFill/>
          </a:ln>
        </p:spPr>
        <p:txBody>
          <a:bodyPr anchorCtr="0" anchor="t" bIns="46025" lIns="92075" spcFirstLastPara="1" rIns="92075" wrap="square" tIns="46025">
            <a:noAutofit/>
          </a:bodyPr>
          <a:lstStyle/>
          <a:p>
            <a:pPr indent="0" lvl="0" marL="0" rtl="0" algn="l">
              <a:lnSpc>
                <a:spcPct val="100000"/>
              </a:lnSpc>
              <a:spcBef>
                <a:spcPts val="0"/>
              </a:spcBef>
              <a:spcAft>
                <a:spcPts val="0"/>
              </a:spcAft>
              <a:buClr>
                <a:schemeClr val="dk1"/>
              </a:buClr>
              <a:buSzPts val="2000"/>
              <a:buNone/>
            </a:pPr>
            <a:r>
              <a:rPr b="1" i="0" lang="en-US" sz="2000" u="sng">
                <a:solidFill>
                  <a:schemeClr val="dk1"/>
                </a:solidFill>
              </a:rPr>
              <a:t>Cross-validation</a:t>
            </a:r>
            <a:r>
              <a:rPr b="1" i="0" lang="en-US" sz="2000" u="none">
                <a:solidFill>
                  <a:schemeClr val="dk1"/>
                </a:solidFill>
              </a:rPr>
              <a:t> (</a:t>
            </a:r>
            <a:r>
              <a:rPr b="1" i="1" lang="en-US" sz="2000" u="none">
                <a:solidFill>
                  <a:schemeClr val="dk1"/>
                </a:solidFill>
              </a:rPr>
              <a:t>k</a:t>
            </a:r>
            <a:r>
              <a:rPr b="1" i="0" lang="en-US" sz="2000" u="none">
                <a:solidFill>
                  <a:schemeClr val="dk1"/>
                </a:solidFill>
              </a:rPr>
              <a:t>-fold, where k = 10 is most popular)</a:t>
            </a:r>
            <a:endParaRPr b="1" sz="2000"/>
          </a:p>
          <a:p>
            <a:pPr indent="-342900" lvl="0" marL="457200" rtl="0" algn="l">
              <a:lnSpc>
                <a:spcPct val="100000"/>
              </a:lnSpc>
              <a:spcBef>
                <a:spcPts val="360"/>
              </a:spcBef>
              <a:spcAft>
                <a:spcPts val="0"/>
              </a:spcAft>
              <a:buClr>
                <a:schemeClr val="dk1"/>
              </a:buClr>
              <a:buSzPts val="1800"/>
              <a:buFont typeface="Tahoma"/>
              <a:buChar char="■"/>
            </a:pPr>
            <a:r>
              <a:rPr b="0" i="0" lang="en-US" sz="1800" u="none">
                <a:solidFill>
                  <a:schemeClr val="dk1"/>
                </a:solidFill>
                <a:latin typeface="Tahoma"/>
                <a:ea typeface="Tahoma"/>
                <a:cs typeface="Tahoma"/>
                <a:sym typeface="Tahoma"/>
              </a:rPr>
              <a:t>Randomly partition the initial data into </a:t>
            </a:r>
            <a:r>
              <a:rPr b="0" i="1" lang="en-US" sz="1800" u="none">
                <a:solidFill>
                  <a:schemeClr val="dk1"/>
                </a:solidFill>
                <a:latin typeface="Tahoma"/>
                <a:ea typeface="Tahoma"/>
                <a:cs typeface="Tahoma"/>
                <a:sym typeface="Tahoma"/>
              </a:rPr>
              <a:t>k</a:t>
            </a:r>
            <a:r>
              <a:rPr b="0" i="0" lang="en-US" sz="1800" u="none">
                <a:solidFill>
                  <a:schemeClr val="dk1"/>
                </a:solidFill>
                <a:latin typeface="Tahoma"/>
                <a:ea typeface="Tahoma"/>
                <a:cs typeface="Tahoma"/>
                <a:sym typeface="Tahoma"/>
              </a:rPr>
              <a:t> </a:t>
            </a:r>
            <a:r>
              <a:rPr b="0" i="1" lang="en-US" sz="1800" u="none">
                <a:solidFill>
                  <a:schemeClr val="dk1"/>
                </a:solidFill>
                <a:latin typeface="Tahoma"/>
                <a:ea typeface="Tahoma"/>
                <a:cs typeface="Tahoma"/>
                <a:sym typeface="Tahoma"/>
              </a:rPr>
              <a:t>mutually exclusive</a:t>
            </a:r>
            <a:r>
              <a:rPr b="0" i="0" lang="en-US" sz="1800" u="none">
                <a:solidFill>
                  <a:schemeClr val="dk1"/>
                </a:solidFill>
                <a:latin typeface="Tahoma"/>
                <a:ea typeface="Tahoma"/>
                <a:cs typeface="Tahoma"/>
                <a:sym typeface="Tahoma"/>
              </a:rPr>
              <a:t> subsets or folds,D1 to Dk, each of approximately equal size.</a:t>
            </a:r>
            <a:endParaRPr b="0" i="0" sz="1800" u="none">
              <a:solidFill>
                <a:schemeClr val="dk1"/>
              </a:solidFill>
              <a:latin typeface="Tahoma"/>
              <a:ea typeface="Tahoma"/>
              <a:cs typeface="Tahoma"/>
              <a:sym typeface="Tahoma"/>
            </a:endParaRPr>
          </a:p>
          <a:p>
            <a:pPr indent="-342900" lvl="0" marL="457200" rtl="0" algn="l">
              <a:lnSpc>
                <a:spcPct val="100000"/>
              </a:lnSpc>
              <a:spcBef>
                <a:spcPts val="0"/>
              </a:spcBef>
              <a:spcAft>
                <a:spcPts val="0"/>
              </a:spcAft>
              <a:buClr>
                <a:schemeClr val="dk1"/>
              </a:buClr>
              <a:buSzPts val="1800"/>
              <a:buFont typeface="Tahoma"/>
              <a:buChar char="■"/>
            </a:pPr>
            <a:r>
              <a:rPr b="0" i="0" lang="en-US" sz="1800" u="none">
                <a:solidFill>
                  <a:schemeClr val="dk1"/>
                </a:solidFill>
                <a:latin typeface="Tahoma"/>
                <a:ea typeface="Tahoma"/>
                <a:cs typeface="Tahoma"/>
                <a:sym typeface="Tahoma"/>
              </a:rPr>
              <a:t>Perform training and testing k times.</a:t>
            </a:r>
            <a:endParaRPr b="0" i="0" sz="1800" u="none">
              <a:solidFill>
                <a:schemeClr val="dk1"/>
              </a:solidFill>
              <a:latin typeface="Tahoma"/>
              <a:ea typeface="Tahoma"/>
              <a:cs typeface="Tahoma"/>
              <a:sym typeface="Tahoma"/>
            </a:endParaRPr>
          </a:p>
          <a:p>
            <a:pPr indent="-342900" lvl="0" marL="457200" rtl="0" algn="l">
              <a:lnSpc>
                <a:spcPct val="100000"/>
              </a:lnSpc>
              <a:spcBef>
                <a:spcPts val="0"/>
              </a:spcBef>
              <a:spcAft>
                <a:spcPts val="0"/>
              </a:spcAft>
              <a:buClr>
                <a:schemeClr val="dk1"/>
              </a:buClr>
              <a:buSzPts val="1800"/>
              <a:buFont typeface="Tahoma"/>
              <a:buChar char="■"/>
            </a:pPr>
            <a:r>
              <a:rPr b="0" i="0" lang="en-US" sz="1800" u="none">
                <a:solidFill>
                  <a:schemeClr val="dk1"/>
                </a:solidFill>
                <a:latin typeface="Tahoma"/>
                <a:ea typeface="Tahoma"/>
                <a:cs typeface="Tahoma"/>
                <a:sym typeface="Tahoma"/>
              </a:rPr>
              <a:t>At </a:t>
            </a:r>
            <a:r>
              <a:rPr b="0" i="1" lang="en-US" sz="1800" u="none">
                <a:solidFill>
                  <a:schemeClr val="dk1"/>
                </a:solidFill>
                <a:latin typeface="Tahoma"/>
                <a:ea typeface="Tahoma"/>
                <a:cs typeface="Tahoma"/>
                <a:sym typeface="Tahoma"/>
              </a:rPr>
              <a:t>i</a:t>
            </a:r>
            <a:r>
              <a:rPr b="0" i="0" lang="en-US" sz="1800" u="none">
                <a:solidFill>
                  <a:schemeClr val="dk1"/>
                </a:solidFill>
                <a:latin typeface="Tahoma"/>
                <a:ea typeface="Tahoma"/>
                <a:cs typeface="Tahoma"/>
                <a:sym typeface="Tahoma"/>
              </a:rPr>
              <a:t>-th iteration, use D</a:t>
            </a:r>
            <a:r>
              <a:rPr b="0" baseline="-25000" i="0" lang="en-US" sz="1800" u="none">
                <a:solidFill>
                  <a:schemeClr val="dk1"/>
                </a:solidFill>
                <a:latin typeface="Tahoma"/>
                <a:ea typeface="Tahoma"/>
                <a:cs typeface="Tahoma"/>
                <a:sym typeface="Tahoma"/>
              </a:rPr>
              <a:t>i </a:t>
            </a:r>
            <a:r>
              <a:rPr b="0" i="0" lang="en-US" sz="1800" u="none">
                <a:solidFill>
                  <a:schemeClr val="dk1"/>
                </a:solidFill>
                <a:latin typeface="Tahoma"/>
                <a:ea typeface="Tahoma"/>
                <a:cs typeface="Tahoma"/>
                <a:sym typeface="Tahoma"/>
              </a:rPr>
              <a:t>as test set and others collectively as training set </a:t>
            </a:r>
            <a:endParaRPr b="0" i="0" sz="1800" u="none">
              <a:solidFill>
                <a:schemeClr val="dk1"/>
              </a:solidFill>
              <a:latin typeface="Tahoma"/>
              <a:ea typeface="Tahoma"/>
              <a:cs typeface="Tahoma"/>
              <a:sym typeface="Tahoma"/>
            </a:endParaRPr>
          </a:p>
          <a:p>
            <a:pPr indent="-342900" lvl="0" marL="457200" rtl="0" algn="l">
              <a:lnSpc>
                <a:spcPct val="100000"/>
              </a:lnSpc>
              <a:spcBef>
                <a:spcPts val="0"/>
              </a:spcBef>
              <a:spcAft>
                <a:spcPts val="0"/>
              </a:spcAft>
              <a:buClr>
                <a:schemeClr val="dk1"/>
              </a:buClr>
              <a:buSzPts val="1800"/>
              <a:buFont typeface="Tahoma"/>
              <a:buChar char="■"/>
            </a:pPr>
            <a:r>
              <a:rPr b="0" i="0" lang="en-US" sz="1800" u="none">
                <a:solidFill>
                  <a:schemeClr val="dk1"/>
                </a:solidFill>
                <a:latin typeface="Tahoma"/>
                <a:ea typeface="Tahoma"/>
                <a:cs typeface="Tahoma"/>
                <a:sym typeface="Tahoma"/>
              </a:rPr>
              <a:t>Unlike the holdout and random subsampling methods, here each sample is used the same number of times for training and once for testing.</a:t>
            </a:r>
            <a:endParaRPr b="0" i="0" sz="1800" u="none">
              <a:solidFill>
                <a:schemeClr val="dk1"/>
              </a:solidFill>
              <a:latin typeface="Tahoma"/>
              <a:ea typeface="Tahoma"/>
              <a:cs typeface="Tahoma"/>
              <a:sym typeface="Tahoma"/>
            </a:endParaRPr>
          </a:p>
          <a:p>
            <a:pPr indent="-342900" lvl="0" marL="457200" rtl="0" algn="l">
              <a:lnSpc>
                <a:spcPct val="100000"/>
              </a:lnSpc>
              <a:spcBef>
                <a:spcPts val="0"/>
              </a:spcBef>
              <a:spcAft>
                <a:spcPts val="0"/>
              </a:spcAft>
              <a:buClr>
                <a:srgbClr val="111111"/>
              </a:buClr>
              <a:buSzPts val="1800"/>
              <a:buFont typeface="Arial"/>
              <a:buChar char="■"/>
            </a:pPr>
            <a:r>
              <a:rPr lang="en-US" sz="1800">
                <a:solidFill>
                  <a:srgbClr val="111111"/>
                </a:solidFill>
                <a:highlight>
                  <a:srgbClr val="FEFEFE"/>
                </a:highlight>
                <a:latin typeface="Arial"/>
                <a:ea typeface="Arial"/>
                <a:cs typeface="Arial"/>
                <a:sym typeface="Arial"/>
              </a:rPr>
              <a:t>The results of each iteration are averaged, to find accuracy which  is used as a performance metric to compare the efficiency of different models.</a:t>
            </a:r>
            <a:endParaRPr sz="1800">
              <a:solidFill>
                <a:srgbClr val="111111"/>
              </a:solidFill>
              <a:highlight>
                <a:srgbClr val="FEFEFE"/>
              </a:highlight>
              <a:latin typeface="Arial"/>
              <a:ea typeface="Arial"/>
              <a:cs typeface="Arial"/>
              <a:sym typeface="Arial"/>
            </a:endParaRPr>
          </a:p>
          <a:p>
            <a:pPr indent="-342900" lvl="0" marL="457200" rtl="0" algn="l">
              <a:lnSpc>
                <a:spcPct val="100000"/>
              </a:lnSpc>
              <a:spcBef>
                <a:spcPts val="0"/>
              </a:spcBef>
              <a:spcAft>
                <a:spcPts val="0"/>
              </a:spcAft>
              <a:buClr>
                <a:srgbClr val="111111"/>
              </a:buClr>
              <a:buSzPts val="1800"/>
              <a:buFont typeface="Arial"/>
              <a:buChar char="■"/>
            </a:pPr>
            <a:r>
              <a:rPr lang="en-US" sz="1800">
                <a:solidFill>
                  <a:srgbClr val="111111"/>
                </a:solidFill>
                <a:highlight>
                  <a:srgbClr val="FEFEFE"/>
                </a:highlight>
                <a:latin typeface="Arial"/>
                <a:ea typeface="Arial"/>
                <a:cs typeface="Arial"/>
                <a:sym typeface="Arial"/>
              </a:rPr>
              <a:t>The k-fold cross-validation technique generally produces less biased models as every data point from the original dataset will appear in both the training and testing set. </a:t>
            </a:r>
            <a:endParaRPr sz="1800">
              <a:solidFill>
                <a:srgbClr val="111111"/>
              </a:solidFill>
              <a:highlight>
                <a:srgbClr val="FEFEFE"/>
              </a:highlight>
              <a:latin typeface="Arial"/>
              <a:ea typeface="Arial"/>
              <a:cs typeface="Arial"/>
              <a:sym typeface="Arial"/>
            </a:endParaRPr>
          </a:p>
          <a:p>
            <a:pPr indent="-342900" lvl="0" marL="457200" rtl="0" algn="l">
              <a:lnSpc>
                <a:spcPct val="100000"/>
              </a:lnSpc>
              <a:spcBef>
                <a:spcPts val="0"/>
              </a:spcBef>
              <a:spcAft>
                <a:spcPts val="0"/>
              </a:spcAft>
              <a:buClr>
                <a:srgbClr val="111111"/>
              </a:buClr>
              <a:buSzPts val="1800"/>
              <a:buFont typeface="Arial"/>
              <a:buChar char="■"/>
            </a:pPr>
            <a:r>
              <a:rPr lang="en-US" sz="1800">
                <a:solidFill>
                  <a:srgbClr val="111111"/>
                </a:solidFill>
                <a:highlight>
                  <a:srgbClr val="FEFEFE"/>
                </a:highlight>
                <a:latin typeface="Arial"/>
                <a:ea typeface="Arial"/>
                <a:cs typeface="Arial"/>
                <a:sym typeface="Arial"/>
              </a:rPr>
              <a:t>This method is optimal if you have a limited amount of data.</a:t>
            </a:r>
            <a:endParaRPr sz="1800">
              <a:solidFill>
                <a:srgbClr val="111111"/>
              </a:solidFill>
              <a:highlight>
                <a:srgbClr val="FEFEFE"/>
              </a:highlight>
              <a:latin typeface="Arial"/>
              <a:ea typeface="Arial"/>
              <a:cs typeface="Arial"/>
              <a:sym typeface="Arial"/>
            </a:endParaRPr>
          </a:p>
          <a:p>
            <a:pPr indent="-285750" lvl="1" marL="742950" rtl="0" algn="l">
              <a:lnSpc>
                <a:spcPct val="100000"/>
              </a:lnSpc>
              <a:spcBef>
                <a:spcPts val="360"/>
              </a:spcBef>
              <a:spcAft>
                <a:spcPts val="0"/>
              </a:spcAft>
              <a:buClr>
                <a:schemeClr val="dk1"/>
              </a:buClr>
              <a:buSzPts val="990"/>
              <a:buNone/>
            </a:pPr>
            <a:r>
              <a:t/>
            </a:r>
            <a:endParaRPr b="0" i="0" sz="1800" u="none">
              <a:solidFill>
                <a:schemeClr val="dk1"/>
              </a:solidFill>
              <a:latin typeface="Tahoma"/>
              <a:ea typeface="Tahoma"/>
              <a:cs typeface="Tahoma"/>
              <a:sym typeface="Tahoma"/>
            </a:endParaRPr>
          </a:p>
          <a:p>
            <a:pPr indent="0" lvl="0" marL="0" rtl="0" algn="l">
              <a:lnSpc>
                <a:spcPct val="100000"/>
              </a:lnSpc>
              <a:spcBef>
                <a:spcPts val="360"/>
              </a:spcBef>
              <a:spcAft>
                <a:spcPts val="0"/>
              </a:spcAft>
              <a:buClr>
                <a:schemeClr val="dk1"/>
              </a:buClr>
              <a:buSzPts val="1800"/>
              <a:buNone/>
            </a:pPr>
            <a:r>
              <a:rPr b="1" i="0" lang="en-US" sz="1800" u="sng">
                <a:solidFill>
                  <a:schemeClr val="dk1"/>
                </a:solidFill>
              </a:rPr>
              <a:t>Leave-one-out</a:t>
            </a:r>
            <a:r>
              <a:rPr b="1" i="0" lang="en-US" sz="1800" u="none">
                <a:solidFill>
                  <a:schemeClr val="dk1"/>
                </a:solidFill>
              </a:rPr>
              <a:t>:</a:t>
            </a:r>
            <a:r>
              <a:rPr b="0" i="0" lang="en-US" sz="1800" u="none">
                <a:solidFill>
                  <a:schemeClr val="dk1"/>
                </a:solidFill>
                <a:latin typeface="Tahoma"/>
                <a:ea typeface="Tahoma"/>
                <a:cs typeface="Tahoma"/>
                <a:sym typeface="Tahoma"/>
              </a:rPr>
              <a:t> A special </a:t>
            </a:r>
            <a:r>
              <a:rPr lang="en-US" sz="1800"/>
              <a:t>ca</a:t>
            </a:r>
            <a:r>
              <a:rPr b="0" i="0" lang="en-US" sz="1800" u="none">
                <a:solidFill>
                  <a:schemeClr val="dk1"/>
                </a:solidFill>
                <a:latin typeface="Tahoma"/>
                <a:ea typeface="Tahoma"/>
                <a:cs typeface="Tahoma"/>
                <a:sym typeface="Tahoma"/>
              </a:rPr>
              <a:t>se of k folds where k </a:t>
            </a:r>
            <a:r>
              <a:rPr lang="en-US" sz="1800"/>
              <a:t>is set to number</a:t>
            </a:r>
            <a:r>
              <a:rPr b="0" i="0" lang="en-US" sz="1800" u="none">
                <a:solidFill>
                  <a:schemeClr val="dk1"/>
                </a:solidFill>
                <a:latin typeface="Tahoma"/>
                <a:ea typeface="Tahoma"/>
                <a:cs typeface="Tahoma"/>
                <a:sym typeface="Tahoma"/>
              </a:rPr>
              <a:t> of initial tuples</a:t>
            </a:r>
            <a:r>
              <a:rPr lang="en-US" sz="1800"/>
              <a:t> i.e only one sample is left out at a time for test set.</a:t>
            </a:r>
            <a:endParaRPr sz="1800"/>
          </a:p>
          <a:p>
            <a:pPr indent="0" lvl="0" marL="0" rtl="0" algn="l">
              <a:lnSpc>
                <a:spcPct val="100000"/>
              </a:lnSpc>
              <a:spcBef>
                <a:spcPts val="360"/>
              </a:spcBef>
              <a:spcAft>
                <a:spcPts val="0"/>
              </a:spcAft>
              <a:buClr>
                <a:schemeClr val="dk1"/>
              </a:buClr>
              <a:buSzPts val="1800"/>
              <a:buNone/>
            </a:pPr>
            <a:r>
              <a:rPr b="1" i="0" lang="en-US" sz="1800" u="sng">
                <a:solidFill>
                  <a:schemeClr val="dk1"/>
                </a:solidFill>
              </a:rPr>
              <a:t>Stratified cross-validation</a:t>
            </a:r>
            <a:r>
              <a:rPr b="0" i="0" lang="en-US" sz="1800" u="none">
                <a:solidFill>
                  <a:schemeClr val="dk1"/>
                </a:solidFill>
                <a:latin typeface="Tahoma"/>
                <a:ea typeface="Tahoma"/>
                <a:cs typeface="Tahoma"/>
                <a:sym typeface="Tahoma"/>
              </a:rPr>
              <a:t>: folds are stratified so that class dist. in each fold is approx. the same as that in the initial data.</a:t>
            </a:r>
            <a:endParaRPr b="0" i="0" sz="1800" u="none">
              <a:solidFill>
                <a:schemeClr val="dk1"/>
              </a:solidFill>
              <a:latin typeface="Tahoma"/>
              <a:ea typeface="Tahoma"/>
              <a:cs typeface="Tahoma"/>
              <a:sym typeface="Tahoma"/>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8"/>
          <p:cNvSpPr txBox="1"/>
          <p:nvPr/>
        </p:nvSpPr>
        <p:spPr>
          <a:xfrm>
            <a:off x="8763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130" name="Google Shape;130;p18"/>
          <p:cNvSpPr txBox="1"/>
          <p:nvPr>
            <p:ph type="title"/>
          </p:nvPr>
        </p:nvSpPr>
        <p:spPr>
          <a:xfrm>
            <a:off x="1828800" y="228600"/>
            <a:ext cx="8402637" cy="990600"/>
          </a:xfrm>
          <a:prstGeom prst="rect">
            <a:avLst/>
          </a:prstGeom>
          <a:noFill/>
          <a:ln>
            <a:noFill/>
          </a:ln>
        </p:spPr>
        <p:txBody>
          <a:bodyPr anchorCtr="0" anchor="b" bIns="46025" lIns="92075" spcFirstLastPara="1" rIns="92075" wrap="square" tIns="46025">
            <a:noAutofit/>
          </a:bodyPr>
          <a:lstStyle/>
          <a:p>
            <a:pPr indent="0" lvl="0" marL="0" rtl="0" algn="ctr">
              <a:lnSpc>
                <a:spcPct val="100000"/>
              </a:lnSpc>
              <a:spcBef>
                <a:spcPts val="0"/>
              </a:spcBef>
              <a:spcAft>
                <a:spcPts val="0"/>
              </a:spcAft>
              <a:buClr>
                <a:schemeClr val="dk2"/>
              </a:buClr>
              <a:buSzPts val="3200"/>
              <a:buFont typeface="Tahoma"/>
              <a:buNone/>
            </a:pPr>
            <a:r>
              <a:rPr b="1" i="0" lang="en-US" sz="3200" u="none">
                <a:solidFill>
                  <a:schemeClr val="dk2"/>
                </a:solidFill>
                <a:latin typeface="Tahoma"/>
                <a:ea typeface="Tahoma"/>
                <a:cs typeface="Tahoma"/>
                <a:sym typeface="Tahoma"/>
              </a:rPr>
              <a:t>Evaluating the Accuracy of a Classifier </a:t>
            </a:r>
            <a:endParaRPr b="1" i="0" sz="3200" u="none">
              <a:solidFill>
                <a:schemeClr val="dk2"/>
              </a:solidFill>
              <a:latin typeface="Tahoma"/>
              <a:ea typeface="Tahoma"/>
              <a:cs typeface="Tahoma"/>
              <a:sym typeface="Tahoma"/>
            </a:endParaRPr>
          </a:p>
        </p:txBody>
      </p:sp>
      <p:sp>
        <p:nvSpPr>
          <p:cNvPr id="131" name="Google Shape;131;p18"/>
          <p:cNvSpPr txBox="1"/>
          <p:nvPr>
            <p:ph idx="1" type="body"/>
          </p:nvPr>
        </p:nvSpPr>
        <p:spPr>
          <a:xfrm>
            <a:off x="1828800" y="1249362"/>
            <a:ext cx="8610600" cy="5105400"/>
          </a:xfrm>
          <a:prstGeom prst="rect">
            <a:avLst/>
          </a:prstGeom>
          <a:noFill/>
          <a:ln>
            <a:noFill/>
          </a:ln>
        </p:spPr>
        <p:txBody>
          <a:bodyPr anchorCtr="0" anchor="t" bIns="46025" lIns="92075" spcFirstLastPara="1" rIns="92075" wrap="square" tIns="46025">
            <a:noAutofit/>
          </a:bodyPr>
          <a:lstStyle/>
          <a:p>
            <a:pPr indent="-342900" lvl="0" marL="342900" rtl="0" algn="l">
              <a:lnSpc>
                <a:spcPct val="110000"/>
              </a:lnSpc>
              <a:spcBef>
                <a:spcPts val="0"/>
              </a:spcBef>
              <a:spcAft>
                <a:spcPts val="0"/>
              </a:spcAft>
              <a:buClr>
                <a:schemeClr val="folHlink"/>
              </a:buClr>
              <a:buSzPts val="1080"/>
              <a:buFont typeface="Arial"/>
              <a:buChar char="■"/>
            </a:pPr>
            <a:r>
              <a:rPr b="1" i="0" lang="en-US" sz="1800" u="none">
                <a:solidFill>
                  <a:schemeClr val="dk1"/>
                </a:solidFill>
                <a:latin typeface="Arial"/>
                <a:ea typeface="Arial"/>
                <a:cs typeface="Arial"/>
                <a:sym typeface="Arial"/>
              </a:rPr>
              <a:t>Bootstrap</a:t>
            </a:r>
            <a:endParaRPr b="1">
              <a:latin typeface="Arial"/>
              <a:ea typeface="Arial"/>
              <a:cs typeface="Arial"/>
              <a:sym typeface="Arial"/>
            </a:endParaRPr>
          </a:p>
          <a:p>
            <a:pPr indent="-285750" lvl="1" marL="742950" rtl="0" algn="l">
              <a:lnSpc>
                <a:spcPct val="110000"/>
              </a:lnSpc>
              <a:spcBef>
                <a:spcPts val="360"/>
              </a:spcBef>
              <a:spcAft>
                <a:spcPts val="0"/>
              </a:spcAft>
              <a:buClr>
                <a:schemeClr val="hlink"/>
              </a:buClr>
              <a:buSzPts val="990"/>
              <a:buFont typeface="Arial"/>
              <a:buChar char="■"/>
            </a:pPr>
            <a:r>
              <a:rPr i="0" lang="en-US" sz="1800" u="none">
                <a:solidFill>
                  <a:schemeClr val="dk1"/>
                </a:solidFill>
                <a:latin typeface="Arial"/>
                <a:ea typeface="Arial"/>
                <a:cs typeface="Arial"/>
                <a:sym typeface="Arial"/>
              </a:rPr>
              <a:t>Works well with small data sets</a:t>
            </a:r>
            <a:endParaRPr>
              <a:latin typeface="Arial"/>
              <a:ea typeface="Arial"/>
              <a:cs typeface="Arial"/>
              <a:sym typeface="Arial"/>
            </a:endParaRPr>
          </a:p>
          <a:p>
            <a:pPr indent="-285750" lvl="1" marL="742950" rtl="0" algn="l">
              <a:lnSpc>
                <a:spcPct val="110000"/>
              </a:lnSpc>
              <a:spcBef>
                <a:spcPts val="360"/>
              </a:spcBef>
              <a:spcAft>
                <a:spcPts val="0"/>
              </a:spcAft>
              <a:buClr>
                <a:schemeClr val="hlink"/>
              </a:buClr>
              <a:buSzPts val="990"/>
              <a:buFont typeface="Arial"/>
              <a:buChar char="■"/>
            </a:pPr>
            <a:r>
              <a:rPr i="0" lang="en-US" sz="1800" u="none">
                <a:solidFill>
                  <a:schemeClr val="dk1"/>
                </a:solidFill>
                <a:latin typeface="Arial"/>
                <a:ea typeface="Arial"/>
                <a:cs typeface="Arial"/>
                <a:sym typeface="Arial"/>
              </a:rPr>
              <a:t>Samples the given training tuples uniformly </a:t>
            </a:r>
            <a:r>
              <a:rPr i="1" lang="en-US" sz="1800" u="none">
                <a:solidFill>
                  <a:schemeClr val="dk1"/>
                </a:solidFill>
                <a:latin typeface="Arial"/>
                <a:ea typeface="Arial"/>
                <a:cs typeface="Arial"/>
                <a:sym typeface="Arial"/>
              </a:rPr>
              <a:t>with replacement</a:t>
            </a:r>
            <a:endParaRPr>
              <a:latin typeface="Arial"/>
              <a:ea typeface="Arial"/>
              <a:cs typeface="Arial"/>
              <a:sym typeface="Arial"/>
            </a:endParaRPr>
          </a:p>
          <a:p>
            <a:pPr indent="-228600" lvl="2" marL="1143000" rtl="0" algn="l">
              <a:lnSpc>
                <a:spcPct val="110000"/>
              </a:lnSpc>
              <a:spcBef>
                <a:spcPts val="360"/>
              </a:spcBef>
              <a:spcAft>
                <a:spcPts val="0"/>
              </a:spcAft>
              <a:buClr>
                <a:schemeClr val="folHlink"/>
              </a:buClr>
              <a:buSzPts val="900"/>
              <a:buFont typeface="Arial"/>
              <a:buChar char="■"/>
            </a:pPr>
            <a:r>
              <a:rPr i="0" lang="en-US" sz="1800" u="none">
                <a:solidFill>
                  <a:schemeClr val="dk1"/>
                </a:solidFill>
                <a:latin typeface="Arial"/>
                <a:ea typeface="Arial"/>
                <a:cs typeface="Arial"/>
                <a:sym typeface="Arial"/>
              </a:rPr>
              <a:t>i.e., each time a tuple is selected, it is equally likely to be selected again and re-added to the training set</a:t>
            </a:r>
            <a:endParaRPr>
              <a:latin typeface="Arial"/>
              <a:ea typeface="Arial"/>
              <a:cs typeface="Arial"/>
              <a:sym typeface="Arial"/>
            </a:endParaRPr>
          </a:p>
          <a:p>
            <a:pPr indent="-342900" lvl="0" marL="342900" rtl="0" algn="l">
              <a:lnSpc>
                <a:spcPct val="110000"/>
              </a:lnSpc>
              <a:spcBef>
                <a:spcPts val="360"/>
              </a:spcBef>
              <a:spcAft>
                <a:spcPts val="0"/>
              </a:spcAft>
              <a:buClr>
                <a:schemeClr val="folHlink"/>
              </a:buClr>
              <a:buSzPts val="1080"/>
              <a:buFont typeface="Noto Sans Symbols"/>
              <a:buChar char="■"/>
            </a:pPr>
            <a:r>
              <a:rPr i="0" lang="en-US" sz="1800" u="none">
                <a:solidFill>
                  <a:schemeClr val="dk1"/>
                </a:solidFill>
                <a:latin typeface="Arial"/>
                <a:ea typeface="Arial"/>
                <a:cs typeface="Arial"/>
                <a:sym typeface="Arial"/>
              </a:rPr>
              <a:t>Several </a:t>
            </a:r>
            <a:r>
              <a:rPr lang="en-US" sz="1800">
                <a:latin typeface="Arial"/>
                <a:ea typeface="Arial"/>
                <a:cs typeface="Arial"/>
                <a:sym typeface="Arial"/>
              </a:rPr>
              <a:t>bootstrap</a:t>
            </a:r>
            <a:r>
              <a:rPr i="0" lang="en-US" sz="1800" u="none">
                <a:solidFill>
                  <a:schemeClr val="dk1"/>
                </a:solidFill>
                <a:latin typeface="Arial"/>
                <a:ea typeface="Arial"/>
                <a:cs typeface="Arial"/>
                <a:sym typeface="Arial"/>
              </a:rPr>
              <a:t> methods, and a common one is </a:t>
            </a:r>
            <a:r>
              <a:rPr b="1" i="0" lang="en-US" sz="1800" u="none">
                <a:solidFill>
                  <a:schemeClr val="dk1"/>
                </a:solidFill>
                <a:latin typeface="Arial"/>
                <a:ea typeface="Arial"/>
                <a:cs typeface="Arial"/>
                <a:sym typeface="Arial"/>
              </a:rPr>
              <a:t>.632 bootstrap</a:t>
            </a:r>
            <a:endParaRPr>
              <a:latin typeface="Arial"/>
              <a:ea typeface="Arial"/>
              <a:cs typeface="Arial"/>
              <a:sym typeface="Arial"/>
            </a:endParaRPr>
          </a:p>
          <a:p>
            <a:pPr indent="-285750" lvl="1" marL="742950" rtl="0" algn="l">
              <a:lnSpc>
                <a:spcPct val="110000"/>
              </a:lnSpc>
              <a:spcBef>
                <a:spcPts val="360"/>
              </a:spcBef>
              <a:spcAft>
                <a:spcPts val="0"/>
              </a:spcAft>
              <a:buClr>
                <a:schemeClr val="hlink"/>
              </a:buClr>
              <a:buSzPts val="990"/>
              <a:buFont typeface="Arial"/>
              <a:buChar char="■"/>
            </a:pPr>
            <a:r>
              <a:rPr i="0" lang="en-US" sz="1800" u="none">
                <a:solidFill>
                  <a:schemeClr val="dk1"/>
                </a:solidFill>
                <a:latin typeface="Arial"/>
                <a:ea typeface="Arial"/>
                <a:cs typeface="Arial"/>
                <a:sym typeface="Arial"/>
              </a:rPr>
              <a:t>Suppose we are given a data set of d tuples.  The data set is sampled d times, with replacement, resulting in a training set of d samples.  The data tuples that did not make it into the training set end up forming the test set.  On an average 63.2% of the original data will end up in the bootstrap sample, and the remaining 36.8% will form the test set </a:t>
            </a:r>
            <a:r>
              <a:rPr i="0" lang="en-US" sz="1800" u="none">
                <a:solidFill>
                  <a:srgbClr val="FF0000"/>
                </a:solidFill>
                <a:latin typeface="Arial"/>
                <a:ea typeface="Arial"/>
                <a:cs typeface="Arial"/>
                <a:sym typeface="Arial"/>
              </a:rPr>
              <a:t>(since (1 – 1/d)</a:t>
            </a:r>
            <a:r>
              <a:rPr baseline="30000" i="0" lang="en-US" sz="1800" u="none">
                <a:solidFill>
                  <a:srgbClr val="FF0000"/>
                </a:solidFill>
                <a:latin typeface="Arial"/>
                <a:ea typeface="Arial"/>
                <a:cs typeface="Arial"/>
                <a:sym typeface="Arial"/>
              </a:rPr>
              <a:t>d</a:t>
            </a:r>
            <a:r>
              <a:rPr i="0" lang="en-US" sz="1800" u="none">
                <a:solidFill>
                  <a:srgbClr val="FF0000"/>
                </a:solidFill>
                <a:latin typeface="Arial"/>
                <a:ea typeface="Arial"/>
                <a:cs typeface="Arial"/>
                <a:sym typeface="Arial"/>
              </a:rPr>
              <a:t> ≈ e</a:t>
            </a:r>
            <a:r>
              <a:rPr baseline="30000" i="0" lang="en-US" sz="1800" u="none">
                <a:solidFill>
                  <a:srgbClr val="FF0000"/>
                </a:solidFill>
                <a:latin typeface="Arial"/>
                <a:ea typeface="Arial"/>
                <a:cs typeface="Arial"/>
                <a:sym typeface="Arial"/>
              </a:rPr>
              <a:t>-1</a:t>
            </a:r>
            <a:r>
              <a:rPr i="0" lang="en-US" sz="1800" u="none">
                <a:solidFill>
                  <a:srgbClr val="FF0000"/>
                </a:solidFill>
                <a:latin typeface="Arial"/>
                <a:ea typeface="Arial"/>
                <a:cs typeface="Arial"/>
                <a:sym typeface="Arial"/>
              </a:rPr>
              <a:t> = 0.368)</a:t>
            </a:r>
            <a:endParaRPr>
              <a:latin typeface="Arial"/>
              <a:ea typeface="Arial"/>
              <a:cs typeface="Arial"/>
              <a:sym typeface="Arial"/>
            </a:endParaRPr>
          </a:p>
          <a:p>
            <a:pPr indent="-285750" lvl="1" marL="742950" rtl="0" algn="l">
              <a:lnSpc>
                <a:spcPct val="110000"/>
              </a:lnSpc>
              <a:spcBef>
                <a:spcPts val="360"/>
              </a:spcBef>
              <a:spcAft>
                <a:spcPts val="0"/>
              </a:spcAft>
              <a:buClr>
                <a:schemeClr val="hlink"/>
              </a:buClr>
              <a:buSzPts val="990"/>
              <a:buFont typeface="Arial"/>
              <a:buChar char="■"/>
            </a:pPr>
            <a:r>
              <a:rPr i="0" lang="en-US" sz="1800" u="none">
                <a:solidFill>
                  <a:schemeClr val="dk1"/>
                </a:solidFill>
                <a:latin typeface="Arial"/>
                <a:ea typeface="Arial"/>
                <a:cs typeface="Arial"/>
                <a:sym typeface="Arial"/>
              </a:rPr>
              <a:t>Repeat the sampling procedue k times, overall accuracy of the model:</a:t>
            </a:r>
            <a:endParaRPr>
              <a:latin typeface="Arial"/>
              <a:ea typeface="Arial"/>
              <a:cs typeface="Arial"/>
              <a:sym typeface="Arial"/>
            </a:endParaRPr>
          </a:p>
          <a:p>
            <a:pPr indent="-274320" lvl="0" marL="342900" rtl="0" algn="l">
              <a:lnSpc>
                <a:spcPct val="100000"/>
              </a:lnSpc>
              <a:spcBef>
                <a:spcPts val="360"/>
              </a:spcBef>
              <a:spcAft>
                <a:spcPts val="0"/>
              </a:spcAft>
              <a:buClr>
                <a:schemeClr val="dk1"/>
              </a:buClr>
              <a:buSzPts val="1080"/>
              <a:buNone/>
            </a:pPr>
            <a:r>
              <a:t/>
            </a:r>
            <a:endParaRPr i="0" sz="1800" u="none">
              <a:solidFill>
                <a:schemeClr val="dk1"/>
              </a:solidFill>
              <a:latin typeface="Arial"/>
              <a:ea typeface="Arial"/>
              <a:cs typeface="Arial"/>
              <a:sym typeface="Arial"/>
            </a:endParaRPr>
          </a:p>
        </p:txBody>
      </p:sp>
      <p:pic>
        <p:nvPicPr>
          <p:cNvPr id="132" name="Google Shape;132;p18"/>
          <p:cNvPicPr preferRelativeResize="0"/>
          <p:nvPr/>
        </p:nvPicPr>
        <p:blipFill rotWithShape="1">
          <a:blip r:embed="rId3">
            <a:alphaModFix/>
          </a:blip>
          <a:srcRect b="0" l="0" r="0" t="0"/>
          <a:stretch/>
        </p:blipFill>
        <p:spPr>
          <a:xfrm>
            <a:off x="3733800" y="5530850"/>
            <a:ext cx="4876800" cy="638175"/>
          </a:xfrm>
          <a:prstGeom prst="rect">
            <a:avLst/>
          </a:prstGeom>
          <a:noFill/>
          <a:ln>
            <a:noFill/>
          </a:ln>
        </p:spPr>
      </p:pic>
      <p:pic>
        <p:nvPicPr>
          <p:cNvPr id="133" name="Google Shape;133;p18"/>
          <p:cNvPicPr preferRelativeResize="0"/>
          <p:nvPr/>
        </p:nvPicPr>
        <p:blipFill rotWithShape="1">
          <a:blip r:embed="rId4">
            <a:alphaModFix/>
          </a:blip>
          <a:srcRect b="0" l="0" r="0" t="0"/>
          <a:stretch/>
        </p:blipFill>
        <p:spPr>
          <a:xfrm>
            <a:off x="2743200" y="6199187"/>
            <a:ext cx="7010400" cy="658812"/>
          </a:xfrm>
          <a:prstGeom prst="rect">
            <a:avLst/>
          </a:prstGeom>
          <a:noFill/>
          <a:ln>
            <a:noFill/>
          </a:ln>
        </p:spPr>
      </p:pic>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9"/>
          <p:cNvSpPr txBox="1"/>
          <p:nvPr/>
        </p:nvSpPr>
        <p:spPr>
          <a:xfrm>
            <a:off x="8763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pic>
        <p:nvPicPr>
          <p:cNvPr id="139" name="Google Shape;139;p19"/>
          <p:cNvPicPr preferRelativeResize="0"/>
          <p:nvPr/>
        </p:nvPicPr>
        <p:blipFill rotWithShape="1">
          <a:blip r:embed="rId3">
            <a:alphaModFix/>
          </a:blip>
          <a:srcRect b="0" l="0" r="0" t="0"/>
          <a:stretch/>
        </p:blipFill>
        <p:spPr>
          <a:xfrm>
            <a:off x="3962400" y="4541837"/>
            <a:ext cx="4572000" cy="2163762"/>
          </a:xfrm>
          <a:prstGeom prst="rect">
            <a:avLst/>
          </a:prstGeom>
          <a:noFill/>
          <a:ln>
            <a:noFill/>
          </a:ln>
        </p:spPr>
      </p:pic>
      <p:sp>
        <p:nvSpPr>
          <p:cNvPr id="140" name="Google Shape;140;p19"/>
          <p:cNvSpPr txBox="1"/>
          <p:nvPr>
            <p:ph type="title"/>
          </p:nvPr>
        </p:nvSpPr>
        <p:spPr>
          <a:xfrm>
            <a:off x="1447800" y="304800"/>
            <a:ext cx="93726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ahoma"/>
              <a:buNone/>
            </a:pPr>
            <a:r>
              <a:rPr b="1" i="0" lang="en-US" sz="3200" u="none">
                <a:solidFill>
                  <a:schemeClr val="dk2"/>
                </a:solidFill>
                <a:latin typeface="Tahoma"/>
                <a:ea typeface="Tahoma"/>
                <a:cs typeface="Tahoma"/>
                <a:sym typeface="Tahoma"/>
              </a:rPr>
              <a:t>Ensemble Methods: Improving the Accuracy</a:t>
            </a:r>
            <a:endParaRPr b="1" i="0" sz="3200" u="none">
              <a:solidFill>
                <a:schemeClr val="dk2"/>
              </a:solidFill>
              <a:latin typeface="Tahoma"/>
              <a:ea typeface="Tahoma"/>
              <a:cs typeface="Tahoma"/>
              <a:sym typeface="Tahoma"/>
            </a:endParaRPr>
          </a:p>
        </p:txBody>
      </p:sp>
      <p:sp>
        <p:nvSpPr>
          <p:cNvPr id="141" name="Google Shape;141;p19"/>
          <p:cNvSpPr txBox="1"/>
          <p:nvPr>
            <p:ph idx="1" type="body"/>
          </p:nvPr>
        </p:nvSpPr>
        <p:spPr>
          <a:xfrm>
            <a:off x="1524000" y="1295400"/>
            <a:ext cx="9024300" cy="2743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Ensemble methods</a:t>
            </a:r>
            <a:endParaRPr b="0" i="0" sz="1800" u="none">
              <a:solidFill>
                <a:schemeClr val="dk1"/>
              </a:solidFill>
              <a:latin typeface="Tahoma"/>
              <a:ea typeface="Tahoma"/>
              <a:cs typeface="Tahoma"/>
              <a:sym typeface="Tahoma"/>
            </a:endParaRPr>
          </a:p>
          <a:p>
            <a:pPr indent="-285750" lvl="1" marL="742950" rtl="0" algn="l">
              <a:lnSpc>
                <a:spcPct val="10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Use a combination of models to increase accuracy</a:t>
            </a:r>
            <a:endParaRPr b="0" i="0" sz="1800" u="none">
              <a:solidFill>
                <a:schemeClr val="dk1"/>
              </a:solidFill>
              <a:latin typeface="Tahoma"/>
              <a:ea typeface="Tahoma"/>
              <a:cs typeface="Tahoma"/>
              <a:sym typeface="Tahoma"/>
            </a:endParaRPr>
          </a:p>
          <a:p>
            <a:pPr indent="-285750" lvl="1" marL="742950" rtl="0" algn="l">
              <a:lnSpc>
                <a:spcPct val="10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Combine a series of k learned models, M</a:t>
            </a:r>
            <a:r>
              <a:rPr b="0" baseline="-25000" i="0" lang="en-US" sz="1800" u="none">
                <a:solidFill>
                  <a:schemeClr val="dk1"/>
                </a:solidFill>
                <a:latin typeface="Tahoma"/>
                <a:ea typeface="Tahoma"/>
                <a:cs typeface="Tahoma"/>
                <a:sym typeface="Tahoma"/>
              </a:rPr>
              <a:t>1</a:t>
            </a:r>
            <a:r>
              <a:rPr b="0" i="0" lang="en-US" sz="1800" u="none">
                <a:solidFill>
                  <a:schemeClr val="dk1"/>
                </a:solidFill>
                <a:latin typeface="Tahoma"/>
                <a:ea typeface="Tahoma"/>
                <a:cs typeface="Tahoma"/>
                <a:sym typeface="Tahoma"/>
              </a:rPr>
              <a:t>, M</a:t>
            </a:r>
            <a:r>
              <a:rPr b="0" baseline="-25000" i="0" lang="en-US" sz="1800" u="none">
                <a:solidFill>
                  <a:schemeClr val="dk1"/>
                </a:solidFill>
                <a:latin typeface="Tahoma"/>
                <a:ea typeface="Tahoma"/>
                <a:cs typeface="Tahoma"/>
                <a:sym typeface="Tahoma"/>
              </a:rPr>
              <a:t>2</a:t>
            </a:r>
            <a:r>
              <a:rPr b="0" i="0" lang="en-US" sz="1800" u="none">
                <a:solidFill>
                  <a:schemeClr val="dk1"/>
                </a:solidFill>
                <a:latin typeface="Tahoma"/>
                <a:ea typeface="Tahoma"/>
                <a:cs typeface="Tahoma"/>
                <a:sym typeface="Tahoma"/>
              </a:rPr>
              <a:t>, …, M</a:t>
            </a:r>
            <a:r>
              <a:rPr b="0" baseline="-25000" i="0" lang="en-US" sz="1800" u="none">
                <a:solidFill>
                  <a:schemeClr val="dk1"/>
                </a:solidFill>
                <a:latin typeface="Tahoma"/>
                <a:ea typeface="Tahoma"/>
                <a:cs typeface="Tahoma"/>
                <a:sym typeface="Tahoma"/>
              </a:rPr>
              <a:t>k</a:t>
            </a:r>
            <a:r>
              <a:rPr b="0" i="0" lang="en-US" sz="1800" u="none">
                <a:solidFill>
                  <a:schemeClr val="dk1"/>
                </a:solidFill>
                <a:latin typeface="Tahoma"/>
                <a:ea typeface="Tahoma"/>
                <a:cs typeface="Tahoma"/>
                <a:sym typeface="Tahoma"/>
              </a:rPr>
              <a:t>, with the aim of creating an improved model M*</a:t>
            </a:r>
            <a:endParaRPr b="0" i="0" sz="1800" u="none">
              <a:solidFill>
                <a:schemeClr val="dk1"/>
              </a:solidFill>
              <a:latin typeface="Tahoma"/>
              <a:ea typeface="Tahoma"/>
              <a:cs typeface="Tahoma"/>
              <a:sym typeface="Tahoma"/>
            </a:endParaRPr>
          </a:p>
          <a:p>
            <a:pPr indent="-285750" lvl="1" marL="742950" rtl="0" algn="l">
              <a:lnSpc>
                <a:spcPct val="10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 A given data set, </a:t>
            </a:r>
            <a:r>
              <a:rPr b="0" i="1" lang="en-US" sz="1800" u="none">
                <a:solidFill>
                  <a:schemeClr val="dk1"/>
                </a:solidFill>
                <a:latin typeface="Tahoma"/>
                <a:ea typeface="Tahoma"/>
                <a:cs typeface="Tahoma"/>
                <a:sym typeface="Tahoma"/>
              </a:rPr>
              <a:t>D</a:t>
            </a:r>
            <a:r>
              <a:rPr b="0" i="0" lang="en-US" sz="1800" u="none">
                <a:solidFill>
                  <a:schemeClr val="dk1"/>
                </a:solidFill>
                <a:latin typeface="Tahoma"/>
                <a:ea typeface="Tahoma"/>
                <a:cs typeface="Tahoma"/>
                <a:sym typeface="Tahoma"/>
              </a:rPr>
              <a:t>, is used to create </a:t>
            </a:r>
            <a:r>
              <a:rPr b="0" i="1" lang="en-US" sz="1800" u="none">
                <a:solidFill>
                  <a:schemeClr val="dk1"/>
                </a:solidFill>
                <a:latin typeface="Tahoma"/>
                <a:ea typeface="Tahoma"/>
                <a:cs typeface="Tahoma"/>
                <a:sym typeface="Tahoma"/>
              </a:rPr>
              <a:t>k </a:t>
            </a:r>
            <a:r>
              <a:rPr b="0" i="0" lang="en-US" sz="1800" u="none">
                <a:solidFill>
                  <a:schemeClr val="dk1"/>
                </a:solidFill>
                <a:latin typeface="Tahoma"/>
                <a:ea typeface="Tahoma"/>
                <a:cs typeface="Tahoma"/>
                <a:sym typeface="Tahoma"/>
              </a:rPr>
              <a:t>training sets, </a:t>
            </a:r>
            <a:r>
              <a:rPr b="0" i="1" lang="en-US" sz="1800" u="none">
                <a:solidFill>
                  <a:schemeClr val="dk1"/>
                </a:solidFill>
                <a:latin typeface="Tahoma"/>
                <a:ea typeface="Tahoma"/>
                <a:cs typeface="Tahoma"/>
                <a:sym typeface="Tahoma"/>
              </a:rPr>
              <a:t>D</a:t>
            </a:r>
            <a:r>
              <a:rPr b="0" i="0" lang="en-US" sz="1800" u="none">
                <a:solidFill>
                  <a:schemeClr val="dk1"/>
                </a:solidFill>
                <a:latin typeface="Tahoma"/>
                <a:ea typeface="Tahoma"/>
                <a:cs typeface="Tahoma"/>
                <a:sym typeface="Tahoma"/>
              </a:rPr>
              <a:t>1, </a:t>
            </a:r>
            <a:r>
              <a:rPr b="0" i="1" lang="en-US" sz="1800" u="none">
                <a:solidFill>
                  <a:schemeClr val="dk1"/>
                </a:solidFill>
                <a:latin typeface="Tahoma"/>
                <a:ea typeface="Tahoma"/>
                <a:cs typeface="Tahoma"/>
                <a:sym typeface="Tahoma"/>
              </a:rPr>
              <a:t>D</a:t>
            </a:r>
            <a:r>
              <a:rPr b="0" i="0" lang="en-US" sz="1800" u="none">
                <a:solidFill>
                  <a:schemeClr val="dk1"/>
                </a:solidFill>
                <a:latin typeface="Tahoma"/>
                <a:ea typeface="Tahoma"/>
                <a:cs typeface="Tahoma"/>
                <a:sym typeface="Tahoma"/>
              </a:rPr>
              <a:t>2, : : : , </a:t>
            </a:r>
            <a:r>
              <a:rPr b="0" i="1" lang="en-US" sz="1800" u="none">
                <a:solidFill>
                  <a:schemeClr val="dk1"/>
                </a:solidFill>
                <a:latin typeface="Tahoma"/>
                <a:ea typeface="Tahoma"/>
                <a:cs typeface="Tahoma"/>
                <a:sym typeface="Tahoma"/>
              </a:rPr>
              <a:t>Dk</a:t>
            </a:r>
            <a:r>
              <a:rPr b="0" i="0" lang="en-US" sz="1800" u="none">
                <a:solidFill>
                  <a:schemeClr val="dk1"/>
                </a:solidFill>
                <a:latin typeface="Tahoma"/>
                <a:ea typeface="Tahoma"/>
                <a:cs typeface="Tahoma"/>
                <a:sym typeface="Tahoma"/>
              </a:rPr>
              <a:t>, where </a:t>
            </a:r>
            <a:r>
              <a:rPr b="0" i="1" lang="en-US" sz="1800" u="none">
                <a:solidFill>
                  <a:schemeClr val="dk1"/>
                </a:solidFill>
                <a:latin typeface="Tahoma"/>
                <a:ea typeface="Tahoma"/>
                <a:cs typeface="Tahoma"/>
                <a:sym typeface="Tahoma"/>
              </a:rPr>
              <a:t>Di(1&lt;=i&lt;=k-1) </a:t>
            </a:r>
            <a:r>
              <a:rPr b="0" i="0" lang="en-US" sz="1800" u="none">
                <a:solidFill>
                  <a:schemeClr val="dk1"/>
                </a:solidFill>
                <a:latin typeface="Tahoma"/>
                <a:ea typeface="Tahoma"/>
                <a:cs typeface="Tahoma"/>
                <a:sym typeface="Tahoma"/>
              </a:rPr>
              <a:t>is used to generate classifier </a:t>
            </a:r>
            <a:r>
              <a:rPr b="0" i="1" lang="en-US" sz="1800" u="none">
                <a:solidFill>
                  <a:schemeClr val="dk1"/>
                </a:solidFill>
                <a:latin typeface="Tahoma"/>
                <a:ea typeface="Tahoma"/>
                <a:cs typeface="Tahoma"/>
                <a:sym typeface="Tahoma"/>
              </a:rPr>
              <a:t>Mi </a:t>
            </a:r>
            <a:r>
              <a:rPr b="0" i="0" lang="en-US" sz="1800" u="none">
                <a:solidFill>
                  <a:schemeClr val="dk1"/>
                </a:solidFill>
                <a:latin typeface="Tahoma"/>
                <a:ea typeface="Tahoma"/>
                <a:cs typeface="Tahoma"/>
                <a:sym typeface="Tahoma"/>
              </a:rPr>
              <a:t>.</a:t>
            </a:r>
            <a:endParaRPr b="0" i="0" sz="1800" u="none">
              <a:solidFill>
                <a:schemeClr val="dk1"/>
              </a:solidFill>
              <a:latin typeface="Tahoma"/>
              <a:ea typeface="Tahoma"/>
              <a:cs typeface="Tahoma"/>
              <a:sym typeface="Tahoma"/>
            </a:endParaRPr>
          </a:p>
          <a:p>
            <a:pPr indent="-285750" lvl="1" marL="742950" rtl="0" algn="l">
              <a:lnSpc>
                <a:spcPct val="10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 Given a new data tuple to classify, the base classifiers each vote by returning a class prediction. The ensemble returns a class prediction based on the votes of the base classifiers.</a:t>
            </a:r>
            <a:endParaRPr b="0" i="0" sz="1800" u="none">
              <a:solidFill>
                <a:schemeClr val="dk1"/>
              </a:solidFill>
              <a:latin typeface="Tahoma"/>
              <a:ea typeface="Tahoma"/>
              <a:cs typeface="Tahoma"/>
              <a:sym typeface="Tahoma"/>
            </a:endParaRPr>
          </a:p>
          <a:p>
            <a:pPr indent="-285750" lvl="1" marL="742950" rtl="0" algn="l">
              <a:lnSpc>
                <a:spcPct val="10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Ensembles yield better results when there is significant diversity among the models.</a:t>
            </a:r>
            <a:endParaRPr b="0" i="0" sz="1800" u="none">
              <a:solidFill>
                <a:schemeClr val="dk1"/>
              </a:solidFill>
              <a:latin typeface="Tahoma"/>
              <a:ea typeface="Tahoma"/>
              <a:cs typeface="Tahoma"/>
              <a:sym typeface="Tahoma"/>
            </a:endParaRPr>
          </a:p>
          <a:p>
            <a:pPr indent="0" lvl="0" marL="0" rtl="0" algn="l">
              <a:lnSpc>
                <a:spcPct val="100000"/>
              </a:lnSpc>
              <a:spcBef>
                <a:spcPts val="360"/>
              </a:spcBef>
              <a:spcAft>
                <a:spcPts val="0"/>
              </a:spcAft>
              <a:buClr>
                <a:schemeClr val="dk1"/>
              </a:buClr>
              <a:buSzPts val="1800"/>
              <a:buNone/>
            </a:pPr>
            <a:r>
              <a:t/>
            </a:r>
            <a:endParaRPr sz="1800"/>
          </a:p>
          <a:p>
            <a:pPr indent="0" lvl="0" marL="0" rtl="0" algn="l">
              <a:lnSpc>
                <a:spcPct val="100000"/>
              </a:lnSpc>
              <a:spcBef>
                <a:spcPts val="360"/>
              </a:spcBef>
              <a:spcAft>
                <a:spcPts val="0"/>
              </a:spcAft>
              <a:buClr>
                <a:schemeClr val="dk1"/>
              </a:buClr>
              <a:buSzPts val="1800"/>
              <a:buNone/>
            </a:pPr>
            <a:r>
              <a:t/>
            </a:r>
            <a:endParaRPr sz="1800"/>
          </a:p>
          <a:p>
            <a:pPr indent="0" lvl="0" marL="0" rtl="0" algn="l">
              <a:lnSpc>
                <a:spcPct val="100000"/>
              </a:lnSpc>
              <a:spcBef>
                <a:spcPts val="360"/>
              </a:spcBef>
              <a:spcAft>
                <a:spcPts val="0"/>
              </a:spcAft>
              <a:buClr>
                <a:schemeClr val="dk1"/>
              </a:buClr>
              <a:buSzPts val="1800"/>
              <a:buNone/>
            </a:pPr>
            <a:r>
              <a:t/>
            </a:r>
            <a:endParaRPr sz="1800"/>
          </a:p>
          <a:p>
            <a:pPr indent="0" lvl="0" marL="0" rtl="0" algn="l">
              <a:lnSpc>
                <a:spcPct val="100000"/>
              </a:lnSpc>
              <a:spcBef>
                <a:spcPts val="360"/>
              </a:spcBef>
              <a:spcAft>
                <a:spcPts val="0"/>
              </a:spcAft>
              <a:buClr>
                <a:schemeClr val="dk1"/>
              </a:buClr>
              <a:buSzPts val="1800"/>
              <a:buNone/>
            </a:pPr>
            <a:r>
              <a:t/>
            </a:r>
            <a:endParaRPr sz="1800"/>
          </a:p>
          <a:p>
            <a:pPr indent="0" lvl="0" marL="0" rtl="0" algn="l">
              <a:lnSpc>
                <a:spcPct val="100000"/>
              </a:lnSpc>
              <a:spcBef>
                <a:spcPts val="360"/>
              </a:spcBef>
              <a:spcAft>
                <a:spcPts val="0"/>
              </a:spcAft>
              <a:buClr>
                <a:schemeClr val="dk1"/>
              </a:buClr>
              <a:buSzPts val="1800"/>
              <a:buNone/>
            </a:pPr>
            <a:r>
              <a:t/>
            </a:r>
            <a:endParaRPr sz="1800"/>
          </a:p>
          <a:p>
            <a:pPr indent="0" lvl="0" marL="0" rtl="0" algn="l">
              <a:lnSpc>
                <a:spcPct val="100000"/>
              </a:lnSpc>
              <a:spcBef>
                <a:spcPts val="360"/>
              </a:spcBef>
              <a:spcAft>
                <a:spcPts val="0"/>
              </a:spcAft>
              <a:buClr>
                <a:schemeClr val="dk1"/>
              </a:buClr>
              <a:buSzPts val="1800"/>
              <a:buNone/>
            </a:pPr>
            <a:r>
              <a:t/>
            </a:r>
            <a:endParaRPr sz="1800"/>
          </a:p>
          <a:p>
            <a:pPr indent="-298450" lvl="1" marL="742950" rtl="0" algn="l">
              <a:lnSpc>
                <a:spcPct val="90000"/>
              </a:lnSpc>
              <a:spcBef>
                <a:spcPts val="360"/>
              </a:spcBef>
              <a:spcAft>
                <a:spcPts val="0"/>
              </a:spcAft>
              <a:buClr>
                <a:schemeClr val="dk1"/>
              </a:buClr>
              <a:buSzPts val="1190"/>
              <a:buFont typeface="Arial"/>
              <a:buChar char="■"/>
            </a:pPr>
            <a:r>
              <a:rPr lang="en-US" sz="2000">
                <a:latin typeface="Arial"/>
                <a:ea typeface="Arial"/>
                <a:cs typeface="Arial"/>
                <a:sym typeface="Arial"/>
              </a:rPr>
              <a:t>Examples are Bagging, boosting, and random forest</a:t>
            </a:r>
            <a:endParaRPr sz="1800"/>
          </a:p>
          <a:p>
            <a:pPr indent="-184150" lvl="2" marL="1143000" rtl="0" algn="l">
              <a:lnSpc>
                <a:spcPct val="100000"/>
              </a:lnSpc>
              <a:spcBef>
                <a:spcPts val="280"/>
              </a:spcBef>
              <a:spcAft>
                <a:spcPts val="0"/>
              </a:spcAft>
              <a:buClr>
                <a:schemeClr val="folHlink"/>
              </a:buClr>
              <a:buSzPts val="700"/>
              <a:buFont typeface="Noto Sans Symbols"/>
              <a:buNone/>
            </a:pPr>
            <a:r>
              <a:t/>
            </a:r>
            <a:endParaRPr b="0" i="0" sz="1400" u="none">
              <a:solidFill>
                <a:schemeClr val="dk1"/>
              </a:solidFill>
              <a:latin typeface="Tahoma"/>
              <a:ea typeface="Tahoma"/>
              <a:cs typeface="Tahoma"/>
              <a:sym typeface="Tahoma"/>
            </a:endParaRPr>
          </a:p>
          <a:p>
            <a:pPr indent="-274320" lvl="0" marL="342900" rtl="0" algn="l">
              <a:lnSpc>
                <a:spcPct val="100000"/>
              </a:lnSpc>
              <a:spcBef>
                <a:spcPts val="360"/>
              </a:spcBef>
              <a:spcAft>
                <a:spcPts val="0"/>
              </a:spcAft>
              <a:buClr>
                <a:schemeClr val="folHlink"/>
              </a:buClr>
              <a:buSzPts val="1080"/>
              <a:buFont typeface="Noto Sans Symbols"/>
              <a:buNone/>
            </a:pPr>
            <a:r>
              <a:t/>
            </a:r>
            <a:endParaRPr b="0" i="0" sz="1800" u="none">
              <a:solidFill>
                <a:schemeClr val="dk1"/>
              </a:solidFill>
              <a:latin typeface="Tahoma"/>
              <a:ea typeface="Tahoma"/>
              <a:cs typeface="Tahoma"/>
              <a:sym typeface="Tahoma"/>
            </a:endParaRPr>
          </a:p>
          <a:p>
            <a:pPr indent="-274320" lvl="0" marL="342900" rtl="0" algn="l">
              <a:lnSpc>
                <a:spcPct val="100000"/>
              </a:lnSpc>
              <a:spcBef>
                <a:spcPts val="360"/>
              </a:spcBef>
              <a:spcAft>
                <a:spcPts val="0"/>
              </a:spcAft>
              <a:buClr>
                <a:schemeClr val="folHlink"/>
              </a:buClr>
              <a:buSzPts val="1080"/>
              <a:buFont typeface="Noto Sans Symbols"/>
              <a:buNone/>
            </a:pPr>
            <a:r>
              <a:t/>
            </a:r>
            <a:endParaRPr b="0" i="0" sz="1800" u="none">
              <a:solidFill>
                <a:schemeClr val="dk1"/>
              </a:solidFill>
              <a:latin typeface="Tahoma"/>
              <a:ea typeface="Tahoma"/>
              <a:cs typeface="Tahoma"/>
              <a:sym typeface="Tahoma"/>
            </a:endParaRPr>
          </a:p>
          <a:p>
            <a:pPr indent="-274320" lvl="0" marL="342900" rtl="0" algn="l">
              <a:lnSpc>
                <a:spcPct val="100000"/>
              </a:lnSpc>
              <a:spcBef>
                <a:spcPts val="360"/>
              </a:spcBef>
              <a:spcAft>
                <a:spcPts val="0"/>
              </a:spcAft>
              <a:buClr>
                <a:schemeClr val="dk1"/>
              </a:buClr>
              <a:buSzPts val="1080"/>
              <a:buNone/>
            </a:pPr>
            <a:r>
              <a:t/>
            </a:r>
            <a:endParaRPr b="0" i="0" sz="1800" u="none">
              <a:solidFill>
                <a:schemeClr val="dk1"/>
              </a:solidFill>
              <a:latin typeface="Tahoma"/>
              <a:ea typeface="Tahoma"/>
              <a:cs typeface="Tahoma"/>
              <a:sym typeface="Tahoma"/>
            </a:endParaRP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0"/>
          <p:cNvSpPr txBox="1"/>
          <p:nvPr/>
        </p:nvSpPr>
        <p:spPr>
          <a:xfrm>
            <a:off x="8763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147" name="Google Shape;147;p20"/>
          <p:cNvSpPr txBox="1"/>
          <p:nvPr>
            <p:ph type="title"/>
          </p:nvPr>
        </p:nvSpPr>
        <p:spPr>
          <a:xfrm>
            <a:off x="1828800" y="381000"/>
            <a:ext cx="813435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Bagging: Bootstrap Aggregation</a:t>
            </a:r>
            <a:endParaRPr b="1" i="0" sz="3600" u="none">
              <a:solidFill>
                <a:schemeClr val="dk2"/>
              </a:solidFill>
              <a:latin typeface="Tahoma"/>
              <a:ea typeface="Tahoma"/>
              <a:cs typeface="Tahoma"/>
              <a:sym typeface="Tahoma"/>
            </a:endParaRPr>
          </a:p>
        </p:txBody>
      </p:sp>
      <p:sp>
        <p:nvSpPr>
          <p:cNvPr id="148" name="Google Shape;148;p20"/>
          <p:cNvSpPr txBox="1"/>
          <p:nvPr>
            <p:ph idx="1" type="body"/>
          </p:nvPr>
        </p:nvSpPr>
        <p:spPr>
          <a:xfrm>
            <a:off x="1828800" y="1066800"/>
            <a:ext cx="8839200" cy="5334000"/>
          </a:xfrm>
          <a:prstGeom prst="rect">
            <a:avLst/>
          </a:prstGeom>
          <a:noFill/>
          <a:ln>
            <a:noFill/>
          </a:ln>
        </p:spPr>
        <p:txBody>
          <a:bodyPr anchorCtr="0" anchor="t" bIns="45700" lIns="91425" spcFirstLastPara="1" rIns="91425" wrap="square" tIns="45700">
            <a:noAutofit/>
          </a:bodyPr>
          <a:lstStyle/>
          <a:p>
            <a:pPr indent="-336550" lvl="0" marL="342900" rtl="0" algn="l">
              <a:lnSpc>
                <a:spcPct val="100000"/>
              </a:lnSpc>
              <a:spcBef>
                <a:spcPts val="0"/>
              </a:spcBef>
              <a:spcAft>
                <a:spcPts val="0"/>
              </a:spcAft>
              <a:buClr>
                <a:schemeClr val="folHlink"/>
              </a:buClr>
              <a:buSzPts val="1040"/>
              <a:buFont typeface="Noto Sans Symbols"/>
              <a:buChar char="■"/>
            </a:pPr>
            <a:r>
              <a:rPr b="0" i="0" lang="en-US" sz="1800" u="none">
                <a:solidFill>
                  <a:schemeClr val="dk1"/>
                </a:solidFill>
                <a:latin typeface="Tahoma"/>
                <a:ea typeface="Tahoma"/>
                <a:cs typeface="Tahoma"/>
                <a:sym typeface="Tahoma"/>
              </a:rPr>
              <a:t>Analogy: Diagnosis based on multiple doctors’ majority vote</a:t>
            </a:r>
            <a:endParaRPr sz="2700"/>
          </a:p>
          <a:p>
            <a:pPr indent="-336550" lvl="0" marL="342900" rtl="0" algn="l">
              <a:lnSpc>
                <a:spcPct val="100000"/>
              </a:lnSpc>
              <a:spcBef>
                <a:spcPts val="380"/>
              </a:spcBef>
              <a:spcAft>
                <a:spcPts val="0"/>
              </a:spcAft>
              <a:buClr>
                <a:schemeClr val="folHlink"/>
              </a:buClr>
              <a:buSzPts val="1040"/>
              <a:buFont typeface="Noto Sans Symbols"/>
              <a:buChar char="■"/>
            </a:pPr>
            <a:r>
              <a:rPr b="0" i="0" lang="en-US" sz="1800" u="none">
                <a:solidFill>
                  <a:schemeClr val="dk1"/>
                </a:solidFill>
                <a:latin typeface="Tahoma"/>
                <a:ea typeface="Tahoma"/>
                <a:cs typeface="Tahoma"/>
                <a:sym typeface="Tahoma"/>
              </a:rPr>
              <a:t>Training</a:t>
            </a:r>
            <a:endParaRPr sz="2700"/>
          </a:p>
          <a:p>
            <a:pPr indent="-279400" lvl="1" marL="742950" rtl="0" algn="l">
              <a:lnSpc>
                <a:spcPct val="100000"/>
              </a:lnSpc>
              <a:spcBef>
                <a:spcPts val="380"/>
              </a:spcBef>
              <a:spcAft>
                <a:spcPts val="0"/>
              </a:spcAft>
              <a:buClr>
                <a:schemeClr val="hlink"/>
              </a:buClr>
              <a:buSzPts val="945"/>
              <a:buFont typeface="Noto Sans Symbols"/>
              <a:buChar char="■"/>
            </a:pPr>
            <a:r>
              <a:rPr b="0" i="0" lang="en-US" sz="1800" u="none">
                <a:solidFill>
                  <a:schemeClr val="dk1"/>
                </a:solidFill>
                <a:latin typeface="Tahoma"/>
                <a:ea typeface="Tahoma"/>
                <a:cs typeface="Tahoma"/>
                <a:sym typeface="Tahoma"/>
              </a:rPr>
              <a:t>Given a set D of </a:t>
            </a:r>
            <a:r>
              <a:rPr b="0" i="1" lang="en-US" sz="1800" u="none">
                <a:solidFill>
                  <a:schemeClr val="dk1"/>
                </a:solidFill>
                <a:latin typeface="Tahoma"/>
                <a:ea typeface="Tahoma"/>
                <a:cs typeface="Tahoma"/>
                <a:sym typeface="Tahoma"/>
              </a:rPr>
              <a:t>d </a:t>
            </a:r>
            <a:r>
              <a:rPr b="0" i="0" lang="en-US" sz="1800" u="none">
                <a:solidFill>
                  <a:schemeClr val="dk1"/>
                </a:solidFill>
                <a:latin typeface="Tahoma"/>
                <a:ea typeface="Tahoma"/>
                <a:cs typeface="Tahoma"/>
                <a:sym typeface="Tahoma"/>
              </a:rPr>
              <a:t>tuples, at each iteration </a:t>
            </a:r>
            <a:r>
              <a:rPr b="0" i="1" lang="en-US" sz="1800" u="none">
                <a:solidFill>
                  <a:schemeClr val="dk1"/>
                </a:solidFill>
                <a:latin typeface="Tahoma"/>
                <a:ea typeface="Tahoma"/>
                <a:cs typeface="Tahoma"/>
                <a:sym typeface="Tahoma"/>
              </a:rPr>
              <a:t>i</a:t>
            </a:r>
            <a:r>
              <a:rPr b="0" i="0" lang="en-US" sz="1800" u="none">
                <a:solidFill>
                  <a:schemeClr val="dk1"/>
                </a:solidFill>
                <a:latin typeface="Tahoma"/>
                <a:ea typeface="Tahoma"/>
                <a:cs typeface="Tahoma"/>
                <a:sym typeface="Tahoma"/>
              </a:rPr>
              <a:t>, a training set D</a:t>
            </a:r>
            <a:r>
              <a:rPr b="0" baseline="-25000" i="0" lang="en-US" sz="1800" u="none">
                <a:solidFill>
                  <a:schemeClr val="dk1"/>
                </a:solidFill>
                <a:latin typeface="Tahoma"/>
                <a:ea typeface="Tahoma"/>
                <a:cs typeface="Tahoma"/>
                <a:sym typeface="Tahoma"/>
              </a:rPr>
              <a:t>i</a:t>
            </a:r>
            <a:r>
              <a:rPr b="0" i="0" lang="en-US" sz="1800" u="none">
                <a:solidFill>
                  <a:schemeClr val="dk1"/>
                </a:solidFill>
                <a:latin typeface="Tahoma"/>
                <a:ea typeface="Tahoma"/>
                <a:cs typeface="Tahoma"/>
                <a:sym typeface="Tahoma"/>
              </a:rPr>
              <a:t> of </a:t>
            </a:r>
            <a:r>
              <a:rPr b="0" i="1" lang="en-US" sz="1800" u="none">
                <a:solidFill>
                  <a:schemeClr val="dk1"/>
                </a:solidFill>
                <a:latin typeface="Tahoma"/>
                <a:ea typeface="Tahoma"/>
                <a:cs typeface="Tahoma"/>
                <a:sym typeface="Tahoma"/>
              </a:rPr>
              <a:t>d</a:t>
            </a:r>
            <a:r>
              <a:rPr b="0" i="0" lang="en-US" sz="1800" u="none">
                <a:solidFill>
                  <a:schemeClr val="dk1"/>
                </a:solidFill>
                <a:latin typeface="Tahoma"/>
                <a:ea typeface="Tahoma"/>
                <a:cs typeface="Tahoma"/>
                <a:sym typeface="Tahoma"/>
              </a:rPr>
              <a:t> tuples is sampled with replacement from D (i.e., bootstrap)</a:t>
            </a:r>
            <a:endParaRPr sz="2700"/>
          </a:p>
          <a:p>
            <a:pPr indent="-279400" lvl="1" marL="742950" rtl="0" algn="l">
              <a:lnSpc>
                <a:spcPct val="100000"/>
              </a:lnSpc>
              <a:spcBef>
                <a:spcPts val="380"/>
              </a:spcBef>
              <a:spcAft>
                <a:spcPts val="0"/>
              </a:spcAft>
              <a:buClr>
                <a:schemeClr val="hlink"/>
              </a:buClr>
              <a:buSzPts val="945"/>
              <a:buFont typeface="Noto Sans Symbols"/>
              <a:buChar char="■"/>
            </a:pPr>
            <a:r>
              <a:rPr b="0" i="0" lang="en-US" sz="1800" u="none">
                <a:solidFill>
                  <a:schemeClr val="dk1"/>
                </a:solidFill>
                <a:latin typeface="Tahoma"/>
                <a:ea typeface="Tahoma"/>
                <a:cs typeface="Tahoma"/>
                <a:sym typeface="Tahoma"/>
              </a:rPr>
              <a:t>A classifier model M</a:t>
            </a:r>
            <a:r>
              <a:rPr b="0" baseline="-25000" i="0" lang="en-US" sz="1800" u="none">
                <a:solidFill>
                  <a:schemeClr val="dk1"/>
                </a:solidFill>
                <a:latin typeface="Tahoma"/>
                <a:ea typeface="Tahoma"/>
                <a:cs typeface="Tahoma"/>
                <a:sym typeface="Tahoma"/>
              </a:rPr>
              <a:t>i</a:t>
            </a:r>
            <a:r>
              <a:rPr b="0" i="0" lang="en-US" sz="1800" u="none">
                <a:solidFill>
                  <a:schemeClr val="dk1"/>
                </a:solidFill>
                <a:latin typeface="Tahoma"/>
                <a:ea typeface="Tahoma"/>
                <a:cs typeface="Tahoma"/>
                <a:sym typeface="Tahoma"/>
              </a:rPr>
              <a:t> is learned for each training set D</a:t>
            </a:r>
            <a:r>
              <a:rPr b="0" baseline="-25000" i="0" lang="en-US" sz="1800" u="none">
                <a:solidFill>
                  <a:schemeClr val="dk1"/>
                </a:solidFill>
                <a:latin typeface="Tahoma"/>
                <a:ea typeface="Tahoma"/>
                <a:cs typeface="Tahoma"/>
                <a:sym typeface="Tahoma"/>
              </a:rPr>
              <a:t>i</a:t>
            </a:r>
            <a:endParaRPr b="0" i="0" sz="1800" u="none">
              <a:solidFill>
                <a:schemeClr val="dk1"/>
              </a:solidFill>
              <a:latin typeface="Tahoma"/>
              <a:ea typeface="Tahoma"/>
              <a:cs typeface="Tahoma"/>
              <a:sym typeface="Tahoma"/>
            </a:endParaRPr>
          </a:p>
          <a:p>
            <a:pPr indent="-336550" lvl="0" marL="342900" rtl="0" algn="l">
              <a:lnSpc>
                <a:spcPct val="100000"/>
              </a:lnSpc>
              <a:spcBef>
                <a:spcPts val="380"/>
              </a:spcBef>
              <a:spcAft>
                <a:spcPts val="0"/>
              </a:spcAft>
              <a:buClr>
                <a:schemeClr val="folHlink"/>
              </a:buClr>
              <a:buSzPts val="1040"/>
              <a:buFont typeface="Noto Sans Symbols"/>
              <a:buChar char="■"/>
            </a:pPr>
            <a:r>
              <a:rPr b="0" i="0" lang="en-US" sz="1800" u="none">
                <a:solidFill>
                  <a:schemeClr val="dk1"/>
                </a:solidFill>
                <a:latin typeface="Tahoma"/>
                <a:ea typeface="Tahoma"/>
                <a:cs typeface="Tahoma"/>
                <a:sym typeface="Tahoma"/>
              </a:rPr>
              <a:t>To classify an unknown sample</a:t>
            </a:r>
            <a:r>
              <a:rPr b="1" i="0" lang="en-US" sz="1800" u="none">
                <a:solidFill>
                  <a:schemeClr val="dk1"/>
                </a:solidFill>
                <a:latin typeface="Tahoma"/>
                <a:ea typeface="Tahoma"/>
                <a:cs typeface="Tahoma"/>
                <a:sym typeface="Tahoma"/>
              </a:rPr>
              <a:t> X</a:t>
            </a:r>
            <a:r>
              <a:rPr b="0" i="0" lang="en-US" sz="1800" u="none">
                <a:solidFill>
                  <a:schemeClr val="dk1"/>
                </a:solidFill>
                <a:latin typeface="Tahoma"/>
                <a:ea typeface="Tahoma"/>
                <a:cs typeface="Tahoma"/>
                <a:sym typeface="Tahoma"/>
              </a:rPr>
              <a:t> ,</a:t>
            </a:r>
            <a:endParaRPr sz="2700"/>
          </a:p>
          <a:p>
            <a:pPr indent="-279400" lvl="1" marL="742950" rtl="0" algn="l">
              <a:lnSpc>
                <a:spcPct val="100000"/>
              </a:lnSpc>
              <a:spcBef>
                <a:spcPts val="380"/>
              </a:spcBef>
              <a:spcAft>
                <a:spcPts val="0"/>
              </a:spcAft>
              <a:buClr>
                <a:schemeClr val="hlink"/>
              </a:buClr>
              <a:buSzPts val="945"/>
              <a:buFont typeface="Noto Sans Symbols"/>
              <a:buChar char="■"/>
            </a:pPr>
            <a:r>
              <a:rPr b="0" i="0" lang="en-US" sz="1800" u="none">
                <a:solidFill>
                  <a:schemeClr val="dk1"/>
                </a:solidFill>
                <a:latin typeface="Tahoma"/>
                <a:ea typeface="Tahoma"/>
                <a:cs typeface="Tahoma"/>
                <a:sym typeface="Tahoma"/>
              </a:rPr>
              <a:t>Each classifier M</a:t>
            </a:r>
            <a:r>
              <a:rPr b="0" baseline="-25000" i="0" lang="en-US" sz="1800" u="none">
                <a:solidFill>
                  <a:schemeClr val="dk1"/>
                </a:solidFill>
                <a:latin typeface="Tahoma"/>
                <a:ea typeface="Tahoma"/>
                <a:cs typeface="Tahoma"/>
                <a:sym typeface="Tahoma"/>
              </a:rPr>
              <a:t>i</a:t>
            </a:r>
            <a:r>
              <a:rPr b="0" i="0" lang="en-US" sz="1800" u="none">
                <a:solidFill>
                  <a:schemeClr val="dk1"/>
                </a:solidFill>
                <a:latin typeface="Tahoma"/>
                <a:ea typeface="Tahoma"/>
                <a:cs typeface="Tahoma"/>
                <a:sym typeface="Tahoma"/>
              </a:rPr>
              <a:t> returns its class prediction which counts as one vote.</a:t>
            </a:r>
            <a:endParaRPr sz="2700"/>
          </a:p>
          <a:p>
            <a:pPr indent="-279400" lvl="1" marL="742950" rtl="0" algn="l">
              <a:lnSpc>
                <a:spcPct val="100000"/>
              </a:lnSpc>
              <a:spcBef>
                <a:spcPts val="380"/>
              </a:spcBef>
              <a:spcAft>
                <a:spcPts val="0"/>
              </a:spcAft>
              <a:buClr>
                <a:schemeClr val="hlink"/>
              </a:buClr>
              <a:buSzPts val="945"/>
              <a:buFont typeface="Noto Sans Symbols"/>
              <a:buChar char="■"/>
            </a:pPr>
            <a:r>
              <a:rPr b="0" i="0" lang="en-US" sz="1800" u="none">
                <a:solidFill>
                  <a:schemeClr val="dk1"/>
                </a:solidFill>
                <a:latin typeface="Tahoma"/>
                <a:ea typeface="Tahoma"/>
                <a:cs typeface="Tahoma"/>
                <a:sym typeface="Tahoma"/>
              </a:rPr>
              <a:t>The bagged classifier M*</a:t>
            </a:r>
            <a:r>
              <a:rPr lang="en-US" sz="1800"/>
              <a:t>,</a:t>
            </a:r>
            <a:r>
              <a:rPr b="0" i="0" lang="en-US" sz="1800" u="none">
                <a:solidFill>
                  <a:schemeClr val="dk1"/>
                </a:solidFill>
                <a:latin typeface="Tahoma"/>
                <a:ea typeface="Tahoma"/>
                <a:cs typeface="Tahoma"/>
                <a:sym typeface="Tahoma"/>
              </a:rPr>
              <a:t> counts the votes and assigns the class with the most votes to </a:t>
            </a:r>
            <a:r>
              <a:rPr b="1" i="0" lang="en-US" sz="1800" u="none">
                <a:solidFill>
                  <a:schemeClr val="dk1"/>
                </a:solidFill>
                <a:latin typeface="Tahoma"/>
                <a:ea typeface="Tahoma"/>
                <a:cs typeface="Tahoma"/>
                <a:sym typeface="Tahoma"/>
              </a:rPr>
              <a:t>X</a:t>
            </a:r>
            <a:endParaRPr sz="2700"/>
          </a:p>
          <a:p>
            <a:pPr indent="-336550" lvl="0" marL="342900" rtl="0" algn="l">
              <a:lnSpc>
                <a:spcPct val="100000"/>
              </a:lnSpc>
              <a:spcBef>
                <a:spcPts val="380"/>
              </a:spcBef>
              <a:spcAft>
                <a:spcPts val="0"/>
              </a:spcAft>
              <a:buClr>
                <a:schemeClr val="folHlink"/>
              </a:buClr>
              <a:buSzPts val="1040"/>
              <a:buFont typeface="Noto Sans Symbols"/>
              <a:buChar char="■"/>
            </a:pPr>
            <a:r>
              <a:rPr b="0" i="0" lang="en-US" sz="1800" u="none">
                <a:solidFill>
                  <a:schemeClr val="dk1"/>
                </a:solidFill>
                <a:latin typeface="Tahoma"/>
                <a:ea typeface="Tahoma"/>
                <a:cs typeface="Tahoma"/>
                <a:sym typeface="Tahoma"/>
              </a:rPr>
              <a:t>Bagging can be applied to the prediction of continuous values by taking the average value of each prediction for a given test tuple</a:t>
            </a:r>
            <a:endParaRPr sz="2700"/>
          </a:p>
          <a:p>
            <a:pPr indent="-270510" lvl="0" marL="342900" rtl="0" algn="l">
              <a:lnSpc>
                <a:spcPct val="100000"/>
              </a:lnSpc>
              <a:spcBef>
                <a:spcPts val="380"/>
              </a:spcBef>
              <a:spcAft>
                <a:spcPts val="0"/>
              </a:spcAft>
              <a:buClr>
                <a:schemeClr val="folHlink"/>
              </a:buClr>
              <a:buSzPts val="1140"/>
              <a:buFont typeface="Noto Sans Symbols"/>
              <a:buNone/>
            </a:pPr>
            <a:r>
              <a:t/>
            </a:r>
            <a:endParaRPr b="0" i="0" sz="1800" u="none">
              <a:solidFill>
                <a:schemeClr val="dk1"/>
              </a:solidFill>
              <a:latin typeface="Tahoma"/>
              <a:ea typeface="Tahoma"/>
              <a:cs typeface="Tahoma"/>
              <a:sym typeface="Tahoma"/>
            </a:endParaRPr>
          </a:p>
          <a:p>
            <a:pPr indent="-336550" lvl="0" marL="342900" rtl="0" algn="l">
              <a:lnSpc>
                <a:spcPct val="100000"/>
              </a:lnSpc>
              <a:spcBef>
                <a:spcPts val="380"/>
              </a:spcBef>
              <a:spcAft>
                <a:spcPts val="0"/>
              </a:spcAft>
              <a:buClr>
                <a:schemeClr val="folHlink"/>
              </a:buClr>
              <a:buSzPts val="1040"/>
              <a:buFont typeface="Noto Sans Symbols"/>
              <a:buChar char="■"/>
            </a:pPr>
            <a:r>
              <a:rPr b="0" i="0" lang="en-US" sz="1800" u="none">
                <a:solidFill>
                  <a:schemeClr val="dk1"/>
                </a:solidFill>
                <a:latin typeface="Tahoma"/>
                <a:ea typeface="Tahoma"/>
                <a:cs typeface="Tahoma"/>
                <a:sym typeface="Tahoma"/>
              </a:rPr>
              <a:t>Accuracy</a:t>
            </a:r>
            <a:endParaRPr sz="2700"/>
          </a:p>
          <a:p>
            <a:pPr indent="-279400" lvl="1" marL="742950" rtl="0" algn="l">
              <a:lnSpc>
                <a:spcPct val="100000"/>
              </a:lnSpc>
              <a:spcBef>
                <a:spcPts val="380"/>
              </a:spcBef>
              <a:spcAft>
                <a:spcPts val="0"/>
              </a:spcAft>
              <a:buClr>
                <a:schemeClr val="hlink"/>
              </a:buClr>
              <a:buSzPts val="945"/>
              <a:buFont typeface="Noto Sans Symbols"/>
              <a:buChar char="■"/>
            </a:pPr>
            <a:r>
              <a:rPr b="0" i="0" lang="en-US" sz="1800" u="none">
                <a:solidFill>
                  <a:schemeClr val="dk1"/>
                </a:solidFill>
                <a:latin typeface="Tahoma"/>
                <a:ea typeface="Tahoma"/>
                <a:cs typeface="Tahoma"/>
                <a:sym typeface="Tahoma"/>
              </a:rPr>
              <a:t>Often significant accuracy than a single classifier derived from D</a:t>
            </a:r>
            <a:endParaRPr sz="2700"/>
          </a:p>
          <a:p>
            <a:pPr indent="-279400" lvl="1" marL="742950" rtl="0" algn="l">
              <a:lnSpc>
                <a:spcPct val="100000"/>
              </a:lnSpc>
              <a:spcBef>
                <a:spcPts val="380"/>
              </a:spcBef>
              <a:spcAft>
                <a:spcPts val="0"/>
              </a:spcAft>
              <a:buClr>
                <a:schemeClr val="hlink"/>
              </a:buClr>
              <a:buSzPts val="945"/>
              <a:buFont typeface="Noto Sans Symbols"/>
              <a:buChar char="■"/>
            </a:pPr>
            <a:r>
              <a:rPr lang="en-US" sz="1800"/>
              <a:t>It will not be considerably worse and is more robust to the effects of noisy data and overfitting.</a:t>
            </a:r>
            <a:endParaRPr sz="2700"/>
          </a:p>
          <a:p>
            <a:pPr indent="-279400" lvl="1" marL="742950" rtl="0" algn="l">
              <a:lnSpc>
                <a:spcPct val="100000"/>
              </a:lnSpc>
              <a:spcBef>
                <a:spcPts val="380"/>
              </a:spcBef>
              <a:spcAft>
                <a:spcPts val="0"/>
              </a:spcAft>
              <a:buClr>
                <a:schemeClr val="hlink"/>
              </a:buClr>
              <a:buSzPts val="945"/>
              <a:buFont typeface="Noto Sans Symbols"/>
              <a:buChar char="■"/>
            </a:pPr>
            <a:r>
              <a:rPr b="0" i="0" lang="en-US" sz="1800" u="none">
                <a:solidFill>
                  <a:schemeClr val="dk1"/>
                </a:solidFill>
                <a:latin typeface="Tahoma"/>
                <a:ea typeface="Tahoma"/>
                <a:cs typeface="Tahoma"/>
                <a:sym typeface="Tahoma"/>
              </a:rPr>
              <a:t>The increased accuracy occurs because the composite model reduces the variance of the individual classifiers</a:t>
            </a:r>
            <a:endParaRPr sz="2700"/>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1"/>
          <p:cNvSpPr txBox="1"/>
          <p:nvPr>
            <p:ph idx="1" type="body"/>
          </p:nvPr>
        </p:nvSpPr>
        <p:spPr>
          <a:xfrm>
            <a:off x="1828800" y="4572000"/>
            <a:ext cx="8458200" cy="153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360"/>
              </a:spcBef>
              <a:spcAft>
                <a:spcPts val="0"/>
              </a:spcAft>
              <a:buClr>
                <a:schemeClr val="dk1"/>
              </a:buClr>
              <a:buSzPts val="1100"/>
              <a:buFont typeface="Arial"/>
              <a:buNone/>
            </a:pPr>
            <a:r>
              <a:rPr lang="en-US" sz="1800"/>
              <a:t>Figure: Increasing classifier accuracy: Ensemble methods generate a set of classification models, M1, M2, : : : , Mk. Given a new data tuple to classify, each classifier “votes” for the class label of that tuple. The ensemble combines the votes to return a class prediction.</a:t>
            </a:r>
            <a:endParaRPr sz="1800"/>
          </a:p>
          <a:p>
            <a:pPr indent="0" lvl="0" marL="0" rtl="0" algn="l">
              <a:lnSpc>
                <a:spcPct val="90000"/>
              </a:lnSpc>
              <a:spcBef>
                <a:spcPts val="360"/>
              </a:spcBef>
              <a:spcAft>
                <a:spcPts val="0"/>
              </a:spcAft>
              <a:buClr>
                <a:schemeClr val="dk1"/>
              </a:buClr>
              <a:buSzPts val="1800"/>
              <a:buNone/>
            </a:pPr>
            <a:r>
              <a:t/>
            </a:r>
            <a:endParaRPr sz="1800"/>
          </a:p>
        </p:txBody>
      </p:sp>
      <p:sp>
        <p:nvSpPr>
          <p:cNvPr id="155" name="Google Shape;155;p21"/>
          <p:cNvSpPr txBox="1"/>
          <p:nvPr>
            <p:ph idx="12" type="sldNum"/>
          </p:nvPr>
        </p:nvSpPr>
        <p:spPr>
          <a:xfrm>
            <a:off x="8763000" y="6477000"/>
            <a:ext cx="1905000" cy="381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Tahoma"/>
              <a:buNone/>
            </a:pPr>
            <a:fld id="{00000000-1234-1234-1234-123412341234}" type="slidenum">
              <a:rPr lang="en-US"/>
              <a:t>‹#›</a:t>
            </a:fld>
            <a:endParaRPr/>
          </a:p>
        </p:txBody>
      </p:sp>
      <p:pic>
        <p:nvPicPr>
          <p:cNvPr id="156" name="Google Shape;156;p21"/>
          <p:cNvPicPr preferRelativeResize="0"/>
          <p:nvPr/>
        </p:nvPicPr>
        <p:blipFill rotWithShape="1">
          <a:blip r:embed="rId3">
            <a:alphaModFix/>
          </a:blip>
          <a:srcRect b="0" l="0" r="0" t="0"/>
          <a:stretch/>
        </p:blipFill>
        <p:spPr>
          <a:xfrm>
            <a:off x="3015000" y="1371600"/>
            <a:ext cx="6642475" cy="2667000"/>
          </a:xfrm>
          <a:prstGeom prst="rect">
            <a:avLst/>
          </a:prstGeom>
          <a:noFill/>
          <a:ln>
            <a:noFill/>
          </a:ln>
        </p:spPr>
      </p:pic>
      <p:sp>
        <p:nvSpPr>
          <p:cNvPr id="157" name="Google Shape;157;p21"/>
          <p:cNvSpPr txBox="1"/>
          <p:nvPr>
            <p:ph type="title"/>
          </p:nvPr>
        </p:nvSpPr>
        <p:spPr>
          <a:xfrm>
            <a:off x="1828800" y="381000"/>
            <a:ext cx="81345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Bagging: Boostrap Aggregation</a:t>
            </a:r>
            <a:endParaRPr b="1" i="0" sz="3600" u="none">
              <a:solidFill>
                <a:schemeClr val="dk2"/>
              </a:solidFill>
              <a:latin typeface="Tahoma"/>
              <a:ea typeface="Tahoma"/>
              <a:cs typeface="Tahoma"/>
              <a:sym typeface="Tahoma"/>
            </a:endParaRP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2"/>
          <p:cNvSpPr txBox="1"/>
          <p:nvPr>
            <p:ph type="title"/>
          </p:nvPr>
        </p:nvSpPr>
        <p:spPr>
          <a:xfrm>
            <a:off x="1828800" y="381000"/>
            <a:ext cx="8402700" cy="609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lang="en-US"/>
              <a:t>Bagging Algorithm</a:t>
            </a:r>
            <a:endParaRPr/>
          </a:p>
        </p:txBody>
      </p:sp>
      <p:sp>
        <p:nvSpPr>
          <p:cNvPr id="164" name="Google Shape;164;p22"/>
          <p:cNvSpPr txBox="1"/>
          <p:nvPr>
            <p:ph idx="1" type="body"/>
          </p:nvPr>
        </p:nvSpPr>
        <p:spPr>
          <a:xfrm>
            <a:off x="1828800" y="1371600"/>
            <a:ext cx="8458200" cy="5105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360"/>
              </a:spcBef>
              <a:spcAft>
                <a:spcPts val="0"/>
              </a:spcAft>
              <a:buClr>
                <a:schemeClr val="dk1"/>
              </a:buClr>
              <a:buSzPts val="2800"/>
              <a:buNone/>
            </a:pPr>
            <a:r>
              <a:t/>
            </a:r>
            <a:endParaRPr sz="2800">
              <a:solidFill>
                <a:schemeClr val="dk1"/>
              </a:solidFill>
              <a:latin typeface="Calibri"/>
              <a:ea typeface="Calibri"/>
              <a:cs typeface="Calibri"/>
              <a:sym typeface="Calibri"/>
            </a:endParaRPr>
          </a:p>
        </p:txBody>
      </p:sp>
      <p:sp>
        <p:nvSpPr>
          <p:cNvPr id="165" name="Google Shape;165;p22"/>
          <p:cNvSpPr txBox="1"/>
          <p:nvPr>
            <p:ph idx="12" type="sldNum"/>
          </p:nvPr>
        </p:nvSpPr>
        <p:spPr>
          <a:xfrm>
            <a:off x="8763000" y="6477000"/>
            <a:ext cx="1905000" cy="381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Tahoma"/>
              <a:buNone/>
            </a:pPr>
            <a:fld id="{00000000-1234-1234-1234-123412341234}" type="slidenum">
              <a:rPr lang="en-US"/>
              <a:t>‹#›</a:t>
            </a:fld>
            <a:endParaRPr/>
          </a:p>
        </p:txBody>
      </p:sp>
      <p:pic>
        <p:nvPicPr>
          <p:cNvPr id="166" name="Google Shape;166;p22"/>
          <p:cNvPicPr preferRelativeResize="0"/>
          <p:nvPr/>
        </p:nvPicPr>
        <p:blipFill rotWithShape="1">
          <a:blip r:embed="rId3">
            <a:alphaModFix/>
          </a:blip>
          <a:srcRect b="0" l="0" r="0" t="0"/>
          <a:stretch/>
        </p:blipFill>
        <p:spPr>
          <a:xfrm>
            <a:off x="1741375" y="1495450"/>
            <a:ext cx="8797825" cy="5270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3"/>
          <p:cNvSpPr txBox="1"/>
          <p:nvPr/>
        </p:nvSpPr>
        <p:spPr>
          <a:xfrm>
            <a:off x="8763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172" name="Google Shape;172;p23"/>
          <p:cNvSpPr txBox="1"/>
          <p:nvPr>
            <p:ph type="title"/>
          </p:nvPr>
        </p:nvSpPr>
        <p:spPr>
          <a:xfrm>
            <a:off x="1828800" y="381000"/>
            <a:ext cx="8458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Boosting</a:t>
            </a:r>
            <a:endParaRPr b="1" i="0" sz="3600" u="none">
              <a:solidFill>
                <a:schemeClr val="dk2"/>
              </a:solidFill>
              <a:latin typeface="Tahoma"/>
              <a:ea typeface="Tahoma"/>
              <a:cs typeface="Tahoma"/>
              <a:sym typeface="Tahoma"/>
            </a:endParaRPr>
          </a:p>
        </p:txBody>
      </p:sp>
      <p:sp>
        <p:nvSpPr>
          <p:cNvPr id="173" name="Google Shape;173;p23"/>
          <p:cNvSpPr txBox="1"/>
          <p:nvPr>
            <p:ph idx="1" type="body"/>
          </p:nvPr>
        </p:nvSpPr>
        <p:spPr>
          <a:xfrm>
            <a:off x="1752600" y="1295400"/>
            <a:ext cx="8686800" cy="5257800"/>
          </a:xfrm>
          <a:prstGeom prst="rect">
            <a:avLst/>
          </a:prstGeom>
          <a:noFill/>
          <a:ln>
            <a:noFill/>
          </a:ln>
        </p:spPr>
        <p:txBody>
          <a:bodyPr anchorCtr="0" anchor="t" bIns="45700" lIns="91425" spcFirstLastPara="1" rIns="91425" wrap="square" tIns="45700">
            <a:noAutofit/>
          </a:bodyPr>
          <a:lstStyle/>
          <a:p>
            <a:pPr indent="-457200" lvl="0" marL="457200" rtl="0" algn="l">
              <a:lnSpc>
                <a:spcPct val="11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How boosting works?</a:t>
            </a:r>
            <a:endParaRPr b="0" i="0" sz="2000" u="none">
              <a:solidFill>
                <a:schemeClr val="dk1"/>
              </a:solidFill>
              <a:latin typeface="Tahoma"/>
              <a:ea typeface="Tahoma"/>
              <a:cs typeface="Tahoma"/>
              <a:sym typeface="Tahoma"/>
            </a:endParaRPr>
          </a:p>
          <a:p>
            <a:pPr indent="-457200" lvl="1" marL="914400" rtl="0" algn="l">
              <a:lnSpc>
                <a:spcPct val="110000"/>
              </a:lnSpc>
              <a:spcBef>
                <a:spcPts val="400"/>
              </a:spcBef>
              <a:spcAft>
                <a:spcPts val="0"/>
              </a:spcAft>
              <a:buClr>
                <a:schemeClr val="hlink"/>
              </a:buClr>
              <a:buSzPts val="1100"/>
              <a:buFont typeface="Noto Sans Symbols"/>
              <a:buChar char="■"/>
            </a:pPr>
            <a:r>
              <a:rPr b="0" i="0" lang="en-US" sz="2000" u="none">
                <a:solidFill>
                  <a:schemeClr val="dk1"/>
                </a:solidFill>
                <a:latin typeface="Tahoma"/>
                <a:ea typeface="Tahoma"/>
                <a:cs typeface="Tahoma"/>
                <a:sym typeface="Tahoma"/>
              </a:rPr>
              <a:t>Weights are assigned to each training tuple</a:t>
            </a:r>
            <a:endParaRPr b="0" i="0" sz="2000" u="none">
              <a:solidFill>
                <a:schemeClr val="dk1"/>
              </a:solidFill>
              <a:latin typeface="Tahoma"/>
              <a:ea typeface="Tahoma"/>
              <a:cs typeface="Tahoma"/>
              <a:sym typeface="Tahoma"/>
            </a:endParaRPr>
          </a:p>
          <a:p>
            <a:pPr indent="-457200" lvl="1" marL="914400" rtl="0" algn="l">
              <a:lnSpc>
                <a:spcPct val="110000"/>
              </a:lnSpc>
              <a:spcBef>
                <a:spcPts val="400"/>
              </a:spcBef>
              <a:spcAft>
                <a:spcPts val="0"/>
              </a:spcAft>
              <a:buClr>
                <a:schemeClr val="hlink"/>
              </a:buClr>
              <a:buSzPts val="1100"/>
              <a:buFont typeface="Noto Sans Symbols"/>
              <a:buChar char="■"/>
            </a:pPr>
            <a:r>
              <a:rPr b="0" i="0" lang="en-US" sz="2000" u="none">
                <a:solidFill>
                  <a:schemeClr val="dk1"/>
                </a:solidFill>
                <a:latin typeface="Tahoma"/>
                <a:ea typeface="Tahoma"/>
                <a:cs typeface="Tahoma"/>
                <a:sym typeface="Tahoma"/>
              </a:rPr>
              <a:t>A series of k classifiers is iteratively learned</a:t>
            </a:r>
            <a:endParaRPr b="0" i="0" sz="2000" u="none">
              <a:solidFill>
                <a:schemeClr val="dk1"/>
              </a:solidFill>
              <a:latin typeface="Tahoma"/>
              <a:ea typeface="Tahoma"/>
              <a:cs typeface="Tahoma"/>
              <a:sym typeface="Tahoma"/>
            </a:endParaRPr>
          </a:p>
          <a:p>
            <a:pPr indent="-457200" lvl="1" marL="914400" rtl="0" algn="l">
              <a:lnSpc>
                <a:spcPct val="110000"/>
              </a:lnSpc>
              <a:spcBef>
                <a:spcPts val="400"/>
              </a:spcBef>
              <a:spcAft>
                <a:spcPts val="0"/>
              </a:spcAft>
              <a:buClr>
                <a:schemeClr val="hlink"/>
              </a:buClr>
              <a:buSzPts val="1100"/>
              <a:buFont typeface="Noto Sans Symbols"/>
              <a:buChar char="■"/>
            </a:pPr>
            <a:r>
              <a:rPr b="0" i="0" lang="en-US" sz="2000" u="none">
                <a:solidFill>
                  <a:schemeClr val="dk1"/>
                </a:solidFill>
                <a:latin typeface="Tahoma"/>
                <a:ea typeface="Tahoma"/>
                <a:cs typeface="Tahoma"/>
                <a:sym typeface="Tahoma"/>
              </a:rPr>
              <a:t>After a classifier M</a:t>
            </a:r>
            <a:r>
              <a:rPr b="0" baseline="-25000" i="0" lang="en-US" sz="2000" u="none">
                <a:solidFill>
                  <a:schemeClr val="dk1"/>
                </a:solidFill>
                <a:latin typeface="Tahoma"/>
                <a:ea typeface="Tahoma"/>
                <a:cs typeface="Tahoma"/>
                <a:sym typeface="Tahoma"/>
              </a:rPr>
              <a:t>i</a:t>
            </a:r>
            <a:r>
              <a:rPr b="0" i="0" lang="en-US" sz="2000" u="none">
                <a:solidFill>
                  <a:schemeClr val="dk1"/>
                </a:solidFill>
                <a:latin typeface="Tahoma"/>
                <a:ea typeface="Tahoma"/>
                <a:cs typeface="Tahoma"/>
                <a:sym typeface="Tahoma"/>
              </a:rPr>
              <a:t> is learned, the weights are updated to allow the subsequent classifier, M</a:t>
            </a:r>
            <a:r>
              <a:rPr b="0" baseline="-25000" i="0" lang="en-US" sz="2000" u="none">
                <a:solidFill>
                  <a:schemeClr val="dk1"/>
                </a:solidFill>
                <a:latin typeface="Tahoma"/>
                <a:ea typeface="Tahoma"/>
                <a:cs typeface="Tahoma"/>
                <a:sym typeface="Tahoma"/>
              </a:rPr>
              <a:t>i+1</a:t>
            </a:r>
            <a:r>
              <a:rPr b="0" i="0" lang="en-US" sz="2000" u="none">
                <a:solidFill>
                  <a:schemeClr val="dk1"/>
                </a:solidFill>
                <a:latin typeface="Tahoma"/>
                <a:ea typeface="Tahoma"/>
                <a:cs typeface="Tahoma"/>
                <a:sym typeface="Tahoma"/>
              </a:rPr>
              <a:t>, to pay more attention to the training tuples that were misclassified by M</a:t>
            </a:r>
            <a:r>
              <a:rPr b="0" baseline="-25000" i="0" lang="en-US" sz="2000" u="none">
                <a:solidFill>
                  <a:schemeClr val="dk1"/>
                </a:solidFill>
                <a:latin typeface="Tahoma"/>
                <a:ea typeface="Tahoma"/>
                <a:cs typeface="Tahoma"/>
                <a:sym typeface="Tahoma"/>
              </a:rPr>
              <a:t>i</a:t>
            </a:r>
            <a:endParaRPr b="0" baseline="-25000" i="0" sz="2000" u="none">
              <a:solidFill>
                <a:schemeClr val="dk1"/>
              </a:solidFill>
              <a:latin typeface="Tahoma"/>
              <a:ea typeface="Tahoma"/>
              <a:cs typeface="Tahoma"/>
              <a:sym typeface="Tahoma"/>
            </a:endParaRPr>
          </a:p>
          <a:p>
            <a:pPr indent="-457200" lvl="1" marL="914400" rtl="0" algn="l">
              <a:lnSpc>
                <a:spcPct val="110000"/>
              </a:lnSpc>
              <a:spcBef>
                <a:spcPts val="400"/>
              </a:spcBef>
              <a:spcAft>
                <a:spcPts val="0"/>
              </a:spcAft>
              <a:buClr>
                <a:schemeClr val="hlink"/>
              </a:buClr>
              <a:buSzPts val="1100"/>
              <a:buFont typeface="Noto Sans Symbols"/>
              <a:buChar char="■"/>
            </a:pPr>
            <a:r>
              <a:rPr b="0" i="0" lang="en-US" sz="2000" u="none">
                <a:solidFill>
                  <a:schemeClr val="dk1"/>
                </a:solidFill>
                <a:latin typeface="Tahoma"/>
                <a:ea typeface="Tahoma"/>
                <a:cs typeface="Tahoma"/>
                <a:sym typeface="Tahoma"/>
              </a:rPr>
              <a:t>The final boosted classifier M* combines the votes of each individual classifier, where the weight of each classifier's vote is a function of its accuracy</a:t>
            </a:r>
            <a:endParaRPr b="0" i="0" sz="2000" u="none">
              <a:solidFill>
                <a:schemeClr val="dk1"/>
              </a:solidFill>
              <a:latin typeface="Tahoma"/>
              <a:ea typeface="Tahoma"/>
              <a:cs typeface="Tahoma"/>
              <a:sym typeface="Tahoma"/>
            </a:endParaRPr>
          </a:p>
        </p:txBody>
      </p:sp>
    </p:spTree>
  </p:cSld>
  <p:clrMapOvr>
    <a:masterClrMapping/>
  </p:clrMapOvr>
  <p:transition>
    <p:fade thruBlk="1"/>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