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B"/>
    <a:srgbClr val="403A60"/>
    <a:srgbClr val="99D6EA"/>
    <a:srgbClr val="42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A1756-063E-4FA3-9105-20631A427BED}" v="23" dt="2024-10-08T15:22:16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4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ndl Elias" userId="fe390e23-83ed-4b2d-97c9-eea2428ada99" providerId="ADAL" clId="{268A1756-063E-4FA3-9105-20631A427BED}"/>
    <pc:docChg chg="undo redo custSel addSld delSld modSld sldOrd">
      <pc:chgData name="Gindl Elias" userId="fe390e23-83ed-4b2d-97c9-eea2428ada99" providerId="ADAL" clId="{268A1756-063E-4FA3-9105-20631A427BED}" dt="2024-10-08T15:24:35.403" v="605" actId="1076"/>
      <pc:docMkLst>
        <pc:docMk/>
      </pc:docMkLst>
      <pc:sldChg chg="delSp modSp new del mod setBg">
        <pc:chgData name="Gindl Elias" userId="fe390e23-83ed-4b2d-97c9-eea2428ada99" providerId="ADAL" clId="{268A1756-063E-4FA3-9105-20631A427BED}" dt="2024-10-08T14:09:20.870" v="14" actId="47"/>
        <pc:sldMkLst>
          <pc:docMk/>
          <pc:sldMk cId="2718812233" sldId="256"/>
        </pc:sldMkLst>
        <pc:spChg chg="del">
          <ac:chgData name="Gindl Elias" userId="fe390e23-83ed-4b2d-97c9-eea2428ada99" providerId="ADAL" clId="{268A1756-063E-4FA3-9105-20631A427BED}" dt="2024-10-08T14:06:49.499" v="1" actId="478"/>
          <ac:spMkLst>
            <pc:docMk/>
            <pc:sldMk cId="2718812233" sldId="256"/>
            <ac:spMk id="2" creationId="{D80F74C7-03EB-23EB-5BE7-1D76BA6E51F5}"/>
          </ac:spMkLst>
        </pc:spChg>
        <pc:spChg chg="del mod">
          <ac:chgData name="Gindl Elias" userId="fe390e23-83ed-4b2d-97c9-eea2428ada99" providerId="ADAL" clId="{268A1756-063E-4FA3-9105-20631A427BED}" dt="2024-10-08T14:06:50.984" v="3" actId="478"/>
          <ac:spMkLst>
            <pc:docMk/>
            <pc:sldMk cId="2718812233" sldId="256"/>
            <ac:spMk id="3" creationId="{F8C4FAEC-A4A2-FBC5-6F5B-D27899265DAB}"/>
          </ac:spMkLst>
        </pc:spChg>
      </pc:sldChg>
      <pc:sldChg chg="addSp delSp modSp new mod">
        <pc:chgData name="Gindl Elias" userId="fe390e23-83ed-4b2d-97c9-eea2428ada99" providerId="ADAL" clId="{268A1756-063E-4FA3-9105-20631A427BED}" dt="2024-10-08T14:26:05.700" v="521" actId="20577"/>
        <pc:sldMkLst>
          <pc:docMk/>
          <pc:sldMk cId="3835887529" sldId="257"/>
        </pc:sldMkLst>
        <pc:spChg chg="del">
          <ac:chgData name="Gindl Elias" userId="fe390e23-83ed-4b2d-97c9-eea2428ada99" providerId="ADAL" clId="{268A1756-063E-4FA3-9105-20631A427BED}" dt="2024-10-08T14:08:49.160" v="9" actId="478"/>
          <ac:spMkLst>
            <pc:docMk/>
            <pc:sldMk cId="3835887529" sldId="257"/>
            <ac:spMk id="2" creationId="{FF586D36-F1CB-2B2E-90A1-4A2792E57A61}"/>
          </ac:spMkLst>
        </pc:spChg>
        <pc:spChg chg="del">
          <ac:chgData name="Gindl Elias" userId="fe390e23-83ed-4b2d-97c9-eea2428ada99" providerId="ADAL" clId="{268A1756-063E-4FA3-9105-20631A427BED}" dt="2024-10-08T14:08:48.845" v="8" actId="478"/>
          <ac:spMkLst>
            <pc:docMk/>
            <pc:sldMk cId="3835887529" sldId="257"/>
            <ac:spMk id="3" creationId="{1433D716-35EB-A887-D525-2D27C36DBFFE}"/>
          </ac:spMkLst>
        </pc:spChg>
        <pc:spChg chg="add mod">
          <ac:chgData name="Gindl Elias" userId="fe390e23-83ed-4b2d-97c9-eea2428ada99" providerId="ADAL" clId="{268A1756-063E-4FA3-9105-20631A427BED}" dt="2024-10-08T14:15:28.844" v="296" actId="1036"/>
          <ac:spMkLst>
            <pc:docMk/>
            <pc:sldMk cId="3835887529" sldId="257"/>
            <ac:spMk id="4" creationId="{2E25AED9-E9C2-DB49-9935-6CF279A8897A}"/>
          </ac:spMkLst>
        </pc:spChg>
        <pc:spChg chg="add mod">
          <ac:chgData name="Gindl Elias" userId="fe390e23-83ed-4b2d-97c9-eea2428ada99" providerId="ADAL" clId="{268A1756-063E-4FA3-9105-20631A427BED}" dt="2024-10-08T14:26:05.700" v="521" actId="20577"/>
          <ac:spMkLst>
            <pc:docMk/>
            <pc:sldMk cId="3835887529" sldId="257"/>
            <ac:spMk id="7" creationId="{773060FB-CBDD-B2C8-8191-EFCD1203C64A}"/>
          </ac:spMkLst>
        </pc:spChg>
        <pc:spChg chg="add del mod">
          <ac:chgData name="Gindl Elias" userId="fe390e23-83ed-4b2d-97c9-eea2428ada99" providerId="ADAL" clId="{268A1756-063E-4FA3-9105-20631A427BED}" dt="2024-10-08T14:15:34.080" v="298" actId="478"/>
          <ac:spMkLst>
            <pc:docMk/>
            <pc:sldMk cId="3835887529" sldId="257"/>
            <ac:spMk id="8" creationId="{60AF735F-93B3-119C-775B-217C104FC5C9}"/>
          </ac:spMkLst>
        </pc:spChg>
        <pc:picChg chg="add mod">
          <ac:chgData name="Gindl Elias" userId="fe390e23-83ed-4b2d-97c9-eea2428ada99" providerId="ADAL" clId="{268A1756-063E-4FA3-9105-20631A427BED}" dt="2024-10-08T14:15:28.844" v="296" actId="1036"/>
          <ac:picMkLst>
            <pc:docMk/>
            <pc:sldMk cId="3835887529" sldId="257"/>
            <ac:picMk id="6" creationId="{07D6EB79-370B-09CA-DBBD-E24089E87F46}"/>
          </ac:picMkLst>
        </pc:picChg>
      </pc:sldChg>
      <pc:sldChg chg="addSp delSp modSp add mod">
        <pc:chgData name="Gindl Elias" userId="fe390e23-83ed-4b2d-97c9-eea2428ada99" providerId="ADAL" clId="{268A1756-063E-4FA3-9105-20631A427BED}" dt="2024-10-08T14:18:20.114" v="328" actId="1076"/>
        <pc:sldMkLst>
          <pc:docMk/>
          <pc:sldMk cId="1407795638" sldId="258"/>
        </pc:sldMkLst>
        <pc:spChg chg="mod">
          <ac:chgData name="Gindl Elias" userId="fe390e23-83ed-4b2d-97c9-eea2428ada99" providerId="ADAL" clId="{268A1756-063E-4FA3-9105-20631A427BED}" dt="2024-10-08T14:16:14.866" v="308" actId="1076"/>
          <ac:spMkLst>
            <pc:docMk/>
            <pc:sldMk cId="1407795638" sldId="258"/>
            <ac:spMk id="7" creationId="{773060FB-CBDD-B2C8-8191-EFCD1203C64A}"/>
          </ac:spMkLst>
        </pc:spChg>
        <pc:picChg chg="add mod">
          <ac:chgData name="Gindl Elias" userId="fe390e23-83ed-4b2d-97c9-eea2428ada99" providerId="ADAL" clId="{268A1756-063E-4FA3-9105-20631A427BED}" dt="2024-10-08T14:18:20.114" v="328" actId="1076"/>
          <ac:picMkLst>
            <pc:docMk/>
            <pc:sldMk cId="1407795638" sldId="258"/>
            <ac:picMk id="3" creationId="{4AC836A1-FAE2-B83F-8663-868319348B4C}"/>
          </ac:picMkLst>
        </pc:picChg>
        <pc:picChg chg="del mod">
          <ac:chgData name="Gindl Elias" userId="fe390e23-83ed-4b2d-97c9-eea2428ada99" providerId="ADAL" clId="{268A1756-063E-4FA3-9105-20631A427BED}" dt="2024-10-08T14:16:52.333" v="315" actId="478"/>
          <ac:picMkLst>
            <pc:docMk/>
            <pc:sldMk cId="1407795638" sldId="258"/>
            <ac:picMk id="6" creationId="{07D6EB79-370B-09CA-DBBD-E24089E87F46}"/>
          </ac:picMkLst>
        </pc:picChg>
      </pc:sldChg>
      <pc:sldChg chg="add del setBg">
        <pc:chgData name="Gindl Elias" userId="fe390e23-83ed-4b2d-97c9-eea2428ada99" providerId="ADAL" clId="{268A1756-063E-4FA3-9105-20631A427BED}" dt="2024-10-08T14:09:20.333" v="13" actId="47"/>
        <pc:sldMkLst>
          <pc:docMk/>
          <pc:sldMk cId="3783759689" sldId="258"/>
        </pc:sldMkLst>
      </pc:sldChg>
      <pc:sldChg chg="addSp delSp modSp add mod">
        <pc:chgData name="Gindl Elias" userId="fe390e23-83ed-4b2d-97c9-eea2428ada99" providerId="ADAL" clId="{268A1756-063E-4FA3-9105-20631A427BED}" dt="2024-10-08T14:24:30.305" v="510" actId="20577"/>
        <pc:sldMkLst>
          <pc:docMk/>
          <pc:sldMk cId="2054041919" sldId="259"/>
        </pc:sldMkLst>
        <pc:spChg chg="mod">
          <ac:chgData name="Gindl Elias" userId="fe390e23-83ed-4b2d-97c9-eea2428ada99" providerId="ADAL" clId="{268A1756-063E-4FA3-9105-20631A427BED}" dt="2024-10-08T14:24:30.305" v="510" actId="20577"/>
          <ac:spMkLst>
            <pc:docMk/>
            <pc:sldMk cId="2054041919" sldId="259"/>
            <ac:spMk id="7" creationId="{773060FB-CBDD-B2C8-8191-EFCD1203C64A}"/>
          </ac:spMkLst>
        </pc:spChg>
        <pc:picChg chg="del">
          <ac:chgData name="Gindl Elias" userId="fe390e23-83ed-4b2d-97c9-eea2428ada99" providerId="ADAL" clId="{268A1756-063E-4FA3-9105-20631A427BED}" dt="2024-10-08T14:19:21.238" v="380" actId="478"/>
          <ac:picMkLst>
            <pc:docMk/>
            <pc:sldMk cId="2054041919" sldId="259"/>
            <ac:picMk id="3" creationId="{4AC836A1-FAE2-B83F-8663-868319348B4C}"/>
          </ac:picMkLst>
        </pc:picChg>
        <pc:picChg chg="add mod">
          <ac:chgData name="Gindl Elias" userId="fe390e23-83ed-4b2d-97c9-eea2428ada99" providerId="ADAL" clId="{268A1756-063E-4FA3-9105-20631A427BED}" dt="2024-10-08T14:19:58.190" v="386" actId="1076"/>
          <ac:picMkLst>
            <pc:docMk/>
            <pc:sldMk cId="2054041919" sldId="259"/>
            <ac:picMk id="5" creationId="{ED76F1A6-89F2-9C88-017C-414013D84B50}"/>
          </ac:picMkLst>
        </pc:picChg>
      </pc:sldChg>
      <pc:sldChg chg="addSp delSp modSp add mod">
        <pc:chgData name="Gindl Elias" userId="fe390e23-83ed-4b2d-97c9-eea2428ada99" providerId="ADAL" clId="{268A1756-063E-4FA3-9105-20631A427BED}" dt="2024-10-08T14:20:51.934" v="404" actId="1076"/>
        <pc:sldMkLst>
          <pc:docMk/>
          <pc:sldMk cId="336685894" sldId="260"/>
        </pc:sldMkLst>
        <pc:spChg chg="mod">
          <ac:chgData name="Gindl Elias" userId="fe390e23-83ed-4b2d-97c9-eea2428ada99" providerId="ADAL" clId="{268A1756-063E-4FA3-9105-20631A427BED}" dt="2024-10-08T14:20:05.930" v="394" actId="20577"/>
          <ac:spMkLst>
            <pc:docMk/>
            <pc:sldMk cId="336685894" sldId="260"/>
            <ac:spMk id="7" creationId="{773060FB-CBDD-B2C8-8191-EFCD1203C64A}"/>
          </ac:spMkLst>
        </pc:spChg>
        <pc:picChg chg="add mod">
          <ac:chgData name="Gindl Elias" userId="fe390e23-83ed-4b2d-97c9-eea2428ada99" providerId="ADAL" clId="{268A1756-063E-4FA3-9105-20631A427BED}" dt="2024-10-08T14:20:51.934" v="404" actId="1076"/>
          <ac:picMkLst>
            <pc:docMk/>
            <pc:sldMk cId="336685894" sldId="260"/>
            <ac:picMk id="3" creationId="{5F37E2B3-7A7E-25A8-24E2-1832A52A8BC4}"/>
          </ac:picMkLst>
        </pc:picChg>
        <pc:picChg chg="del mod">
          <ac:chgData name="Gindl Elias" userId="fe390e23-83ed-4b2d-97c9-eea2428ada99" providerId="ADAL" clId="{268A1756-063E-4FA3-9105-20631A427BED}" dt="2024-10-08T14:20:29.724" v="398" actId="478"/>
          <ac:picMkLst>
            <pc:docMk/>
            <pc:sldMk cId="336685894" sldId="260"/>
            <ac:picMk id="5" creationId="{ED76F1A6-89F2-9C88-017C-414013D84B50}"/>
          </ac:picMkLst>
        </pc:picChg>
      </pc:sldChg>
      <pc:sldChg chg="modSp add del mod">
        <pc:chgData name="Gindl Elias" userId="fe390e23-83ed-4b2d-97c9-eea2428ada99" providerId="ADAL" clId="{268A1756-063E-4FA3-9105-20631A427BED}" dt="2024-10-08T14:21:21.018" v="425" actId="47"/>
        <pc:sldMkLst>
          <pc:docMk/>
          <pc:sldMk cId="3075250619" sldId="261"/>
        </pc:sldMkLst>
        <pc:spChg chg="mod">
          <ac:chgData name="Gindl Elias" userId="fe390e23-83ed-4b2d-97c9-eea2428ada99" providerId="ADAL" clId="{268A1756-063E-4FA3-9105-20631A427BED}" dt="2024-10-08T14:21:11.024" v="421" actId="20577"/>
          <ac:spMkLst>
            <pc:docMk/>
            <pc:sldMk cId="3075250619" sldId="261"/>
            <ac:spMk id="7" creationId="{773060FB-CBDD-B2C8-8191-EFCD1203C64A}"/>
          </ac:spMkLst>
        </pc:spChg>
      </pc:sldChg>
      <pc:sldChg chg="modSp add mod ord">
        <pc:chgData name="Gindl Elias" userId="fe390e23-83ed-4b2d-97c9-eea2428ada99" providerId="ADAL" clId="{268A1756-063E-4FA3-9105-20631A427BED}" dt="2024-10-08T14:22:48.905" v="440" actId="1076"/>
        <pc:sldMkLst>
          <pc:docMk/>
          <pc:sldMk cId="2196660772" sldId="262"/>
        </pc:sldMkLst>
        <pc:spChg chg="mod">
          <ac:chgData name="Gindl Elias" userId="fe390e23-83ed-4b2d-97c9-eea2428ada99" providerId="ADAL" clId="{268A1756-063E-4FA3-9105-20631A427BED}" dt="2024-10-08T14:22:48.905" v="440" actId="1076"/>
          <ac:spMkLst>
            <pc:docMk/>
            <pc:sldMk cId="2196660772" sldId="262"/>
            <ac:spMk id="4" creationId="{2E25AED9-E9C2-DB49-9935-6CF279A8897A}"/>
          </ac:spMkLst>
        </pc:spChg>
      </pc:sldChg>
      <pc:sldChg chg="addSp delSp modSp add mod">
        <pc:chgData name="Gindl Elias" userId="fe390e23-83ed-4b2d-97c9-eea2428ada99" providerId="ADAL" clId="{268A1756-063E-4FA3-9105-20631A427BED}" dt="2024-10-08T14:25:29.081" v="520" actId="1076"/>
        <pc:sldMkLst>
          <pc:docMk/>
          <pc:sldMk cId="1714816739" sldId="263"/>
        </pc:sldMkLst>
        <pc:spChg chg="mod">
          <ac:chgData name="Gindl Elias" userId="fe390e23-83ed-4b2d-97c9-eea2428ada99" providerId="ADAL" clId="{268A1756-063E-4FA3-9105-20631A427BED}" dt="2024-10-08T14:23:55.167" v="495" actId="20577"/>
          <ac:spMkLst>
            <pc:docMk/>
            <pc:sldMk cId="1714816739" sldId="263"/>
            <ac:spMk id="7" creationId="{773060FB-CBDD-B2C8-8191-EFCD1203C64A}"/>
          </ac:spMkLst>
        </pc:spChg>
        <pc:picChg chg="add mod">
          <ac:chgData name="Gindl Elias" userId="fe390e23-83ed-4b2d-97c9-eea2428ada99" providerId="ADAL" clId="{268A1756-063E-4FA3-9105-20631A427BED}" dt="2024-10-08T14:25:29.081" v="520" actId="1076"/>
          <ac:picMkLst>
            <pc:docMk/>
            <pc:sldMk cId="1714816739" sldId="263"/>
            <ac:picMk id="3" creationId="{234E016E-FC9B-DCAA-5D4A-E19E6A11EFEA}"/>
          </ac:picMkLst>
        </pc:picChg>
        <pc:picChg chg="del">
          <ac:chgData name="Gindl Elias" userId="fe390e23-83ed-4b2d-97c9-eea2428ada99" providerId="ADAL" clId="{268A1756-063E-4FA3-9105-20631A427BED}" dt="2024-10-08T14:25:17.181" v="516" actId="478"/>
          <ac:picMkLst>
            <pc:docMk/>
            <pc:sldMk cId="1714816739" sldId="263"/>
            <ac:picMk id="5" creationId="{ED76F1A6-89F2-9C88-017C-414013D84B50}"/>
          </ac:picMkLst>
        </pc:picChg>
      </pc:sldChg>
      <pc:sldChg chg="addSp delSp modSp add mod">
        <pc:chgData name="Gindl Elias" userId="fe390e23-83ed-4b2d-97c9-eea2428ada99" providerId="ADAL" clId="{268A1756-063E-4FA3-9105-20631A427BED}" dt="2024-10-08T15:11:38.135" v="559" actId="207"/>
        <pc:sldMkLst>
          <pc:docMk/>
          <pc:sldMk cId="2769252163" sldId="264"/>
        </pc:sldMkLst>
        <pc:spChg chg="mod">
          <ac:chgData name="Gindl Elias" userId="fe390e23-83ed-4b2d-97c9-eea2428ada99" providerId="ADAL" clId="{268A1756-063E-4FA3-9105-20631A427BED}" dt="2024-10-08T15:08:19.829" v="533" actId="1076"/>
          <ac:spMkLst>
            <pc:docMk/>
            <pc:sldMk cId="2769252163" sldId="264"/>
            <ac:spMk id="4" creationId="{2E25AED9-E9C2-DB49-9935-6CF279A8897A}"/>
          </ac:spMkLst>
        </pc:spChg>
        <pc:spChg chg="mod">
          <ac:chgData name="Gindl Elias" userId="fe390e23-83ed-4b2d-97c9-eea2428ada99" providerId="ADAL" clId="{268A1756-063E-4FA3-9105-20631A427BED}" dt="2024-10-08T15:11:33.639" v="558" actId="20577"/>
          <ac:spMkLst>
            <pc:docMk/>
            <pc:sldMk cId="2769252163" sldId="264"/>
            <ac:spMk id="7" creationId="{773060FB-CBDD-B2C8-8191-EFCD1203C64A}"/>
          </ac:spMkLst>
        </pc:spChg>
        <pc:picChg chg="del">
          <ac:chgData name="Gindl Elias" userId="fe390e23-83ed-4b2d-97c9-eea2428ada99" providerId="ADAL" clId="{268A1756-063E-4FA3-9105-20631A427BED}" dt="2024-10-08T15:10:58.194" v="543" actId="478"/>
          <ac:picMkLst>
            <pc:docMk/>
            <pc:sldMk cId="2769252163" sldId="264"/>
            <ac:picMk id="3" creationId="{234E016E-FC9B-DCAA-5D4A-E19E6A11EFEA}"/>
          </ac:picMkLst>
        </pc:picChg>
        <pc:picChg chg="add mod">
          <ac:chgData name="Gindl Elias" userId="fe390e23-83ed-4b2d-97c9-eea2428ada99" providerId="ADAL" clId="{268A1756-063E-4FA3-9105-20631A427BED}" dt="2024-10-08T15:11:38.135" v="559" actId="207"/>
          <ac:picMkLst>
            <pc:docMk/>
            <pc:sldMk cId="2769252163" sldId="264"/>
            <ac:picMk id="5" creationId="{4AE36C01-6E6C-976B-B5F3-27389687F321}"/>
          </ac:picMkLst>
        </pc:picChg>
      </pc:sldChg>
      <pc:sldChg chg="addSp delSp modSp add mod">
        <pc:chgData name="Gindl Elias" userId="fe390e23-83ed-4b2d-97c9-eea2428ada99" providerId="ADAL" clId="{268A1756-063E-4FA3-9105-20631A427BED}" dt="2024-10-08T15:13:14.785" v="580" actId="1076"/>
        <pc:sldMkLst>
          <pc:docMk/>
          <pc:sldMk cId="1177429464" sldId="265"/>
        </pc:sldMkLst>
        <pc:spChg chg="mod">
          <ac:chgData name="Gindl Elias" userId="fe390e23-83ed-4b2d-97c9-eea2428ada99" providerId="ADAL" clId="{268A1756-063E-4FA3-9105-20631A427BED}" dt="2024-10-08T15:12:26.582" v="573" actId="20577"/>
          <ac:spMkLst>
            <pc:docMk/>
            <pc:sldMk cId="1177429464" sldId="265"/>
            <ac:spMk id="7" creationId="{773060FB-CBDD-B2C8-8191-EFCD1203C64A}"/>
          </ac:spMkLst>
        </pc:spChg>
        <pc:picChg chg="add mod">
          <ac:chgData name="Gindl Elias" userId="fe390e23-83ed-4b2d-97c9-eea2428ada99" providerId="ADAL" clId="{268A1756-063E-4FA3-9105-20631A427BED}" dt="2024-10-08T15:13:14.785" v="580" actId="1076"/>
          <ac:picMkLst>
            <pc:docMk/>
            <pc:sldMk cId="1177429464" sldId="265"/>
            <ac:picMk id="3" creationId="{4926D081-E9D3-01F6-DED4-6AE13046CCB9}"/>
          </ac:picMkLst>
        </pc:picChg>
        <pc:picChg chg="del">
          <ac:chgData name="Gindl Elias" userId="fe390e23-83ed-4b2d-97c9-eea2428ada99" providerId="ADAL" clId="{268A1756-063E-4FA3-9105-20631A427BED}" dt="2024-10-08T15:12:58.457" v="577" actId="478"/>
          <ac:picMkLst>
            <pc:docMk/>
            <pc:sldMk cId="1177429464" sldId="265"/>
            <ac:picMk id="5" creationId="{4AE36C01-6E6C-976B-B5F3-27389687F321}"/>
          </ac:picMkLst>
        </pc:picChg>
      </pc:sldChg>
      <pc:sldChg chg="addSp delSp modSp add mod">
        <pc:chgData name="Gindl Elias" userId="fe390e23-83ed-4b2d-97c9-eea2428ada99" providerId="ADAL" clId="{268A1756-063E-4FA3-9105-20631A427BED}" dt="2024-10-08T15:24:35.403" v="605" actId="1076"/>
        <pc:sldMkLst>
          <pc:docMk/>
          <pc:sldMk cId="520217248" sldId="266"/>
        </pc:sldMkLst>
        <pc:spChg chg="mod">
          <ac:chgData name="Gindl Elias" userId="fe390e23-83ed-4b2d-97c9-eea2428ada99" providerId="ADAL" clId="{268A1756-063E-4FA3-9105-20631A427BED}" dt="2024-10-08T15:21:40.903" v="591" actId="20577"/>
          <ac:spMkLst>
            <pc:docMk/>
            <pc:sldMk cId="520217248" sldId="266"/>
            <ac:spMk id="7" creationId="{773060FB-CBDD-B2C8-8191-EFCD1203C64A}"/>
          </ac:spMkLst>
        </pc:spChg>
        <pc:picChg chg="del">
          <ac:chgData name="Gindl Elias" userId="fe390e23-83ed-4b2d-97c9-eea2428ada99" providerId="ADAL" clId="{268A1756-063E-4FA3-9105-20631A427BED}" dt="2024-10-08T15:22:27.139" v="596" actId="478"/>
          <ac:picMkLst>
            <pc:docMk/>
            <pc:sldMk cId="520217248" sldId="266"/>
            <ac:picMk id="3" creationId="{4926D081-E9D3-01F6-DED4-6AE13046CCB9}"/>
          </ac:picMkLst>
        </pc:picChg>
        <pc:picChg chg="add mod">
          <ac:chgData name="Gindl Elias" userId="fe390e23-83ed-4b2d-97c9-eea2428ada99" providerId="ADAL" clId="{268A1756-063E-4FA3-9105-20631A427BED}" dt="2024-10-08T15:24:35.403" v="605" actId="1076"/>
          <ac:picMkLst>
            <pc:docMk/>
            <pc:sldMk cId="520217248" sldId="266"/>
            <ac:picMk id="5" creationId="{54668792-88FB-4132-C3C9-85E38D7494AF}"/>
          </ac:picMkLst>
        </pc:picChg>
      </pc:sldChg>
      <pc:sldChg chg="add del setBg">
        <pc:chgData name="Gindl Elias" userId="fe390e23-83ed-4b2d-97c9-eea2428ada99" providerId="ADAL" clId="{268A1756-063E-4FA3-9105-20631A427BED}" dt="2024-10-08T15:21:37.057" v="582" actId="2696"/>
        <pc:sldMkLst>
          <pc:docMk/>
          <pc:sldMk cId="2461479791" sldId="266"/>
        </pc:sldMkLst>
      </pc:sldChg>
      <pc:sldMasterChg chg="addSldLayout">
        <pc:chgData name="Gindl Elias" userId="fe390e23-83ed-4b2d-97c9-eea2428ada99" providerId="ADAL" clId="{268A1756-063E-4FA3-9105-20631A427BED}" dt="2024-10-08T14:06:36.322" v="0" actId="680"/>
        <pc:sldMasterMkLst>
          <pc:docMk/>
          <pc:sldMasterMk cId="3482282420" sldId="2147483648"/>
        </pc:sldMasterMkLst>
        <pc:sldLayoutChg chg="add">
          <pc:chgData name="Gindl Elias" userId="fe390e23-83ed-4b2d-97c9-eea2428ada99" providerId="ADAL" clId="{268A1756-063E-4FA3-9105-20631A427BED}" dt="2024-10-08T14:06:36.322" v="0" actId="680"/>
          <pc:sldLayoutMkLst>
            <pc:docMk/>
            <pc:sldMasterMk cId="3482282420" sldId="2147483648"/>
            <pc:sldLayoutMk cId="4182028497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9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1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0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3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82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5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0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7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1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8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0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3A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E25AED9-E9C2-DB49-9935-6CF279A8897A}"/>
              </a:ext>
            </a:extLst>
          </p:cNvPr>
          <p:cNvSpPr txBox="1"/>
          <p:nvPr/>
        </p:nvSpPr>
        <p:spPr>
          <a:xfrm>
            <a:off x="1096565" y="8509263"/>
            <a:ext cx="1580753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0" b="1" dirty="0">
                <a:solidFill>
                  <a:schemeClr val="bg1"/>
                </a:solidFill>
                <a:latin typeface="Dunant" panose="020B0504040101020203" pitchFamily="34" charset="0"/>
              </a:rPr>
              <a:t>Verwaltung</a:t>
            </a:r>
          </a:p>
        </p:txBody>
      </p:sp>
      <p:pic>
        <p:nvPicPr>
          <p:cNvPr id="6" name="Grafik 5" descr="Benutzer mit einfarbiger Füllung">
            <a:extLst>
              <a:ext uri="{FF2B5EF4-FFF2-40B4-BE49-F238E27FC236}">
                <a16:creationId xmlns:a16="http://schemas.microsoft.com/office/drawing/2014/main" id="{07D6EB79-370B-09CA-DBBD-E24089E87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2504" y="1380268"/>
            <a:ext cx="8415654" cy="841565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73060FB-CBDD-B2C8-8191-EFCD1203C64A}"/>
              </a:ext>
            </a:extLst>
          </p:cNvPr>
          <p:cNvSpPr txBox="1"/>
          <p:nvPr/>
        </p:nvSpPr>
        <p:spPr>
          <a:xfrm>
            <a:off x="0" y="12668171"/>
            <a:ext cx="1800066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500" dirty="0" err="1">
                <a:solidFill>
                  <a:schemeClr val="bg1"/>
                </a:solidFill>
                <a:latin typeface="Dunant" panose="020B0504040101020203" pitchFamily="34" charset="0"/>
              </a:rPr>
              <a:t>Benutzer:innen</a:t>
            </a:r>
            <a:endParaRPr lang="de-DE" sz="12500" dirty="0">
              <a:solidFill>
                <a:schemeClr val="bg1"/>
              </a:solidFill>
              <a:latin typeface="Dunant" panose="020B0504040101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8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3A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E25AED9-E9C2-DB49-9935-6CF279A8897A}"/>
              </a:ext>
            </a:extLst>
          </p:cNvPr>
          <p:cNvSpPr txBox="1"/>
          <p:nvPr/>
        </p:nvSpPr>
        <p:spPr>
          <a:xfrm>
            <a:off x="1096565" y="8509263"/>
            <a:ext cx="1580753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0" b="1" dirty="0">
                <a:solidFill>
                  <a:schemeClr val="bg1"/>
                </a:solidFill>
                <a:latin typeface="Dunant" panose="020B0504040101020203" pitchFamily="34" charset="0"/>
              </a:rPr>
              <a:t>Verwaltung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3060FB-CBDD-B2C8-8191-EFCD1203C64A}"/>
              </a:ext>
            </a:extLst>
          </p:cNvPr>
          <p:cNvSpPr txBox="1"/>
          <p:nvPr/>
        </p:nvSpPr>
        <p:spPr>
          <a:xfrm>
            <a:off x="0" y="12668171"/>
            <a:ext cx="1800066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500" dirty="0">
                <a:solidFill>
                  <a:schemeClr val="bg1"/>
                </a:solidFill>
                <a:latin typeface="Dunant" panose="020B0504040101020203" pitchFamily="34" charset="0"/>
              </a:rPr>
              <a:t>Lager</a:t>
            </a:r>
          </a:p>
        </p:txBody>
      </p:sp>
      <p:pic>
        <p:nvPicPr>
          <p:cNvPr id="3" name="Grafik 2" descr="Lager mit einfarbiger Füllung">
            <a:extLst>
              <a:ext uri="{FF2B5EF4-FFF2-40B4-BE49-F238E27FC236}">
                <a16:creationId xmlns:a16="http://schemas.microsoft.com/office/drawing/2014/main" id="{4AC836A1-FAE2-B83F-8663-868319348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331" y="1378800"/>
            <a:ext cx="72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9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3A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E25AED9-E9C2-DB49-9935-6CF279A8897A}"/>
              </a:ext>
            </a:extLst>
          </p:cNvPr>
          <p:cNvSpPr txBox="1"/>
          <p:nvPr/>
        </p:nvSpPr>
        <p:spPr>
          <a:xfrm>
            <a:off x="1096565" y="8509263"/>
            <a:ext cx="1580753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0" b="1" dirty="0">
                <a:solidFill>
                  <a:schemeClr val="bg1"/>
                </a:solidFill>
                <a:latin typeface="Dunant" panose="020B0504040101020203" pitchFamily="34" charset="0"/>
              </a:rPr>
              <a:t>Verwaltung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3060FB-CBDD-B2C8-8191-EFCD1203C64A}"/>
              </a:ext>
            </a:extLst>
          </p:cNvPr>
          <p:cNvSpPr txBox="1"/>
          <p:nvPr/>
        </p:nvSpPr>
        <p:spPr>
          <a:xfrm>
            <a:off x="0" y="12668171"/>
            <a:ext cx="1800066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500" dirty="0">
                <a:solidFill>
                  <a:schemeClr val="bg1"/>
                </a:solidFill>
                <a:latin typeface="Dunant" panose="020B0504040101020203" pitchFamily="34" charset="0"/>
              </a:rPr>
              <a:t>Materialreservierung</a:t>
            </a:r>
          </a:p>
        </p:txBody>
      </p:sp>
      <p:pic>
        <p:nvPicPr>
          <p:cNvPr id="5" name="Grafik 4" descr="Schachtel mit einfarbiger Füllung">
            <a:extLst>
              <a:ext uri="{FF2B5EF4-FFF2-40B4-BE49-F238E27FC236}">
                <a16:creationId xmlns:a16="http://schemas.microsoft.com/office/drawing/2014/main" id="{ED76F1A6-89F2-9C88-017C-414013D84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0331" y="1378800"/>
            <a:ext cx="8100000" cy="81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4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3A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E25AED9-E9C2-DB49-9935-6CF279A8897A}"/>
              </a:ext>
            </a:extLst>
          </p:cNvPr>
          <p:cNvSpPr txBox="1"/>
          <p:nvPr/>
        </p:nvSpPr>
        <p:spPr>
          <a:xfrm>
            <a:off x="1096565" y="8509263"/>
            <a:ext cx="1580753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0" b="1" dirty="0">
                <a:solidFill>
                  <a:schemeClr val="bg1"/>
                </a:solidFill>
                <a:latin typeface="Dunant" panose="020B0504040101020203" pitchFamily="34" charset="0"/>
              </a:rPr>
              <a:t>Verwaltung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3060FB-CBDD-B2C8-8191-EFCD1203C64A}"/>
              </a:ext>
            </a:extLst>
          </p:cNvPr>
          <p:cNvSpPr txBox="1"/>
          <p:nvPr/>
        </p:nvSpPr>
        <p:spPr>
          <a:xfrm>
            <a:off x="0" y="12668171"/>
            <a:ext cx="1800066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500" dirty="0">
                <a:solidFill>
                  <a:schemeClr val="bg1"/>
                </a:solidFill>
                <a:latin typeface="Dunant" panose="020B0504040101020203" pitchFamily="34" charset="0"/>
              </a:rPr>
              <a:t>Auszüge</a:t>
            </a:r>
          </a:p>
        </p:txBody>
      </p:sp>
      <p:pic>
        <p:nvPicPr>
          <p:cNvPr id="3" name="Grafik 2" descr="Dokument mit einfarbiger Füllung">
            <a:extLst>
              <a:ext uri="{FF2B5EF4-FFF2-40B4-BE49-F238E27FC236}">
                <a16:creationId xmlns:a16="http://schemas.microsoft.com/office/drawing/2014/main" id="{5F37E2B3-7A7E-25A8-24E2-1832A52A8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331" y="1378800"/>
            <a:ext cx="72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3A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E25AED9-E9C2-DB49-9935-6CF279A8897A}"/>
              </a:ext>
            </a:extLst>
          </p:cNvPr>
          <p:cNvSpPr txBox="1"/>
          <p:nvPr/>
        </p:nvSpPr>
        <p:spPr>
          <a:xfrm>
            <a:off x="902601" y="8510400"/>
            <a:ext cx="16195459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0" b="1" dirty="0">
                <a:solidFill>
                  <a:schemeClr val="bg1"/>
                </a:solidFill>
                <a:latin typeface="Dunant" panose="020B0504040101020203" pitchFamily="34" charset="0"/>
              </a:rPr>
              <a:t>Anwendung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3060FB-CBDD-B2C8-8191-EFCD1203C64A}"/>
              </a:ext>
            </a:extLst>
          </p:cNvPr>
          <p:cNvSpPr txBox="1"/>
          <p:nvPr/>
        </p:nvSpPr>
        <p:spPr>
          <a:xfrm>
            <a:off x="0" y="12668171"/>
            <a:ext cx="1800066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500" dirty="0">
                <a:solidFill>
                  <a:schemeClr val="bg1"/>
                </a:solidFill>
                <a:latin typeface="Dunant" panose="020B0504040101020203" pitchFamily="34" charset="0"/>
              </a:rPr>
              <a:t>Materialreservierung</a:t>
            </a:r>
          </a:p>
        </p:txBody>
      </p:sp>
      <p:pic>
        <p:nvPicPr>
          <p:cNvPr id="5" name="Grafik 4" descr="Schachtel mit einfarbiger Füllung">
            <a:extLst>
              <a:ext uri="{FF2B5EF4-FFF2-40B4-BE49-F238E27FC236}">
                <a16:creationId xmlns:a16="http://schemas.microsoft.com/office/drawing/2014/main" id="{ED76F1A6-89F2-9C88-017C-414013D84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0331" y="1378800"/>
            <a:ext cx="8100000" cy="81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6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3A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E25AED9-E9C2-DB49-9935-6CF279A8897A}"/>
              </a:ext>
            </a:extLst>
          </p:cNvPr>
          <p:cNvSpPr txBox="1"/>
          <p:nvPr/>
        </p:nvSpPr>
        <p:spPr>
          <a:xfrm>
            <a:off x="902601" y="8510400"/>
            <a:ext cx="16195459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0" b="1" dirty="0">
                <a:solidFill>
                  <a:schemeClr val="bg1"/>
                </a:solidFill>
                <a:latin typeface="Dunant" panose="020B0504040101020203" pitchFamily="34" charset="0"/>
              </a:rPr>
              <a:t>Anwendung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3060FB-CBDD-B2C8-8191-EFCD1203C64A}"/>
              </a:ext>
            </a:extLst>
          </p:cNvPr>
          <p:cNvSpPr txBox="1"/>
          <p:nvPr/>
        </p:nvSpPr>
        <p:spPr>
          <a:xfrm>
            <a:off x="0" y="12668171"/>
            <a:ext cx="1800066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500" dirty="0">
                <a:solidFill>
                  <a:schemeClr val="bg1"/>
                </a:solidFill>
                <a:latin typeface="Dunant" panose="020B0504040101020203" pitchFamily="34" charset="0"/>
              </a:rPr>
              <a:t>Meine Reservierungen</a:t>
            </a:r>
          </a:p>
        </p:txBody>
      </p:sp>
      <p:pic>
        <p:nvPicPr>
          <p:cNvPr id="3" name="Grafik 2" descr="Einkaufskorb mit einfarbiger Füllung">
            <a:extLst>
              <a:ext uri="{FF2B5EF4-FFF2-40B4-BE49-F238E27FC236}">
                <a16:creationId xmlns:a16="http://schemas.microsoft.com/office/drawing/2014/main" id="{234E016E-FC9B-DCAA-5D4A-E19E6A11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0330" y="1378800"/>
            <a:ext cx="8100000" cy="81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1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3A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E25AED9-E9C2-DB49-9935-6CF279A8897A}"/>
              </a:ext>
            </a:extLst>
          </p:cNvPr>
          <p:cNvSpPr txBox="1"/>
          <p:nvPr/>
        </p:nvSpPr>
        <p:spPr>
          <a:xfrm>
            <a:off x="2515221" y="8510400"/>
            <a:ext cx="12970217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0" b="1" dirty="0">
                <a:solidFill>
                  <a:schemeClr val="bg1"/>
                </a:solidFill>
                <a:latin typeface="Dunant" panose="020B0504040101020203" pitchFamily="34" charset="0"/>
              </a:rPr>
              <a:t>Sonstiges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3060FB-CBDD-B2C8-8191-EFCD1203C64A}"/>
              </a:ext>
            </a:extLst>
          </p:cNvPr>
          <p:cNvSpPr txBox="1"/>
          <p:nvPr/>
        </p:nvSpPr>
        <p:spPr>
          <a:xfrm>
            <a:off x="0" y="12668171"/>
            <a:ext cx="1800066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500" dirty="0">
                <a:solidFill>
                  <a:schemeClr val="bg1"/>
                </a:solidFill>
                <a:latin typeface="Dunant" panose="020B0504040101020203" pitchFamily="34" charset="0"/>
              </a:rPr>
              <a:t>Abmeldung</a:t>
            </a:r>
          </a:p>
        </p:txBody>
      </p:sp>
      <p:pic>
        <p:nvPicPr>
          <p:cNvPr id="5" name="Grafik 4" descr="Potenz mit einfarbiger Füllung">
            <a:extLst>
              <a:ext uri="{FF2B5EF4-FFF2-40B4-BE49-F238E27FC236}">
                <a16:creationId xmlns:a16="http://schemas.microsoft.com/office/drawing/2014/main" id="{4AE36C01-6E6C-976B-B5F3-27389687F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329" y="1378800"/>
            <a:ext cx="72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5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3A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E25AED9-E9C2-DB49-9935-6CF279A8897A}"/>
              </a:ext>
            </a:extLst>
          </p:cNvPr>
          <p:cNvSpPr txBox="1"/>
          <p:nvPr/>
        </p:nvSpPr>
        <p:spPr>
          <a:xfrm>
            <a:off x="2515221" y="8510400"/>
            <a:ext cx="12970217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0" b="1" dirty="0">
                <a:solidFill>
                  <a:schemeClr val="bg1"/>
                </a:solidFill>
                <a:latin typeface="Dunant" panose="020B0504040101020203" pitchFamily="34" charset="0"/>
              </a:rPr>
              <a:t>Sonstiges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3060FB-CBDD-B2C8-8191-EFCD1203C64A}"/>
              </a:ext>
            </a:extLst>
          </p:cNvPr>
          <p:cNvSpPr txBox="1"/>
          <p:nvPr/>
        </p:nvSpPr>
        <p:spPr>
          <a:xfrm>
            <a:off x="0" y="12668171"/>
            <a:ext cx="1800066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500" dirty="0">
                <a:solidFill>
                  <a:schemeClr val="bg1"/>
                </a:solidFill>
                <a:latin typeface="Dunant" panose="020B0504040101020203" pitchFamily="34" charset="0"/>
              </a:rPr>
              <a:t>Information</a:t>
            </a:r>
          </a:p>
        </p:txBody>
      </p:sp>
      <p:pic>
        <p:nvPicPr>
          <p:cNvPr id="3" name="Grafik 2" descr="Informationen mit einfarbiger Füllung">
            <a:extLst>
              <a:ext uri="{FF2B5EF4-FFF2-40B4-BE49-F238E27FC236}">
                <a16:creationId xmlns:a16="http://schemas.microsoft.com/office/drawing/2014/main" id="{4926D081-E9D3-01F6-DED4-6AE13046C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329" y="1378800"/>
            <a:ext cx="72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2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3A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E25AED9-E9C2-DB49-9935-6CF279A8897A}"/>
              </a:ext>
            </a:extLst>
          </p:cNvPr>
          <p:cNvSpPr txBox="1"/>
          <p:nvPr/>
        </p:nvSpPr>
        <p:spPr>
          <a:xfrm>
            <a:off x="2515221" y="8510400"/>
            <a:ext cx="12970217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0" b="1" dirty="0">
                <a:solidFill>
                  <a:schemeClr val="bg1"/>
                </a:solidFill>
                <a:latin typeface="Dunant" panose="020B0504040101020203" pitchFamily="34" charset="0"/>
              </a:rPr>
              <a:t>Sonstiges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3060FB-CBDD-B2C8-8191-EFCD1203C64A}"/>
              </a:ext>
            </a:extLst>
          </p:cNvPr>
          <p:cNvSpPr txBox="1"/>
          <p:nvPr/>
        </p:nvSpPr>
        <p:spPr>
          <a:xfrm>
            <a:off x="0" y="12668171"/>
            <a:ext cx="1800066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500" dirty="0">
                <a:solidFill>
                  <a:schemeClr val="bg1"/>
                </a:solidFill>
                <a:latin typeface="Dunant" panose="020B0504040101020203" pitchFamily="34" charset="0"/>
              </a:rPr>
              <a:t>Handbuch</a:t>
            </a:r>
          </a:p>
        </p:txBody>
      </p:sp>
      <p:pic>
        <p:nvPicPr>
          <p:cNvPr id="5" name="Grafik 4" descr="Geschlossenes Buch mit einfarbiger Füllung">
            <a:extLst>
              <a:ext uri="{FF2B5EF4-FFF2-40B4-BE49-F238E27FC236}">
                <a16:creationId xmlns:a16="http://schemas.microsoft.com/office/drawing/2014/main" id="{54668792-88FB-4132-C3C9-85E38D749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329" y="1378800"/>
            <a:ext cx="72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1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</Words>
  <Application>Microsoft Office PowerPoint</Application>
  <PresentationFormat>Benutzerdefiniert</PresentationFormat>
  <Paragraphs>18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Dunant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Gindl Elias</dc:creator>
  <cp:lastModifiedBy>Gindl Elias</cp:lastModifiedBy>
  <cp:revision>1</cp:revision>
  <dcterms:created xsi:type="dcterms:W3CDTF">2024-10-08T14:06:35Z</dcterms:created>
  <dcterms:modified xsi:type="dcterms:W3CDTF">2024-10-08T15:24:39Z</dcterms:modified>
</cp:coreProperties>
</file>