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1" r:id="rId2"/>
    <p:sldId id="306" r:id="rId3"/>
    <p:sldId id="316" r:id="rId4"/>
    <p:sldId id="318" r:id="rId5"/>
    <p:sldId id="367" r:id="rId6"/>
    <p:sldId id="359" r:id="rId7"/>
    <p:sldId id="368" r:id="rId8"/>
    <p:sldId id="361" r:id="rId9"/>
    <p:sldId id="360" r:id="rId10"/>
    <p:sldId id="362" r:id="rId11"/>
    <p:sldId id="373" r:id="rId12"/>
    <p:sldId id="363" r:id="rId13"/>
    <p:sldId id="349" r:id="rId14"/>
    <p:sldId id="366" r:id="rId15"/>
    <p:sldId id="348" r:id="rId16"/>
    <p:sldId id="365" r:id="rId17"/>
    <p:sldId id="369" r:id="rId18"/>
    <p:sldId id="371" r:id="rId19"/>
    <p:sldId id="370" r:id="rId20"/>
    <p:sldId id="374" r:id="rId21"/>
    <p:sldId id="372" r:id="rId22"/>
    <p:sldId id="357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晓峰" initials="李晓峰" lastIdx="3" clrIdx="0"/>
  <p:cmAuthor id="1" name="李晓峰" initials="李晓峰 [5]" lastIdx="3" clrIdx="1"/>
  <p:cmAuthor id="2" name="xf li" initials="" lastIdx="3" clrIdx="2"/>
  <p:cmAuthor id="3" name="lixf" initials="lixf" lastIdx="1" clrIdx="3">
    <p:extLst>
      <p:ext uri="{19B8F6BF-5375-455C-9EA6-DF929625EA0E}">
        <p15:presenceInfo xmlns:p15="http://schemas.microsoft.com/office/powerpoint/2012/main" xmlns="" userId="" providerId=""/>
      </p:ext>
    </p:extLst>
  </p:cmAuthor>
  <p:cmAuthor id="4" name="lixf" initials="lixf [2]" lastIdx="1" clrIdx="4">
    <p:extLst>
      <p:ext uri="{19B8F6BF-5375-455C-9EA6-DF929625EA0E}">
        <p15:presenceInfo xmlns:p15="http://schemas.microsoft.com/office/powerpoint/2012/main" xmlns="" userId="" providerId=""/>
      </p:ext>
    </p:extLst>
  </p:cmAuthor>
  <p:cmAuthor id="5" name="lixf" initials="lixf [3]" lastIdx="1" clrIdx="5">
    <p:extLst>
      <p:ext uri="{19B8F6BF-5375-455C-9EA6-DF929625EA0E}">
        <p15:presenceInfo xmlns:p15="http://schemas.microsoft.com/office/powerpoint/2012/main" xmlns="" userId="" providerId=""/>
      </p:ext>
    </p:extLst>
  </p:cmAuthor>
  <p:cmAuthor id="6" name="lixf" initials="lixf [4]" lastIdx="2" clrIdx="6">
    <p:extLst>
      <p:ext uri="{19B8F6BF-5375-455C-9EA6-DF929625EA0E}">
        <p15:presenceInfo xmlns:p15="http://schemas.microsoft.com/office/powerpoint/2012/main" xmlns="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666666"/>
    <a:srgbClr val="2EAA4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2" autoAdjust="0"/>
    <p:restoredTop sz="95920" autoAdjust="0"/>
  </p:normalViewPr>
  <p:slideViewPr>
    <p:cSldViewPr snapToGrid="0" snapToObjects="1">
      <p:cViewPr varScale="1">
        <p:scale>
          <a:sx n="32" d="100"/>
          <a:sy n="32" d="100"/>
        </p:scale>
        <p:origin x="-246" y="-10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2015/8/25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84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87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Noto Sans CJK SC Black"/>
                <a:ea typeface="Noto Sans CJK SC Black"/>
                <a:cs typeface="Noto Sans CJK SC Black"/>
              </a:rPr>
              <a:t>微信公众平台接口开发</a:t>
            </a:r>
            <a:r>
              <a:rPr lang="en-US" altLang="zh-CN" dirty="0" smtClean="0">
                <a:latin typeface="Noto Sans CJK SC Black"/>
                <a:ea typeface="Noto Sans CJK SC Black"/>
                <a:cs typeface="Noto Sans CJK SC Black"/>
              </a:rPr>
              <a:t>(</a:t>
            </a:r>
            <a:r>
              <a:rPr lang="zh-CN" altLang="en-US" dirty="0" smtClean="0">
                <a:latin typeface="Noto Sans CJK SC Black"/>
                <a:ea typeface="Noto Sans CJK SC Black"/>
                <a:cs typeface="Noto Sans CJK SC Black"/>
              </a:rPr>
              <a:t>下</a:t>
            </a:r>
            <a:r>
              <a:rPr lang="en-US" altLang="zh-CN" dirty="0" smtClean="0">
                <a:latin typeface="Noto Sans CJK SC Black"/>
                <a:ea typeface="Noto Sans CJK SC Black"/>
                <a:cs typeface="Noto Sans CJK SC Black"/>
              </a:rPr>
              <a:t>)</a:t>
            </a:r>
            <a:r>
              <a:rPr lang="zh-CN" altLang="en-US" dirty="0" smtClean="0">
                <a:latin typeface="Noto Sans CJK SC Black"/>
                <a:ea typeface="Noto Sans CJK SC Black"/>
                <a:cs typeface="Noto Sans CJK SC Black"/>
              </a:rPr>
              <a:t>：</a:t>
            </a:r>
            <a:r>
              <a:rPr lang="en-US" altLang="zh-CN" dirty="0" smtClean="0">
                <a:latin typeface="Noto Sans CJK SC Black"/>
                <a:ea typeface="Noto Sans CJK SC Black"/>
                <a:cs typeface="Noto Sans CJK SC Black"/>
              </a:rPr>
              <a:t/>
            </a:r>
            <a:br>
              <a:rPr lang="en-US" altLang="zh-CN" dirty="0" smtClean="0">
                <a:latin typeface="Noto Sans CJK SC Black"/>
                <a:ea typeface="Noto Sans CJK SC Black"/>
                <a:cs typeface="Noto Sans CJK SC Black"/>
              </a:rPr>
            </a:br>
            <a:r>
              <a:rPr lang="zh-CN" altLang="en-US" dirty="0">
                <a:latin typeface="Noto Sans CJK SC Black"/>
                <a:ea typeface="Noto Sans CJK SC Black"/>
                <a:cs typeface="Noto Sans CJK SC Black"/>
              </a:rPr>
              <a:t>高级</a:t>
            </a:r>
            <a:r>
              <a:rPr lang="zh-CN" altLang="en-US" dirty="0" smtClean="0">
                <a:latin typeface="Noto Sans CJK SC Black"/>
                <a:ea typeface="Noto Sans CJK SC Black"/>
                <a:cs typeface="Noto Sans CJK SC Black"/>
              </a:rPr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4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生成带参数二维码及如何响应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带参数二维码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/>
              <a:t>　为了满足用户渠道推广分析的需要，使用该接口可以获得多个带不同场景值的二维码，用户扫描后，公众号可以接收到事件推送。</a:t>
            </a:r>
            <a:r>
              <a:rPr lang="zh-CN" altLang="en-US" b="1" dirty="0">
                <a:solidFill>
                  <a:srgbClr val="FF5C00"/>
                </a:solidFill>
              </a:rPr>
              <a:t>不同的参数，可以响应不同的操作</a:t>
            </a:r>
            <a:r>
              <a:rPr lang="zh-CN" altLang="en-US" b="1" dirty="0" smtClean="0">
                <a:solidFill>
                  <a:srgbClr val="FF5C00"/>
                </a:solidFill>
              </a:rPr>
              <a:t>。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b="1" dirty="0" smtClean="0">
              <a:solidFill>
                <a:srgbClr val="FF5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生成带参数二维码及如何响应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　任何需要区分渠道的需求都适用。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　案例：公司要推广公众平台，根据各渠道存量用户进行了任务分配，推广结束后根据各渠道推广量进行考核。小王为了实现这样的需求，为每个渠道生成了参数二维码并分发到相应渠道，通知各渠道使用自己的二维码进行推广，引导用户扫描自己渠道的二维码进行关注平台操作。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b="1" dirty="0" smtClean="0">
              <a:solidFill>
                <a:srgbClr val="FF5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生成带参数二维码及如何响应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生成带参数二维码接口调用实例</a:t>
            </a:r>
            <a:endParaRPr lang="en-US" altLang="zh-CN" dirty="0"/>
          </a:p>
          <a:p>
            <a:pPr marL="190800" indent="0">
              <a:buNone/>
            </a:pPr>
            <a:r>
              <a:rPr lang="zh-CN" altLang="en-US" dirty="0" smtClean="0"/>
              <a:t>　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/>
          </a:p>
          <a:p>
            <a:r>
              <a:rPr lang="zh-CN" altLang="en-US" dirty="0"/>
              <a:t>扫描带参数二维码微信公众平台响应</a:t>
            </a:r>
            <a:r>
              <a:rPr lang="zh-CN" altLang="en-US" dirty="0" smtClean="0"/>
              <a:t>实例</a:t>
            </a:r>
            <a:endParaRPr lang="en-US" altLang="zh-CN" sz="44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190800" indent="0">
              <a:buNone/>
            </a:pPr>
            <a:r>
              <a:rPr lang="zh-CN" altLang="en-US" dirty="0" smtClean="0"/>
              <a:t>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48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微信公众平台接口开发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：高级接口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12400" y="4665790"/>
            <a:ext cx="23958000" cy="20955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JSSDK</a:t>
            </a:r>
            <a:r>
              <a:rPr lang="zh-CN" altLang="en-US" dirty="0"/>
              <a:t>使用说明及调用实例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87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JSSDK</a:t>
            </a:r>
            <a:r>
              <a:rPr lang="zh-CN" altLang="en-US" dirty="0"/>
              <a:t>使用说明及调用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JSSDK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分享到朋友圈实例</a:t>
            </a:r>
            <a:r>
              <a:rPr lang="zh-CN" altLang="en-US" dirty="0" smtClean="0"/>
              <a:t>讲解</a:t>
            </a:r>
            <a:endParaRPr lang="en-US" altLang="zh-CN" dirty="0" smtClean="0"/>
          </a:p>
          <a:p>
            <a:r>
              <a:rPr lang="zh-CN" altLang="en-US" dirty="0"/>
              <a:t>分享给好友实例讲解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80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JSSDK</a:t>
            </a:r>
            <a:r>
              <a:rPr lang="zh-CN" altLang="en-US" dirty="0"/>
              <a:t>使用说明及调用实例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JSSDK</a:t>
            </a:r>
            <a:r>
              <a:rPr lang="zh-CN" altLang="en-US" dirty="0" smtClean="0"/>
              <a:t>功能介绍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可直接在网页中调用手机相机</a:t>
            </a:r>
            <a:r>
              <a:rPr lang="zh-CN" altLang="en-US" b="1" dirty="0" smtClean="0">
                <a:solidFill>
                  <a:srgbClr val="FF5C00"/>
                </a:solidFill>
              </a:rPr>
              <a:t>拍照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zh-CN" altLang="en-US" b="1" dirty="0" smtClean="0">
                <a:solidFill>
                  <a:srgbClr val="FF5C00"/>
                </a:solidFill>
              </a:rPr>
              <a:t>选图；语音；位置</a:t>
            </a:r>
            <a:r>
              <a:rPr lang="zh-CN" altLang="en-US" dirty="0" smtClean="0"/>
              <a:t>等手机系统的功能；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更重要的是可以自定义</a:t>
            </a:r>
            <a:r>
              <a:rPr lang="zh-CN" altLang="en-US" b="1" dirty="0" smtClean="0">
                <a:solidFill>
                  <a:srgbClr val="FF5C00"/>
                </a:solidFill>
              </a:rPr>
              <a:t>微信分享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	</a:t>
            </a:r>
            <a:r>
              <a:rPr lang="zh-CN" altLang="en-US" b="1" dirty="0" smtClean="0">
                <a:solidFill>
                  <a:srgbClr val="FF5C00"/>
                </a:solidFill>
              </a:rPr>
              <a:t>扫一扫；卡劵；微信支付</a:t>
            </a:r>
            <a:r>
              <a:rPr lang="zh-CN" altLang="en-US" dirty="0" smtClean="0"/>
              <a:t>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659" y="2400043"/>
            <a:ext cx="5971497" cy="1062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181" y="2400043"/>
            <a:ext cx="5357019" cy="1062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1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JSSDK</a:t>
            </a:r>
            <a:r>
              <a:rPr lang="zh-CN" altLang="en-US" dirty="0"/>
              <a:t>使用说明及调用实例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分享到朋友圈实例讲解</a:t>
            </a:r>
            <a:endParaRPr lang="en-US" altLang="zh-CN" dirty="0"/>
          </a:p>
          <a:p>
            <a:pPr marL="190800" indent="0">
              <a:buNone/>
            </a:pPr>
            <a:r>
              <a:rPr lang="zh-CN" altLang="en-US" dirty="0" smtClean="0"/>
              <a:t>　</a:t>
            </a:r>
            <a:endParaRPr lang="en-US" altLang="zh-CN" dirty="0"/>
          </a:p>
          <a:p>
            <a:r>
              <a:rPr lang="zh-CN" altLang="en-US" dirty="0"/>
              <a:t>分享给好友实例</a:t>
            </a:r>
            <a:r>
              <a:rPr lang="zh-CN" altLang="en-US" dirty="0" smtClean="0"/>
              <a:t>讲解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8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微信公众平台接口开发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：高级接口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12400" y="4665790"/>
            <a:ext cx="23958000" cy="2095562"/>
          </a:xfrm>
        </p:spPr>
        <p:txBody>
          <a:bodyPr/>
          <a:lstStyle/>
          <a:p>
            <a:r>
              <a:rPr lang="zh-CN" altLang="en-US" dirty="0" smtClean="0"/>
              <a:t>模</a:t>
            </a:r>
            <a:r>
              <a:rPr lang="zh-CN" altLang="en-US" dirty="0"/>
              <a:t>版消息介绍及实例调用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0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模版消息介绍及实例调用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版消息介绍以及它的使用场景</a:t>
            </a:r>
            <a:endParaRPr lang="en-US" altLang="zh-CN" dirty="0" smtClean="0"/>
          </a:p>
          <a:p>
            <a:r>
              <a:rPr lang="zh-CN" altLang="en-US" dirty="0"/>
              <a:t>添加一个模版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/>
              <a:t>调用模版消息发送一条消息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14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模版消息介绍及实例调用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模版消息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模</a:t>
            </a:r>
            <a:r>
              <a:rPr lang="zh-CN" altLang="en-US" dirty="0"/>
              <a:t>版消息可以</a:t>
            </a:r>
            <a:r>
              <a:rPr lang="zh-CN" altLang="en-US" b="1" dirty="0">
                <a:solidFill>
                  <a:srgbClr val="FF5C00"/>
                </a:solidFill>
              </a:rPr>
              <a:t>主动</a:t>
            </a:r>
            <a:r>
              <a:rPr lang="zh-CN" altLang="en-US" dirty="0"/>
              <a:t>给用户发送消息并且不受时间限制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必须按照固有格式修改指定内容进行发送。</a:t>
            </a:r>
          </a:p>
        </p:txBody>
      </p:sp>
      <p:pic>
        <p:nvPicPr>
          <p:cNvPr id="4" name="Picture 2" descr="C:\Users\Administrator\Desktop\IMG_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32" y="2756808"/>
            <a:ext cx="5875039" cy="104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微信公众平台接口开发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：高级接口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网页授权接口调用实例解析</a:t>
            </a:r>
            <a:endParaRPr lang="en-US" altLang="zh-CN" dirty="0" smtClean="0"/>
          </a:p>
          <a:p>
            <a:r>
              <a:rPr lang="zh-CN" altLang="en-US" dirty="0" smtClean="0"/>
              <a:t>生成带参数二维码及如何响应</a:t>
            </a:r>
            <a:endParaRPr lang="en-US" altLang="zh-CN" dirty="0" smtClean="0"/>
          </a:p>
          <a:p>
            <a:r>
              <a:rPr lang="en-US" altLang="zh-CN" dirty="0"/>
              <a:t>JSSDK</a:t>
            </a:r>
            <a:r>
              <a:rPr lang="zh-CN" altLang="en-US" dirty="0"/>
              <a:t>使用说明及调用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/>
              <a:t>模版消息介绍及实例</a:t>
            </a:r>
            <a:r>
              <a:rPr lang="zh-CN" altLang="en-US" dirty="0" smtClean="0"/>
              <a:t>调用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模版消息介绍及实例调用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模版消息使用场景</a:t>
            </a:r>
            <a:endParaRPr lang="en-US" altLang="zh-CN" dirty="0"/>
          </a:p>
          <a:p>
            <a:pPr marL="19080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类似消费提醒、购买成功通知、发货通知、缴费成功提醒、系统通知等所有微信已有模版的都可以使用。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14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模版消息介绍及实例调用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添加一个模版</a:t>
            </a:r>
            <a:r>
              <a:rPr lang="zh-CN" altLang="en-US" dirty="0" smtClean="0"/>
              <a:t>消息实例　</a:t>
            </a:r>
            <a:endParaRPr lang="en-US" altLang="zh-CN" dirty="0" smtClean="0"/>
          </a:p>
          <a:p>
            <a:endParaRPr lang="en-US" altLang="zh-CN" dirty="0"/>
          </a:p>
          <a:p>
            <a:pPr marL="190800" indent="0">
              <a:buNone/>
            </a:pPr>
            <a:endParaRPr lang="en-US" altLang="zh-CN" dirty="0"/>
          </a:p>
          <a:p>
            <a:r>
              <a:rPr lang="zh-CN" altLang="en-US" dirty="0"/>
              <a:t>调用模版消息发送一条</a:t>
            </a:r>
            <a:r>
              <a:rPr lang="zh-CN" altLang="en-US" dirty="0" smtClean="0"/>
              <a:t>消息实例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0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微信公众平台接口开发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：高级接口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本套课程中我们学习了微信公众平台的高级接口。你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网页授权</a:t>
            </a:r>
            <a:r>
              <a:rPr lang="zh-CN" altLang="en-US" dirty="0" smtClean="0"/>
              <a:t>接口的使用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带参数二维</a:t>
            </a:r>
            <a:r>
              <a:rPr lang="zh-CN" altLang="en-US" dirty="0" smtClean="0"/>
              <a:t>码的生成与响应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JSSDK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微信模</a:t>
            </a:r>
            <a:r>
              <a:rPr lang="zh-CN" altLang="en-US" dirty="0"/>
              <a:t>版</a:t>
            </a:r>
            <a:r>
              <a:rPr lang="zh-CN" altLang="en-US" dirty="0" smtClean="0"/>
              <a:t>消息的使用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</a:t>
            </a:r>
            <a:r>
              <a:rPr lang="zh-CN" altLang="en-US" dirty="0"/>
              <a:t>可以使用</a:t>
            </a:r>
            <a:r>
              <a:rPr lang="zh-CN" altLang="en-US" dirty="0" smtClean="0"/>
              <a:t>这些知识来开发复杂、高级的微信接口应用，</a:t>
            </a:r>
            <a:r>
              <a:rPr lang="zh-CN" altLang="en-US" dirty="0"/>
              <a:t>如果想继续提高，你可以继续在极客学院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/>
              <a:t>微信</a:t>
            </a:r>
            <a:r>
              <a:rPr lang="zh-CN" altLang="en-US"/>
              <a:t>公众</a:t>
            </a:r>
            <a:r>
              <a:rPr lang="zh-CN" altLang="en-US" smtClean="0"/>
              <a:t>平台功能开发</a:t>
            </a:r>
            <a:r>
              <a:rPr lang="zh-CN" altLang="en-US" dirty="0" smtClean="0"/>
              <a:t>系列课程。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5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微信公众平台接口开发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：高级接口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12400" y="5110614"/>
            <a:ext cx="23958000" cy="1580400"/>
          </a:xfrm>
        </p:spPr>
        <p:txBody>
          <a:bodyPr/>
          <a:lstStyle/>
          <a:p>
            <a:r>
              <a:rPr lang="zh-CN" altLang="en-US" dirty="0"/>
              <a:t>网页授权接口调用实例解析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网页授权接口调用实例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网页授权接口两种</a:t>
            </a:r>
            <a:r>
              <a:rPr lang="en-US" altLang="zh-CN" dirty="0"/>
              <a:t>scope</a:t>
            </a:r>
            <a:r>
              <a:rPr lang="zh-CN" altLang="en-US" dirty="0"/>
              <a:t>的区别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网页授权接口调用流程解析图</a:t>
            </a:r>
            <a:endParaRPr lang="en-US" altLang="zh-CN" dirty="0" smtClean="0"/>
          </a:p>
          <a:p>
            <a:r>
              <a:rPr lang="en-US" altLang="zh-CN" dirty="0"/>
              <a:t>scope</a:t>
            </a:r>
            <a:r>
              <a:rPr lang="zh-CN" altLang="en-US" dirty="0"/>
              <a:t>为</a:t>
            </a:r>
            <a:r>
              <a:rPr lang="en-US" altLang="zh-CN" dirty="0" err="1"/>
              <a:t>snsapi_base</a:t>
            </a:r>
            <a:r>
              <a:rPr lang="zh-CN" altLang="en-US" dirty="0"/>
              <a:t>值时接口调用实例并获取到</a:t>
            </a:r>
            <a:r>
              <a:rPr lang="en-US" altLang="zh-CN" dirty="0" err="1"/>
              <a:t>openid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scope</a:t>
            </a:r>
            <a:r>
              <a:rPr lang="zh-CN" altLang="en-US" dirty="0"/>
              <a:t>为</a:t>
            </a:r>
            <a:r>
              <a:rPr lang="en-US" altLang="zh-CN" dirty="0" err="1"/>
              <a:t>snsapi_userinfo</a:t>
            </a:r>
            <a:r>
              <a:rPr lang="zh-CN" altLang="en-US" dirty="0"/>
              <a:t>值时接口调用实例并获取到用户基本信息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网页授权接口调用实例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网页授权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的两种模式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分别是：</a:t>
            </a:r>
            <a:endParaRPr lang="en-US" altLang="zh-CN" dirty="0"/>
          </a:p>
          <a:p>
            <a:r>
              <a:rPr lang="en-US" altLang="zh-CN" dirty="0" err="1" smtClean="0"/>
              <a:t>snsapi_base</a:t>
            </a:r>
            <a:endParaRPr lang="en-US" altLang="zh-CN" dirty="0"/>
          </a:p>
          <a:p>
            <a:r>
              <a:rPr lang="en-US" altLang="zh-CN" dirty="0" err="1" smtClean="0"/>
              <a:t>snaapi_userinfo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两种模式的区别</a:t>
            </a:r>
            <a:endParaRPr lang="en-US" altLang="zh-CN" dirty="0" smtClean="0"/>
          </a:p>
          <a:p>
            <a:r>
              <a:rPr lang="en-US" altLang="zh-CN" dirty="0" err="1" smtClean="0"/>
              <a:t>snsapi_base</a:t>
            </a:r>
            <a:r>
              <a:rPr lang="zh-CN" altLang="en-US" dirty="0" smtClean="0"/>
              <a:t>仅可以</a:t>
            </a:r>
            <a:r>
              <a:rPr lang="zh-CN" altLang="en-US" dirty="0" smtClean="0"/>
              <a:t>获取</a:t>
            </a:r>
            <a:r>
              <a:rPr lang="zh-CN" altLang="en-US" dirty="0" smtClean="0"/>
              <a:t>用户</a:t>
            </a:r>
            <a:r>
              <a:rPr lang="en-US" altLang="zh-CN" dirty="0" err="1" smtClean="0"/>
              <a:t>openid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snaapi_userinfo</a:t>
            </a:r>
            <a:r>
              <a:rPr lang="zh-CN" altLang="en-US" dirty="0" smtClean="0"/>
              <a:t>同时可获取</a:t>
            </a:r>
            <a:r>
              <a:rPr lang="zh-CN" altLang="en-US" dirty="0" smtClean="0"/>
              <a:t>用户基本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sapi_base</a:t>
            </a:r>
            <a:r>
              <a:rPr lang="zh-CN" altLang="en-US" dirty="0" smtClean="0"/>
              <a:t>是静默授权的，</a:t>
            </a:r>
            <a:r>
              <a:rPr lang="en-US" altLang="zh-CN" dirty="0" err="1" smtClean="0"/>
              <a:t>snsapi_userinfo</a:t>
            </a:r>
            <a:r>
              <a:rPr lang="zh-CN" altLang="en-US" dirty="0" smtClean="0"/>
              <a:t>是需要用户手动同意的。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97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网页授权接口调用实例解析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网页</a:t>
            </a:r>
            <a:r>
              <a:rPr lang="zh-CN" altLang="en-US" dirty="0"/>
              <a:t>授权接口调用流程解析图</a:t>
            </a:r>
            <a:endParaRPr lang="en-US" altLang="zh-CN" dirty="0"/>
          </a:p>
        </p:txBody>
      </p:sp>
      <p:pic>
        <p:nvPicPr>
          <p:cNvPr id="26" name="Picture 2" descr="C:\Users\Administrator.PC-201503272327\Desktop\20120625200308_vXUv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88" y="8473333"/>
            <a:ext cx="1572140" cy="15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39" y="5610772"/>
            <a:ext cx="2329692" cy="20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右箭头 30"/>
          <p:cNvSpPr/>
          <p:nvPr/>
        </p:nvSpPr>
        <p:spPr>
          <a:xfrm rot="20187342">
            <a:off x="4255854" y="7390015"/>
            <a:ext cx="3881025" cy="805443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2" name="Picture 5" descr="C:\Users\Administrator.PC-201503272327\Desktop\QQ截图201506181906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601" y="8295523"/>
            <a:ext cx="2236503" cy="204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右箭头 32"/>
          <p:cNvSpPr/>
          <p:nvPr/>
        </p:nvSpPr>
        <p:spPr>
          <a:xfrm>
            <a:off x="4480699" y="9165555"/>
            <a:ext cx="15284397" cy="634931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下箭头 33"/>
          <p:cNvSpPr/>
          <p:nvPr/>
        </p:nvSpPr>
        <p:spPr>
          <a:xfrm rot="6055063" flipH="1">
            <a:off x="14994836" y="3593560"/>
            <a:ext cx="490305" cy="912246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6205" y="9878080"/>
            <a:ext cx="5368767" cy="461665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snsapi_userinfo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会弹出同意授权页面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25940" y="8119390"/>
            <a:ext cx="1358064" cy="707886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code</a:t>
            </a:r>
            <a:endParaRPr lang="zh-CN" altLang="en-US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5" name="下箭头 34"/>
          <p:cNvSpPr/>
          <p:nvPr/>
        </p:nvSpPr>
        <p:spPr>
          <a:xfrm rot="16872668" flipH="1">
            <a:off x="15166352" y="3070373"/>
            <a:ext cx="420285" cy="92057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81924" y="6567801"/>
            <a:ext cx="3262432" cy="707886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获取用户信息</a:t>
            </a:r>
          </a:p>
        </p:txBody>
      </p:sp>
    </p:spTree>
    <p:extLst>
      <p:ext uri="{BB962C8B-B14F-4D97-AF65-F5344CB8AC3E}">
        <p14:creationId xmlns:p14="http://schemas.microsoft.com/office/powerpoint/2010/main" val="40898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7" grpId="0" animBg="1"/>
      <p:bldP spid="8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网页授权接口调用实例解析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scope</a:t>
            </a:r>
            <a:r>
              <a:rPr lang="zh-CN" altLang="en-US" dirty="0"/>
              <a:t>为</a:t>
            </a:r>
            <a:r>
              <a:rPr lang="en-US" altLang="zh-CN" dirty="0" err="1"/>
              <a:t>snsapi_base</a:t>
            </a:r>
            <a:r>
              <a:rPr lang="zh-CN" altLang="en-US" dirty="0"/>
              <a:t>值时调用接口并获取到</a:t>
            </a:r>
            <a:r>
              <a:rPr lang="en-US" altLang="zh-CN" dirty="0" err="1"/>
              <a:t>openid</a:t>
            </a:r>
            <a:r>
              <a:rPr lang="zh-CN" altLang="en-US" dirty="0" smtClean="0"/>
              <a:t>值实例</a:t>
            </a:r>
            <a:endParaRPr lang="en-US" altLang="zh-CN" dirty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  <a:p>
            <a:r>
              <a:rPr lang="en-US" altLang="zh-CN" dirty="0"/>
              <a:t>scope</a:t>
            </a:r>
            <a:r>
              <a:rPr lang="zh-CN" altLang="en-US" dirty="0"/>
              <a:t>为</a:t>
            </a:r>
            <a:r>
              <a:rPr lang="en-US" altLang="zh-CN" dirty="0" err="1"/>
              <a:t>snsapi_userinfo</a:t>
            </a:r>
            <a:r>
              <a:rPr lang="zh-CN" altLang="en-US" dirty="0"/>
              <a:t>值时调用</a:t>
            </a:r>
            <a:r>
              <a:rPr lang="zh-CN" altLang="en-US" dirty="0" smtClean="0"/>
              <a:t>接口并</a:t>
            </a:r>
            <a:r>
              <a:rPr lang="zh-CN" altLang="en-US" dirty="0"/>
              <a:t>获取到用户基本</a:t>
            </a:r>
            <a:r>
              <a:rPr lang="zh-CN" altLang="en-US" dirty="0" smtClean="0"/>
              <a:t>信息实例</a:t>
            </a:r>
            <a:endParaRPr lang="en-US" altLang="zh-CN" dirty="0"/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r>
              <a:rPr lang="zh-CN" altLang="en-US" dirty="0" smtClean="0"/>
              <a:t>　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2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微信公众平台接口开发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：高级接口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12400" y="5110614"/>
            <a:ext cx="23958000" cy="1580400"/>
          </a:xfrm>
        </p:spPr>
        <p:txBody>
          <a:bodyPr/>
          <a:lstStyle/>
          <a:p>
            <a:r>
              <a:rPr lang="zh-CN" altLang="en-US" dirty="0"/>
              <a:t>生成带参数二维码及如何响应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1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生成带参数二维码及如何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带参数二维码介绍及使用场景介绍</a:t>
            </a:r>
            <a:endParaRPr lang="en-US" altLang="zh-CN" dirty="0" smtClean="0"/>
          </a:p>
          <a:p>
            <a:r>
              <a:rPr lang="zh-CN" altLang="en-US" dirty="0" smtClean="0"/>
              <a:t>生成带参数二维码接口调用实例</a:t>
            </a:r>
            <a:endParaRPr lang="en-US" altLang="zh-CN" dirty="0" smtClean="0"/>
          </a:p>
          <a:p>
            <a:r>
              <a:rPr lang="zh-CN" altLang="en-US" dirty="0" smtClean="0"/>
              <a:t>扫描带参数二维码微信公众平台响应实例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5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2101</TotalTime>
  <Words>589</Words>
  <Application>Microsoft Office PowerPoint</Application>
  <PresentationFormat>自定义</PresentationFormat>
  <Paragraphs>97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Black</vt:lpstr>
      <vt:lpstr>微信公众平台接口开发(下)： 高级接口</vt:lpstr>
      <vt:lpstr>微信公众平台接口开发(下)：高级接口— 课程概要</vt:lpstr>
      <vt:lpstr>微信公众平台接口开发(下)：高级接口</vt:lpstr>
      <vt:lpstr>网页授权接口调用实例解析— 课时知识点</vt:lpstr>
      <vt:lpstr>网页授权接口调用实例解析</vt:lpstr>
      <vt:lpstr>网页授权接口调用实例解析</vt:lpstr>
      <vt:lpstr>网页授权接口调用实例解析</vt:lpstr>
      <vt:lpstr>微信公众平台接口开发(下)：高级接口</vt:lpstr>
      <vt:lpstr>生成带参数二维码及如何响应— 课时知识点</vt:lpstr>
      <vt:lpstr>生成带参数二维码及如何响应</vt:lpstr>
      <vt:lpstr>生成带参数二维码及如何响应</vt:lpstr>
      <vt:lpstr>生成带参数二维码及如何响应</vt:lpstr>
      <vt:lpstr>微信公众平台接口开发(下)：高级接口</vt:lpstr>
      <vt:lpstr>JSSDK使用说明及调用实例— 课时知识点</vt:lpstr>
      <vt:lpstr>JSSDK使用说明及调用实例</vt:lpstr>
      <vt:lpstr>JSSDK使用说明及调用实例</vt:lpstr>
      <vt:lpstr>微信公众平台接口开发(下)：高级接口</vt:lpstr>
      <vt:lpstr>模版消息介绍及实例调用— 课时知识点</vt:lpstr>
      <vt:lpstr>模版消息介绍及实例调用</vt:lpstr>
      <vt:lpstr>模版消息介绍及实例调用</vt:lpstr>
      <vt:lpstr>模版消息介绍及实例调用</vt:lpstr>
      <vt:lpstr>微信公众平台接口开发(下)：高级接口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AutoBVT</cp:lastModifiedBy>
  <cp:revision>953</cp:revision>
  <dcterms:created xsi:type="dcterms:W3CDTF">2015-03-23T11:35:35Z</dcterms:created>
  <dcterms:modified xsi:type="dcterms:W3CDTF">2015-08-25T14:25:23Z</dcterms:modified>
</cp:coreProperties>
</file>