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9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05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4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5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8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87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66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4531-192C-44F0-B5E1-80AF30C26527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 smtClean="0"/>
              <a:t>レイトレ</a:t>
            </a:r>
            <a:r>
              <a:rPr lang="ja-JP" altLang="en-US" sz="6000" dirty="0" smtClean="0"/>
              <a:t>合宿</a:t>
            </a:r>
            <a:r>
              <a:rPr lang="en-US" altLang="ja-JP" sz="6000" dirty="0" smtClean="0"/>
              <a:t>3!!!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3600" dirty="0" smtClean="0"/>
              <a:t>レンダラー実装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Keita Yamada (@Carotene)</a:t>
            </a:r>
          </a:p>
          <a:p>
            <a:r>
              <a:rPr lang="en-US" altLang="ja-JP" dirty="0" smtClean="0"/>
              <a:t>2015/08/29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	</a:t>
            </a:r>
            <a:r>
              <a:rPr kumimoji="1" lang="ja-JP" altLang="en-US" sz="4000" dirty="0" smtClean="0"/>
              <a:t>目標：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	</a:t>
            </a:r>
            <a:r>
              <a:rPr lang="ja-JP" altLang="en-US" sz="3600" dirty="0"/>
              <a:t>シーンファイル</a:t>
            </a:r>
            <a:r>
              <a:rPr lang="ja-JP" altLang="en-US" sz="3600" dirty="0" smtClean="0"/>
              <a:t>を自作して描画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48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　　成果：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2800" dirty="0" smtClean="0"/>
              <a:t>　・リリースビルドすると画像が出ないバグを解決。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inline</a:t>
            </a:r>
            <a:r>
              <a:rPr kumimoji="1" lang="ja-JP" altLang="en-US" sz="2800" dirty="0" smtClean="0"/>
              <a:t>宣言してないコンストラクタで生成して、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そのまま</a:t>
            </a:r>
            <a:r>
              <a:rPr kumimoji="1" lang="ja-JP" altLang="en-US" sz="2800" dirty="0" smtClean="0"/>
              <a:t>引数で渡した結果、メモリが上書きされて、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シーンデータがうまく作れてないのが原因でした。）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・脱</a:t>
            </a:r>
            <a:r>
              <a:rPr kumimoji="1" lang="en-US" altLang="ja-JP" sz="2800" dirty="0" err="1" smtClean="0"/>
              <a:t>ilmbase</a:t>
            </a:r>
            <a:r>
              <a:rPr kumimoji="1" lang="ja-JP" altLang="en-US" sz="2800" dirty="0" smtClean="0"/>
              <a:t>（脱ライブラリ）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　・乱数は</a:t>
            </a:r>
            <a:r>
              <a:rPr lang="en-US" altLang="ja-JP" sz="2800" dirty="0" err="1" smtClean="0"/>
              <a:t>xor</a:t>
            </a:r>
            <a:r>
              <a:rPr lang="en-US" altLang="ja-JP" sz="2800" dirty="0" smtClean="0"/>
              <a:t>-shift</a:t>
            </a:r>
            <a:r>
              <a:rPr lang="ja-JP" altLang="en-US" sz="2800" dirty="0" smtClean="0"/>
              <a:t>で実装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・</a:t>
            </a:r>
            <a:r>
              <a:rPr lang="ja-JP" altLang="en-US" sz="2800" dirty="0"/>
              <a:t>ベクトル</a:t>
            </a:r>
            <a:r>
              <a:rPr lang="ja-JP" altLang="en-US" sz="2800" dirty="0" smtClean="0"/>
              <a:t>と交差判定を実装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・マルチスレッド（</a:t>
            </a:r>
            <a:r>
              <a:rPr lang="en-US" altLang="ja-JP" sz="2800" dirty="0" err="1" smtClean="0"/>
              <a:t>OpenMP</a:t>
            </a:r>
            <a:r>
              <a:rPr lang="ja-JP" altLang="en-US" sz="2800" dirty="0" smtClean="0"/>
              <a:t>）</a:t>
            </a:r>
            <a:r>
              <a:rPr kumimoji="1" lang="ja-JP" altLang="en-US" sz="2800" dirty="0" smtClean="0"/>
              <a:t>　　</a:t>
            </a: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 algn="ctr">
              <a:buNone/>
            </a:pPr>
            <a:r>
              <a:rPr lang="ja-JP" altLang="en-US" sz="4000" dirty="0"/>
              <a:t>目標</a:t>
            </a:r>
            <a:r>
              <a:rPr lang="ja-JP" altLang="en-US" sz="4000" dirty="0" smtClean="0"/>
              <a:t>は達成できませんでした。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&amp;</a:t>
            </a:r>
          </a:p>
          <a:p>
            <a:pPr marL="0" indent="0" algn="ctr">
              <a:buNone/>
            </a:pPr>
            <a:r>
              <a:rPr lang="ja-JP" altLang="en-US" sz="4000" dirty="0" smtClean="0"/>
              <a:t>提出期限を守れませんでした。</a:t>
            </a:r>
            <a:r>
              <a:rPr lang="ja-JP" altLang="en-US" sz="2800" dirty="0"/>
              <a:t>　　　　</a:t>
            </a:r>
            <a:r>
              <a:rPr lang="ja-JP" altLang="en-US" sz="2800" dirty="0" smtClean="0"/>
              <a:t>　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003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課題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・ノイズ対策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・シーンデータへ</a:t>
            </a:r>
            <a:r>
              <a:rPr lang="ja-JP" altLang="en-US"/>
              <a:t>の</a:t>
            </a:r>
            <a:r>
              <a:rPr lang="ja-JP" altLang="en-US" smtClean="0"/>
              <a:t>対応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・日々の小さな積み重ねを大事にする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・パストレ以外もやりたい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7776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画面に合わせる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レイトレ合宿3!!! レンダラー実装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レイトレ合宿２ レンダラー実装</dc:title>
  <dc:creator>Keita-Desktop</dc:creator>
  <cp:lastModifiedBy>Keita</cp:lastModifiedBy>
  <cp:revision>5</cp:revision>
  <dcterms:created xsi:type="dcterms:W3CDTF">2014-09-05T20:52:33Z</dcterms:created>
  <dcterms:modified xsi:type="dcterms:W3CDTF">2015-08-28T21:50:35Z</dcterms:modified>
</cp:coreProperties>
</file>