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99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0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05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4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5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08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87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66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5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4531-192C-44F0-B5E1-80AF30C26527}" type="datetimeFigureOut">
              <a:rPr kumimoji="1" lang="ja-JP" altLang="en-US" smtClean="0"/>
              <a:t>2014/9/6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52F3-A8B4-462F-9D7A-538AADA2A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62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 smtClean="0"/>
              <a:t>レイトレ合宿２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3600" dirty="0" smtClean="0"/>
              <a:t>レンダラー実装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Keita Yamada (@Carotene)</a:t>
            </a:r>
          </a:p>
          <a:p>
            <a:r>
              <a:rPr lang="en-US" altLang="ja-JP" dirty="0" smtClean="0"/>
              <a:t>2014/09/06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	</a:t>
            </a:r>
            <a:r>
              <a:rPr kumimoji="1" lang="ja-JP" altLang="en-US" sz="4000" dirty="0" smtClean="0"/>
              <a:t>目標：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	</a:t>
            </a:r>
            <a:r>
              <a:rPr lang="ja-JP" altLang="en-US" sz="4000" dirty="0" smtClean="0"/>
              <a:t>形になって動けばいい。</a:t>
            </a:r>
            <a:endParaRPr lang="en-US" altLang="ja-JP" sz="4000" dirty="0" smtClean="0"/>
          </a:p>
          <a:p>
            <a:pPr marL="400050" lvl="1" indent="0">
              <a:buNone/>
            </a:pPr>
            <a:r>
              <a:rPr lang="en-US" altLang="ja-JP" sz="3600" dirty="0" smtClean="0"/>
              <a:t>	</a:t>
            </a:r>
            <a:r>
              <a:rPr lang="ja-JP" altLang="en-US" sz="3600" dirty="0" smtClean="0"/>
              <a:t>レンダラの原理を知っておきたい。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欲をいえば、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Alembic</a:t>
            </a:r>
            <a:r>
              <a:rPr lang="ja-JP" altLang="en-US" dirty="0" smtClean="0"/>
              <a:t>を使ってみたい。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482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使用ライブラリ：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IlmBase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参考にしたもの：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edupt</a:t>
            </a:r>
            <a:r>
              <a:rPr kumimoji="1" lang="ja-JP" altLang="en-US" dirty="0" smtClean="0"/>
              <a:t>のソース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edupt</a:t>
            </a:r>
            <a:r>
              <a:rPr lang="ja-JP" altLang="en-US" dirty="0" smtClean="0"/>
              <a:t>の資料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Advanced </a:t>
            </a:r>
            <a:r>
              <a:rPr lang="en-US" altLang="ja-JP" dirty="0" err="1" smtClean="0"/>
              <a:t>Renderman</a:t>
            </a:r>
            <a:r>
              <a:rPr lang="en-US" altLang="ja-JP" dirty="0" smtClean="0"/>
              <a:t> (</a:t>
            </a:r>
            <a:r>
              <a:rPr lang="ja-JP" altLang="en-US" dirty="0"/>
              <a:t>書籍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03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反省点：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行動</a:t>
            </a:r>
            <a:r>
              <a:rPr lang="ja-JP" altLang="en-US" dirty="0" smtClean="0"/>
              <a:t>に移すのが遅かった。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レンダリング関連の本を読み始めたのが６月。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実際</a:t>
            </a:r>
            <a:r>
              <a:rPr kumimoji="1" lang="ja-JP" altLang="en-US" dirty="0" smtClean="0"/>
              <a:t>に実装しはじめたのは９月に入ってから。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印象に残ったこと：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普段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書いてない人でも、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がんばればレイトレ書ける。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7776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画面に合わせる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レイトレ合宿２ レンダラー実装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レイトレ合宿２ レンダラー実装</dc:title>
  <dc:creator>Keita-Desktop</dc:creator>
  <cp:lastModifiedBy>Keita-Desktop</cp:lastModifiedBy>
  <cp:revision>2</cp:revision>
  <dcterms:created xsi:type="dcterms:W3CDTF">2014-09-05T20:52:33Z</dcterms:created>
  <dcterms:modified xsi:type="dcterms:W3CDTF">2014-09-05T21:01:08Z</dcterms:modified>
</cp:coreProperties>
</file>