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Introduction, discuss what MVC is, its history and basic concepts.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65db8a9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65db8a9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the general flow, going over each item as a unit and the flow of interaction.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5db8a9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65db8a9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the Model concept and how it can be applied in various applications. </a:t>
            </a:r>
            <a:r>
              <a:rPr lang="en"/>
              <a:t>Discuss various abstraction layers and what kind of interface the Model overlays onto the underlying infrastructure.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5db8a9d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65db8a9d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 what a View is, the different forms people may have encountered. From terminal applications to web pages, </a:t>
            </a:r>
            <a:r>
              <a:rPr lang="en"/>
              <a:t>discuss</a:t>
            </a:r>
            <a:r>
              <a:rPr lang="en"/>
              <a:t> how information can be presented and interacted with by end users.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5db8a9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65db8a9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what the Controller actually is, and what it encompasses. Cover various code paradigms and examples of Controller’s developers may have encountered.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65400"/>
            <a:ext cx="85206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/ View / Controller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61100" y="394790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51000" y="3947900"/>
            <a:ext cx="54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the fundamental structure of an MVC application</a:t>
            </a:r>
            <a:endParaRPr/>
          </a:p>
        </p:txBody>
      </p:sp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5076575" y="230313"/>
            <a:ext cx="1350000" cy="12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344400" y="2340613"/>
            <a:ext cx="1350000" cy="12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610075" y="2340613"/>
            <a:ext cx="1350000" cy="12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842838" y="2340613"/>
            <a:ext cx="1618800" cy="124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8925647">
            <a:off x="6180696" y="1322586"/>
            <a:ext cx="385259" cy="117728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646566">
            <a:off x="5047612" y="1369715"/>
            <a:ext cx="385364" cy="101427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 rot="3505646">
            <a:off x="5934952" y="1801685"/>
            <a:ext cx="934531" cy="369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Sees</a:t>
            </a:r>
            <a:endParaRPr sz="1200"/>
          </a:p>
        </p:txBody>
      </p:sp>
      <p:sp>
        <p:nvSpPr>
          <p:cNvPr id="69" name="Google Shape;69;p14"/>
          <p:cNvSpPr txBox="1"/>
          <p:nvPr/>
        </p:nvSpPr>
        <p:spPr>
          <a:xfrm rot="-3717570">
            <a:off x="4766837" y="1696581"/>
            <a:ext cx="948318" cy="369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Talks to</a:t>
            </a:r>
            <a:endParaRPr sz="1200"/>
          </a:p>
        </p:txBody>
      </p:sp>
      <p:sp>
        <p:nvSpPr>
          <p:cNvPr id="70" name="Google Shape;70;p14"/>
          <p:cNvSpPr/>
          <p:nvPr/>
        </p:nvSpPr>
        <p:spPr>
          <a:xfrm rot="-5400000">
            <a:off x="5711850" y="2521963"/>
            <a:ext cx="385200" cy="88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563125" y="2795413"/>
            <a:ext cx="102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Updates</a:t>
            </a:r>
            <a:endParaRPr sz="1000"/>
          </a:p>
        </p:txBody>
      </p:sp>
      <p:sp>
        <p:nvSpPr>
          <p:cNvPr id="72" name="Google Shape;72;p14"/>
          <p:cNvSpPr/>
          <p:nvPr/>
        </p:nvSpPr>
        <p:spPr>
          <a:xfrm rot="-5400000">
            <a:off x="3210275" y="2282938"/>
            <a:ext cx="385200" cy="88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 rot="5400000">
            <a:off x="3170150" y="2812463"/>
            <a:ext cx="385200" cy="88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2162175" y="3576625"/>
            <a:ext cx="48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 rot="10800000">
            <a:off x="2447800" y="3576617"/>
            <a:ext cx="13500" cy="6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617850" y="657975"/>
            <a:ext cx="3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flow overview: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947175" y="3809325"/>
            <a:ext cx="5076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View presents the current interface to the user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 sends requests to the controller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Controller asks model to update/retrieve/delete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 handles all data interaction, returns response to controller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Controller updates the view</a:t>
            </a:r>
            <a:endParaRPr sz="1200"/>
          </a:p>
        </p:txBody>
      </p:sp>
      <p:sp>
        <p:nvSpPr>
          <p:cNvPr id="78" name="Google Shape;78;p14"/>
          <p:cNvSpPr/>
          <p:nvPr/>
        </p:nvSpPr>
        <p:spPr>
          <a:xfrm rot="10800000">
            <a:off x="3845675" y="3949425"/>
            <a:ext cx="288900" cy="828000"/>
          </a:xfrm>
          <a:prstGeom prst="curvedLeftArrow">
            <a:avLst>
              <a:gd fmla="val 25000" name="adj1"/>
              <a:gd fmla="val 50000" name="adj2"/>
              <a:gd fmla="val 25026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960075" y="2556388"/>
            <a:ext cx="102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Response</a:t>
            </a:r>
            <a:endParaRPr sz="1000"/>
          </a:p>
        </p:txBody>
      </p:sp>
      <p:sp>
        <p:nvSpPr>
          <p:cNvPr id="80" name="Google Shape;80;p14"/>
          <p:cNvSpPr txBox="1"/>
          <p:nvPr/>
        </p:nvSpPr>
        <p:spPr>
          <a:xfrm>
            <a:off x="2889275" y="3085925"/>
            <a:ext cx="102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Query</a:t>
            </a:r>
            <a:endParaRPr sz="1000"/>
          </a:p>
        </p:txBody>
      </p:sp>
      <p:sp>
        <p:nvSpPr>
          <p:cNvPr id="81" name="Google Shape;81;p14"/>
          <p:cNvSpPr/>
          <p:nvPr/>
        </p:nvSpPr>
        <p:spPr>
          <a:xfrm>
            <a:off x="1382350" y="3876625"/>
            <a:ext cx="1805450" cy="9147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2072450" y="377125"/>
            <a:ext cx="4999075" cy="11555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</p:txBody>
      </p:sp>
      <p:sp>
        <p:nvSpPr>
          <p:cNvPr id="87" name="Google Shape;87;p15"/>
          <p:cNvSpPr/>
          <p:nvPr/>
        </p:nvSpPr>
        <p:spPr>
          <a:xfrm>
            <a:off x="2072463" y="1917663"/>
            <a:ext cx="4999075" cy="634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Mongoose / Sequelize / Other ORM</a:t>
            </a:r>
            <a:endParaRPr sz="2100"/>
          </a:p>
        </p:txBody>
      </p:sp>
      <p:sp>
        <p:nvSpPr>
          <p:cNvPr id="88" name="Google Shape;88;p15"/>
          <p:cNvSpPr/>
          <p:nvPr/>
        </p:nvSpPr>
        <p:spPr>
          <a:xfrm>
            <a:off x="2072425" y="3939875"/>
            <a:ext cx="1197825" cy="890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973075" y="3939875"/>
            <a:ext cx="1197825" cy="890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873725" y="3939875"/>
            <a:ext cx="1197825" cy="8906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072450" y="2928775"/>
            <a:ext cx="4999075" cy="634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Database Drivers</a:t>
            </a:r>
            <a:endParaRPr sz="2100"/>
          </a:p>
        </p:txBody>
      </p:sp>
      <p:cxnSp>
        <p:nvCxnSpPr>
          <p:cNvPr id="92" name="Google Shape;92;p15"/>
          <p:cNvCxnSpPr/>
          <p:nvPr/>
        </p:nvCxnSpPr>
        <p:spPr>
          <a:xfrm>
            <a:off x="4422425" y="1532627"/>
            <a:ext cx="69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 rot="10800000">
            <a:off x="4708050" y="1532772"/>
            <a:ext cx="1350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>
            <a:off x="4422425" y="2539602"/>
            <a:ext cx="69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 rot="10800000">
            <a:off x="4708050" y="2539747"/>
            <a:ext cx="1350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/>
          <p:nvPr/>
        </p:nvCxnSpPr>
        <p:spPr>
          <a:xfrm>
            <a:off x="2521775" y="3562777"/>
            <a:ext cx="69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2807400" y="3562922"/>
            <a:ext cx="1350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/>
          <p:nvPr/>
        </p:nvCxnSpPr>
        <p:spPr>
          <a:xfrm>
            <a:off x="4422425" y="3546577"/>
            <a:ext cx="69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/>
          <p:nvPr/>
        </p:nvCxnSpPr>
        <p:spPr>
          <a:xfrm rot="10800000">
            <a:off x="4708050" y="3546722"/>
            <a:ext cx="1350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6323075" y="3558727"/>
            <a:ext cx="69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6608700" y="3558872"/>
            <a:ext cx="1350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 txBox="1"/>
          <p:nvPr/>
        </p:nvSpPr>
        <p:spPr>
          <a:xfrm>
            <a:off x="176525" y="377125"/>
            <a:ext cx="1612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is an abstraction of the direct interface to a data source.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libraries provide this layer of abstraction and data modeling.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allows for a standard interface to a variety of data stores without cluttering the controller with the details of the implementation.</a:t>
            </a:r>
            <a:endParaRPr/>
          </a:p>
        </p:txBody>
      </p:sp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2646643" y="3141375"/>
            <a:ext cx="883332" cy="6098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EJS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038450" y="489475"/>
            <a:ext cx="1067100" cy="9708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/ App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529963" y="1841588"/>
            <a:ext cx="2084076" cy="6098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/ CSS / JS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 flipH="1">
            <a:off x="4499850" y="1460275"/>
            <a:ext cx="144300" cy="38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953085" y="3141375"/>
            <a:ext cx="1237842" cy="6098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Handlebars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614043" y="3141375"/>
            <a:ext cx="883332" cy="60982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Pug</a:t>
            </a:r>
            <a:endParaRPr/>
          </a:p>
        </p:txBody>
      </p:sp>
      <p:cxnSp>
        <p:nvCxnSpPr>
          <p:cNvPr id="113" name="Google Shape;113;p16"/>
          <p:cNvCxnSpPr>
            <a:stCxn id="107" idx="0"/>
          </p:cNvCxnSpPr>
          <p:nvPr/>
        </p:nvCxnSpPr>
        <p:spPr>
          <a:xfrm flipH="1" rot="10800000">
            <a:off x="3088309" y="2455275"/>
            <a:ext cx="843600" cy="6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>
            <a:stCxn id="111" idx="0"/>
            <a:endCxn id="109" idx="2"/>
          </p:cNvCxnSpPr>
          <p:nvPr/>
        </p:nvCxnSpPr>
        <p:spPr>
          <a:xfrm rot="10800000">
            <a:off x="4572006" y="2451375"/>
            <a:ext cx="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12" idx="0"/>
          </p:cNvCxnSpPr>
          <p:nvPr/>
        </p:nvCxnSpPr>
        <p:spPr>
          <a:xfrm rot="10800000">
            <a:off x="5143409" y="2463375"/>
            <a:ext cx="912300" cy="6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6"/>
          <p:cNvSpPr/>
          <p:nvPr/>
        </p:nvSpPr>
        <p:spPr>
          <a:xfrm>
            <a:off x="2646613" y="4060250"/>
            <a:ext cx="3850800" cy="8184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cxnSp>
        <p:nvCxnSpPr>
          <p:cNvPr id="117" name="Google Shape;117;p16"/>
          <p:cNvCxnSpPr>
            <a:endCxn id="107" idx="2"/>
          </p:cNvCxnSpPr>
          <p:nvPr/>
        </p:nvCxnSpPr>
        <p:spPr>
          <a:xfrm flipH="1" rot="10800000">
            <a:off x="3081409" y="3751197"/>
            <a:ext cx="690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116" idx="0"/>
            <a:endCxn id="111" idx="2"/>
          </p:cNvCxnSpPr>
          <p:nvPr/>
        </p:nvCxnSpPr>
        <p:spPr>
          <a:xfrm rot="10800000">
            <a:off x="4572013" y="3751100"/>
            <a:ext cx="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>
            <a:endCxn id="112" idx="2"/>
          </p:cNvCxnSpPr>
          <p:nvPr/>
        </p:nvCxnSpPr>
        <p:spPr>
          <a:xfrm rot="10800000">
            <a:off x="6055709" y="3751197"/>
            <a:ext cx="186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>
            <a:stCxn id="108" idx="3"/>
            <a:endCxn id="116" idx="3"/>
          </p:cNvCxnSpPr>
          <p:nvPr/>
        </p:nvCxnSpPr>
        <p:spPr>
          <a:xfrm>
            <a:off x="5105550" y="974875"/>
            <a:ext cx="1392000" cy="3494700"/>
          </a:xfrm>
          <a:prstGeom prst="curvedConnector3">
            <a:avLst>
              <a:gd fmla="val 1170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6"/>
          <p:cNvSpPr txBox="1"/>
          <p:nvPr/>
        </p:nvSpPr>
        <p:spPr>
          <a:xfrm>
            <a:off x="280850" y="288850"/>
            <a:ext cx="162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VIEW</a:t>
            </a:r>
            <a:endParaRPr sz="2300"/>
          </a:p>
        </p:txBody>
      </p:sp>
      <p:sp>
        <p:nvSpPr>
          <p:cNvPr id="122" name="Google Shape;122;p16"/>
          <p:cNvSpPr txBox="1"/>
          <p:nvPr/>
        </p:nvSpPr>
        <p:spPr>
          <a:xfrm>
            <a:off x="293750" y="874275"/>
            <a:ext cx="1620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view is the presentation layer shown to the client.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 it is rendered as a web page, or is the UI of a client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controller receives user input, interacts with the model, and generates the view.</a:t>
            </a:r>
            <a:endParaRPr/>
          </a:p>
        </p:txBody>
      </p:sp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2224950" y="224675"/>
            <a:ext cx="4694100" cy="6741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224950" y="4180525"/>
            <a:ext cx="4694100" cy="6741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2224950" y="1404250"/>
            <a:ext cx="4694100" cy="922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2224950" y="2752275"/>
            <a:ext cx="4694100" cy="45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2224950" y="3466400"/>
            <a:ext cx="1209600" cy="45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Handlers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967200" y="3466400"/>
            <a:ext cx="1209600" cy="45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Handlers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5709450" y="3466400"/>
            <a:ext cx="1209600" cy="457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Handlers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 flipH="1">
            <a:off x="4499850" y="818475"/>
            <a:ext cx="144300" cy="585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 flipH="1" rot="10800000">
            <a:off x="4499850" y="2326978"/>
            <a:ext cx="144300" cy="417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7"/>
          <p:cNvCxnSpPr>
            <a:endCxn id="131" idx="0"/>
          </p:cNvCxnSpPr>
          <p:nvPr/>
        </p:nvCxnSpPr>
        <p:spPr>
          <a:xfrm flipH="1">
            <a:off x="2829750" y="3217700"/>
            <a:ext cx="3639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>
            <a:stCxn id="130" idx="2"/>
            <a:endCxn id="132" idx="0"/>
          </p:cNvCxnSpPr>
          <p:nvPr/>
        </p:nvCxnSpPr>
        <p:spPr>
          <a:xfrm>
            <a:off x="4572000" y="3209775"/>
            <a:ext cx="0" cy="2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>
            <a:endCxn id="133" idx="0"/>
          </p:cNvCxnSpPr>
          <p:nvPr/>
        </p:nvCxnSpPr>
        <p:spPr>
          <a:xfrm>
            <a:off x="6042150" y="3217700"/>
            <a:ext cx="2721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2559725" y="3931850"/>
            <a:ext cx="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4268875" y="3931850"/>
            <a:ext cx="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/>
          <p:nvPr/>
        </p:nvCxnSpPr>
        <p:spPr>
          <a:xfrm rot="10800000">
            <a:off x="4990975" y="3923775"/>
            <a:ext cx="81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6034175" y="3931850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/>
          <p:nvPr/>
        </p:nvCxnSpPr>
        <p:spPr>
          <a:xfrm rot="10800000">
            <a:off x="6603900" y="3931800"/>
            <a:ext cx="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7"/>
          <p:cNvCxnSpPr>
            <a:stCxn id="127" idx="3"/>
            <a:endCxn id="145" idx="3"/>
          </p:cNvCxnSpPr>
          <p:nvPr/>
        </p:nvCxnSpPr>
        <p:spPr>
          <a:xfrm>
            <a:off x="6919050" y="561725"/>
            <a:ext cx="238200" cy="3155700"/>
          </a:xfrm>
          <a:prstGeom prst="curvedConnector3">
            <a:avLst>
              <a:gd fmla="val 1999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5" name="Google Shape;145;p17"/>
          <p:cNvSpPr/>
          <p:nvPr/>
        </p:nvSpPr>
        <p:spPr>
          <a:xfrm>
            <a:off x="2110275" y="3358100"/>
            <a:ext cx="5046900" cy="718500"/>
          </a:xfrm>
          <a:prstGeom prst="flowChartAlternateProcess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 rot="10800000">
            <a:off x="3138525" y="3929125"/>
            <a:ext cx="69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7"/>
          <p:cNvSpPr txBox="1"/>
          <p:nvPr/>
        </p:nvSpPr>
        <p:spPr>
          <a:xfrm>
            <a:off x="280850" y="288850"/>
            <a:ext cx="162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Controller</a:t>
            </a:r>
            <a:endParaRPr sz="2300"/>
          </a:p>
        </p:txBody>
      </p:sp>
      <p:sp>
        <p:nvSpPr>
          <p:cNvPr id="148" name="Google Shape;148;p17"/>
          <p:cNvSpPr txBox="1"/>
          <p:nvPr/>
        </p:nvSpPr>
        <p:spPr>
          <a:xfrm>
            <a:off x="293750" y="874275"/>
            <a:ext cx="1620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controller is the main application task.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handles user input, coordinates routing and hands tasks off to the handlers.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handlers interact with the model to manipulate data based on user and system requests.</a:t>
            </a:r>
            <a:endParaRPr/>
          </a:p>
        </p:txBody>
      </p:sp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