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7" r:id="rId2"/>
    <p:sldId id="273" r:id="rId3"/>
    <p:sldId id="258" r:id="rId4"/>
    <p:sldId id="259" r:id="rId5"/>
    <p:sldId id="260" r:id="rId6"/>
    <p:sldId id="274" r:id="rId7"/>
    <p:sldId id="275" r:id="rId8"/>
    <p:sldId id="276" r:id="rId9"/>
    <p:sldId id="262" r:id="rId10"/>
    <p:sldId id="270" r:id="rId11"/>
    <p:sldId id="261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0211" autoAdjust="0"/>
  </p:normalViewPr>
  <p:slideViewPr>
    <p:cSldViewPr snapToGrid="0">
      <p:cViewPr varScale="1">
        <p:scale>
          <a:sx n="109" d="100"/>
          <a:sy n="109" d="100"/>
        </p:scale>
        <p:origin x="14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4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DFD98-C2BA-46A7-A892-295F7905B46E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244E5-F694-48BD-91A9-566838CF8F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0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0" descr="mason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00038"/>
            <a:ext cx="1419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93"/>
          <p:cNvGrpSpPr>
            <a:grpSpLocks/>
          </p:cNvGrpSpPr>
          <p:nvPr/>
        </p:nvGrpSpPr>
        <p:grpSpPr bwMode="auto">
          <a:xfrm>
            <a:off x="1885950" y="295275"/>
            <a:ext cx="5786438" cy="476250"/>
            <a:chOff x="1188" y="186"/>
            <a:chExt cx="3645" cy="300"/>
          </a:xfrm>
        </p:grpSpPr>
        <p:sp>
          <p:nvSpPr>
            <p:cNvPr id="6" name="Rectangle 490"/>
            <p:cNvSpPr>
              <a:spLocks noChangeArrowheads="1"/>
            </p:cNvSpPr>
            <p:nvPr/>
          </p:nvSpPr>
          <p:spPr bwMode="auto">
            <a:xfrm rot="5400000">
              <a:off x="4086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" name="Rectangle 485"/>
            <p:cNvSpPr>
              <a:spLocks noChangeArrowheads="1"/>
            </p:cNvSpPr>
            <p:nvPr/>
          </p:nvSpPr>
          <p:spPr bwMode="auto">
            <a:xfrm rot="5400000">
              <a:off x="3556" y="423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486"/>
            <p:cNvSpPr>
              <a:spLocks noChangeArrowheads="1"/>
            </p:cNvSpPr>
            <p:nvPr/>
          </p:nvSpPr>
          <p:spPr bwMode="auto">
            <a:xfrm rot="5400000">
              <a:off x="3556" y="36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487"/>
            <p:cNvSpPr>
              <a:spLocks noChangeArrowheads="1"/>
            </p:cNvSpPr>
            <p:nvPr/>
          </p:nvSpPr>
          <p:spPr bwMode="auto">
            <a:xfrm rot="5400000">
              <a:off x="355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Rectangle 481"/>
            <p:cNvSpPr>
              <a:spLocks noChangeArrowheads="1"/>
            </p:cNvSpPr>
            <p:nvPr/>
          </p:nvSpPr>
          <p:spPr bwMode="auto">
            <a:xfrm rot="5400000">
              <a:off x="302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Rectangle 482"/>
            <p:cNvSpPr>
              <a:spLocks noChangeArrowheads="1"/>
            </p:cNvSpPr>
            <p:nvPr/>
          </p:nvSpPr>
          <p:spPr bwMode="auto">
            <a:xfrm rot="5400000">
              <a:off x="3024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Rectangle 483"/>
            <p:cNvSpPr>
              <a:spLocks noChangeArrowheads="1"/>
            </p:cNvSpPr>
            <p:nvPr/>
          </p:nvSpPr>
          <p:spPr bwMode="auto">
            <a:xfrm rot="5400000">
              <a:off x="3025" y="30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" name="Rectangle 484"/>
            <p:cNvSpPr>
              <a:spLocks noChangeArrowheads="1"/>
            </p:cNvSpPr>
            <p:nvPr/>
          </p:nvSpPr>
          <p:spPr bwMode="auto">
            <a:xfrm rot="5400000">
              <a:off x="3025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" name="Rectangle 480"/>
            <p:cNvSpPr>
              <a:spLocks noChangeArrowheads="1"/>
            </p:cNvSpPr>
            <p:nvPr/>
          </p:nvSpPr>
          <p:spPr bwMode="auto">
            <a:xfrm rot="5400000">
              <a:off x="272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Rectangle 475"/>
            <p:cNvSpPr>
              <a:spLocks noChangeArrowheads="1"/>
            </p:cNvSpPr>
            <p:nvPr/>
          </p:nvSpPr>
          <p:spPr bwMode="auto">
            <a:xfrm rot="5400000">
              <a:off x="2372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" name="Rectangle 476"/>
            <p:cNvSpPr>
              <a:spLocks noChangeArrowheads="1"/>
            </p:cNvSpPr>
            <p:nvPr/>
          </p:nvSpPr>
          <p:spPr bwMode="auto">
            <a:xfrm rot="5400000">
              <a:off x="237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" name="Rectangle 477"/>
            <p:cNvSpPr>
              <a:spLocks noChangeArrowheads="1"/>
            </p:cNvSpPr>
            <p:nvPr/>
          </p:nvSpPr>
          <p:spPr bwMode="auto">
            <a:xfrm rot="5400000">
              <a:off x="2372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" name="Rectangle 478"/>
            <p:cNvSpPr>
              <a:spLocks noChangeArrowheads="1"/>
            </p:cNvSpPr>
            <p:nvPr/>
          </p:nvSpPr>
          <p:spPr bwMode="auto">
            <a:xfrm rot="5400000">
              <a:off x="2372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" name="Rectangle 479"/>
            <p:cNvSpPr>
              <a:spLocks noChangeArrowheads="1"/>
            </p:cNvSpPr>
            <p:nvPr/>
          </p:nvSpPr>
          <p:spPr bwMode="auto">
            <a:xfrm rot="5400000">
              <a:off x="2372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" name="Rectangle 470"/>
            <p:cNvSpPr>
              <a:spLocks noChangeArrowheads="1"/>
            </p:cNvSpPr>
            <p:nvPr/>
          </p:nvSpPr>
          <p:spPr bwMode="auto">
            <a:xfrm rot="5400000">
              <a:off x="2140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" name="Rectangle 471"/>
            <p:cNvSpPr>
              <a:spLocks noChangeArrowheads="1"/>
            </p:cNvSpPr>
            <p:nvPr/>
          </p:nvSpPr>
          <p:spPr bwMode="auto">
            <a:xfrm rot="5400000">
              <a:off x="2137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" name="Rectangle 472"/>
            <p:cNvSpPr>
              <a:spLocks noChangeArrowheads="1"/>
            </p:cNvSpPr>
            <p:nvPr/>
          </p:nvSpPr>
          <p:spPr bwMode="auto">
            <a:xfrm rot="5400000">
              <a:off x="2140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" name="Rectangle 473"/>
            <p:cNvSpPr>
              <a:spLocks noChangeArrowheads="1"/>
            </p:cNvSpPr>
            <p:nvPr/>
          </p:nvSpPr>
          <p:spPr bwMode="auto">
            <a:xfrm rot="5400000">
              <a:off x="2138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" name="Rectangle 474"/>
            <p:cNvSpPr>
              <a:spLocks noChangeArrowheads="1"/>
            </p:cNvSpPr>
            <p:nvPr/>
          </p:nvSpPr>
          <p:spPr bwMode="auto">
            <a:xfrm rot="5400000">
              <a:off x="213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" name="Rectangle 469"/>
            <p:cNvSpPr>
              <a:spLocks noChangeArrowheads="1"/>
            </p:cNvSpPr>
            <p:nvPr/>
          </p:nvSpPr>
          <p:spPr bwMode="auto">
            <a:xfrm rot="5400000">
              <a:off x="166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" name="Rectangle 468"/>
            <p:cNvSpPr>
              <a:spLocks noChangeArrowheads="1"/>
            </p:cNvSpPr>
            <p:nvPr/>
          </p:nvSpPr>
          <p:spPr bwMode="auto">
            <a:xfrm rot="5400000">
              <a:off x="1666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" name="Rectangle 467"/>
            <p:cNvSpPr>
              <a:spLocks noChangeArrowheads="1"/>
            </p:cNvSpPr>
            <p:nvPr/>
          </p:nvSpPr>
          <p:spPr bwMode="auto">
            <a:xfrm rot="5400000">
              <a:off x="1666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Rectangle 466"/>
            <p:cNvSpPr>
              <a:spLocks noChangeArrowheads="1"/>
            </p:cNvSpPr>
            <p:nvPr/>
          </p:nvSpPr>
          <p:spPr bwMode="auto">
            <a:xfrm rot="5400000">
              <a:off x="166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" name="Rectangle 465"/>
            <p:cNvSpPr>
              <a:spLocks noChangeArrowheads="1"/>
            </p:cNvSpPr>
            <p:nvPr/>
          </p:nvSpPr>
          <p:spPr bwMode="auto">
            <a:xfrm rot="5400000">
              <a:off x="1666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" name="Rectangle 233"/>
            <p:cNvSpPr>
              <a:spLocks noChangeArrowheads="1"/>
            </p:cNvSpPr>
            <p:nvPr/>
          </p:nvSpPr>
          <p:spPr bwMode="auto">
            <a:xfrm rot="5400000">
              <a:off x="443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Rectangle 234"/>
            <p:cNvSpPr>
              <a:spLocks noChangeArrowheads="1"/>
            </p:cNvSpPr>
            <p:nvPr/>
          </p:nvSpPr>
          <p:spPr bwMode="auto">
            <a:xfrm rot="5400000">
              <a:off x="432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" name="Rectangle 235"/>
            <p:cNvSpPr>
              <a:spLocks noChangeArrowheads="1"/>
            </p:cNvSpPr>
            <p:nvPr/>
          </p:nvSpPr>
          <p:spPr bwMode="auto">
            <a:xfrm rot="5400000">
              <a:off x="4265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" name="Rectangle 236"/>
            <p:cNvSpPr>
              <a:spLocks noChangeArrowheads="1"/>
            </p:cNvSpPr>
            <p:nvPr/>
          </p:nvSpPr>
          <p:spPr bwMode="auto">
            <a:xfrm rot="5400000">
              <a:off x="3790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" name="Rectangle 237"/>
            <p:cNvSpPr>
              <a:spLocks noChangeArrowheads="1"/>
            </p:cNvSpPr>
            <p:nvPr/>
          </p:nvSpPr>
          <p:spPr bwMode="auto">
            <a:xfrm rot="5400000">
              <a:off x="4205" y="19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" name="Rectangle 238"/>
            <p:cNvSpPr>
              <a:spLocks noChangeArrowheads="1"/>
            </p:cNvSpPr>
            <p:nvPr/>
          </p:nvSpPr>
          <p:spPr bwMode="auto">
            <a:xfrm rot="5400000">
              <a:off x="4145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" name="Rectangle 239"/>
            <p:cNvSpPr>
              <a:spLocks noChangeArrowheads="1"/>
            </p:cNvSpPr>
            <p:nvPr/>
          </p:nvSpPr>
          <p:spPr bwMode="auto">
            <a:xfrm rot="5400000">
              <a:off x="385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" name="Rectangle 240"/>
            <p:cNvSpPr>
              <a:spLocks noChangeArrowheads="1"/>
            </p:cNvSpPr>
            <p:nvPr/>
          </p:nvSpPr>
          <p:spPr bwMode="auto">
            <a:xfrm rot="5400000">
              <a:off x="4031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" name="Rectangle 241"/>
            <p:cNvSpPr>
              <a:spLocks noChangeArrowheads="1"/>
            </p:cNvSpPr>
            <p:nvPr/>
          </p:nvSpPr>
          <p:spPr bwMode="auto">
            <a:xfrm rot="5400000">
              <a:off x="3791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" name="Rectangle 242"/>
            <p:cNvSpPr>
              <a:spLocks noChangeArrowheads="1"/>
            </p:cNvSpPr>
            <p:nvPr/>
          </p:nvSpPr>
          <p:spPr bwMode="auto">
            <a:xfrm rot="5400000">
              <a:off x="3730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" name="Rectangle 243"/>
            <p:cNvSpPr>
              <a:spLocks noChangeArrowheads="1"/>
            </p:cNvSpPr>
            <p:nvPr/>
          </p:nvSpPr>
          <p:spPr bwMode="auto">
            <a:xfrm rot="5400000">
              <a:off x="373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" name="Rectangle 244"/>
            <p:cNvSpPr>
              <a:spLocks noChangeArrowheads="1"/>
            </p:cNvSpPr>
            <p:nvPr/>
          </p:nvSpPr>
          <p:spPr bwMode="auto">
            <a:xfrm rot="5400000">
              <a:off x="3908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" name="Rectangle 245"/>
            <p:cNvSpPr>
              <a:spLocks noChangeArrowheads="1"/>
            </p:cNvSpPr>
            <p:nvPr/>
          </p:nvSpPr>
          <p:spPr bwMode="auto">
            <a:xfrm rot="5400000">
              <a:off x="390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" name="Rectangle 246"/>
            <p:cNvSpPr>
              <a:spLocks noChangeArrowheads="1"/>
            </p:cNvSpPr>
            <p:nvPr/>
          </p:nvSpPr>
          <p:spPr bwMode="auto">
            <a:xfrm rot="5400000">
              <a:off x="3852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" name="Rectangle 247"/>
            <p:cNvSpPr>
              <a:spLocks noChangeArrowheads="1"/>
            </p:cNvSpPr>
            <p:nvPr/>
          </p:nvSpPr>
          <p:spPr bwMode="auto">
            <a:xfrm rot="5400000">
              <a:off x="3672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" name="Rectangle 248"/>
            <p:cNvSpPr>
              <a:spLocks noChangeArrowheads="1"/>
            </p:cNvSpPr>
            <p:nvPr/>
          </p:nvSpPr>
          <p:spPr bwMode="auto">
            <a:xfrm rot="5400000">
              <a:off x="3672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" name="Rectangle 249"/>
            <p:cNvSpPr>
              <a:spLocks noChangeArrowheads="1"/>
            </p:cNvSpPr>
            <p:nvPr/>
          </p:nvSpPr>
          <p:spPr bwMode="auto">
            <a:xfrm rot="5400000">
              <a:off x="36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" name="Rectangle 250"/>
            <p:cNvSpPr>
              <a:spLocks noChangeArrowheads="1"/>
            </p:cNvSpPr>
            <p:nvPr/>
          </p:nvSpPr>
          <p:spPr bwMode="auto">
            <a:xfrm rot="5400000">
              <a:off x="361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" name="Rectangle 251"/>
            <p:cNvSpPr>
              <a:spLocks noChangeArrowheads="1"/>
            </p:cNvSpPr>
            <p:nvPr/>
          </p:nvSpPr>
          <p:spPr bwMode="auto">
            <a:xfrm rot="5400000">
              <a:off x="3614" y="189"/>
              <a:ext cx="58" cy="58"/>
            </a:xfrm>
            <a:prstGeom prst="rect">
              <a:avLst/>
            </a:prstGeom>
            <a:solidFill>
              <a:srgbClr val="E2BF2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" name="Rectangle 252"/>
            <p:cNvSpPr>
              <a:spLocks noChangeArrowheads="1"/>
            </p:cNvSpPr>
            <p:nvPr/>
          </p:nvSpPr>
          <p:spPr bwMode="auto">
            <a:xfrm rot="5400000">
              <a:off x="3496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" name="Rectangle 253"/>
            <p:cNvSpPr>
              <a:spLocks noChangeArrowheads="1"/>
            </p:cNvSpPr>
            <p:nvPr/>
          </p:nvSpPr>
          <p:spPr bwMode="auto">
            <a:xfrm rot="5400000">
              <a:off x="3495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1" name="Rectangle 254"/>
            <p:cNvSpPr>
              <a:spLocks noChangeArrowheads="1"/>
            </p:cNvSpPr>
            <p:nvPr/>
          </p:nvSpPr>
          <p:spPr bwMode="auto">
            <a:xfrm rot="5400000">
              <a:off x="3494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2" name="Rectangle 255"/>
            <p:cNvSpPr>
              <a:spLocks noChangeArrowheads="1"/>
            </p:cNvSpPr>
            <p:nvPr/>
          </p:nvSpPr>
          <p:spPr bwMode="auto">
            <a:xfrm rot="5400000">
              <a:off x="3437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3" name="Rectangle 256"/>
            <p:cNvSpPr>
              <a:spLocks noChangeArrowheads="1"/>
            </p:cNvSpPr>
            <p:nvPr/>
          </p:nvSpPr>
          <p:spPr bwMode="auto">
            <a:xfrm rot="5400000">
              <a:off x="343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4" name="Rectangle 257"/>
            <p:cNvSpPr>
              <a:spLocks noChangeArrowheads="1"/>
            </p:cNvSpPr>
            <p:nvPr/>
          </p:nvSpPr>
          <p:spPr bwMode="auto">
            <a:xfrm rot="5400000">
              <a:off x="3436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5" name="Rectangle 258"/>
            <p:cNvSpPr>
              <a:spLocks noChangeArrowheads="1"/>
            </p:cNvSpPr>
            <p:nvPr/>
          </p:nvSpPr>
          <p:spPr bwMode="auto">
            <a:xfrm rot="5400000">
              <a:off x="337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6" name="Rectangle 259"/>
            <p:cNvSpPr>
              <a:spLocks noChangeArrowheads="1"/>
            </p:cNvSpPr>
            <p:nvPr/>
          </p:nvSpPr>
          <p:spPr bwMode="auto">
            <a:xfrm rot="5400000">
              <a:off x="3375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7" name="Rectangle 260"/>
            <p:cNvSpPr>
              <a:spLocks noChangeArrowheads="1"/>
            </p:cNvSpPr>
            <p:nvPr/>
          </p:nvSpPr>
          <p:spPr bwMode="auto">
            <a:xfrm rot="5400000">
              <a:off x="337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8" name="Rectangle 261"/>
            <p:cNvSpPr>
              <a:spLocks noChangeArrowheads="1"/>
            </p:cNvSpPr>
            <p:nvPr/>
          </p:nvSpPr>
          <p:spPr bwMode="auto">
            <a:xfrm rot="5400000">
              <a:off x="3318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9" name="Rectangle 262"/>
            <p:cNvSpPr>
              <a:spLocks noChangeArrowheads="1"/>
            </p:cNvSpPr>
            <p:nvPr/>
          </p:nvSpPr>
          <p:spPr bwMode="auto">
            <a:xfrm rot="5400000">
              <a:off x="331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" name="Rectangle 263"/>
            <p:cNvSpPr>
              <a:spLocks noChangeArrowheads="1"/>
            </p:cNvSpPr>
            <p:nvPr/>
          </p:nvSpPr>
          <p:spPr bwMode="auto">
            <a:xfrm rot="5400000">
              <a:off x="332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1" name="Rectangle 264"/>
            <p:cNvSpPr>
              <a:spLocks noChangeArrowheads="1"/>
            </p:cNvSpPr>
            <p:nvPr/>
          </p:nvSpPr>
          <p:spPr bwMode="auto">
            <a:xfrm rot="5400000">
              <a:off x="3261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2" name="Rectangle 265"/>
            <p:cNvSpPr>
              <a:spLocks noChangeArrowheads="1"/>
            </p:cNvSpPr>
            <p:nvPr/>
          </p:nvSpPr>
          <p:spPr bwMode="auto">
            <a:xfrm rot="5400000">
              <a:off x="3260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3" name="Rectangle 266"/>
            <p:cNvSpPr>
              <a:spLocks noChangeArrowheads="1"/>
            </p:cNvSpPr>
            <p:nvPr/>
          </p:nvSpPr>
          <p:spPr bwMode="auto">
            <a:xfrm rot="5400000">
              <a:off x="3262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4" name="Rectangle 267"/>
            <p:cNvSpPr>
              <a:spLocks noChangeArrowheads="1"/>
            </p:cNvSpPr>
            <p:nvPr/>
          </p:nvSpPr>
          <p:spPr bwMode="auto">
            <a:xfrm rot="5400000">
              <a:off x="326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" name="Rectangle 268"/>
            <p:cNvSpPr>
              <a:spLocks noChangeArrowheads="1"/>
            </p:cNvSpPr>
            <p:nvPr/>
          </p:nvSpPr>
          <p:spPr bwMode="auto">
            <a:xfrm rot="5400000">
              <a:off x="3967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" name="Rectangle 269"/>
            <p:cNvSpPr>
              <a:spLocks noChangeArrowheads="1"/>
            </p:cNvSpPr>
            <p:nvPr/>
          </p:nvSpPr>
          <p:spPr bwMode="auto">
            <a:xfrm rot="5400000">
              <a:off x="3200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" name="Rectangle 270"/>
            <p:cNvSpPr>
              <a:spLocks noChangeArrowheads="1"/>
            </p:cNvSpPr>
            <p:nvPr/>
          </p:nvSpPr>
          <p:spPr bwMode="auto">
            <a:xfrm rot="5400000">
              <a:off x="3200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8" name="Rectangle 271"/>
            <p:cNvSpPr>
              <a:spLocks noChangeArrowheads="1"/>
            </p:cNvSpPr>
            <p:nvPr/>
          </p:nvSpPr>
          <p:spPr bwMode="auto">
            <a:xfrm rot="5400000">
              <a:off x="3199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9" name="Rectangle 272"/>
            <p:cNvSpPr>
              <a:spLocks noChangeArrowheads="1"/>
            </p:cNvSpPr>
            <p:nvPr/>
          </p:nvSpPr>
          <p:spPr bwMode="auto">
            <a:xfrm rot="5400000">
              <a:off x="3199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0" name="Rectangle 273"/>
            <p:cNvSpPr>
              <a:spLocks noChangeArrowheads="1"/>
            </p:cNvSpPr>
            <p:nvPr/>
          </p:nvSpPr>
          <p:spPr bwMode="auto">
            <a:xfrm rot="5400000">
              <a:off x="314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" name="Rectangle 274"/>
            <p:cNvSpPr>
              <a:spLocks noChangeArrowheads="1"/>
            </p:cNvSpPr>
            <p:nvPr/>
          </p:nvSpPr>
          <p:spPr bwMode="auto">
            <a:xfrm rot="5400000">
              <a:off x="3140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2" name="Rectangle 275"/>
            <p:cNvSpPr>
              <a:spLocks noChangeArrowheads="1"/>
            </p:cNvSpPr>
            <p:nvPr/>
          </p:nvSpPr>
          <p:spPr bwMode="auto">
            <a:xfrm rot="5400000">
              <a:off x="3140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3" name="Rectangle 276"/>
            <p:cNvSpPr>
              <a:spLocks noChangeArrowheads="1"/>
            </p:cNvSpPr>
            <p:nvPr/>
          </p:nvSpPr>
          <p:spPr bwMode="auto">
            <a:xfrm rot="5400000">
              <a:off x="314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4" name="Rectangle 277"/>
            <p:cNvSpPr>
              <a:spLocks noChangeArrowheads="1"/>
            </p:cNvSpPr>
            <p:nvPr/>
          </p:nvSpPr>
          <p:spPr bwMode="auto">
            <a:xfrm rot="5400000">
              <a:off x="3084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5" name="Rectangle 278"/>
            <p:cNvSpPr>
              <a:spLocks noChangeArrowheads="1"/>
            </p:cNvSpPr>
            <p:nvPr/>
          </p:nvSpPr>
          <p:spPr bwMode="auto">
            <a:xfrm rot="5400000">
              <a:off x="3086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6" name="Rectangle 279"/>
            <p:cNvSpPr>
              <a:spLocks noChangeArrowheads="1"/>
            </p:cNvSpPr>
            <p:nvPr/>
          </p:nvSpPr>
          <p:spPr bwMode="auto">
            <a:xfrm rot="5400000">
              <a:off x="308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7" name="Rectangle 280"/>
            <p:cNvSpPr>
              <a:spLocks noChangeArrowheads="1"/>
            </p:cNvSpPr>
            <p:nvPr/>
          </p:nvSpPr>
          <p:spPr bwMode="auto">
            <a:xfrm rot="5400000">
              <a:off x="308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8" name="Rectangle 281"/>
            <p:cNvSpPr>
              <a:spLocks noChangeArrowheads="1"/>
            </p:cNvSpPr>
            <p:nvPr/>
          </p:nvSpPr>
          <p:spPr bwMode="auto">
            <a:xfrm rot="5400000">
              <a:off x="2963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9" name="Rectangle 282"/>
            <p:cNvSpPr>
              <a:spLocks noChangeArrowheads="1"/>
            </p:cNvSpPr>
            <p:nvPr/>
          </p:nvSpPr>
          <p:spPr bwMode="auto">
            <a:xfrm rot="5400000">
              <a:off x="296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0" name="Rectangle 283"/>
            <p:cNvSpPr>
              <a:spLocks noChangeArrowheads="1"/>
            </p:cNvSpPr>
            <p:nvPr/>
          </p:nvSpPr>
          <p:spPr bwMode="auto">
            <a:xfrm rot="5400000">
              <a:off x="296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1" name="Rectangle 284"/>
            <p:cNvSpPr>
              <a:spLocks noChangeArrowheads="1"/>
            </p:cNvSpPr>
            <p:nvPr/>
          </p:nvSpPr>
          <p:spPr bwMode="auto">
            <a:xfrm rot="5400000">
              <a:off x="2963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" name="Rectangle 285"/>
            <p:cNvSpPr>
              <a:spLocks noChangeArrowheads="1"/>
            </p:cNvSpPr>
            <p:nvPr/>
          </p:nvSpPr>
          <p:spPr bwMode="auto">
            <a:xfrm rot="5400000">
              <a:off x="2789" y="307"/>
              <a:ext cx="293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3" name="Rectangle 286"/>
            <p:cNvSpPr>
              <a:spLocks noChangeArrowheads="1"/>
            </p:cNvSpPr>
            <p:nvPr/>
          </p:nvSpPr>
          <p:spPr bwMode="auto">
            <a:xfrm rot="5400000">
              <a:off x="219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4" name="Rectangle 287"/>
            <p:cNvSpPr>
              <a:spLocks noChangeArrowheads="1"/>
            </p:cNvSpPr>
            <p:nvPr/>
          </p:nvSpPr>
          <p:spPr bwMode="auto">
            <a:xfrm rot="5400000">
              <a:off x="266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5" name="Rectangle 288"/>
            <p:cNvSpPr>
              <a:spLocks noChangeArrowheads="1"/>
            </p:cNvSpPr>
            <p:nvPr/>
          </p:nvSpPr>
          <p:spPr bwMode="auto">
            <a:xfrm rot="5400000">
              <a:off x="261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6" name="Rectangle 289"/>
            <p:cNvSpPr>
              <a:spLocks noChangeArrowheads="1"/>
            </p:cNvSpPr>
            <p:nvPr/>
          </p:nvSpPr>
          <p:spPr bwMode="auto">
            <a:xfrm rot="5400000">
              <a:off x="2552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7" name="Rectangle 290"/>
            <p:cNvSpPr>
              <a:spLocks noChangeArrowheads="1"/>
            </p:cNvSpPr>
            <p:nvPr/>
          </p:nvSpPr>
          <p:spPr bwMode="auto">
            <a:xfrm rot="5400000">
              <a:off x="249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8" name="Rectangle 291"/>
            <p:cNvSpPr>
              <a:spLocks noChangeArrowheads="1"/>
            </p:cNvSpPr>
            <p:nvPr/>
          </p:nvSpPr>
          <p:spPr bwMode="auto">
            <a:xfrm rot="5400000">
              <a:off x="2432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9" name="Rectangle 292"/>
            <p:cNvSpPr>
              <a:spLocks noChangeArrowheads="1"/>
            </p:cNvSpPr>
            <p:nvPr/>
          </p:nvSpPr>
          <p:spPr bwMode="auto">
            <a:xfrm rot="5400000">
              <a:off x="2432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0" name="Rectangle 293"/>
            <p:cNvSpPr>
              <a:spLocks noChangeArrowheads="1"/>
            </p:cNvSpPr>
            <p:nvPr/>
          </p:nvSpPr>
          <p:spPr bwMode="auto">
            <a:xfrm rot="5400000">
              <a:off x="2317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1" name="Rectangle 294"/>
            <p:cNvSpPr>
              <a:spLocks noChangeArrowheads="1"/>
            </p:cNvSpPr>
            <p:nvPr/>
          </p:nvSpPr>
          <p:spPr bwMode="auto">
            <a:xfrm rot="5400000">
              <a:off x="2318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2" name="Rectangle 295"/>
            <p:cNvSpPr>
              <a:spLocks noChangeArrowheads="1"/>
            </p:cNvSpPr>
            <p:nvPr/>
          </p:nvSpPr>
          <p:spPr bwMode="auto">
            <a:xfrm rot="5400000">
              <a:off x="2256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3" name="Rectangle 296"/>
            <p:cNvSpPr>
              <a:spLocks noChangeArrowheads="1"/>
            </p:cNvSpPr>
            <p:nvPr/>
          </p:nvSpPr>
          <p:spPr bwMode="auto">
            <a:xfrm rot="5400000">
              <a:off x="2254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4" name="Rectangle 297"/>
            <p:cNvSpPr>
              <a:spLocks noChangeArrowheads="1"/>
            </p:cNvSpPr>
            <p:nvPr/>
          </p:nvSpPr>
          <p:spPr bwMode="auto">
            <a:xfrm rot="5400000">
              <a:off x="225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5" name="Rectangle 298"/>
            <p:cNvSpPr>
              <a:spLocks noChangeArrowheads="1"/>
            </p:cNvSpPr>
            <p:nvPr/>
          </p:nvSpPr>
          <p:spPr bwMode="auto">
            <a:xfrm rot="5400000">
              <a:off x="219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6" name="Rectangle 299"/>
            <p:cNvSpPr>
              <a:spLocks noChangeArrowheads="1"/>
            </p:cNvSpPr>
            <p:nvPr/>
          </p:nvSpPr>
          <p:spPr bwMode="auto">
            <a:xfrm rot="5400000">
              <a:off x="219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7" name="Rectangle 300"/>
            <p:cNvSpPr>
              <a:spLocks noChangeArrowheads="1"/>
            </p:cNvSpPr>
            <p:nvPr/>
          </p:nvSpPr>
          <p:spPr bwMode="auto">
            <a:xfrm rot="5400000">
              <a:off x="2553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8" name="Rectangle 301"/>
            <p:cNvSpPr>
              <a:spLocks noChangeArrowheads="1"/>
            </p:cNvSpPr>
            <p:nvPr/>
          </p:nvSpPr>
          <p:spPr bwMode="auto">
            <a:xfrm rot="5400000">
              <a:off x="2667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9" name="Rectangle 302"/>
            <p:cNvSpPr>
              <a:spLocks noChangeArrowheads="1"/>
            </p:cNvSpPr>
            <p:nvPr/>
          </p:nvSpPr>
          <p:spPr bwMode="auto">
            <a:xfrm rot="5400000">
              <a:off x="2667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0" name="Rectangle 303"/>
            <p:cNvSpPr>
              <a:spLocks noChangeArrowheads="1"/>
            </p:cNvSpPr>
            <p:nvPr/>
          </p:nvSpPr>
          <p:spPr bwMode="auto">
            <a:xfrm rot="5400000">
              <a:off x="2667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1" name="Rectangle 304"/>
            <p:cNvSpPr>
              <a:spLocks noChangeArrowheads="1"/>
            </p:cNvSpPr>
            <p:nvPr/>
          </p:nvSpPr>
          <p:spPr bwMode="auto">
            <a:xfrm rot="5400000">
              <a:off x="266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2" name="Rectangle 305"/>
            <p:cNvSpPr>
              <a:spLocks noChangeArrowheads="1"/>
            </p:cNvSpPr>
            <p:nvPr/>
          </p:nvSpPr>
          <p:spPr bwMode="auto">
            <a:xfrm rot="5400000">
              <a:off x="2610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3" name="Rectangle 306"/>
            <p:cNvSpPr>
              <a:spLocks noChangeArrowheads="1"/>
            </p:cNvSpPr>
            <p:nvPr/>
          </p:nvSpPr>
          <p:spPr bwMode="auto">
            <a:xfrm rot="5400000">
              <a:off x="2609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4" name="Rectangle 307"/>
            <p:cNvSpPr>
              <a:spLocks noChangeArrowheads="1"/>
            </p:cNvSpPr>
            <p:nvPr/>
          </p:nvSpPr>
          <p:spPr bwMode="auto">
            <a:xfrm rot="5400000">
              <a:off x="2609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5" name="Rectangle 308"/>
            <p:cNvSpPr>
              <a:spLocks noChangeArrowheads="1"/>
            </p:cNvSpPr>
            <p:nvPr/>
          </p:nvSpPr>
          <p:spPr bwMode="auto">
            <a:xfrm rot="5400000">
              <a:off x="261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6" name="Rectangle 309"/>
            <p:cNvSpPr>
              <a:spLocks noChangeArrowheads="1"/>
            </p:cNvSpPr>
            <p:nvPr/>
          </p:nvSpPr>
          <p:spPr bwMode="auto">
            <a:xfrm rot="5400000">
              <a:off x="254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7" name="Rectangle 310"/>
            <p:cNvSpPr>
              <a:spLocks noChangeArrowheads="1"/>
            </p:cNvSpPr>
            <p:nvPr/>
          </p:nvSpPr>
          <p:spPr bwMode="auto">
            <a:xfrm rot="5400000">
              <a:off x="255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8" name="Rectangle 311"/>
            <p:cNvSpPr>
              <a:spLocks noChangeArrowheads="1"/>
            </p:cNvSpPr>
            <p:nvPr/>
          </p:nvSpPr>
          <p:spPr bwMode="auto">
            <a:xfrm rot="5400000">
              <a:off x="2553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9" name="Rectangle 312"/>
            <p:cNvSpPr>
              <a:spLocks noChangeArrowheads="1"/>
            </p:cNvSpPr>
            <p:nvPr/>
          </p:nvSpPr>
          <p:spPr bwMode="auto">
            <a:xfrm rot="5400000">
              <a:off x="2491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0" name="Rectangle 313"/>
            <p:cNvSpPr>
              <a:spLocks noChangeArrowheads="1"/>
            </p:cNvSpPr>
            <p:nvPr/>
          </p:nvSpPr>
          <p:spPr bwMode="auto">
            <a:xfrm rot="5400000">
              <a:off x="2491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1" name="Rectangle 314"/>
            <p:cNvSpPr>
              <a:spLocks noChangeArrowheads="1"/>
            </p:cNvSpPr>
            <p:nvPr/>
          </p:nvSpPr>
          <p:spPr bwMode="auto">
            <a:xfrm rot="5400000">
              <a:off x="2491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2" name="Rectangle 315"/>
            <p:cNvSpPr>
              <a:spLocks noChangeArrowheads="1"/>
            </p:cNvSpPr>
            <p:nvPr/>
          </p:nvSpPr>
          <p:spPr bwMode="auto">
            <a:xfrm rot="5400000">
              <a:off x="2491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3" name="Rectangle 316"/>
            <p:cNvSpPr>
              <a:spLocks noChangeArrowheads="1"/>
            </p:cNvSpPr>
            <p:nvPr/>
          </p:nvSpPr>
          <p:spPr bwMode="auto">
            <a:xfrm rot="5400000">
              <a:off x="2432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4" name="Rectangle 317"/>
            <p:cNvSpPr>
              <a:spLocks noChangeArrowheads="1"/>
            </p:cNvSpPr>
            <p:nvPr/>
          </p:nvSpPr>
          <p:spPr bwMode="auto">
            <a:xfrm rot="5400000">
              <a:off x="2432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5" name="Rectangle 318"/>
            <p:cNvSpPr>
              <a:spLocks noChangeArrowheads="1"/>
            </p:cNvSpPr>
            <p:nvPr/>
          </p:nvSpPr>
          <p:spPr bwMode="auto">
            <a:xfrm rot="5400000">
              <a:off x="243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6" name="Rectangle 319"/>
            <p:cNvSpPr>
              <a:spLocks noChangeArrowheads="1"/>
            </p:cNvSpPr>
            <p:nvPr/>
          </p:nvSpPr>
          <p:spPr bwMode="auto">
            <a:xfrm rot="5400000">
              <a:off x="23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7" name="Rectangle 320"/>
            <p:cNvSpPr>
              <a:spLocks noChangeArrowheads="1"/>
            </p:cNvSpPr>
            <p:nvPr/>
          </p:nvSpPr>
          <p:spPr bwMode="auto">
            <a:xfrm rot="5400000">
              <a:off x="2318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8" name="Rectangle 321"/>
            <p:cNvSpPr>
              <a:spLocks noChangeArrowheads="1"/>
            </p:cNvSpPr>
            <p:nvPr/>
          </p:nvSpPr>
          <p:spPr bwMode="auto">
            <a:xfrm rot="5400000">
              <a:off x="2318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9" name="Rectangle 322"/>
            <p:cNvSpPr>
              <a:spLocks noChangeArrowheads="1"/>
            </p:cNvSpPr>
            <p:nvPr/>
          </p:nvSpPr>
          <p:spPr bwMode="auto">
            <a:xfrm rot="5400000">
              <a:off x="2255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0" name="Rectangle 323"/>
            <p:cNvSpPr>
              <a:spLocks noChangeArrowheads="1"/>
            </p:cNvSpPr>
            <p:nvPr/>
          </p:nvSpPr>
          <p:spPr bwMode="auto">
            <a:xfrm rot="5400000">
              <a:off x="2254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1" name="Rectangle 324"/>
            <p:cNvSpPr>
              <a:spLocks noChangeArrowheads="1"/>
            </p:cNvSpPr>
            <p:nvPr/>
          </p:nvSpPr>
          <p:spPr bwMode="auto">
            <a:xfrm rot="5400000">
              <a:off x="2197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2" name="Rectangle 325"/>
            <p:cNvSpPr>
              <a:spLocks noChangeArrowheads="1"/>
            </p:cNvSpPr>
            <p:nvPr/>
          </p:nvSpPr>
          <p:spPr bwMode="auto">
            <a:xfrm rot="5400000">
              <a:off x="219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" name="Rectangle 326"/>
            <p:cNvSpPr>
              <a:spLocks noChangeArrowheads="1"/>
            </p:cNvSpPr>
            <p:nvPr/>
          </p:nvSpPr>
          <p:spPr bwMode="auto">
            <a:xfrm rot="5400000">
              <a:off x="2081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4" name="Rectangle 327"/>
            <p:cNvSpPr>
              <a:spLocks noChangeArrowheads="1"/>
            </p:cNvSpPr>
            <p:nvPr/>
          </p:nvSpPr>
          <p:spPr bwMode="auto">
            <a:xfrm rot="5400000">
              <a:off x="2078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5" name="Rectangle 328"/>
            <p:cNvSpPr>
              <a:spLocks noChangeArrowheads="1"/>
            </p:cNvSpPr>
            <p:nvPr/>
          </p:nvSpPr>
          <p:spPr bwMode="auto">
            <a:xfrm rot="5400000">
              <a:off x="208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6" name="Rectangle 329"/>
            <p:cNvSpPr>
              <a:spLocks noChangeArrowheads="1"/>
            </p:cNvSpPr>
            <p:nvPr/>
          </p:nvSpPr>
          <p:spPr bwMode="auto">
            <a:xfrm rot="5400000">
              <a:off x="2020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7" name="Rectangle 330"/>
            <p:cNvSpPr>
              <a:spLocks noChangeArrowheads="1"/>
            </p:cNvSpPr>
            <p:nvPr/>
          </p:nvSpPr>
          <p:spPr bwMode="auto">
            <a:xfrm rot="5400000">
              <a:off x="202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" name="Rectangle 331"/>
            <p:cNvSpPr>
              <a:spLocks noChangeArrowheads="1"/>
            </p:cNvSpPr>
            <p:nvPr/>
          </p:nvSpPr>
          <p:spPr bwMode="auto">
            <a:xfrm rot="5400000">
              <a:off x="2019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9" name="Rectangle 332"/>
            <p:cNvSpPr>
              <a:spLocks noChangeArrowheads="1"/>
            </p:cNvSpPr>
            <p:nvPr/>
          </p:nvSpPr>
          <p:spPr bwMode="auto">
            <a:xfrm rot="5400000">
              <a:off x="196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0" name="Rectangle 333"/>
            <p:cNvSpPr>
              <a:spLocks noChangeArrowheads="1"/>
            </p:cNvSpPr>
            <p:nvPr/>
          </p:nvSpPr>
          <p:spPr bwMode="auto">
            <a:xfrm rot="5400000">
              <a:off x="1960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1" name="Rectangle 334"/>
            <p:cNvSpPr>
              <a:spLocks noChangeArrowheads="1"/>
            </p:cNvSpPr>
            <p:nvPr/>
          </p:nvSpPr>
          <p:spPr bwMode="auto">
            <a:xfrm rot="5400000">
              <a:off x="1962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2" name="Rectangle 335"/>
            <p:cNvSpPr>
              <a:spLocks noChangeArrowheads="1"/>
            </p:cNvSpPr>
            <p:nvPr/>
          </p:nvSpPr>
          <p:spPr bwMode="auto">
            <a:xfrm rot="5400000">
              <a:off x="1904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3" name="Rectangle 336"/>
            <p:cNvSpPr>
              <a:spLocks noChangeArrowheads="1"/>
            </p:cNvSpPr>
            <p:nvPr/>
          </p:nvSpPr>
          <p:spPr bwMode="auto">
            <a:xfrm rot="5400000">
              <a:off x="1901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4" name="Rectangle 337"/>
            <p:cNvSpPr>
              <a:spLocks noChangeArrowheads="1"/>
            </p:cNvSpPr>
            <p:nvPr/>
          </p:nvSpPr>
          <p:spPr bwMode="auto">
            <a:xfrm rot="5400000">
              <a:off x="1901" y="42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5" name="Rectangle 338"/>
            <p:cNvSpPr>
              <a:spLocks noChangeArrowheads="1"/>
            </p:cNvSpPr>
            <p:nvPr/>
          </p:nvSpPr>
          <p:spPr bwMode="auto">
            <a:xfrm rot="5400000">
              <a:off x="2079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6" name="Rectangle 339"/>
            <p:cNvSpPr>
              <a:spLocks noChangeArrowheads="1"/>
            </p:cNvSpPr>
            <p:nvPr/>
          </p:nvSpPr>
          <p:spPr bwMode="auto">
            <a:xfrm rot="5400000">
              <a:off x="2020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7" name="Rectangle 340"/>
            <p:cNvSpPr>
              <a:spLocks noChangeArrowheads="1"/>
            </p:cNvSpPr>
            <p:nvPr/>
          </p:nvSpPr>
          <p:spPr bwMode="auto">
            <a:xfrm rot="5400000">
              <a:off x="2082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8" name="Rectangle 341"/>
            <p:cNvSpPr>
              <a:spLocks noChangeArrowheads="1"/>
            </p:cNvSpPr>
            <p:nvPr/>
          </p:nvSpPr>
          <p:spPr bwMode="auto">
            <a:xfrm rot="5400000">
              <a:off x="1961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9" name="Rectangle 342"/>
            <p:cNvSpPr>
              <a:spLocks noChangeArrowheads="1"/>
            </p:cNvSpPr>
            <p:nvPr/>
          </p:nvSpPr>
          <p:spPr bwMode="auto">
            <a:xfrm rot="5400000">
              <a:off x="196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0" name="Rectangle 343"/>
            <p:cNvSpPr>
              <a:spLocks noChangeArrowheads="1"/>
            </p:cNvSpPr>
            <p:nvPr/>
          </p:nvSpPr>
          <p:spPr bwMode="auto">
            <a:xfrm rot="5400000">
              <a:off x="201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1" name="Rectangle 344"/>
            <p:cNvSpPr>
              <a:spLocks noChangeArrowheads="1"/>
            </p:cNvSpPr>
            <p:nvPr/>
          </p:nvSpPr>
          <p:spPr bwMode="auto">
            <a:xfrm rot="5400000">
              <a:off x="1901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2" name="Rectangle 345"/>
            <p:cNvSpPr>
              <a:spLocks noChangeArrowheads="1"/>
            </p:cNvSpPr>
            <p:nvPr/>
          </p:nvSpPr>
          <p:spPr bwMode="auto">
            <a:xfrm rot="5400000">
              <a:off x="1904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3" name="Rectangle 346"/>
            <p:cNvSpPr>
              <a:spLocks noChangeArrowheads="1"/>
            </p:cNvSpPr>
            <p:nvPr/>
          </p:nvSpPr>
          <p:spPr bwMode="auto">
            <a:xfrm rot="5400000">
              <a:off x="184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4" name="Rectangle 347"/>
            <p:cNvSpPr>
              <a:spLocks noChangeArrowheads="1"/>
            </p:cNvSpPr>
            <p:nvPr/>
          </p:nvSpPr>
          <p:spPr bwMode="auto">
            <a:xfrm rot="5400000">
              <a:off x="1841" y="36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5" name="Rectangle 348"/>
            <p:cNvSpPr>
              <a:spLocks noChangeArrowheads="1"/>
            </p:cNvSpPr>
            <p:nvPr/>
          </p:nvSpPr>
          <p:spPr bwMode="auto">
            <a:xfrm rot="5400000">
              <a:off x="1842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6" name="Rectangle 349"/>
            <p:cNvSpPr>
              <a:spLocks noChangeArrowheads="1"/>
            </p:cNvSpPr>
            <p:nvPr/>
          </p:nvSpPr>
          <p:spPr bwMode="auto">
            <a:xfrm rot="5400000">
              <a:off x="1843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7" name="Rectangle 350"/>
            <p:cNvSpPr>
              <a:spLocks noChangeArrowheads="1"/>
            </p:cNvSpPr>
            <p:nvPr/>
          </p:nvSpPr>
          <p:spPr bwMode="auto">
            <a:xfrm rot="5400000">
              <a:off x="1783" y="25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8" name="Rectangle 351"/>
            <p:cNvSpPr>
              <a:spLocks noChangeArrowheads="1"/>
            </p:cNvSpPr>
            <p:nvPr/>
          </p:nvSpPr>
          <p:spPr bwMode="auto">
            <a:xfrm rot="5400000">
              <a:off x="1784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9" name="Rectangle 352"/>
            <p:cNvSpPr>
              <a:spLocks noChangeArrowheads="1"/>
            </p:cNvSpPr>
            <p:nvPr/>
          </p:nvSpPr>
          <p:spPr bwMode="auto">
            <a:xfrm rot="5400000">
              <a:off x="178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0" name="Rectangle 353"/>
            <p:cNvSpPr>
              <a:spLocks noChangeArrowheads="1"/>
            </p:cNvSpPr>
            <p:nvPr/>
          </p:nvSpPr>
          <p:spPr bwMode="auto">
            <a:xfrm rot="5400000">
              <a:off x="1783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1" name="Rectangle 354"/>
            <p:cNvSpPr>
              <a:spLocks noChangeArrowheads="1"/>
            </p:cNvSpPr>
            <p:nvPr/>
          </p:nvSpPr>
          <p:spPr bwMode="auto">
            <a:xfrm rot="5400000">
              <a:off x="1727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2" name="Rectangle 355"/>
            <p:cNvSpPr>
              <a:spLocks noChangeArrowheads="1"/>
            </p:cNvSpPr>
            <p:nvPr/>
          </p:nvSpPr>
          <p:spPr bwMode="auto">
            <a:xfrm rot="5400000">
              <a:off x="1727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3" name="Rectangle 356"/>
            <p:cNvSpPr>
              <a:spLocks noChangeArrowheads="1"/>
            </p:cNvSpPr>
            <p:nvPr/>
          </p:nvSpPr>
          <p:spPr bwMode="auto">
            <a:xfrm rot="5400000">
              <a:off x="172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4" name="Rectangle 357"/>
            <p:cNvSpPr>
              <a:spLocks noChangeArrowheads="1"/>
            </p:cNvSpPr>
            <p:nvPr/>
          </p:nvSpPr>
          <p:spPr bwMode="auto">
            <a:xfrm rot="5400000">
              <a:off x="1727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5" name="Rectangle 358"/>
            <p:cNvSpPr>
              <a:spLocks noChangeArrowheads="1"/>
            </p:cNvSpPr>
            <p:nvPr/>
          </p:nvSpPr>
          <p:spPr bwMode="auto">
            <a:xfrm rot="5400000">
              <a:off x="1605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6" name="Rectangle 359"/>
            <p:cNvSpPr>
              <a:spLocks noChangeArrowheads="1"/>
            </p:cNvSpPr>
            <p:nvPr/>
          </p:nvSpPr>
          <p:spPr bwMode="auto">
            <a:xfrm rot="5400000">
              <a:off x="1605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7" name="Rectangle 360"/>
            <p:cNvSpPr>
              <a:spLocks noChangeArrowheads="1"/>
            </p:cNvSpPr>
            <p:nvPr/>
          </p:nvSpPr>
          <p:spPr bwMode="auto">
            <a:xfrm rot="5400000">
              <a:off x="1604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8" name="Rectangle 361"/>
            <p:cNvSpPr>
              <a:spLocks noChangeArrowheads="1"/>
            </p:cNvSpPr>
            <p:nvPr/>
          </p:nvSpPr>
          <p:spPr bwMode="auto">
            <a:xfrm rot="5400000">
              <a:off x="160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9" name="Rectangle 362"/>
            <p:cNvSpPr>
              <a:spLocks noChangeArrowheads="1"/>
            </p:cNvSpPr>
            <p:nvPr/>
          </p:nvSpPr>
          <p:spPr bwMode="auto">
            <a:xfrm rot="5400000">
              <a:off x="1842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0" name="Rectangle 363"/>
            <p:cNvSpPr>
              <a:spLocks noChangeArrowheads="1"/>
            </p:cNvSpPr>
            <p:nvPr/>
          </p:nvSpPr>
          <p:spPr bwMode="auto">
            <a:xfrm rot="5400000">
              <a:off x="178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1" name="Rectangle 364"/>
            <p:cNvSpPr>
              <a:spLocks noChangeArrowheads="1"/>
            </p:cNvSpPr>
            <p:nvPr/>
          </p:nvSpPr>
          <p:spPr bwMode="auto">
            <a:xfrm rot="5400000">
              <a:off x="172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2" name="Rectangle 365"/>
            <p:cNvSpPr>
              <a:spLocks noChangeArrowheads="1"/>
            </p:cNvSpPr>
            <p:nvPr/>
          </p:nvSpPr>
          <p:spPr bwMode="auto">
            <a:xfrm rot="5400000">
              <a:off x="160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3" name="Rectangle 366"/>
            <p:cNvSpPr>
              <a:spLocks noChangeArrowheads="1"/>
            </p:cNvSpPr>
            <p:nvPr/>
          </p:nvSpPr>
          <p:spPr bwMode="auto">
            <a:xfrm rot="5400000">
              <a:off x="1546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4" name="Rectangle 367"/>
            <p:cNvSpPr>
              <a:spLocks noChangeArrowheads="1"/>
            </p:cNvSpPr>
            <p:nvPr/>
          </p:nvSpPr>
          <p:spPr bwMode="auto">
            <a:xfrm rot="5400000">
              <a:off x="154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5" name="Rectangle 368"/>
            <p:cNvSpPr>
              <a:spLocks noChangeArrowheads="1"/>
            </p:cNvSpPr>
            <p:nvPr/>
          </p:nvSpPr>
          <p:spPr bwMode="auto">
            <a:xfrm rot="5400000">
              <a:off x="154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6" name="Rectangle 369"/>
            <p:cNvSpPr>
              <a:spLocks noChangeArrowheads="1"/>
            </p:cNvSpPr>
            <p:nvPr/>
          </p:nvSpPr>
          <p:spPr bwMode="auto">
            <a:xfrm rot="5400000">
              <a:off x="1547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7" name="Rectangle 370"/>
            <p:cNvSpPr>
              <a:spLocks noChangeArrowheads="1"/>
            </p:cNvSpPr>
            <p:nvPr/>
          </p:nvSpPr>
          <p:spPr bwMode="auto">
            <a:xfrm rot="5400000">
              <a:off x="1484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8" name="Rectangle 371"/>
            <p:cNvSpPr>
              <a:spLocks noChangeArrowheads="1"/>
            </p:cNvSpPr>
            <p:nvPr/>
          </p:nvSpPr>
          <p:spPr bwMode="auto">
            <a:xfrm rot="5400000">
              <a:off x="1484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9" name="Rectangle 372"/>
            <p:cNvSpPr>
              <a:spLocks noChangeArrowheads="1"/>
            </p:cNvSpPr>
            <p:nvPr/>
          </p:nvSpPr>
          <p:spPr bwMode="auto">
            <a:xfrm rot="5400000">
              <a:off x="1483" y="36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0" name="Rectangle 373"/>
            <p:cNvSpPr>
              <a:spLocks noChangeArrowheads="1"/>
            </p:cNvSpPr>
            <p:nvPr/>
          </p:nvSpPr>
          <p:spPr bwMode="auto">
            <a:xfrm rot="5400000">
              <a:off x="1483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1" name="Rectangle 374"/>
            <p:cNvSpPr>
              <a:spLocks noChangeArrowheads="1"/>
            </p:cNvSpPr>
            <p:nvPr/>
          </p:nvSpPr>
          <p:spPr bwMode="auto">
            <a:xfrm rot="5400000">
              <a:off x="154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2" name="Rectangle 375"/>
            <p:cNvSpPr>
              <a:spLocks noChangeArrowheads="1"/>
            </p:cNvSpPr>
            <p:nvPr/>
          </p:nvSpPr>
          <p:spPr bwMode="auto">
            <a:xfrm rot="5400000">
              <a:off x="148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3" name="Rectangle 376"/>
            <p:cNvSpPr>
              <a:spLocks noChangeArrowheads="1"/>
            </p:cNvSpPr>
            <p:nvPr/>
          </p:nvSpPr>
          <p:spPr bwMode="auto">
            <a:xfrm rot="5400000">
              <a:off x="1426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4" name="Rectangle 377"/>
            <p:cNvSpPr>
              <a:spLocks noChangeArrowheads="1"/>
            </p:cNvSpPr>
            <p:nvPr/>
          </p:nvSpPr>
          <p:spPr bwMode="auto">
            <a:xfrm rot="5400000">
              <a:off x="1428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5" name="Rectangle 378"/>
            <p:cNvSpPr>
              <a:spLocks noChangeArrowheads="1"/>
            </p:cNvSpPr>
            <p:nvPr/>
          </p:nvSpPr>
          <p:spPr bwMode="auto">
            <a:xfrm rot="5400000">
              <a:off x="1424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6" name="Rectangle 379"/>
            <p:cNvSpPr>
              <a:spLocks noChangeArrowheads="1"/>
            </p:cNvSpPr>
            <p:nvPr/>
          </p:nvSpPr>
          <p:spPr bwMode="auto">
            <a:xfrm rot="5400000">
              <a:off x="142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7" name="Rectangle 380"/>
            <p:cNvSpPr>
              <a:spLocks noChangeArrowheads="1"/>
            </p:cNvSpPr>
            <p:nvPr/>
          </p:nvSpPr>
          <p:spPr bwMode="auto">
            <a:xfrm rot="5400000">
              <a:off x="136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8" name="Rectangle 381"/>
            <p:cNvSpPr>
              <a:spLocks noChangeArrowheads="1"/>
            </p:cNvSpPr>
            <p:nvPr/>
          </p:nvSpPr>
          <p:spPr bwMode="auto">
            <a:xfrm rot="5400000">
              <a:off x="1368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9" name="Rectangle 382"/>
            <p:cNvSpPr>
              <a:spLocks noChangeArrowheads="1"/>
            </p:cNvSpPr>
            <p:nvPr/>
          </p:nvSpPr>
          <p:spPr bwMode="auto">
            <a:xfrm rot="5400000">
              <a:off x="1368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0" name="Rectangle 383"/>
            <p:cNvSpPr>
              <a:spLocks noChangeArrowheads="1"/>
            </p:cNvSpPr>
            <p:nvPr/>
          </p:nvSpPr>
          <p:spPr bwMode="auto">
            <a:xfrm rot="5400000">
              <a:off x="1368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1" name="Rectangle 384"/>
            <p:cNvSpPr>
              <a:spLocks noChangeArrowheads="1"/>
            </p:cNvSpPr>
            <p:nvPr/>
          </p:nvSpPr>
          <p:spPr bwMode="auto">
            <a:xfrm rot="5400000">
              <a:off x="1426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2" name="Rectangle 385"/>
            <p:cNvSpPr>
              <a:spLocks noChangeArrowheads="1"/>
            </p:cNvSpPr>
            <p:nvPr/>
          </p:nvSpPr>
          <p:spPr bwMode="auto">
            <a:xfrm rot="5400000">
              <a:off x="1368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3" name="Rectangle 386"/>
            <p:cNvSpPr>
              <a:spLocks noChangeArrowheads="1"/>
            </p:cNvSpPr>
            <p:nvPr/>
          </p:nvSpPr>
          <p:spPr bwMode="auto">
            <a:xfrm rot="5400000">
              <a:off x="1191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4" name="Rectangle 387"/>
            <p:cNvSpPr>
              <a:spLocks noChangeArrowheads="1"/>
            </p:cNvSpPr>
            <p:nvPr/>
          </p:nvSpPr>
          <p:spPr bwMode="auto">
            <a:xfrm rot="5400000">
              <a:off x="260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5" name="Rectangle 388"/>
            <p:cNvSpPr>
              <a:spLocks noChangeArrowheads="1"/>
            </p:cNvSpPr>
            <p:nvPr/>
          </p:nvSpPr>
          <p:spPr bwMode="auto">
            <a:xfrm rot="5400000">
              <a:off x="2667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6" name="Rectangle 389"/>
            <p:cNvSpPr>
              <a:spLocks noChangeArrowheads="1"/>
            </p:cNvSpPr>
            <p:nvPr/>
          </p:nvSpPr>
          <p:spPr bwMode="auto">
            <a:xfrm rot="5400000">
              <a:off x="1132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7" name="Rectangle 390"/>
            <p:cNvSpPr>
              <a:spLocks noChangeArrowheads="1"/>
            </p:cNvSpPr>
            <p:nvPr/>
          </p:nvSpPr>
          <p:spPr bwMode="auto">
            <a:xfrm rot="5400000">
              <a:off x="1071" y="307"/>
              <a:ext cx="296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8" name="Line 391"/>
            <p:cNvSpPr>
              <a:spLocks noChangeShapeType="1"/>
            </p:cNvSpPr>
            <p:nvPr/>
          </p:nvSpPr>
          <p:spPr bwMode="auto">
            <a:xfrm rot="5400000">
              <a:off x="429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9" name="Line 392"/>
            <p:cNvSpPr>
              <a:spLocks noChangeShapeType="1"/>
            </p:cNvSpPr>
            <p:nvPr/>
          </p:nvSpPr>
          <p:spPr bwMode="auto">
            <a:xfrm rot="5400000">
              <a:off x="2920" y="-1303"/>
              <a:ext cx="0" cy="3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0" name="Line 393"/>
            <p:cNvSpPr>
              <a:spLocks noChangeShapeType="1"/>
            </p:cNvSpPr>
            <p:nvPr/>
          </p:nvSpPr>
          <p:spPr bwMode="auto">
            <a:xfrm rot="5400000">
              <a:off x="2947" y="-1391"/>
              <a:ext cx="0" cy="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1" name="Line 394"/>
            <p:cNvSpPr>
              <a:spLocks noChangeShapeType="1"/>
            </p:cNvSpPr>
            <p:nvPr/>
          </p:nvSpPr>
          <p:spPr bwMode="auto">
            <a:xfrm rot="5400000">
              <a:off x="3012" y="-1636"/>
              <a:ext cx="0" cy="3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2" name="Line 395"/>
            <p:cNvSpPr>
              <a:spLocks noChangeShapeType="1"/>
            </p:cNvSpPr>
            <p:nvPr/>
          </p:nvSpPr>
          <p:spPr bwMode="auto">
            <a:xfrm rot="5400000">
              <a:off x="2926" y="-1487"/>
              <a:ext cx="0" cy="3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3" name="Line 396"/>
            <p:cNvSpPr>
              <a:spLocks noChangeShapeType="1"/>
            </p:cNvSpPr>
            <p:nvPr/>
          </p:nvSpPr>
          <p:spPr bwMode="auto">
            <a:xfrm rot="5400000">
              <a:off x="2968" y="-1474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4" name="Line 397"/>
            <p:cNvSpPr>
              <a:spLocks noChangeShapeType="1"/>
            </p:cNvSpPr>
            <p:nvPr/>
          </p:nvSpPr>
          <p:spPr bwMode="auto">
            <a:xfrm rot="5400000">
              <a:off x="2855" y="-1182"/>
              <a:ext cx="0" cy="3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5" name="Line 398"/>
            <p:cNvSpPr>
              <a:spLocks noChangeShapeType="1"/>
            </p:cNvSpPr>
            <p:nvPr/>
          </p:nvSpPr>
          <p:spPr bwMode="auto">
            <a:xfrm rot="5400000">
              <a:off x="423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6" name="Line 399"/>
            <p:cNvSpPr>
              <a:spLocks noChangeShapeType="1"/>
            </p:cNvSpPr>
            <p:nvPr/>
          </p:nvSpPr>
          <p:spPr bwMode="auto">
            <a:xfrm rot="5400000">
              <a:off x="417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7" name="Line 400"/>
            <p:cNvSpPr>
              <a:spLocks noChangeShapeType="1"/>
            </p:cNvSpPr>
            <p:nvPr/>
          </p:nvSpPr>
          <p:spPr bwMode="auto">
            <a:xfrm rot="5400000">
              <a:off x="411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8" name="Line 401"/>
            <p:cNvSpPr>
              <a:spLocks noChangeShapeType="1"/>
            </p:cNvSpPr>
            <p:nvPr/>
          </p:nvSpPr>
          <p:spPr bwMode="auto">
            <a:xfrm rot="5400000">
              <a:off x="405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9" name="Line 402"/>
            <p:cNvSpPr>
              <a:spLocks noChangeShapeType="1"/>
            </p:cNvSpPr>
            <p:nvPr/>
          </p:nvSpPr>
          <p:spPr bwMode="auto">
            <a:xfrm rot="5400000">
              <a:off x="399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0" name="Line 403"/>
            <p:cNvSpPr>
              <a:spLocks noChangeShapeType="1"/>
            </p:cNvSpPr>
            <p:nvPr/>
          </p:nvSpPr>
          <p:spPr bwMode="auto">
            <a:xfrm rot="5400000">
              <a:off x="38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1" name="Line 404"/>
            <p:cNvSpPr>
              <a:spLocks noChangeShapeType="1"/>
            </p:cNvSpPr>
            <p:nvPr/>
          </p:nvSpPr>
          <p:spPr bwMode="auto">
            <a:xfrm rot="5400000">
              <a:off x="3819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2" name="Line 405"/>
            <p:cNvSpPr>
              <a:spLocks noChangeShapeType="1"/>
            </p:cNvSpPr>
            <p:nvPr/>
          </p:nvSpPr>
          <p:spPr bwMode="auto">
            <a:xfrm rot="5400000">
              <a:off x="3760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3" name="Line 406"/>
            <p:cNvSpPr>
              <a:spLocks noChangeShapeType="1"/>
            </p:cNvSpPr>
            <p:nvPr/>
          </p:nvSpPr>
          <p:spPr bwMode="auto">
            <a:xfrm rot="5400000">
              <a:off x="3701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" name="Line 407"/>
            <p:cNvSpPr>
              <a:spLocks noChangeShapeType="1"/>
            </p:cNvSpPr>
            <p:nvPr/>
          </p:nvSpPr>
          <p:spPr bwMode="auto">
            <a:xfrm rot="5400000">
              <a:off x="3642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" name="Line 408"/>
            <p:cNvSpPr>
              <a:spLocks noChangeShapeType="1"/>
            </p:cNvSpPr>
            <p:nvPr/>
          </p:nvSpPr>
          <p:spPr bwMode="auto">
            <a:xfrm rot="5400000">
              <a:off x="3583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6" name="Line 409"/>
            <p:cNvSpPr>
              <a:spLocks noChangeShapeType="1"/>
            </p:cNvSpPr>
            <p:nvPr/>
          </p:nvSpPr>
          <p:spPr bwMode="auto">
            <a:xfrm rot="5400000">
              <a:off x="35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7" name="Line 410"/>
            <p:cNvSpPr>
              <a:spLocks noChangeShapeType="1"/>
            </p:cNvSpPr>
            <p:nvPr/>
          </p:nvSpPr>
          <p:spPr bwMode="auto">
            <a:xfrm rot="5400000">
              <a:off x="3465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8" name="Line 411"/>
            <p:cNvSpPr>
              <a:spLocks noChangeShapeType="1"/>
            </p:cNvSpPr>
            <p:nvPr/>
          </p:nvSpPr>
          <p:spPr bwMode="auto">
            <a:xfrm rot="5400000">
              <a:off x="3346" y="33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9" name="Line 412"/>
            <p:cNvSpPr>
              <a:spLocks noChangeShapeType="1"/>
            </p:cNvSpPr>
            <p:nvPr/>
          </p:nvSpPr>
          <p:spPr bwMode="auto">
            <a:xfrm rot="5400000">
              <a:off x="32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0" name="Line 413"/>
            <p:cNvSpPr>
              <a:spLocks noChangeShapeType="1"/>
            </p:cNvSpPr>
            <p:nvPr/>
          </p:nvSpPr>
          <p:spPr bwMode="auto">
            <a:xfrm rot="5400000">
              <a:off x="32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1" name="Line 414"/>
            <p:cNvSpPr>
              <a:spLocks noChangeShapeType="1"/>
            </p:cNvSpPr>
            <p:nvPr/>
          </p:nvSpPr>
          <p:spPr bwMode="auto">
            <a:xfrm rot="5400000">
              <a:off x="31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2" name="Line 415"/>
            <p:cNvSpPr>
              <a:spLocks noChangeShapeType="1"/>
            </p:cNvSpPr>
            <p:nvPr/>
          </p:nvSpPr>
          <p:spPr bwMode="auto">
            <a:xfrm rot="5400000">
              <a:off x="31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3" name="Line 416"/>
            <p:cNvSpPr>
              <a:spLocks noChangeShapeType="1"/>
            </p:cNvSpPr>
            <p:nvPr/>
          </p:nvSpPr>
          <p:spPr bwMode="auto">
            <a:xfrm rot="5400000">
              <a:off x="30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4" name="Line 417"/>
            <p:cNvSpPr>
              <a:spLocks noChangeShapeType="1"/>
            </p:cNvSpPr>
            <p:nvPr/>
          </p:nvSpPr>
          <p:spPr bwMode="auto">
            <a:xfrm rot="5400000">
              <a:off x="29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5" name="Line 418"/>
            <p:cNvSpPr>
              <a:spLocks noChangeShapeType="1"/>
            </p:cNvSpPr>
            <p:nvPr/>
          </p:nvSpPr>
          <p:spPr bwMode="auto">
            <a:xfrm rot="5400000">
              <a:off x="29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6" name="Line 419"/>
            <p:cNvSpPr>
              <a:spLocks noChangeShapeType="1"/>
            </p:cNvSpPr>
            <p:nvPr/>
          </p:nvSpPr>
          <p:spPr bwMode="auto">
            <a:xfrm rot="5400000">
              <a:off x="28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7" name="Line 420"/>
            <p:cNvSpPr>
              <a:spLocks noChangeShapeType="1"/>
            </p:cNvSpPr>
            <p:nvPr/>
          </p:nvSpPr>
          <p:spPr bwMode="auto">
            <a:xfrm rot="5400000">
              <a:off x="27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8" name="Line 421"/>
            <p:cNvSpPr>
              <a:spLocks noChangeShapeType="1"/>
            </p:cNvSpPr>
            <p:nvPr/>
          </p:nvSpPr>
          <p:spPr bwMode="auto">
            <a:xfrm rot="5400000">
              <a:off x="26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9" name="Line 422"/>
            <p:cNvSpPr>
              <a:spLocks noChangeShapeType="1"/>
            </p:cNvSpPr>
            <p:nvPr/>
          </p:nvSpPr>
          <p:spPr bwMode="auto">
            <a:xfrm rot="5400000">
              <a:off x="25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0" name="Line 423"/>
            <p:cNvSpPr>
              <a:spLocks noChangeShapeType="1"/>
            </p:cNvSpPr>
            <p:nvPr/>
          </p:nvSpPr>
          <p:spPr bwMode="auto">
            <a:xfrm rot="5400000">
              <a:off x="25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1" name="Line 424"/>
            <p:cNvSpPr>
              <a:spLocks noChangeShapeType="1"/>
            </p:cNvSpPr>
            <p:nvPr/>
          </p:nvSpPr>
          <p:spPr bwMode="auto">
            <a:xfrm rot="5400000">
              <a:off x="24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2" name="Line 425"/>
            <p:cNvSpPr>
              <a:spLocks noChangeShapeType="1"/>
            </p:cNvSpPr>
            <p:nvPr/>
          </p:nvSpPr>
          <p:spPr bwMode="auto">
            <a:xfrm rot="5400000">
              <a:off x="24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3" name="Line 426"/>
            <p:cNvSpPr>
              <a:spLocks noChangeShapeType="1"/>
            </p:cNvSpPr>
            <p:nvPr/>
          </p:nvSpPr>
          <p:spPr bwMode="auto">
            <a:xfrm rot="5400000">
              <a:off x="23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4" name="Line 427"/>
            <p:cNvSpPr>
              <a:spLocks noChangeShapeType="1"/>
            </p:cNvSpPr>
            <p:nvPr/>
          </p:nvSpPr>
          <p:spPr bwMode="auto">
            <a:xfrm rot="5400000">
              <a:off x="228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5" name="Line 428"/>
            <p:cNvSpPr>
              <a:spLocks noChangeShapeType="1"/>
            </p:cNvSpPr>
            <p:nvPr/>
          </p:nvSpPr>
          <p:spPr bwMode="auto">
            <a:xfrm rot="5400000">
              <a:off x="216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6" name="Line 429"/>
            <p:cNvSpPr>
              <a:spLocks noChangeShapeType="1"/>
            </p:cNvSpPr>
            <p:nvPr/>
          </p:nvSpPr>
          <p:spPr bwMode="auto">
            <a:xfrm rot="5400000">
              <a:off x="210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7" name="Line 430"/>
            <p:cNvSpPr>
              <a:spLocks noChangeShapeType="1"/>
            </p:cNvSpPr>
            <p:nvPr/>
          </p:nvSpPr>
          <p:spPr bwMode="auto">
            <a:xfrm rot="5400000">
              <a:off x="204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8" name="Line 431"/>
            <p:cNvSpPr>
              <a:spLocks noChangeShapeType="1"/>
            </p:cNvSpPr>
            <p:nvPr/>
          </p:nvSpPr>
          <p:spPr bwMode="auto">
            <a:xfrm rot="5400000">
              <a:off x="19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9" name="Line 432"/>
            <p:cNvSpPr>
              <a:spLocks noChangeShapeType="1"/>
            </p:cNvSpPr>
            <p:nvPr/>
          </p:nvSpPr>
          <p:spPr bwMode="auto">
            <a:xfrm rot="5400000">
              <a:off x="18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0" name="Line 433"/>
            <p:cNvSpPr>
              <a:spLocks noChangeShapeType="1"/>
            </p:cNvSpPr>
            <p:nvPr/>
          </p:nvSpPr>
          <p:spPr bwMode="auto">
            <a:xfrm rot="5400000">
              <a:off x="18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1" name="Line 434"/>
            <p:cNvSpPr>
              <a:spLocks noChangeShapeType="1"/>
            </p:cNvSpPr>
            <p:nvPr/>
          </p:nvSpPr>
          <p:spPr bwMode="auto">
            <a:xfrm rot="5400000">
              <a:off x="17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2" name="Line 435"/>
            <p:cNvSpPr>
              <a:spLocks noChangeShapeType="1"/>
            </p:cNvSpPr>
            <p:nvPr/>
          </p:nvSpPr>
          <p:spPr bwMode="auto">
            <a:xfrm rot="5400000">
              <a:off x="16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3" name="Line 436"/>
            <p:cNvSpPr>
              <a:spLocks noChangeShapeType="1"/>
            </p:cNvSpPr>
            <p:nvPr/>
          </p:nvSpPr>
          <p:spPr bwMode="auto">
            <a:xfrm rot="5400000">
              <a:off x="16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4" name="Line 437"/>
            <p:cNvSpPr>
              <a:spLocks noChangeShapeType="1"/>
            </p:cNvSpPr>
            <p:nvPr/>
          </p:nvSpPr>
          <p:spPr bwMode="auto">
            <a:xfrm rot="5400000">
              <a:off x="15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5" name="Line 438"/>
            <p:cNvSpPr>
              <a:spLocks noChangeShapeType="1"/>
            </p:cNvSpPr>
            <p:nvPr/>
          </p:nvSpPr>
          <p:spPr bwMode="auto">
            <a:xfrm rot="5400000">
              <a:off x="14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6" name="Line 439"/>
            <p:cNvSpPr>
              <a:spLocks noChangeShapeType="1"/>
            </p:cNvSpPr>
            <p:nvPr/>
          </p:nvSpPr>
          <p:spPr bwMode="auto">
            <a:xfrm rot="5400000">
              <a:off x="139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7" name="Line 440"/>
            <p:cNvSpPr>
              <a:spLocks noChangeShapeType="1"/>
            </p:cNvSpPr>
            <p:nvPr/>
          </p:nvSpPr>
          <p:spPr bwMode="auto">
            <a:xfrm rot="5400000">
              <a:off x="133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8" name="Line 441"/>
            <p:cNvSpPr>
              <a:spLocks noChangeShapeType="1"/>
            </p:cNvSpPr>
            <p:nvPr/>
          </p:nvSpPr>
          <p:spPr bwMode="auto">
            <a:xfrm rot="5400000">
              <a:off x="127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9" name="Line 442"/>
            <p:cNvSpPr>
              <a:spLocks noChangeShapeType="1"/>
            </p:cNvSpPr>
            <p:nvPr/>
          </p:nvSpPr>
          <p:spPr bwMode="auto">
            <a:xfrm rot="5400000">
              <a:off x="12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0" name="Line 443"/>
            <p:cNvSpPr>
              <a:spLocks noChangeShapeType="1"/>
            </p:cNvSpPr>
            <p:nvPr/>
          </p:nvSpPr>
          <p:spPr bwMode="auto">
            <a:xfrm rot="5400000">
              <a:off x="11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1" name="Line 444"/>
            <p:cNvSpPr>
              <a:spLocks noChangeShapeType="1"/>
            </p:cNvSpPr>
            <p:nvPr/>
          </p:nvSpPr>
          <p:spPr bwMode="auto">
            <a:xfrm rot="5400000">
              <a:off x="11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2" name="Line 445"/>
            <p:cNvSpPr>
              <a:spLocks noChangeShapeType="1"/>
            </p:cNvSpPr>
            <p:nvPr/>
          </p:nvSpPr>
          <p:spPr bwMode="auto">
            <a:xfrm rot="5400000">
              <a:off x="10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3" name="Line 446"/>
            <p:cNvSpPr>
              <a:spLocks noChangeShapeType="1"/>
            </p:cNvSpPr>
            <p:nvPr/>
          </p:nvSpPr>
          <p:spPr bwMode="auto">
            <a:xfrm rot="5400000">
              <a:off x="443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4" name="Line 447"/>
            <p:cNvSpPr>
              <a:spLocks noChangeShapeType="1"/>
            </p:cNvSpPr>
            <p:nvPr/>
          </p:nvSpPr>
          <p:spPr bwMode="auto">
            <a:xfrm rot="5400000">
              <a:off x="434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5" name="Line 448"/>
            <p:cNvSpPr>
              <a:spLocks noChangeShapeType="1"/>
            </p:cNvSpPr>
            <p:nvPr/>
          </p:nvSpPr>
          <p:spPr bwMode="auto">
            <a:xfrm rot="5400000">
              <a:off x="449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" name="Line 449"/>
            <p:cNvSpPr>
              <a:spLocks noChangeShapeType="1"/>
            </p:cNvSpPr>
            <p:nvPr/>
          </p:nvSpPr>
          <p:spPr bwMode="auto">
            <a:xfrm rot="5400000">
              <a:off x="4647" y="3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" name="Line 451"/>
            <p:cNvSpPr>
              <a:spLocks noChangeShapeType="1"/>
            </p:cNvSpPr>
            <p:nvPr/>
          </p:nvSpPr>
          <p:spPr bwMode="auto">
            <a:xfrm rot="5400000">
              <a:off x="15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8" name="Line 454"/>
            <p:cNvSpPr>
              <a:spLocks noChangeShapeType="1"/>
            </p:cNvSpPr>
            <p:nvPr/>
          </p:nvSpPr>
          <p:spPr bwMode="auto">
            <a:xfrm rot="5400000">
              <a:off x="39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9" name="Line 456"/>
            <p:cNvSpPr>
              <a:spLocks noChangeShapeType="1"/>
            </p:cNvSpPr>
            <p:nvPr/>
          </p:nvSpPr>
          <p:spPr bwMode="auto">
            <a:xfrm rot="5400000">
              <a:off x="19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0" name="Line 458"/>
            <p:cNvSpPr>
              <a:spLocks noChangeShapeType="1"/>
            </p:cNvSpPr>
            <p:nvPr/>
          </p:nvSpPr>
          <p:spPr bwMode="auto">
            <a:xfrm rot="5400000">
              <a:off x="22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1" name="Line 460"/>
            <p:cNvSpPr>
              <a:spLocks noChangeShapeType="1"/>
            </p:cNvSpPr>
            <p:nvPr/>
          </p:nvSpPr>
          <p:spPr bwMode="auto">
            <a:xfrm rot="5400000">
              <a:off x="2697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2" name="Line 462"/>
            <p:cNvSpPr>
              <a:spLocks noChangeShapeType="1"/>
            </p:cNvSpPr>
            <p:nvPr/>
          </p:nvSpPr>
          <p:spPr bwMode="auto">
            <a:xfrm rot="5400000">
              <a:off x="28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3" name="Line 464"/>
            <p:cNvSpPr>
              <a:spLocks noChangeShapeType="1"/>
            </p:cNvSpPr>
            <p:nvPr/>
          </p:nvSpPr>
          <p:spPr bwMode="auto">
            <a:xfrm rot="5400000">
              <a:off x="3406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54" name="Rectangle 492"/>
          <p:cNvSpPr>
            <a:spLocks noChangeArrowheads="1"/>
          </p:cNvSpPr>
          <p:nvPr/>
        </p:nvSpPr>
        <p:spPr bwMode="auto">
          <a:xfrm>
            <a:off x="130175" y="6134100"/>
            <a:ext cx="8883650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8117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78250"/>
            <a:ext cx="6392863" cy="2279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5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D453238D-FFAD-48E7-9531-474EAE1DD48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25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2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1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C11329-0548-40AC-A363-671EB813C87A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2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D6436E-7A13-4ED1-AACA-F43727156228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0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F62EB-79DC-4271-8597-EF650D3214E0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2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D4E11-A66D-4E74-A719-9342B8DC0EFC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9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32199C-F274-4A9B-9FF1-01FD07FE5C46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9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714108-5E00-407A-AE28-B4E6E3292860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6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AA00EA-6C36-4466-AD10-D456A6482CE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5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767573-6AAE-4EB6-A8A3-ED70CC455EA7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5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4A035-408A-4A77-8F00-AD2B94A98F5A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0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98A35-31BF-479E-841C-BC04E4AA2086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10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24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8850" y="6245225"/>
            <a:ext cx="18653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fld id="{EBB5AAD1-954A-42E7-94C2-ADBCCAC51DB5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94450" y="6245225"/>
            <a:ext cx="22923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09625" y="241300"/>
            <a:ext cx="42863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 rot="5400000">
            <a:off x="434975" y="6559550"/>
            <a:ext cx="0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852488" y="1030288"/>
            <a:ext cx="7875587" cy="46037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64" name="Rectangle 440"/>
          <p:cNvSpPr>
            <a:spLocks noChangeArrowheads="1"/>
          </p:cNvSpPr>
          <p:nvPr/>
        </p:nvSpPr>
        <p:spPr bwMode="auto">
          <a:xfrm>
            <a:off x="180975" y="88900"/>
            <a:ext cx="473075" cy="667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1035" name="Group 444"/>
          <p:cNvGrpSpPr>
            <a:grpSpLocks/>
          </p:cNvGrpSpPr>
          <p:nvPr/>
        </p:nvGrpSpPr>
        <p:grpSpPr bwMode="auto">
          <a:xfrm>
            <a:off x="179388" y="133350"/>
            <a:ext cx="474662" cy="6648450"/>
            <a:chOff x="113" y="84"/>
            <a:chExt cx="299" cy="4188"/>
          </a:xfrm>
        </p:grpSpPr>
        <p:grpSp>
          <p:nvGrpSpPr>
            <p:cNvPr id="1037" name="Group 443"/>
            <p:cNvGrpSpPr>
              <a:grpSpLocks/>
            </p:cNvGrpSpPr>
            <p:nvPr/>
          </p:nvGrpSpPr>
          <p:grpSpPr bwMode="auto">
            <a:xfrm>
              <a:off x="113" y="84"/>
              <a:ext cx="299" cy="3237"/>
              <a:chOff x="113" y="84"/>
              <a:chExt cx="299" cy="3237"/>
            </a:xfrm>
          </p:grpSpPr>
          <p:sp>
            <p:nvSpPr>
              <p:cNvPr id="1162" name="Rectangle 138"/>
              <p:cNvSpPr>
                <a:spLocks noChangeArrowheads="1"/>
              </p:cNvSpPr>
              <p:nvPr/>
            </p:nvSpPr>
            <p:spPr bwMode="auto">
              <a:xfrm>
                <a:off x="115" y="4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4" name="Rectangle 140"/>
              <p:cNvSpPr>
                <a:spLocks noChangeArrowheads="1"/>
              </p:cNvSpPr>
              <p:nvPr/>
            </p:nvSpPr>
            <p:spPr bwMode="auto">
              <a:xfrm>
                <a:off x="292" y="54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5" name="Rectangle 141"/>
              <p:cNvSpPr>
                <a:spLocks noChangeArrowheads="1"/>
              </p:cNvSpPr>
              <p:nvPr/>
            </p:nvSpPr>
            <p:spPr bwMode="auto">
              <a:xfrm>
                <a:off x="231" y="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7" name="Rectangle 143"/>
              <p:cNvSpPr>
                <a:spLocks noChangeArrowheads="1"/>
              </p:cNvSpPr>
              <p:nvPr/>
            </p:nvSpPr>
            <p:spPr bwMode="auto">
              <a:xfrm>
                <a:off x="173" y="101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0" name="Rectangle 146"/>
              <p:cNvSpPr>
                <a:spLocks noChangeArrowheads="1"/>
              </p:cNvSpPr>
              <p:nvPr/>
            </p:nvSpPr>
            <p:spPr bwMode="auto">
              <a:xfrm>
                <a:off x="118" y="66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1" name="Rectangle 247"/>
              <p:cNvSpPr>
                <a:spLocks noChangeArrowheads="1"/>
              </p:cNvSpPr>
              <p:nvPr/>
            </p:nvSpPr>
            <p:spPr bwMode="auto">
              <a:xfrm>
                <a:off x="172" y="72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2" name="Rectangle 248"/>
              <p:cNvSpPr>
                <a:spLocks noChangeArrowheads="1"/>
              </p:cNvSpPr>
              <p:nvPr/>
            </p:nvSpPr>
            <p:spPr bwMode="auto">
              <a:xfrm>
                <a:off x="231" y="96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3" name="Rectangle 249"/>
              <p:cNvSpPr>
                <a:spLocks noChangeArrowheads="1"/>
              </p:cNvSpPr>
              <p:nvPr/>
            </p:nvSpPr>
            <p:spPr bwMode="auto">
              <a:xfrm>
                <a:off x="354" y="7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4" name="Rectangle 250"/>
              <p:cNvSpPr>
                <a:spLocks noChangeArrowheads="1"/>
              </p:cNvSpPr>
              <p:nvPr/>
            </p:nvSpPr>
            <p:spPr bwMode="auto">
              <a:xfrm>
                <a:off x="351" y="101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5" name="Rectangle 251"/>
              <p:cNvSpPr>
                <a:spLocks noChangeArrowheads="1"/>
              </p:cNvSpPr>
              <p:nvPr/>
            </p:nvSpPr>
            <p:spPr bwMode="auto">
              <a:xfrm>
                <a:off x="292" y="1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7" name="Rectangle 253"/>
              <p:cNvSpPr>
                <a:spLocks noChangeArrowheads="1"/>
              </p:cNvSpPr>
              <p:nvPr/>
            </p:nvSpPr>
            <p:spPr bwMode="auto">
              <a:xfrm>
                <a:off x="234" y="10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8" name="Rectangle 254"/>
              <p:cNvSpPr>
                <a:spLocks noChangeArrowheads="1"/>
              </p:cNvSpPr>
              <p:nvPr/>
            </p:nvSpPr>
            <p:spPr bwMode="auto">
              <a:xfrm>
                <a:off x="173" y="90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9" name="Rectangle 255"/>
              <p:cNvSpPr>
                <a:spLocks noChangeArrowheads="1"/>
              </p:cNvSpPr>
              <p:nvPr/>
            </p:nvSpPr>
            <p:spPr bwMode="auto">
              <a:xfrm>
                <a:off x="292" y="90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2" name="Rectangle 258"/>
              <p:cNvSpPr>
                <a:spLocks noChangeArrowheads="1"/>
              </p:cNvSpPr>
              <p:nvPr/>
            </p:nvSpPr>
            <p:spPr bwMode="auto">
              <a:xfrm>
                <a:off x="115" y="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5" name="Rectangle 261"/>
              <p:cNvSpPr>
                <a:spLocks noChangeArrowheads="1"/>
              </p:cNvSpPr>
              <p:nvPr/>
            </p:nvSpPr>
            <p:spPr bwMode="auto">
              <a:xfrm>
                <a:off x="118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6" name="Rectangle 262"/>
              <p:cNvSpPr>
                <a:spLocks noChangeArrowheads="1"/>
              </p:cNvSpPr>
              <p:nvPr/>
            </p:nvSpPr>
            <p:spPr bwMode="auto">
              <a:xfrm>
                <a:off x="354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9" name="Rectangle 265"/>
              <p:cNvSpPr>
                <a:spLocks noChangeArrowheads="1"/>
              </p:cNvSpPr>
              <p:nvPr/>
            </p:nvSpPr>
            <p:spPr bwMode="auto">
              <a:xfrm>
                <a:off x="231" y="119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0" name="Rectangle 266"/>
              <p:cNvSpPr>
                <a:spLocks noChangeArrowheads="1"/>
              </p:cNvSpPr>
              <p:nvPr/>
            </p:nvSpPr>
            <p:spPr bwMode="auto">
              <a:xfrm>
                <a:off x="296" y="119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1" name="Rectangle 267"/>
              <p:cNvSpPr>
                <a:spLocks noChangeArrowheads="1"/>
              </p:cNvSpPr>
              <p:nvPr/>
            </p:nvSpPr>
            <p:spPr bwMode="auto">
              <a:xfrm>
                <a:off x="116" y="119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2" name="Rectangle 268"/>
              <p:cNvSpPr>
                <a:spLocks noChangeArrowheads="1"/>
              </p:cNvSpPr>
              <p:nvPr/>
            </p:nvSpPr>
            <p:spPr bwMode="auto">
              <a:xfrm>
                <a:off x="173" y="125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3" name="Rectangle 269"/>
              <p:cNvSpPr>
                <a:spLocks noChangeArrowheads="1"/>
              </p:cNvSpPr>
              <p:nvPr/>
            </p:nvSpPr>
            <p:spPr bwMode="auto">
              <a:xfrm>
                <a:off x="354" y="125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4" name="Rectangle 270"/>
              <p:cNvSpPr>
                <a:spLocks noChangeArrowheads="1"/>
              </p:cNvSpPr>
              <p:nvPr/>
            </p:nvSpPr>
            <p:spPr bwMode="auto">
              <a:xfrm>
                <a:off x="232" y="125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5" name="Rectangle 271"/>
              <p:cNvSpPr>
                <a:spLocks noChangeArrowheads="1"/>
              </p:cNvSpPr>
              <p:nvPr/>
            </p:nvSpPr>
            <p:spPr bwMode="auto">
              <a:xfrm>
                <a:off x="295" y="13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6" name="Rectangle 272"/>
              <p:cNvSpPr>
                <a:spLocks noChangeArrowheads="1"/>
              </p:cNvSpPr>
              <p:nvPr/>
            </p:nvSpPr>
            <p:spPr bwMode="auto">
              <a:xfrm>
                <a:off x="118" y="131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7" name="Rectangle 273"/>
              <p:cNvSpPr>
                <a:spLocks noChangeArrowheads="1"/>
              </p:cNvSpPr>
              <p:nvPr/>
            </p:nvSpPr>
            <p:spPr bwMode="auto">
              <a:xfrm>
                <a:off x="174" y="131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1" name="Rectangle 277"/>
              <p:cNvSpPr>
                <a:spLocks noChangeArrowheads="1"/>
              </p:cNvSpPr>
              <p:nvPr/>
            </p:nvSpPr>
            <p:spPr bwMode="auto">
              <a:xfrm>
                <a:off x="350" y="137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2" name="Rectangle 278"/>
              <p:cNvSpPr>
                <a:spLocks noChangeArrowheads="1"/>
              </p:cNvSpPr>
              <p:nvPr/>
            </p:nvSpPr>
            <p:spPr bwMode="auto">
              <a:xfrm>
                <a:off x="175" y="1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3" name="Rectangle 279"/>
              <p:cNvSpPr>
                <a:spLocks noChangeArrowheads="1"/>
              </p:cNvSpPr>
              <p:nvPr/>
            </p:nvSpPr>
            <p:spPr bwMode="auto">
              <a:xfrm>
                <a:off x="232" y="137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4" name="Rectangle 280"/>
              <p:cNvSpPr>
                <a:spLocks noChangeArrowheads="1"/>
              </p:cNvSpPr>
              <p:nvPr/>
            </p:nvSpPr>
            <p:spPr bwMode="auto">
              <a:xfrm>
                <a:off x="296" y="143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5" name="Rectangle 281"/>
              <p:cNvSpPr>
                <a:spLocks noChangeArrowheads="1"/>
              </p:cNvSpPr>
              <p:nvPr/>
            </p:nvSpPr>
            <p:spPr bwMode="auto">
              <a:xfrm>
                <a:off x="351" y="143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6" name="Rectangle 282"/>
              <p:cNvSpPr>
                <a:spLocks noChangeArrowheads="1"/>
              </p:cNvSpPr>
              <p:nvPr/>
            </p:nvSpPr>
            <p:spPr bwMode="auto">
              <a:xfrm>
                <a:off x="119" y="14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7" name="Rectangle 283"/>
              <p:cNvSpPr>
                <a:spLocks noChangeArrowheads="1"/>
              </p:cNvSpPr>
              <p:nvPr/>
            </p:nvSpPr>
            <p:spPr bwMode="auto">
              <a:xfrm>
                <a:off x="173" y="148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8" name="Rectangle 284"/>
              <p:cNvSpPr>
                <a:spLocks noChangeArrowheads="1"/>
              </p:cNvSpPr>
              <p:nvPr/>
            </p:nvSpPr>
            <p:spPr bwMode="auto">
              <a:xfrm>
                <a:off x="23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9" name="Rectangle 285"/>
              <p:cNvSpPr>
                <a:spLocks noChangeArrowheads="1"/>
              </p:cNvSpPr>
              <p:nvPr/>
            </p:nvSpPr>
            <p:spPr bwMode="auto">
              <a:xfrm>
                <a:off x="296" y="148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0" name="Rectangle 286"/>
              <p:cNvSpPr>
                <a:spLocks noChangeArrowheads="1"/>
              </p:cNvSpPr>
              <p:nvPr/>
            </p:nvSpPr>
            <p:spPr bwMode="auto">
              <a:xfrm>
                <a:off x="35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62" name="Rectangle 438"/>
              <p:cNvSpPr>
                <a:spLocks noChangeArrowheads="1"/>
              </p:cNvSpPr>
              <p:nvPr/>
            </p:nvSpPr>
            <p:spPr bwMode="auto">
              <a:xfrm>
                <a:off x="232" y="84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1" name="Rectangle 287"/>
              <p:cNvSpPr>
                <a:spLocks noChangeArrowheads="1"/>
              </p:cNvSpPr>
              <p:nvPr/>
            </p:nvSpPr>
            <p:spPr bwMode="auto">
              <a:xfrm>
                <a:off x="115" y="155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2" name="Rectangle 288"/>
              <p:cNvSpPr>
                <a:spLocks noChangeArrowheads="1"/>
              </p:cNvSpPr>
              <p:nvPr/>
            </p:nvSpPr>
            <p:spPr bwMode="auto">
              <a:xfrm>
                <a:off x="173" y="155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3" name="Rectangle 289"/>
              <p:cNvSpPr>
                <a:spLocks noChangeArrowheads="1"/>
              </p:cNvSpPr>
              <p:nvPr/>
            </p:nvSpPr>
            <p:spPr bwMode="auto">
              <a:xfrm>
                <a:off x="292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4" name="Rectangle 290"/>
              <p:cNvSpPr>
                <a:spLocks noChangeArrowheads="1"/>
              </p:cNvSpPr>
              <p:nvPr/>
            </p:nvSpPr>
            <p:spPr bwMode="auto">
              <a:xfrm>
                <a:off x="354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5" name="Rectangle 291"/>
              <p:cNvSpPr>
                <a:spLocks noChangeArrowheads="1"/>
              </p:cNvSpPr>
              <p:nvPr/>
            </p:nvSpPr>
            <p:spPr bwMode="auto">
              <a:xfrm>
                <a:off x="351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6" name="Rectangle 292"/>
              <p:cNvSpPr>
                <a:spLocks noChangeArrowheads="1"/>
              </p:cNvSpPr>
              <p:nvPr/>
            </p:nvSpPr>
            <p:spPr bwMode="auto">
              <a:xfrm>
                <a:off x="233" y="16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7" name="Rectangle 293"/>
              <p:cNvSpPr>
                <a:spLocks noChangeArrowheads="1"/>
              </p:cNvSpPr>
              <p:nvPr/>
            </p:nvSpPr>
            <p:spPr bwMode="auto">
              <a:xfrm>
                <a:off x="177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8" name="Rectangle 294"/>
              <p:cNvSpPr>
                <a:spLocks noChangeArrowheads="1"/>
              </p:cNvSpPr>
              <p:nvPr/>
            </p:nvSpPr>
            <p:spPr bwMode="auto">
              <a:xfrm>
                <a:off x="119" y="1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9" name="Rectangle 295"/>
              <p:cNvSpPr>
                <a:spLocks noChangeArrowheads="1"/>
              </p:cNvSpPr>
              <p:nvPr/>
            </p:nvSpPr>
            <p:spPr bwMode="auto">
              <a:xfrm>
                <a:off x="119" y="166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0" name="Rectangle 296"/>
              <p:cNvSpPr>
                <a:spLocks noChangeArrowheads="1"/>
              </p:cNvSpPr>
              <p:nvPr/>
            </p:nvSpPr>
            <p:spPr bwMode="auto">
              <a:xfrm>
                <a:off x="232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1" name="Rectangle 297"/>
              <p:cNvSpPr>
                <a:spLocks noChangeArrowheads="1"/>
              </p:cNvSpPr>
              <p:nvPr/>
            </p:nvSpPr>
            <p:spPr bwMode="auto">
              <a:xfrm>
                <a:off x="295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2" name="Rectangle 298"/>
              <p:cNvSpPr>
                <a:spLocks noChangeArrowheads="1"/>
              </p:cNvSpPr>
              <p:nvPr/>
            </p:nvSpPr>
            <p:spPr bwMode="auto">
              <a:xfrm>
                <a:off x="350" y="166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7" name="Rectangle 303"/>
              <p:cNvSpPr>
                <a:spLocks noChangeArrowheads="1"/>
              </p:cNvSpPr>
              <p:nvPr/>
            </p:nvSpPr>
            <p:spPr bwMode="auto">
              <a:xfrm>
                <a:off x="177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8" name="Rectangle 304"/>
              <p:cNvSpPr>
                <a:spLocks noChangeArrowheads="1"/>
              </p:cNvSpPr>
              <p:nvPr/>
            </p:nvSpPr>
            <p:spPr bwMode="auto">
              <a:xfrm>
                <a:off x="232" y="172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9" name="Rectangle 305"/>
              <p:cNvSpPr>
                <a:spLocks noChangeArrowheads="1"/>
              </p:cNvSpPr>
              <p:nvPr/>
            </p:nvSpPr>
            <p:spPr bwMode="auto">
              <a:xfrm>
                <a:off x="295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0" name="Rectangle 306"/>
              <p:cNvSpPr>
                <a:spLocks noChangeArrowheads="1"/>
              </p:cNvSpPr>
              <p:nvPr/>
            </p:nvSpPr>
            <p:spPr bwMode="auto">
              <a:xfrm>
                <a:off x="350" y="172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3" name="Rectangle 259"/>
              <p:cNvSpPr>
                <a:spLocks noChangeArrowheads="1"/>
              </p:cNvSpPr>
              <p:nvPr/>
            </p:nvSpPr>
            <p:spPr bwMode="auto">
              <a:xfrm>
                <a:off x="114" y="1787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8" name="Rectangle 414"/>
              <p:cNvSpPr>
                <a:spLocks noChangeArrowheads="1"/>
              </p:cNvSpPr>
              <p:nvPr/>
            </p:nvSpPr>
            <p:spPr bwMode="auto">
              <a:xfrm>
                <a:off x="232" y="2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1" name="Rectangle 307"/>
              <p:cNvSpPr>
                <a:spLocks noChangeArrowheads="1"/>
              </p:cNvSpPr>
              <p:nvPr/>
            </p:nvSpPr>
            <p:spPr bwMode="auto">
              <a:xfrm>
                <a:off x="174" y="196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2" name="Rectangle 308"/>
              <p:cNvSpPr>
                <a:spLocks noChangeArrowheads="1"/>
              </p:cNvSpPr>
              <p:nvPr/>
            </p:nvSpPr>
            <p:spPr bwMode="auto">
              <a:xfrm>
                <a:off x="296" y="202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3" name="Rectangle 309"/>
              <p:cNvSpPr>
                <a:spLocks noChangeArrowheads="1"/>
              </p:cNvSpPr>
              <p:nvPr/>
            </p:nvSpPr>
            <p:spPr bwMode="auto">
              <a:xfrm>
                <a:off x="116" y="207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4" name="Rectangle 310"/>
              <p:cNvSpPr>
                <a:spLocks noChangeArrowheads="1"/>
              </p:cNvSpPr>
              <p:nvPr/>
            </p:nvSpPr>
            <p:spPr bwMode="auto">
              <a:xfrm>
                <a:off x="234" y="21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5" name="Rectangle 311"/>
              <p:cNvSpPr>
                <a:spLocks noChangeArrowheads="1"/>
              </p:cNvSpPr>
              <p:nvPr/>
            </p:nvSpPr>
            <p:spPr bwMode="auto">
              <a:xfrm>
                <a:off x="175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6" name="Rectangle 312"/>
              <p:cNvSpPr>
                <a:spLocks noChangeArrowheads="1"/>
              </p:cNvSpPr>
              <p:nvPr/>
            </p:nvSpPr>
            <p:spPr bwMode="auto">
              <a:xfrm>
                <a:off x="292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7" name="Rectangle 313"/>
              <p:cNvSpPr>
                <a:spLocks noChangeArrowheads="1"/>
              </p:cNvSpPr>
              <p:nvPr/>
            </p:nvSpPr>
            <p:spPr bwMode="auto">
              <a:xfrm>
                <a:off x="350" y="225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8" name="Rectangle 314"/>
              <p:cNvSpPr>
                <a:spLocks noChangeArrowheads="1"/>
              </p:cNvSpPr>
              <p:nvPr/>
            </p:nvSpPr>
            <p:spPr bwMode="auto">
              <a:xfrm>
                <a:off x="115" y="225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1" name="Rectangle 317"/>
              <p:cNvSpPr>
                <a:spLocks noChangeArrowheads="1"/>
              </p:cNvSpPr>
              <p:nvPr/>
            </p:nvSpPr>
            <p:spPr bwMode="auto">
              <a:xfrm>
                <a:off x="232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2" name="Rectangle 318"/>
              <p:cNvSpPr>
                <a:spLocks noChangeArrowheads="1"/>
              </p:cNvSpPr>
              <p:nvPr/>
            </p:nvSpPr>
            <p:spPr bwMode="auto">
              <a:xfrm>
                <a:off x="116" y="231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3" name="Rectangle 319"/>
              <p:cNvSpPr>
                <a:spLocks noChangeArrowheads="1"/>
              </p:cNvSpPr>
              <p:nvPr/>
            </p:nvSpPr>
            <p:spPr bwMode="auto">
              <a:xfrm>
                <a:off x="350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4" name="Rectangle 320"/>
              <p:cNvSpPr>
                <a:spLocks noChangeArrowheads="1"/>
              </p:cNvSpPr>
              <p:nvPr/>
            </p:nvSpPr>
            <p:spPr bwMode="auto">
              <a:xfrm>
                <a:off x="350" y="237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5" name="Rectangle 321"/>
              <p:cNvSpPr>
                <a:spLocks noChangeArrowheads="1"/>
              </p:cNvSpPr>
              <p:nvPr/>
            </p:nvSpPr>
            <p:spPr bwMode="auto">
              <a:xfrm>
                <a:off x="174" y="237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8" name="Rectangle 384"/>
              <p:cNvSpPr>
                <a:spLocks noChangeArrowheads="1"/>
              </p:cNvSpPr>
              <p:nvPr/>
            </p:nvSpPr>
            <p:spPr bwMode="auto">
              <a:xfrm>
                <a:off x="354" y="208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9" name="Rectangle 385"/>
              <p:cNvSpPr>
                <a:spLocks noChangeArrowheads="1"/>
              </p:cNvSpPr>
              <p:nvPr/>
            </p:nvSpPr>
            <p:spPr bwMode="auto">
              <a:xfrm>
                <a:off x="118" y="196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0" name="Rectangle 386"/>
              <p:cNvSpPr>
                <a:spLocks noChangeArrowheads="1"/>
              </p:cNvSpPr>
              <p:nvPr/>
            </p:nvSpPr>
            <p:spPr bwMode="auto">
              <a:xfrm>
                <a:off x="234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1" name="Rectangle 387"/>
              <p:cNvSpPr>
                <a:spLocks noChangeArrowheads="1"/>
              </p:cNvSpPr>
              <p:nvPr/>
            </p:nvSpPr>
            <p:spPr bwMode="auto">
              <a:xfrm>
                <a:off x="296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2" name="Rectangle 388"/>
              <p:cNvSpPr>
                <a:spLocks noChangeArrowheads="1"/>
              </p:cNvSpPr>
              <p:nvPr/>
            </p:nvSpPr>
            <p:spPr bwMode="auto">
              <a:xfrm>
                <a:off x="351" y="1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3" name="Rectangle 389"/>
              <p:cNvSpPr>
                <a:spLocks noChangeArrowheads="1"/>
              </p:cNvSpPr>
              <p:nvPr/>
            </p:nvSpPr>
            <p:spPr bwMode="auto">
              <a:xfrm>
                <a:off x="350" y="202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4" name="Rectangle 390"/>
              <p:cNvSpPr>
                <a:spLocks noChangeArrowheads="1"/>
              </p:cNvSpPr>
              <p:nvPr/>
            </p:nvSpPr>
            <p:spPr bwMode="auto">
              <a:xfrm>
                <a:off x="232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5" name="Rectangle 391"/>
              <p:cNvSpPr>
                <a:spLocks noChangeArrowheads="1"/>
              </p:cNvSpPr>
              <p:nvPr/>
            </p:nvSpPr>
            <p:spPr bwMode="auto">
              <a:xfrm>
                <a:off x="175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6" name="Rectangle 392"/>
              <p:cNvSpPr>
                <a:spLocks noChangeArrowheads="1"/>
              </p:cNvSpPr>
              <p:nvPr/>
            </p:nvSpPr>
            <p:spPr bwMode="auto">
              <a:xfrm>
                <a:off x="119" y="202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7" name="Rectangle 393"/>
              <p:cNvSpPr>
                <a:spLocks noChangeArrowheads="1"/>
              </p:cNvSpPr>
              <p:nvPr/>
            </p:nvSpPr>
            <p:spPr bwMode="auto">
              <a:xfrm>
                <a:off x="291" y="208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8" name="Rectangle 394"/>
              <p:cNvSpPr>
                <a:spLocks noChangeArrowheads="1"/>
              </p:cNvSpPr>
              <p:nvPr/>
            </p:nvSpPr>
            <p:spPr bwMode="auto">
              <a:xfrm>
                <a:off x="232" y="2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9" name="Rectangle 395"/>
              <p:cNvSpPr>
                <a:spLocks noChangeArrowheads="1"/>
              </p:cNvSpPr>
              <p:nvPr/>
            </p:nvSpPr>
            <p:spPr bwMode="auto">
              <a:xfrm>
                <a:off x="175" y="208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0" name="Rectangle 396"/>
              <p:cNvSpPr>
                <a:spLocks noChangeArrowheads="1"/>
              </p:cNvSpPr>
              <p:nvPr/>
            </p:nvSpPr>
            <p:spPr bwMode="auto">
              <a:xfrm>
                <a:off x="351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1" name="Rectangle 397"/>
              <p:cNvSpPr>
                <a:spLocks noChangeArrowheads="1"/>
              </p:cNvSpPr>
              <p:nvPr/>
            </p:nvSpPr>
            <p:spPr bwMode="auto">
              <a:xfrm>
                <a:off x="294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2" name="Rectangle 398"/>
              <p:cNvSpPr>
                <a:spLocks noChangeArrowheads="1"/>
              </p:cNvSpPr>
              <p:nvPr/>
            </p:nvSpPr>
            <p:spPr bwMode="auto">
              <a:xfrm>
                <a:off x="177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3" name="Rectangle 399"/>
              <p:cNvSpPr>
                <a:spLocks noChangeArrowheads="1"/>
              </p:cNvSpPr>
              <p:nvPr/>
            </p:nvSpPr>
            <p:spPr bwMode="auto">
              <a:xfrm>
                <a:off x="115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4" name="Rectangle 400"/>
              <p:cNvSpPr>
                <a:spLocks noChangeArrowheads="1"/>
              </p:cNvSpPr>
              <p:nvPr/>
            </p:nvSpPr>
            <p:spPr bwMode="auto">
              <a:xfrm>
                <a:off x="35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5" name="Rectangle 401"/>
              <p:cNvSpPr>
                <a:spLocks noChangeArrowheads="1"/>
              </p:cNvSpPr>
              <p:nvPr/>
            </p:nvSpPr>
            <p:spPr bwMode="auto">
              <a:xfrm>
                <a:off x="23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6" name="Rectangle 402"/>
              <p:cNvSpPr>
                <a:spLocks noChangeArrowheads="1"/>
              </p:cNvSpPr>
              <p:nvPr/>
            </p:nvSpPr>
            <p:spPr bwMode="auto">
              <a:xfrm>
                <a:off x="115" y="220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9" name="Rectangle 405"/>
              <p:cNvSpPr>
                <a:spLocks noChangeArrowheads="1"/>
              </p:cNvSpPr>
              <p:nvPr/>
            </p:nvSpPr>
            <p:spPr bwMode="auto">
              <a:xfrm>
                <a:off x="232" y="225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0" name="Rectangle 406"/>
              <p:cNvSpPr>
                <a:spLocks noChangeArrowheads="1"/>
              </p:cNvSpPr>
              <p:nvPr/>
            </p:nvSpPr>
            <p:spPr bwMode="auto">
              <a:xfrm>
                <a:off x="177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1" name="Rectangle 407"/>
              <p:cNvSpPr>
                <a:spLocks noChangeArrowheads="1"/>
              </p:cNvSpPr>
              <p:nvPr/>
            </p:nvSpPr>
            <p:spPr bwMode="auto">
              <a:xfrm>
                <a:off x="292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5" name="Rectangle 411"/>
              <p:cNvSpPr>
                <a:spLocks noChangeArrowheads="1"/>
              </p:cNvSpPr>
              <p:nvPr/>
            </p:nvSpPr>
            <p:spPr bwMode="auto">
              <a:xfrm>
                <a:off x="174" y="23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6" name="Rectangle 412"/>
              <p:cNvSpPr>
                <a:spLocks noChangeArrowheads="1"/>
              </p:cNvSpPr>
              <p:nvPr/>
            </p:nvSpPr>
            <p:spPr bwMode="auto">
              <a:xfrm>
                <a:off x="295" y="231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7" name="Rectangle 413"/>
              <p:cNvSpPr>
                <a:spLocks noChangeArrowheads="1"/>
              </p:cNvSpPr>
              <p:nvPr/>
            </p:nvSpPr>
            <p:spPr bwMode="auto">
              <a:xfrm>
                <a:off x="119" y="237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9" name="Rectangle 415"/>
              <p:cNvSpPr>
                <a:spLocks noChangeArrowheads="1"/>
              </p:cNvSpPr>
              <p:nvPr/>
            </p:nvSpPr>
            <p:spPr bwMode="auto">
              <a:xfrm>
                <a:off x="295" y="23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6" name="Rectangle 322"/>
              <p:cNvSpPr>
                <a:spLocks noChangeArrowheads="1"/>
              </p:cNvSpPr>
              <p:nvPr/>
            </p:nvSpPr>
            <p:spPr bwMode="auto">
              <a:xfrm>
                <a:off x="29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7" name="Rectangle 323"/>
              <p:cNvSpPr>
                <a:spLocks noChangeArrowheads="1"/>
              </p:cNvSpPr>
              <p:nvPr/>
            </p:nvSpPr>
            <p:spPr bwMode="auto">
              <a:xfrm>
                <a:off x="175" y="243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8" name="Rectangle 324"/>
              <p:cNvSpPr>
                <a:spLocks noChangeArrowheads="1"/>
              </p:cNvSpPr>
              <p:nvPr/>
            </p:nvSpPr>
            <p:spPr bwMode="auto">
              <a:xfrm>
                <a:off x="11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2" name="Rectangle 328"/>
              <p:cNvSpPr>
                <a:spLocks noChangeArrowheads="1"/>
              </p:cNvSpPr>
              <p:nvPr/>
            </p:nvSpPr>
            <p:spPr bwMode="auto">
              <a:xfrm>
                <a:off x="23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3" name="Rectangle 329"/>
              <p:cNvSpPr>
                <a:spLocks noChangeArrowheads="1"/>
              </p:cNvSpPr>
              <p:nvPr/>
            </p:nvSpPr>
            <p:spPr bwMode="auto">
              <a:xfrm>
                <a:off x="29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4" name="Rectangle 330"/>
              <p:cNvSpPr>
                <a:spLocks noChangeArrowheads="1"/>
              </p:cNvSpPr>
              <p:nvPr/>
            </p:nvSpPr>
            <p:spPr bwMode="auto">
              <a:xfrm>
                <a:off x="174" y="24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5" name="Rectangle 331"/>
              <p:cNvSpPr>
                <a:spLocks noChangeArrowheads="1"/>
              </p:cNvSpPr>
              <p:nvPr/>
            </p:nvSpPr>
            <p:spPr bwMode="auto">
              <a:xfrm>
                <a:off x="115" y="255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6" name="Rectangle 332"/>
              <p:cNvSpPr>
                <a:spLocks noChangeArrowheads="1"/>
              </p:cNvSpPr>
              <p:nvPr/>
            </p:nvSpPr>
            <p:spPr bwMode="auto">
              <a:xfrm>
                <a:off x="173" y="255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7" name="Rectangle 333"/>
              <p:cNvSpPr>
                <a:spLocks noChangeArrowheads="1"/>
              </p:cNvSpPr>
              <p:nvPr/>
            </p:nvSpPr>
            <p:spPr bwMode="auto">
              <a:xfrm>
                <a:off x="350" y="255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8" name="Rectangle 334"/>
              <p:cNvSpPr>
                <a:spLocks noChangeArrowheads="1"/>
              </p:cNvSpPr>
              <p:nvPr/>
            </p:nvSpPr>
            <p:spPr bwMode="auto">
              <a:xfrm>
                <a:off x="295" y="261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9" name="Rectangle 335"/>
              <p:cNvSpPr>
                <a:spLocks noChangeArrowheads="1"/>
              </p:cNvSpPr>
              <p:nvPr/>
            </p:nvSpPr>
            <p:spPr bwMode="auto">
              <a:xfrm>
                <a:off x="116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60" name="Rectangle 336"/>
              <p:cNvSpPr>
                <a:spLocks noChangeArrowheads="1"/>
              </p:cNvSpPr>
              <p:nvPr/>
            </p:nvSpPr>
            <p:spPr bwMode="auto">
              <a:xfrm>
                <a:off x="352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3" name="Rectangle 409"/>
              <p:cNvSpPr>
                <a:spLocks noChangeArrowheads="1"/>
              </p:cNvSpPr>
              <p:nvPr/>
            </p:nvSpPr>
            <p:spPr bwMode="auto">
              <a:xfrm>
                <a:off x="352" y="243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4" name="Rectangle 410"/>
              <p:cNvSpPr>
                <a:spLocks noChangeArrowheads="1"/>
              </p:cNvSpPr>
              <p:nvPr/>
            </p:nvSpPr>
            <p:spPr bwMode="auto">
              <a:xfrm>
                <a:off x="354" y="24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1" name="Rectangle 417"/>
              <p:cNvSpPr>
                <a:spLocks noChangeArrowheads="1"/>
              </p:cNvSpPr>
              <p:nvPr/>
            </p:nvSpPr>
            <p:spPr bwMode="auto">
              <a:xfrm>
                <a:off x="232" y="24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3" name="Rectangle 419"/>
              <p:cNvSpPr>
                <a:spLocks noChangeArrowheads="1"/>
              </p:cNvSpPr>
              <p:nvPr/>
            </p:nvSpPr>
            <p:spPr bwMode="auto">
              <a:xfrm>
                <a:off x="296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4" name="Rectangle 420"/>
              <p:cNvSpPr>
                <a:spLocks noChangeArrowheads="1"/>
              </p:cNvSpPr>
              <p:nvPr/>
            </p:nvSpPr>
            <p:spPr bwMode="auto">
              <a:xfrm>
                <a:off x="232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5" name="Rectangle 421"/>
              <p:cNvSpPr>
                <a:spLocks noChangeArrowheads="1"/>
              </p:cNvSpPr>
              <p:nvPr/>
            </p:nvSpPr>
            <p:spPr bwMode="auto">
              <a:xfrm>
                <a:off x="118" y="249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6" name="Rectangle 422"/>
              <p:cNvSpPr>
                <a:spLocks noChangeArrowheads="1"/>
              </p:cNvSpPr>
              <p:nvPr/>
            </p:nvSpPr>
            <p:spPr bwMode="auto">
              <a:xfrm>
                <a:off x="23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7" name="Rectangle 423"/>
              <p:cNvSpPr>
                <a:spLocks noChangeArrowheads="1"/>
              </p:cNvSpPr>
              <p:nvPr/>
            </p:nvSpPr>
            <p:spPr bwMode="auto">
              <a:xfrm>
                <a:off x="17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68" name="Rectangle 344"/>
              <p:cNvSpPr>
                <a:spLocks noChangeArrowheads="1"/>
              </p:cNvSpPr>
              <p:nvPr/>
            </p:nvSpPr>
            <p:spPr bwMode="auto">
              <a:xfrm>
                <a:off x="234" y="267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69" name="Rectangle 345"/>
              <p:cNvSpPr>
                <a:spLocks noChangeArrowheads="1"/>
              </p:cNvSpPr>
              <p:nvPr/>
            </p:nvSpPr>
            <p:spPr bwMode="auto">
              <a:xfrm>
                <a:off x="293" y="267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0" name="Rectangle 346"/>
              <p:cNvSpPr>
                <a:spLocks noChangeArrowheads="1"/>
              </p:cNvSpPr>
              <p:nvPr/>
            </p:nvSpPr>
            <p:spPr bwMode="auto">
              <a:xfrm>
                <a:off x="354" y="26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1" name="Rectangle 347"/>
              <p:cNvSpPr>
                <a:spLocks noChangeArrowheads="1"/>
              </p:cNvSpPr>
              <p:nvPr/>
            </p:nvSpPr>
            <p:spPr bwMode="auto">
              <a:xfrm>
                <a:off x="118" y="26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" name="Rectangle 348"/>
              <p:cNvSpPr>
                <a:spLocks noChangeArrowheads="1"/>
              </p:cNvSpPr>
              <p:nvPr/>
            </p:nvSpPr>
            <p:spPr bwMode="auto">
              <a:xfrm>
                <a:off x="177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3" name="Rectangle 349"/>
              <p:cNvSpPr>
                <a:spLocks noChangeArrowheads="1"/>
              </p:cNvSpPr>
              <p:nvPr/>
            </p:nvSpPr>
            <p:spPr bwMode="auto">
              <a:xfrm>
                <a:off x="233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4" name="Rectangle 350"/>
              <p:cNvSpPr>
                <a:spLocks noChangeArrowheads="1"/>
              </p:cNvSpPr>
              <p:nvPr/>
            </p:nvSpPr>
            <p:spPr bwMode="auto">
              <a:xfrm>
                <a:off x="292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5" name="Rectangle 351"/>
              <p:cNvSpPr>
                <a:spLocks noChangeArrowheads="1"/>
              </p:cNvSpPr>
              <p:nvPr/>
            </p:nvSpPr>
            <p:spPr bwMode="auto">
              <a:xfrm>
                <a:off x="351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6" name="Rectangle 352"/>
              <p:cNvSpPr>
                <a:spLocks noChangeArrowheads="1"/>
              </p:cNvSpPr>
              <p:nvPr/>
            </p:nvSpPr>
            <p:spPr bwMode="auto">
              <a:xfrm>
                <a:off x="119" y="27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7" name="Rectangle 353"/>
              <p:cNvSpPr>
                <a:spLocks noChangeArrowheads="1"/>
              </p:cNvSpPr>
              <p:nvPr/>
            </p:nvSpPr>
            <p:spPr bwMode="auto">
              <a:xfrm>
                <a:off x="233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8" name="Rectangle 354"/>
              <p:cNvSpPr>
                <a:spLocks noChangeArrowheads="1"/>
              </p:cNvSpPr>
              <p:nvPr/>
            </p:nvSpPr>
            <p:spPr bwMode="auto">
              <a:xfrm>
                <a:off x="292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9" name="Rectangle 355"/>
              <p:cNvSpPr>
                <a:spLocks noChangeArrowheads="1"/>
              </p:cNvSpPr>
              <p:nvPr/>
            </p:nvSpPr>
            <p:spPr bwMode="auto">
              <a:xfrm>
                <a:off x="351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88" name="Rectangle 364"/>
              <p:cNvSpPr>
                <a:spLocks noChangeArrowheads="1"/>
              </p:cNvSpPr>
              <p:nvPr/>
            </p:nvSpPr>
            <p:spPr bwMode="auto">
              <a:xfrm>
                <a:off x="119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89" name="Rectangle 365"/>
              <p:cNvSpPr>
                <a:spLocks noChangeArrowheads="1"/>
              </p:cNvSpPr>
              <p:nvPr/>
            </p:nvSpPr>
            <p:spPr bwMode="auto">
              <a:xfrm>
                <a:off x="175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0" name="Rectangle 366"/>
              <p:cNvSpPr>
                <a:spLocks noChangeArrowheads="1"/>
              </p:cNvSpPr>
              <p:nvPr/>
            </p:nvSpPr>
            <p:spPr bwMode="auto">
              <a:xfrm>
                <a:off x="234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1" name="Rectangle 367"/>
              <p:cNvSpPr>
                <a:spLocks noChangeArrowheads="1"/>
              </p:cNvSpPr>
              <p:nvPr/>
            </p:nvSpPr>
            <p:spPr bwMode="auto">
              <a:xfrm>
                <a:off x="292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1" name="Rectangle 427"/>
              <p:cNvSpPr>
                <a:spLocks noChangeArrowheads="1"/>
              </p:cNvSpPr>
              <p:nvPr/>
            </p:nvSpPr>
            <p:spPr bwMode="auto">
              <a:xfrm>
                <a:off x="174" y="267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2" name="Rectangle 428"/>
              <p:cNvSpPr>
                <a:spLocks noChangeArrowheads="1"/>
              </p:cNvSpPr>
              <p:nvPr/>
            </p:nvSpPr>
            <p:spPr bwMode="auto">
              <a:xfrm>
                <a:off x="115" y="27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3" name="Rectangle 429"/>
              <p:cNvSpPr>
                <a:spLocks noChangeArrowheads="1"/>
              </p:cNvSpPr>
              <p:nvPr/>
            </p:nvSpPr>
            <p:spPr bwMode="auto">
              <a:xfrm>
                <a:off x="175" y="27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6" name="Rectangle 432"/>
              <p:cNvSpPr>
                <a:spLocks noChangeArrowheads="1"/>
              </p:cNvSpPr>
              <p:nvPr/>
            </p:nvSpPr>
            <p:spPr bwMode="auto">
              <a:xfrm>
                <a:off x="350" y="284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2" name="Rectangle 368"/>
              <p:cNvSpPr>
                <a:spLocks noChangeArrowheads="1"/>
              </p:cNvSpPr>
              <p:nvPr/>
            </p:nvSpPr>
            <p:spPr bwMode="auto">
              <a:xfrm>
                <a:off x="354" y="290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3" name="Rectangle 369"/>
              <p:cNvSpPr>
                <a:spLocks noChangeArrowheads="1"/>
              </p:cNvSpPr>
              <p:nvPr/>
            </p:nvSpPr>
            <p:spPr bwMode="auto">
              <a:xfrm>
                <a:off x="233" y="290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4" name="Rectangle 370"/>
              <p:cNvSpPr>
                <a:spLocks noChangeArrowheads="1"/>
              </p:cNvSpPr>
              <p:nvPr/>
            </p:nvSpPr>
            <p:spPr bwMode="auto">
              <a:xfrm>
                <a:off x="292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5" name="Rectangle 371"/>
              <p:cNvSpPr>
                <a:spLocks noChangeArrowheads="1"/>
              </p:cNvSpPr>
              <p:nvPr/>
            </p:nvSpPr>
            <p:spPr bwMode="auto">
              <a:xfrm>
                <a:off x="115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6" name="Rectangle 372"/>
              <p:cNvSpPr>
                <a:spLocks noChangeArrowheads="1"/>
              </p:cNvSpPr>
              <p:nvPr/>
            </p:nvSpPr>
            <p:spPr bwMode="auto">
              <a:xfrm>
                <a:off x="173" y="296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7" name="Rectangle 373"/>
              <p:cNvSpPr>
                <a:spLocks noChangeArrowheads="1"/>
              </p:cNvSpPr>
              <p:nvPr/>
            </p:nvSpPr>
            <p:spPr bwMode="auto">
              <a:xfrm>
                <a:off x="119" y="29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8" name="Rectangle 374"/>
              <p:cNvSpPr>
                <a:spLocks noChangeArrowheads="1"/>
              </p:cNvSpPr>
              <p:nvPr/>
            </p:nvSpPr>
            <p:spPr bwMode="auto">
              <a:xfrm>
                <a:off x="291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9" name="Rectangle 375"/>
              <p:cNvSpPr>
                <a:spLocks noChangeArrowheads="1"/>
              </p:cNvSpPr>
              <p:nvPr/>
            </p:nvSpPr>
            <p:spPr bwMode="auto">
              <a:xfrm>
                <a:off x="354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7" name="Rectangle 433"/>
              <p:cNvSpPr>
                <a:spLocks noChangeArrowheads="1"/>
              </p:cNvSpPr>
              <p:nvPr/>
            </p:nvSpPr>
            <p:spPr bwMode="auto">
              <a:xfrm>
                <a:off x="175" y="290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8" name="Rectangle 434"/>
              <p:cNvSpPr>
                <a:spLocks noChangeArrowheads="1"/>
              </p:cNvSpPr>
              <p:nvPr/>
            </p:nvSpPr>
            <p:spPr bwMode="auto">
              <a:xfrm>
                <a:off x="233" y="29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0" name="Rectangle 376"/>
              <p:cNvSpPr>
                <a:spLocks noChangeArrowheads="1"/>
              </p:cNvSpPr>
              <p:nvPr/>
            </p:nvSpPr>
            <p:spPr bwMode="auto">
              <a:xfrm>
                <a:off x="118" y="302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1" name="Rectangle 377"/>
              <p:cNvSpPr>
                <a:spLocks noChangeArrowheads="1"/>
              </p:cNvSpPr>
              <p:nvPr/>
            </p:nvSpPr>
            <p:spPr bwMode="auto">
              <a:xfrm>
                <a:off x="234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2" name="Rectangle 378"/>
              <p:cNvSpPr>
                <a:spLocks noChangeArrowheads="1"/>
              </p:cNvSpPr>
              <p:nvPr/>
            </p:nvSpPr>
            <p:spPr bwMode="auto">
              <a:xfrm>
                <a:off x="296" y="30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3" name="Rectangle 379"/>
              <p:cNvSpPr>
                <a:spLocks noChangeArrowheads="1"/>
              </p:cNvSpPr>
              <p:nvPr/>
            </p:nvSpPr>
            <p:spPr bwMode="auto">
              <a:xfrm>
                <a:off x="350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4" name="Rectangle 380"/>
              <p:cNvSpPr>
                <a:spLocks noChangeArrowheads="1"/>
              </p:cNvSpPr>
              <p:nvPr/>
            </p:nvSpPr>
            <p:spPr bwMode="auto">
              <a:xfrm>
                <a:off x="233" y="308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5" name="Rectangle 381"/>
              <p:cNvSpPr>
                <a:spLocks noChangeArrowheads="1"/>
              </p:cNvSpPr>
              <p:nvPr/>
            </p:nvSpPr>
            <p:spPr bwMode="auto">
              <a:xfrm>
                <a:off x="119" y="308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6" name="Rectangle 382"/>
              <p:cNvSpPr>
                <a:spLocks noChangeArrowheads="1"/>
              </p:cNvSpPr>
              <p:nvPr/>
            </p:nvSpPr>
            <p:spPr bwMode="auto">
              <a:xfrm>
                <a:off x="35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7" name="Rectangle 383"/>
              <p:cNvSpPr>
                <a:spLocks noChangeArrowheads="1"/>
              </p:cNvSpPr>
              <p:nvPr/>
            </p:nvSpPr>
            <p:spPr bwMode="auto">
              <a:xfrm>
                <a:off x="17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9" name="Rectangle 435"/>
              <p:cNvSpPr>
                <a:spLocks noChangeArrowheads="1"/>
              </p:cNvSpPr>
              <p:nvPr/>
            </p:nvSpPr>
            <p:spPr bwMode="auto">
              <a:xfrm>
                <a:off x="174" y="30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60" name="Rectangle 436"/>
              <p:cNvSpPr>
                <a:spLocks noChangeArrowheads="1"/>
              </p:cNvSpPr>
              <p:nvPr/>
            </p:nvSpPr>
            <p:spPr bwMode="auto">
              <a:xfrm>
                <a:off x="291" y="30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4" name="Rectangle 260"/>
              <p:cNvSpPr>
                <a:spLocks noChangeArrowheads="1"/>
              </p:cNvSpPr>
              <p:nvPr/>
            </p:nvSpPr>
            <p:spPr bwMode="auto">
              <a:xfrm>
                <a:off x="117" y="3145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0" name="Rectangle 246"/>
              <p:cNvSpPr>
                <a:spLocks noChangeArrowheads="1"/>
              </p:cNvSpPr>
              <p:nvPr/>
            </p:nvSpPr>
            <p:spPr bwMode="auto">
              <a:xfrm>
                <a:off x="113" y="1902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9" name="Rectangle 245"/>
              <p:cNvSpPr>
                <a:spLocks noChangeArrowheads="1"/>
              </p:cNvSpPr>
              <p:nvPr/>
            </p:nvSpPr>
            <p:spPr bwMode="auto">
              <a:xfrm>
                <a:off x="117" y="1845"/>
                <a:ext cx="295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8" name="Rectangle 244"/>
              <p:cNvSpPr>
                <a:spLocks noChangeArrowheads="1"/>
              </p:cNvSpPr>
              <p:nvPr/>
            </p:nvSpPr>
            <p:spPr bwMode="auto">
              <a:xfrm>
                <a:off x="117" y="3204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7" name="Rectangle 243"/>
              <p:cNvSpPr>
                <a:spLocks noChangeArrowheads="1"/>
              </p:cNvSpPr>
              <p:nvPr/>
            </p:nvSpPr>
            <p:spPr bwMode="auto">
              <a:xfrm>
                <a:off x="114" y="3262"/>
                <a:ext cx="296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2" name="Line 148"/>
              <p:cNvSpPr>
                <a:spLocks noChangeShapeType="1"/>
              </p:cNvSpPr>
              <p:nvPr/>
            </p:nvSpPr>
            <p:spPr bwMode="auto">
              <a:xfrm>
                <a:off x="113" y="48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8" name="Line 144"/>
              <p:cNvSpPr>
                <a:spLocks noChangeShapeType="1"/>
              </p:cNvSpPr>
              <p:nvPr/>
            </p:nvSpPr>
            <p:spPr bwMode="auto">
              <a:xfrm>
                <a:off x="350" y="293"/>
                <a:ext cx="0" cy="30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6" name="Line 142"/>
              <p:cNvSpPr>
                <a:spLocks noChangeShapeType="1"/>
              </p:cNvSpPr>
              <p:nvPr/>
            </p:nvSpPr>
            <p:spPr bwMode="auto">
              <a:xfrm>
                <a:off x="291" y="203"/>
                <a:ext cx="0" cy="3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0" name="Line 136"/>
              <p:cNvSpPr>
                <a:spLocks noChangeShapeType="1"/>
              </p:cNvSpPr>
              <p:nvPr/>
            </p:nvSpPr>
            <p:spPr bwMode="auto">
              <a:xfrm>
                <a:off x="114" y="84"/>
                <a:ext cx="0" cy="3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1" name="Line 137"/>
              <p:cNvSpPr>
                <a:spLocks noChangeShapeType="1"/>
              </p:cNvSpPr>
              <p:nvPr/>
            </p:nvSpPr>
            <p:spPr bwMode="auto">
              <a:xfrm>
                <a:off x="173" y="267"/>
                <a:ext cx="0" cy="30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3" name="Line 139"/>
              <p:cNvSpPr>
                <a:spLocks noChangeShapeType="1"/>
              </p:cNvSpPr>
              <p:nvPr/>
            </p:nvSpPr>
            <p:spPr bwMode="auto">
              <a:xfrm>
                <a:off x="232" y="154"/>
                <a:ext cx="0" cy="3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9" name="Line 145"/>
              <p:cNvSpPr>
                <a:spLocks noChangeShapeType="1"/>
              </p:cNvSpPr>
              <p:nvPr/>
            </p:nvSpPr>
            <p:spPr bwMode="auto">
              <a:xfrm>
                <a:off x="409" y="388"/>
                <a:ext cx="0" cy="29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3" name="Line 149"/>
              <p:cNvSpPr>
                <a:spLocks noChangeShapeType="1"/>
              </p:cNvSpPr>
              <p:nvPr/>
            </p:nvSpPr>
            <p:spPr bwMode="auto">
              <a:xfrm>
                <a:off x="113" y="54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5" name="Line 151"/>
              <p:cNvSpPr>
                <a:spLocks noChangeShapeType="1"/>
              </p:cNvSpPr>
              <p:nvPr/>
            </p:nvSpPr>
            <p:spPr bwMode="auto">
              <a:xfrm>
                <a:off x="113" y="60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7" name="Line 153"/>
              <p:cNvSpPr>
                <a:spLocks noChangeShapeType="1"/>
              </p:cNvSpPr>
              <p:nvPr/>
            </p:nvSpPr>
            <p:spPr bwMode="auto">
              <a:xfrm>
                <a:off x="113" y="66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8" name="Line 154"/>
              <p:cNvSpPr>
                <a:spLocks noChangeShapeType="1"/>
              </p:cNvSpPr>
              <p:nvPr/>
            </p:nvSpPr>
            <p:spPr bwMode="auto">
              <a:xfrm>
                <a:off x="113" y="72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0" name="Line 156"/>
              <p:cNvSpPr>
                <a:spLocks noChangeShapeType="1"/>
              </p:cNvSpPr>
              <p:nvPr/>
            </p:nvSpPr>
            <p:spPr bwMode="auto">
              <a:xfrm>
                <a:off x="113" y="78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1" name="Line 157"/>
              <p:cNvSpPr>
                <a:spLocks noChangeShapeType="1"/>
              </p:cNvSpPr>
              <p:nvPr/>
            </p:nvSpPr>
            <p:spPr bwMode="auto">
              <a:xfrm>
                <a:off x="113" y="84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2" name="Line 158"/>
              <p:cNvSpPr>
                <a:spLocks noChangeShapeType="1"/>
              </p:cNvSpPr>
              <p:nvPr/>
            </p:nvSpPr>
            <p:spPr bwMode="auto">
              <a:xfrm>
                <a:off x="113" y="90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3" name="Line 159"/>
              <p:cNvSpPr>
                <a:spLocks noChangeShapeType="1"/>
              </p:cNvSpPr>
              <p:nvPr/>
            </p:nvSpPr>
            <p:spPr bwMode="auto">
              <a:xfrm>
                <a:off x="113" y="95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5" name="Line 161"/>
              <p:cNvSpPr>
                <a:spLocks noChangeShapeType="1"/>
              </p:cNvSpPr>
              <p:nvPr/>
            </p:nvSpPr>
            <p:spPr bwMode="auto">
              <a:xfrm>
                <a:off x="113" y="101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6" name="Line 162"/>
              <p:cNvSpPr>
                <a:spLocks noChangeShapeType="1"/>
              </p:cNvSpPr>
              <p:nvPr/>
            </p:nvSpPr>
            <p:spPr bwMode="auto">
              <a:xfrm>
                <a:off x="113" y="107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7" name="Line 163"/>
              <p:cNvSpPr>
                <a:spLocks noChangeShapeType="1"/>
              </p:cNvSpPr>
              <p:nvPr/>
            </p:nvSpPr>
            <p:spPr bwMode="auto">
              <a:xfrm>
                <a:off x="113" y="113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8" name="Line 164"/>
              <p:cNvSpPr>
                <a:spLocks noChangeShapeType="1"/>
              </p:cNvSpPr>
              <p:nvPr/>
            </p:nvSpPr>
            <p:spPr bwMode="auto">
              <a:xfrm>
                <a:off x="113" y="119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0" name="Line 166"/>
              <p:cNvSpPr>
                <a:spLocks noChangeShapeType="1"/>
              </p:cNvSpPr>
              <p:nvPr/>
            </p:nvSpPr>
            <p:spPr bwMode="auto">
              <a:xfrm>
                <a:off x="113" y="125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1" name="Line 167"/>
              <p:cNvSpPr>
                <a:spLocks noChangeShapeType="1"/>
              </p:cNvSpPr>
              <p:nvPr/>
            </p:nvSpPr>
            <p:spPr bwMode="auto">
              <a:xfrm>
                <a:off x="113" y="131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2" name="Line 168"/>
              <p:cNvSpPr>
                <a:spLocks noChangeShapeType="1"/>
              </p:cNvSpPr>
              <p:nvPr/>
            </p:nvSpPr>
            <p:spPr bwMode="auto">
              <a:xfrm>
                <a:off x="113" y="137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3" name="Line 169"/>
              <p:cNvSpPr>
                <a:spLocks noChangeShapeType="1"/>
              </p:cNvSpPr>
              <p:nvPr/>
            </p:nvSpPr>
            <p:spPr bwMode="auto">
              <a:xfrm>
                <a:off x="113" y="143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5" name="Line 171"/>
              <p:cNvSpPr>
                <a:spLocks noChangeShapeType="1"/>
              </p:cNvSpPr>
              <p:nvPr/>
            </p:nvSpPr>
            <p:spPr bwMode="auto">
              <a:xfrm>
                <a:off x="113" y="149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6" name="Line 172"/>
              <p:cNvSpPr>
                <a:spLocks noChangeShapeType="1"/>
              </p:cNvSpPr>
              <p:nvPr/>
            </p:nvSpPr>
            <p:spPr bwMode="auto">
              <a:xfrm>
                <a:off x="113" y="154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7" name="Line 173"/>
              <p:cNvSpPr>
                <a:spLocks noChangeShapeType="1"/>
              </p:cNvSpPr>
              <p:nvPr/>
            </p:nvSpPr>
            <p:spPr bwMode="auto">
              <a:xfrm>
                <a:off x="113" y="160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8" name="Line 174"/>
              <p:cNvSpPr>
                <a:spLocks noChangeShapeType="1"/>
              </p:cNvSpPr>
              <p:nvPr/>
            </p:nvSpPr>
            <p:spPr bwMode="auto">
              <a:xfrm>
                <a:off x="113" y="166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0" name="Line 176"/>
              <p:cNvSpPr>
                <a:spLocks noChangeShapeType="1"/>
              </p:cNvSpPr>
              <p:nvPr/>
            </p:nvSpPr>
            <p:spPr bwMode="auto">
              <a:xfrm>
                <a:off x="113" y="172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1" name="Line 177"/>
              <p:cNvSpPr>
                <a:spLocks noChangeShapeType="1"/>
              </p:cNvSpPr>
              <p:nvPr/>
            </p:nvSpPr>
            <p:spPr bwMode="auto">
              <a:xfrm>
                <a:off x="113" y="178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2" name="Line 178"/>
              <p:cNvSpPr>
                <a:spLocks noChangeShapeType="1"/>
              </p:cNvSpPr>
              <p:nvPr/>
            </p:nvSpPr>
            <p:spPr bwMode="auto">
              <a:xfrm>
                <a:off x="113" y="184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3" name="Line 179"/>
              <p:cNvSpPr>
                <a:spLocks noChangeShapeType="1"/>
              </p:cNvSpPr>
              <p:nvPr/>
            </p:nvSpPr>
            <p:spPr bwMode="auto">
              <a:xfrm>
                <a:off x="113" y="190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/>
            </p:nvSpPr>
            <p:spPr bwMode="auto">
              <a:xfrm>
                <a:off x="113" y="196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6" name="Line 182"/>
              <p:cNvSpPr>
                <a:spLocks noChangeShapeType="1"/>
              </p:cNvSpPr>
              <p:nvPr/>
            </p:nvSpPr>
            <p:spPr bwMode="auto">
              <a:xfrm>
                <a:off x="113" y="202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7" name="Line 183"/>
              <p:cNvSpPr>
                <a:spLocks noChangeShapeType="1"/>
              </p:cNvSpPr>
              <p:nvPr/>
            </p:nvSpPr>
            <p:spPr bwMode="auto">
              <a:xfrm>
                <a:off x="113" y="208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/>
            </p:nvSpPr>
            <p:spPr bwMode="auto">
              <a:xfrm>
                <a:off x="113" y="213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0" name="Line 196"/>
              <p:cNvSpPr>
                <a:spLocks noChangeShapeType="1"/>
              </p:cNvSpPr>
              <p:nvPr/>
            </p:nvSpPr>
            <p:spPr bwMode="auto">
              <a:xfrm>
                <a:off x="113" y="219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1" name="Line 197"/>
              <p:cNvSpPr>
                <a:spLocks noChangeShapeType="1"/>
              </p:cNvSpPr>
              <p:nvPr/>
            </p:nvSpPr>
            <p:spPr bwMode="auto">
              <a:xfrm>
                <a:off x="113" y="225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/>
            </p:nvSpPr>
            <p:spPr bwMode="auto">
              <a:xfrm>
                <a:off x="113" y="231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/>
            </p:nvSpPr>
            <p:spPr bwMode="auto">
              <a:xfrm>
                <a:off x="113" y="237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4" name="Line 200"/>
              <p:cNvSpPr>
                <a:spLocks noChangeShapeType="1"/>
              </p:cNvSpPr>
              <p:nvPr/>
            </p:nvSpPr>
            <p:spPr bwMode="auto">
              <a:xfrm>
                <a:off x="113" y="243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5" name="Line 201"/>
              <p:cNvSpPr>
                <a:spLocks noChangeShapeType="1"/>
              </p:cNvSpPr>
              <p:nvPr/>
            </p:nvSpPr>
            <p:spPr bwMode="auto">
              <a:xfrm>
                <a:off x="113" y="249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6" name="Line 202"/>
              <p:cNvSpPr>
                <a:spLocks noChangeShapeType="1"/>
              </p:cNvSpPr>
              <p:nvPr/>
            </p:nvSpPr>
            <p:spPr bwMode="auto">
              <a:xfrm>
                <a:off x="113" y="255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7" name="Line 203"/>
              <p:cNvSpPr>
                <a:spLocks noChangeShapeType="1"/>
              </p:cNvSpPr>
              <p:nvPr/>
            </p:nvSpPr>
            <p:spPr bwMode="auto">
              <a:xfrm>
                <a:off x="113" y="261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9" name="Line 205"/>
              <p:cNvSpPr>
                <a:spLocks noChangeShapeType="1"/>
              </p:cNvSpPr>
              <p:nvPr/>
            </p:nvSpPr>
            <p:spPr bwMode="auto">
              <a:xfrm>
                <a:off x="113" y="267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0" name="Line 206"/>
              <p:cNvSpPr>
                <a:spLocks noChangeShapeType="1"/>
              </p:cNvSpPr>
              <p:nvPr/>
            </p:nvSpPr>
            <p:spPr bwMode="auto">
              <a:xfrm>
                <a:off x="113" y="272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1" name="Line 207"/>
              <p:cNvSpPr>
                <a:spLocks noChangeShapeType="1"/>
              </p:cNvSpPr>
              <p:nvPr/>
            </p:nvSpPr>
            <p:spPr bwMode="auto">
              <a:xfrm>
                <a:off x="113" y="278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2" name="Line 208"/>
              <p:cNvSpPr>
                <a:spLocks noChangeShapeType="1"/>
              </p:cNvSpPr>
              <p:nvPr/>
            </p:nvSpPr>
            <p:spPr bwMode="auto">
              <a:xfrm>
                <a:off x="113" y="284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3" name="Line 209"/>
              <p:cNvSpPr>
                <a:spLocks noChangeShapeType="1"/>
              </p:cNvSpPr>
              <p:nvPr/>
            </p:nvSpPr>
            <p:spPr bwMode="auto">
              <a:xfrm>
                <a:off x="113" y="290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4" name="Line 210"/>
              <p:cNvSpPr>
                <a:spLocks noChangeShapeType="1"/>
              </p:cNvSpPr>
              <p:nvPr/>
            </p:nvSpPr>
            <p:spPr bwMode="auto">
              <a:xfrm>
                <a:off x="113" y="296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5" name="Line 211"/>
              <p:cNvSpPr>
                <a:spLocks noChangeShapeType="1"/>
              </p:cNvSpPr>
              <p:nvPr/>
            </p:nvSpPr>
            <p:spPr bwMode="auto">
              <a:xfrm>
                <a:off x="113" y="302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6" name="Line 212"/>
              <p:cNvSpPr>
                <a:spLocks noChangeShapeType="1"/>
              </p:cNvSpPr>
              <p:nvPr/>
            </p:nvSpPr>
            <p:spPr bwMode="auto">
              <a:xfrm>
                <a:off x="113" y="308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8" name="Line 214"/>
              <p:cNvSpPr>
                <a:spLocks noChangeShapeType="1"/>
              </p:cNvSpPr>
              <p:nvPr/>
            </p:nvSpPr>
            <p:spPr bwMode="auto">
              <a:xfrm>
                <a:off x="113" y="314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9" name="Line 215"/>
              <p:cNvSpPr>
                <a:spLocks noChangeShapeType="1"/>
              </p:cNvSpPr>
              <p:nvPr/>
            </p:nvSpPr>
            <p:spPr bwMode="auto">
              <a:xfrm>
                <a:off x="113" y="320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40" name="Line 216"/>
              <p:cNvSpPr>
                <a:spLocks noChangeShapeType="1"/>
              </p:cNvSpPr>
              <p:nvPr/>
            </p:nvSpPr>
            <p:spPr bwMode="auto">
              <a:xfrm>
                <a:off x="113" y="326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41" name="Line 217"/>
              <p:cNvSpPr>
                <a:spLocks noChangeShapeType="1"/>
              </p:cNvSpPr>
              <p:nvPr/>
            </p:nvSpPr>
            <p:spPr bwMode="auto">
              <a:xfrm>
                <a:off x="113" y="332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59" name="Line 235"/>
              <p:cNvSpPr>
                <a:spLocks noChangeShapeType="1"/>
              </p:cNvSpPr>
              <p:nvPr/>
            </p:nvSpPr>
            <p:spPr bwMode="auto">
              <a:xfrm>
                <a:off x="113" y="36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0" name="Line 236"/>
              <p:cNvSpPr>
                <a:spLocks noChangeShapeType="1"/>
              </p:cNvSpPr>
              <p:nvPr/>
            </p:nvSpPr>
            <p:spPr bwMode="auto">
              <a:xfrm>
                <a:off x="113" y="42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2" name="Line 238"/>
              <p:cNvSpPr>
                <a:spLocks noChangeShapeType="1"/>
              </p:cNvSpPr>
              <p:nvPr/>
            </p:nvSpPr>
            <p:spPr bwMode="auto">
              <a:xfrm>
                <a:off x="113" y="30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5" name="Line 241"/>
              <p:cNvSpPr>
                <a:spLocks noChangeShapeType="1"/>
              </p:cNvSpPr>
              <p:nvPr/>
            </p:nvSpPr>
            <p:spPr bwMode="auto">
              <a:xfrm>
                <a:off x="233" y="249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pic>
          <p:nvPicPr>
            <p:cNvPr id="1038" name="Picture 233" descr="mason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3378"/>
              <a:ext cx="294" cy="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5" name="Rectangle 131"/>
          <p:cNvSpPr>
            <a:spLocks noChangeArrowheads="1"/>
          </p:cNvSpPr>
          <p:nvPr/>
        </p:nvSpPr>
        <p:spPr bwMode="auto">
          <a:xfrm>
            <a:off x="179388" y="87313"/>
            <a:ext cx="473075" cy="6718300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91" y="1781175"/>
            <a:ext cx="7980218" cy="1470025"/>
          </a:xfrm>
        </p:spPr>
        <p:txBody>
          <a:bodyPr/>
          <a:lstStyle/>
          <a:p>
            <a:r>
              <a:rPr lang="en-US" dirty="0" smtClean="0"/>
              <a:t>Telling a Story</a:t>
            </a:r>
            <a:br>
              <a:rPr lang="en-US" dirty="0" smtClean="0"/>
            </a:br>
            <a:r>
              <a:rPr lang="en-US" dirty="0" smtClean="0"/>
              <a:t>The Storyboard &amp; Executing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R. Bradley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121134"/>
            <a:ext cx="8229601" cy="500502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Having worked extensively on a presentation, you are biased &amp; blinded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You have already convinced yourself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… but you will be presenting to people much less familiar with the content than you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Your attention will be on the point you are making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…but you may not have constructed your slide to draw a viewer’s attention there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Have </a:t>
            </a:r>
            <a:r>
              <a:rPr lang="en-US" dirty="0" smtClean="0"/>
              <a:t>an uninformed person view your slides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 </a:t>
            </a:r>
            <a:r>
              <a:rPr lang="en-US" dirty="0" smtClean="0"/>
              <a:t>fresh audience may see it differently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Easy for them to see clarity, clutter, consistency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3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view an example of a “pretty good”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3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89330"/>
            <a:ext cx="7935402" cy="5036834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dirty="0" smtClean="0"/>
              <a:t>General storyboard structure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Introduction</a:t>
            </a:r>
          </a:p>
          <a:p>
            <a:pPr lvl="2">
              <a:spcBef>
                <a:spcPts val="400"/>
              </a:spcBef>
            </a:pPr>
            <a:r>
              <a:rPr lang="en-US" dirty="0" smtClean="0"/>
              <a:t>Tell them what you’re going to tell them (abridged)</a:t>
            </a:r>
          </a:p>
          <a:p>
            <a:pPr lvl="2">
              <a:spcBef>
                <a:spcPts val="400"/>
              </a:spcBef>
            </a:pPr>
            <a:r>
              <a:rPr lang="en-US" dirty="0" smtClean="0"/>
              <a:t>Summarize your conclusions/recommendation</a:t>
            </a:r>
          </a:p>
          <a:p>
            <a:pPr lvl="3">
              <a:spcBef>
                <a:spcPts val="400"/>
              </a:spcBef>
            </a:pPr>
            <a:r>
              <a:rPr lang="en-US" dirty="0" smtClean="0"/>
              <a:t>People will be anxious, combative if they don’t know 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Body</a:t>
            </a:r>
          </a:p>
          <a:p>
            <a:pPr lvl="2">
              <a:spcBef>
                <a:spcPts val="400"/>
              </a:spcBef>
            </a:pPr>
            <a:r>
              <a:rPr lang="en-US" dirty="0" smtClean="0"/>
              <a:t>Tell them</a:t>
            </a:r>
          </a:p>
          <a:p>
            <a:pPr lvl="2">
              <a:spcBef>
                <a:spcPts val="400"/>
              </a:spcBef>
            </a:pPr>
            <a:r>
              <a:rPr lang="en-US" dirty="0" smtClean="0"/>
              <a:t>Convince them with arguments, evidence for position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Conclusion</a:t>
            </a:r>
          </a:p>
          <a:p>
            <a:pPr lvl="2">
              <a:spcBef>
                <a:spcPts val="400"/>
              </a:spcBef>
            </a:pPr>
            <a:r>
              <a:rPr lang="en-US" dirty="0" smtClean="0"/>
              <a:t>Tell them what you told them (abridged)</a:t>
            </a:r>
          </a:p>
          <a:p>
            <a:pPr lvl="2">
              <a:spcBef>
                <a:spcPts val="400"/>
              </a:spcBef>
            </a:pPr>
            <a:r>
              <a:rPr lang="en-US" dirty="0" smtClean="0"/>
              <a:t>Make explicit 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7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surprises</a:t>
            </a:r>
          </a:p>
          <a:p>
            <a:pPr lvl="1"/>
            <a:r>
              <a:rPr lang="en-US" dirty="0" smtClean="0"/>
              <a:t>Affected parties must know about the results before the presentation</a:t>
            </a:r>
          </a:p>
          <a:p>
            <a:pPr lvl="1"/>
            <a:r>
              <a:rPr lang="en-US" dirty="0" smtClean="0"/>
              <a:t>Involve interested parties in the analysis or, at least debrief before the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Crafting the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280160"/>
            <a:ext cx="8006963" cy="4846003"/>
          </a:xfrm>
        </p:spPr>
        <p:txBody>
          <a:bodyPr/>
          <a:lstStyle/>
          <a:p>
            <a:r>
              <a:rPr lang="en-US" dirty="0" smtClean="0"/>
              <a:t>Plan your story before you craft the presentation</a:t>
            </a:r>
          </a:p>
          <a:p>
            <a:pPr lvl="1"/>
            <a:r>
              <a:rPr lang="en-US" dirty="0" smtClean="0"/>
              <a:t>What critical discoveries did you make?</a:t>
            </a:r>
          </a:p>
          <a:p>
            <a:pPr lvl="1"/>
            <a:r>
              <a:rPr lang="en-US" dirty="0" smtClean="0"/>
              <a:t>What will you recommend?</a:t>
            </a:r>
          </a:p>
          <a:p>
            <a:r>
              <a:rPr lang="en-US" dirty="0" smtClean="0"/>
              <a:t>Create an outline</a:t>
            </a:r>
          </a:p>
          <a:p>
            <a:pPr lvl="1"/>
            <a:r>
              <a:rPr lang="en-US" dirty="0" smtClean="0"/>
              <a:t>What data &amp; analysis support the recommendations?</a:t>
            </a:r>
          </a:p>
          <a:p>
            <a:pPr lvl="1"/>
            <a:r>
              <a:rPr lang="en-US" dirty="0" smtClean="0"/>
              <a:t>How can you clearly communicate the analysis?</a:t>
            </a:r>
          </a:p>
          <a:p>
            <a:pPr lvl="1"/>
            <a:r>
              <a:rPr lang="en-US" dirty="0" smtClean="0"/>
              <a:t>What progression of data/results is most convincing?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8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Crafting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983110" cy="4906963"/>
          </a:xfrm>
        </p:spPr>
        <p:txBody>
          <a:bodyPr/>
          <a:lstStyle/>
          <a:p>
            <a:r>
              <a:rPr lang="en-US" dirty="0" smtClean="0"/>
              <a:t>Fewer words are better</a:t>
            </a:r>
          </a:p>
          <a:p>
            <a:r>
              <a:rPr lang="en-US" dirty="0" smtClean="0"/>
              <a:t>Don’t worry about complete sentences</a:t>
            </a:r>
          </a:p>
          <a:p>
            <a:r>
              <a:rPr lang="en-US" dirty="0" smtClean="0"/>
              <a:t>Use pictures when you can rather than words</a:t>
            </a:r>
          </a:p>
          <a:p>
            <a:r>
              <a:rPr lang="en-US" dirty="0" smtClean="0"/>
              <a:t>Consistent structure</a:t>
            </a:r>
          </a:p>
          <a:p>
            <a:pPr lvl="1"/>
            <a:r>
              <a:rPr lang="en-US" dirty="0" smtClean="0"/>
              <a:t>Margins, font size, typeface, colors</a:t>
            </a:r>
          </a:p>
          <a:p>
            <a:r>
              <a:rPr lang="en-US" dirty="0" smtClean="0"/>
              <a:t>Don’t get carried away with colors</a:t>
            </a:r>
          </a:p>
          <a:p>
            <a:pPr lvl="1"/>
            <a:r>
              <a:rPr lang="en-US" dirty="0" smtClean="0"/>
              <a:t>Use black text if there isn’t a reason for a particular color</a:t>
            </a:r>
          </a:p>
          <a:p>
            <a:pPr lvl="1"/>
            <a:r>
              <a:rPr lang="en-US" dirty="0" smtClean="0"/>
              <a:t>“Branding” is an acceptable use of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Crafting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 descr="Image result for powerpoint slide with too many wo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85352"/>
            <a:ext cx="7362908" cy="552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58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7</a:t>
            </a:fld>
            <a:endParaRPr lang="en-US" dirty="0"/>
          </a:p>
        </p:txBody>
      </p:sp>
      <p:pic>
        <p:nvPicPr>
          <p:cNvPr id="2050" name="Picture 2" descr="Image result for powerpoint slide with too many col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56" y="1186655"/>
            <a:ext cx="7259643" cy="544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43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8</a:t>
            </a:fld>
            <a:endParaRPr lang="en-US" dirty="0"/>
          </a:p>
        </p:txBody>
      </p:sp>
      <p:pic>
        <p:nvPicPr>
          <p:cNvPr id="3074" name="Picture 2" descr="Image result for powerpoint slide with too many col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78" y="1237263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53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Crafting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086"/>
            <a:ext cx="8229600" cy="49970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Minimize clutter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Nothing on the slide without a purpose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No redundancy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Do not explain the unsuccessful analyses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Slides </a:t>
            </a:r>
            <a:r>
              <a:rPr lang="en-US" dirty="0" smtClean="0"/>
              <a:t>that are not essential, but which might address a likely question, should be </a:t>
            </a:r>
            <a:r>
              <a:rPr lang="en-US" dirty="0"/>
              <a:t>included as backup at </a:t>
            </a:r>
            <a:r>
              <a:rPr lang="en-US" dirty="0" smtClean="0"/>
              <a:t>the end of the presentation</a:t>
            </a:r>
          </a:p>
          <a:p>
            <a:pPr>
              <a:spcBef>
                <a:spcPts val="0"/>
              </a:spcBef>
            </a:pPr>
            <a:r>
              <a:rPr lang="en-US" smtClean="0"/>
              <a:t>Number slides, … </a:t>
            </a:r>
            <a:r>
              <a:rPr lang="en-US" dirty="0" smtClean="0"/>
              <a:t>except for the title slide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Easy for viewers to ask a question that revisits a slide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“Please go back to Slide X…”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Presentation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4FA3D0A-5714-4037-B287-58C73D2EA413}" vid="{28BB5D3A-2D71-4A01-9F64-8FED13BABF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9122</TotalTime>
  <Words>376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Theme1</vt:lpstr>
      <vt:lpstr>Telling a Story The Storyboard &amp; Executing Text</vt:lpstr>
      <vt:lpstr>Storyboard Structure</vt:lpstr>
      <vt:lpstr>Storyboard Structure</vt:lpstr>
      <vt:lpstr>Crafting the Story</vt:lpstr>
      <vt:lpstr>Crafting Text</vt:lpstr>
      <vt:lpstr>Crafting Text</vt:lpstr>
      <vt:lpstr>PowerPoint Presentation</vt:lpstr>
      <vt:lpstr>PowerPoint Presentation</vt:lpstr>
      <vt:lpstr>Crafting Text</vt:lpstr>
      <vt:lpstr>Iterative Review</vt:lpstr>
      <vt:lpstr>An Example</vt:lpstr>
    </vt:vector>
  </TitlesOfParts>
  <Company>William &amp; Mary - Raymond A. Mason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Telling a Story The StoryBoard &amp; Executing Text</dc:title>
  <dc:creator>Bradley, Jim R</dc:creator>
  <cp:lastModifiedBy>Bradley, Jim R</cp:lastModifiedBy>
  <cp:revision>29</cp:revision>
  <dcterms:created xsi:type="dcterms:W3CDTF">2017-06-01T13:54:31Z</dcterms:created>
  <dcterms:modified xsi:type="dcterms:W3CDTF">2018-10-22T13:53:18Z</dcterms:modified>
</cp:coreProperties>
</file>