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Water Management Portal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City Employees:</a:t>
            </a:r>
            <a:endParaRPr lang="en-US" dirty="0"/>
          </a:p>
        </p:txBody>
      </p:sp>
      <p:sp>
        <p:nvSpPr>
          <p:cNvPr id="3" name="Content Placeholder 2"/>
          <p:cNvSpPr>
            <a:spLocks noGrp="1"/>
          </p:cNvSpPr>
          <p:nvPr>
            <p:ph idx="1"/>
          </p:nvPr>
        </p:nvSpPr>
        <p:spPr>
          <a:xfrm>
            <a:off x="381000" y="1905000"/>
            <a:ext cx="8229600" cy="4389120"/>
          </a:xfrm>
        </p:spPr>
        <p:txBody>
          <a:bodyPr>
            <a:normAutofit fontScale="92500" lnSpcReduction="20000"/>
          </a:bodyPr>
          <a:lstStyle/>
          <a:p>
            <a:pPr>
              <a:buNone/>
            </a:pPr>
            <a:r>
              <a:rPr lang="en-US" b="1" dirty="0" smtClean="0"/>
              <a:t>Tips &amp; </a:t>
            </a:r>
            <a:r>
              <a:rPr lang="en-US" b="1" dirty="0" err="1" smtClean="0"/>
              <a:t>Suggessitions</a:t>
            </a:r>
            <a:r>
              <a:rPr lang="en-US" b="1" dirty="0" smtClean="0"/>
              <a:t>:</a:t>
            </a:r>
            <a:endParaRPr lang="en-US" dirty="0" smtClean="0"/>
          </a:p>
          <a:p>
            <a:pPr lvl="0"/>
            <a:r>
              <a:rPr lang="en-US" dirty="0" smtClean="0"/>
              <a:t>Post Tips for City Citizens.</a:t>
            </a:r>
          </a:p>
          <a:p>
            <a:pPr lvl="0"/>
            <a:r>
              <a:rPr lang="en-US" dirty="0" smtClean="0"/>
              <a:t>View Tips of City Posted By Citizens.</a:t>
            </a:r>
          </a:p>
          <a:p>
            <a:pPr>
              <a:buNone/>
            </a:pPr>
            <a:r>
              <a:rPr lang="en-US" b="1" dirty="0" smtClean="0"/>
              <a:t>Complaints </a:t>
            </a:r>
            <a:endParaRPr lang="en-US" dirty="0" smtClean="0"/>
          </a:p>
          <a:p>
            <a:pPr lvl="0"/>
            <a:r>
              <a:rPr lang="en-US" dirty="0" smtClean="0"/>
              <a:t>Post Complaints about City.</a:t>
            </a:r>
          </a:p>
          <a:p>
            <a:pPr lvl="0"/>
            <a:r>
              <a:rPr lang="en-US" dirty="0" smtClean="0"/>
              <a:t>View Complaints of City Posted By Citizens.</a:t>
            </a:r>
          </a:p>
          <a:p>
            <a:pPr lvl="0"/>
            <a:r>
              <a:rPr lang="en-US" dirty="0" smtClean="0"/>
              <a:t>Give Solutions for Posted Complaints.</a:t>
            </a:r>
          </a:p>
          <a:p>
            <a:pPr>
              <a:buNone/>
            </a:pPr>
            <a:r>
              <a:rPr lang="en-US" b="1" dirty="0" smtClean="0"/>
              <a:t>Feedbacks:</a:t>
            </a:r>
            <a:endParaRPr lang="en-US" dirty="0" smtClean="0"/>
          </a:p>
          <a:p>
            <a:pPr lvl="0"/>
            <a:r>
              <a:rPr lang="en-US" dirty="0" smtClean="0"/>
              <a:t>Post  feedback about city on particular event</a:t>
            </a:r>
          </a:p>
          <a:p>
            <a:pPr lvl="0"/>
            <a:r>
              <a:rPr lang="en-US" dirty="0" smtClean="0"/>
              <a:t>View feedbacks of City Posted By Citizens.</a:t>
            </a:r>
          </a:p>
          <a:p>
            <a:pPr lvl="0"/>
            <a:r>
              <a:rPr lang="en-US" dirty="0" smtClean="0"/>
              <a:t>Delete feedbacks of the city.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Water Management Module</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b="1" dirty="0" smtClean="0"/>
              <a:t>Water Supply</a:t>
            </a:r>
            <a:endParaRPr lang="en-US" dirty="0" smtClean="0"/>
          </a:p>
          <a:p>
            <a:pPr lvl="0"/>
            <a:r>
              <a:rPr lang="en-US" dirty="0" smtClean="0"/>
              <a:t>Add City Water Supply Timings(Area, Division wise and Contact Details)</a:t>
            </a:r>
          </a:p>
          <a:p>
            <a:pPr lvl="0"/>
            <a:r>
              <a:rPr lang="en-US" dirty="0" smtClean="0"/>
              <a:t>View Add City Water Supply Timings</a:t>
            </a:r>
          </a:p>
          <a:p>
            <a:pPr lvl="0"/>
            <a:r>
              <a:rPr lang="en-US" dirty="0" smtClean="0"/>
              <a:t>Update Add City Water Supply Timings</a:t>
            </a:r>
          </a:p>
          <a:p>
            <a:pPr lvl="0"/>
            <a:r>
              <a:rPr lang="en-US" dirty="0" smtClean="0"/>
              <a:t>Delete Add City Water Supply Timings</a:t>
            </a:r>
          </a:p>
          <a:p>
            <a:pPr>
              <a:buNone/>
            </a:pPr>
            <a:r>
              <a:rPr lang="en-US" b="1" dirty="0" smtClean="0"/>
              <a:t>Floods</a:t>
            </a:r>
            <a:endParaRPr lang="en-US" dirty="0" smtClean="0"/>
          </a:p>
          <a:p>
            <a:pPr lvl="0"/>
            <a:r>
              <a:rPr lang="en-US" dirty="0" smtClean="0"/>
              <a:t>Add real time floods Information</a:t>
            </a:r>
          </a:p>
          <a:p>
            <a:pPr lvl="0"/>
            <a:r>
              <a:rPr lang="en-US" dirty="0" smtClean="0"/>
              <a:t>View floods Information.</a:t>
            </a:r>
          </a:p>
          <a:p>
            <a:pPr lvl="0"/>
            <a:r>
              <a:rPr lang="en-US" dirty="0" smtClean="0"/>
              <a:t>Update floods Information.</a:t>
            </a:r>
          </a:p>
          <a:p>
            <a:pPr lvl="0"/>
            <a:r>
              <a:rPr lang="en-US" dirty="0" smtClean="0"/>
              <a:t>Delete floods Information.</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a:bodyPr>
          <a:lstStyle/>
          <a:p>
            <a:pPr algn="just">
              <a:buNone/>
            </a:pPr>
            <a:r>
              <a:rPr lang="en-US" b="1" dirty="0" smtClean="0"/>
              <a:t>Water Management Projects</a:t>
            </a:r>
            <a:endParaRPr lang="en-US" dirty="0" smtClean="0"/>
          </a:p>
          <a:p>
            <a:pPr lvl="0" algn="just"/>
            <a:r>
              <a:rPr lang="en-US" dirty="0" smtClean="0"/>
              <a:t>Add Projects(Waste water Management Project like…etc)</a:t>
            </a:r>
          </a:p>
          <a:p>
            <a:pPr lvl="0" algn="just"/>
            <a:r>
              <a:rPr lang="en-US" dirty="0" smtClean="0"/>
              <a:t>View Projects</a:t>
            </a:r>
          </a:p>
          <a:p>
            <a:pPr lvl="0" algn="just"/>
            <a:r>
              <a:rPr lang="en-US" dirty="0" smtClean="0"/>
              <a:t>Change Project information and status</a:t>
            </a:r>
          </a:p>
          <a:p>
            <a:pPr lvl="0" algn="just"/>
            <a:r>
              <a:rPr lang="en-US" dirty="0" smtClean="0"/>
              <a:t>Delete Projects Information.</a:t>
            </a:r>
          </a:p>
          <a:p>
            <a:pPr algn="just">
              <a:buNone/>
            </a:pPr>
            <a:r>
              <a:rPr lang="en-US" b="1" dirty="0" smtClean="0"/>
              <a:t>Bacteria Containments in rivers and streams</a:t>
            </a:r>
            <a:endParaRPr lang="en-US" dirty="0" smtClean="0"/>
          </a:p>
          <a:p>
            <a:pPr lvl="0" algn="just"/>
            <a:r>
              <a:rPr lang="en-US" dirty="0" smtClean="0"/>
              <a:t>Add Bacteria Containments in rivers and streams</a:t>
            </a:r>
          </a:p>
          <a:p>
            <a:pPr lvl="0" algn="just"/>
            <a:r>
              <a:rPr lang="en-US" dirty="0" smtClean="0"/>
              <a:t>View Bacteria Containments in rivers and streams</a:t>
            </a:r>
          </a:p>
          <a:p>
            <a:pPr lvl="0" algn="just"/>
            <a:r>
              <a:rPr lang="en-US" dirty="0" smtClean="0"/>
              <a:t>Delete Bacteria Containments information.</a:t>
            </a:r>
          </a:p>
          <a:p>
            <a:pPr algn="just">
              <a:buNone/>
            </a:pPr>
            <a:r>
              <a:rPr lang="en-US" b="1" dirty="0" smtClean="0"/>
              <a:t>Water management analysis and reports:</a:t>
            </a:r>
            <a:endParaRPr lang="en-US" dirty="0" smtClean="0"/>
          </a:p>
          <a:p>
            <a:pPr lvl="0" algn="just"/>
            <a:r>
              <a:rPr lang="en-US" dirty="0" smtClean="0"/>
              <a:t>Add water Management Analysis and reports.</a:t>
            </a:r>
          </a:p>
          <a:p>
            <a:pPr lvl="0" algn="just"/>
            <a:r>
              <a:rPr lang="en-US" dirty="0" smtClean="0"/>
              <a:t>View water Management Analysis and reports.</a:t>
            </a:r>
          </a:p>
          <a:p>
            <a:pPr lvl="0" algn="just"/>
            <a:r>
              <a:rPr lang="en-US" dirty="0" smtClean="0"/>
              <a:t>Delete water Management Analysis and reports.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5943600"/>
          </a:xfrm>
        </p:spPr>
        <p:txBody>
          <a:bodyPr/>
          <a:lstStyle/>
          <a:p>
            <a:pPr>
              <a:buNone/>
            </a:pPr>
            <a:r>
              <a:rPr lang="en-US" b="1" dirty="0" smtClean="0"/>
              <a:t>Water safe water usage instructions:</a:t>
            </a:r>
            <a:endParaRPr lang="en-US" dirty="0" smtClean="0"/>
          </a:p>
          <a:p>
            <a:pPr lvl="0"/>
            <a:r>
              <a:rPr lang="en-US" dirty="0" smtClean="0"/>
              <a:t>Add safe water usage instructions</a:t>
            </a:r>
          </a:p>
          <a:p>
            <a:pPr lvl="0"/>
            <a:r>
              <a:rPr lang="en-US" dirty="0" smtClean="0"/>
              <a:t>View safe water usage instructions</a:t>
            </a:r>
          </a:p>
          <a:p>
            <a:pPr lvl="0"/>
            <a:r>
              <a:rPr lang="en-US" dirty="0" smtClean="0"/>
              <a:t>Delete safe water usage instructions</a:t>
            </a:r>
          </a:p>
          <a:p>
            <a:pPr>
              <a:buNone/>
            </a:pPr>
            <a:r>
              <a:rPr lang="en-US" b="1" dirty="0" smtClean="0"/>
              <a:t>Water Quality Concerns:</a:t>
            </a:r>
            <a:endParaRPr lang="en-US" dirty="0" smtClean="0"/>
          </a:p>
          <a:p>
            <a:pPr lvl="0"/>
            <a:r>
              <a:rPr lang="en-US" dirty="0" smtClean="0"/>
              <a:t>Add Water Quality Concerns</a:t>
            </a:r>
          </a:p>
          <a:p>
            <a:pPr lvl="0"/>
            <a:r>
              <a:rPr lang="en-US" dirty="0" smtClean="0"/>
              <a:t>View Water Quality Concerns</a:t>
            </a:r>
          </a:p>
          <a:p>
            <a:pPr lvl="0"/>
            <a:r>
              <a:rPr lang="en-US" dirty="0" smtClean="0"/>
              <a:t>Delete Water Quality Concerns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and Authentication:</a:t>
            </a:r>
            <a:endParaRPr lang="en-US" dirty="0"/>
          </a:p>
        </p:txBody>
      </p:sp>
      <p:sp>
        <p:nvSpPr>
          <p:cNvPr id="3" name="Content Placeholder 2"/>
          <p:cNvSpPr>
            <a:spLocks noGrp="1"/>
          </p:cNvSpPr>
          <p:nvPr>
            <p:ph idx="1"/>
          </p:nvPr>
        </p:nvSpPr>
        <p:spPr/>
        <p:txBody>
          <a:bodyPr/>
          <a:lstStyle/>
          <a:p>
            <a:pPr lvl="0"/>
            <a:r>
              <a:rPr lang="en-US" dirty="0" smtClean="0"/>
              <a:t>Login</a:t>
            </a:r>
          </a:p>
          <a:p>
            <a:pPr lvl="0"/>
            <a:r>
              <a:rPr lang="en-US" dirty="0" smtClean="0"/>
              <a:t>Logout</a:t>
            </a:r>
          </a:p>
          <a:p>
            <a:pPr lvl="0"/>
            <a:r>
              <a:rPr lang="en-US" dirty="0" smtClean="0"/>
              <a:t>Sub Admin(City Employees)Registration, Citizen Registration </a:t>
            </a:r>
          </a:p>
          <a:p>
            <a:pPr lvl="0"/>
            <a:r>
              <a:rPr lang="en-US" dirty="0" smtClean="0"/>
              <a:t>Change Passwords</a:t>
            </a:r>
          </a:p>
          <a:p>
            <a:pPr lvl="0"/>
            <a:r>
              <a:rPr lang="en-US" dirty="0" smtClean="0"/>
              <a:t>Forget Password</a:t>
            </a:r>
          </a:p>
          <a:p>
            <a:pPr lvl="0"/>
            <a:r>
              <a:rPr lang="en-US" dirty="0" smtClean="0"/>
              <a:t>View Profiles</a:t>
            </a:r>
          </a:p>
          <a:p>
            <a:pPr lvl="0"/>
            <a:r>
              <a:rPr lang="en-US" dirty="0" smtClean="0"/>
              <a:t>Update Profiles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Reports</a:t>
            </a:r>
            <a:endParaRPr lang="en-US" dirty="0"/>
          </a:p>
        </p:txBody>
      </p:sp>
      <p:sp>
        <p:nvSpPr>
          <p:cNvPr id="3" name="Content Placeholder 2"/>
          <p:cNvSpPr>
            <a:spLocks noGrp="1"/>
          </p:cNvSpPr>
          <p:nvPr>
            <p:ph idx="1"/>
          </p:nvPr>
        </p:nvSpPr>
        <p:spPr/>
        <p:txBody>
          <a:bodyPr/>
          <a:lstStyle/>
          <a:p>
            <a:r>
              <a:rPr lang="en-US" b="1" dirty="0" smtClean="0"/>
              <a:t> </a:t>
            </a:r>
            <a:r>
              <a:rPr lang="en-US" dirty="0" smtClean="0"/>
              <a:t>Generating Different Format report to be download (.xls, </a:t>
            </a:r>
            <a:r>
              <a:rPr lang="en-US" dirty="0" err="1" smtClean="0"/>
              <a:t>pdf</a:t>
            </a:r>
            <a:r>
              <a:rPr lang="en-US" dirty="0" smtClean="0"/>
              <a:t>, html, txt)</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Technology			: 	J2SE and J2EE</a:t>
            </a:r>
          </a:p>
          <a:p>
            <a:pPr lvl="0"/>
            <a:r>
              <a:rPr lang="en-US" dirty="0" smtClean="0"/>
              <a:t>Web-Technologies		:	HTML ,JavaScript ,CSS</a:t>
            </a:r>
          </a:p>
          <a:p>
            <a:pPr lvl="0"/>
            <a:r>
              <a:rPr lang="en-US" dirty="0" smtClean="0"/>
              <a:t>Web Server			: 	Tomcat 6.0</a:t>
            </a:r>
          </a:p>
          <a:p>
            <a:pPr lvl="0"/>
            <a:r>
              <a:rPr lang="en-US" dirty="0" smtClean="0"/>
              <a:t>Java Version			:	JDK1.6</a:t>
            </a:r>
          </a:p>
          <a:p>
            <a:pPr lvl="0"/>
            <a:r>
              <a:rPr lang="en-US" dirty="0" smtClean="0"/>
              <a:t>Backend Database		:	Oracle 10G</a:t>
            </a:r>
          </a:p>
          <a:p>
            <a:pPr lvl="0"/>
            <a:r>
              <a:rPr lang="en-US" dirty="0" smtClean="0"/>
              <a:t>IDE                                              :        My Eclipse 8.6</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Processor 			    	:	Pentium IV</a:t>
            </a:r>
            <a:endParaRPr lang="en-US" b="1" dirty="0" smtClean="0"/>
          </a:p>
          <a:p>
            <a:pPr lvl="0"/>
            <a:r>
              <a:rPr lang="en-US" dirty="0" smtClean="0"/>
              <a:t>RAM Capacity          		:     	1GB </a:t>
            </a:r>
            <a:endParaRPr lang="en-US" b="1" dirty="0" smtClean="0"/>
          </a:p>
          <a:p>
            <a:pPr lvl="0"/>
            <a:r>
              <a:rPr lang="en-US" smtClean="0"/>
              <a:t>Hard Disk				:         160GB</a:t>
            </a:r>
            <a:endParaRPr lang="en-US" b="1"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pPr algn="just"/>
            <a:r>
              <a:rPr lang="en-US" dirty="0" smtClean="0"/>
              <a:t>Provide an application which allows residents and visitors of a city to find out more about water management-related aspects about the city.  Aspects include information about water supply and waste water management for the city.  The site might also provide real-time information about flooding, water supply handling (boil-water alert), water-related work projects (water supply repair, waste water treatment, etc.).</a:t>
            </a:r>
          </a:p>
          <a:p>
            <a:pPr algn="just"/>
            <a:r>
              <a:rPr lang="en-US" dirty="0" smtClean="0"/>
              <a:t>     The application could also provide information about water management-related studies and/or projects that the city is working on.  Anything from measured bacteria and contaminant levels in rivers and streams, water supply, and waste water egress to new water management projects and their status, to water management analysis and reports.  The site could also provide safe water use instructions, what to look for, what to avoid, and so </a:t>
            </a:r>
            <a:r>
              <a:rPr lang="en-US" dirty="0" err="1" smtClean="0"/>
              <a:t>on.Support</a:t>
            </a:r>
            <a:r>
              <a:rPr lang="en-US" dirty="0" smtClean="0"/>
              <a:t> resident and visitor feedback for a variety of items: water supply pressure issues, water quality concerns, water pollution incidents, or submit a suggestion for improvement.  </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Present Working System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pPr lvl="0" algn="just"/>
            <a:r>
              <a:rPr lang="en-US" dirty="0" smtClean="0"/>
              <a:t>This System contains no updated information about water management in the city.</a:t>
            </a:r>
          </a:p>
          <a:p>
            <a:pPr lvl="0" algn="just"/>
            <a:r>
              <a:rPr lang="en-US" dirty="0" smtClean="0"/>
              <a:t>This Means Don’t knows about the particular water supply timings in the city.</a:t>
            </a:r>
          </a:p>
          <a:p>
            <a:pPr lvl="0" algn="just"/>
            <a:r>
              <a:rPr lang="en-US" dirty="0" smtClean="0"/>
              <a:t>Citizens Don’t Know about Current working project in the city.</a:t>
            </a:r>
          </a:p>
          <a:p>
            <a:pPr lvl="0" algn="just"/>
            <a:r>
              <a:rPr lang="en-US" dirty="0" smtClean="0"/>
              <a:t>Citizens don’t know about water Quality Reports information.</a:t>
            </a:r>
          </a:p>
          <a:p>
            <a:pPr lvl="0" algn="just"/>
            <a:r>
              <a:rPr lang="en-US" dirty="0" smtClean="0"/>
              <a:t>Citizens Don’t know about Anything from measured bacteria and contaminant levels in rivers and streams</a:t>
            </a:r>
          </a:p>
          <a:p>
            <a:pPr lvl="0" algn="just"/>
            <a:r>
              <a:rPr lang="en-US" dirty="0" smtClean="0"/>
              <a:t>Citizens Don’t know about safe water use instructions</a:t>
            </a:r>
          </a:p>
          <a:p>
            <a:pPr lvl="0" algn="just"/>
            <a:r>
              <a:rPr lang="en-US" dirty="0" smtClean="0"/>
              <a:t>Citizens don’t have proper communication to send complaints, Queries, Feedbacks. </a:t>
            </a:r>
          </a:p>
          <a:p>
            <a:pPr lvl="0" algn="just"/>
            <a:r>
              <a:rPr lang="en-US" dirty="0" smtClean="0"/>
              <a:t>Citizens don’t have water supply pressure issues, water quality concerns, water pollution incidents.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 Be Proposed :</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876800"/>
          </a:xfrm>
        </p:spPr>
        <p:txBody>
          <a:bodyPr>
            <a:normAutofit fontScale="92500"/>
          </a:bodyPr>
          <a:lstStyle/>
          <a:p>
            <a:pPr algn="just"/>
            <a:r>
              <a:rPr lang="en-US" dirty="0" smtClean="0"/>
              <a:t>The development of this new system contains the following activities, which try to automate the entire process keeping in the view of database integration approach.</a:t>
            </a:r>
          </a:p>
          <a:p>
            <a:pPr lvl="0" algn="just"/>
            <a:r>
              <a:rPr lang="en-US" dirty="0" smtClean="0"/>
              <a:t>The application provides information’s for water management in the city.</a:t>
            </a:r>
          </a:p>
          <a:p>
            <a:pPr lvl="0" algn="just"/>
            <a:r>
              <a:rPr lang="en-US" dirty="0" smtClean="0"/>
              <a:t>The application provides information’s water supply and waste water management for the city.  </a:t>
            </a:r>
          </a:p>
          <a:p>
            <a:pPr lvl="0" algn="just"/>
            <a:r>
              <a:rPr lang="en-US" dirty="0" smtClean="0"/>
              <a:t>The application also provide real-time information about flooding, water supply handling (boil-water alert),</a:t>
            </a:r>
          </a:p>
          <a:p>
            <a:pPr lvl="0" algn="just"/>
            <a:r>
              <a:rPr lang="en-US" dirty="0" smtClean="0"/>
              <a:t>The application provides information’s water-related work projects (water supply repair, waste water treatment, etc.)</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a:bodyPr>
          <a:lstStyle/>
          <a:p>
            <a:pPr lvl="0" algn="just"/>
            <a:r>
              <a:rPr lang="en-US" dirty="0" smtClean="0"/>
              <a:t>The application provides also provide information about water management-related studies and/or projects that the city is working on.</a:t>
            </a:r>
          </a:p>
          <a:p>
            <a:pPr lvl="0" algn="just"/>
            <a:r>
              <a:rPr lang="en-US" dirty="0" smtClean="0"/>
              <a:t>The application provides Anything from measured bacteria and contaminant levels in rivers and streams, water supply, and waste water egress to new water management projects and their status, to water management analysis and reports</a:t>
            </a:r>
          </a:p>
          <a:p>
            <a:pPr lvl="0" algn="just"/>
            <a:r>
              <a:rPr lang="en-US" dirty="0" smtClean="0"/>
              <a:t>The application site could also provide safe water use instructions, what to look for, what to avoid, and so on.</a:t>
            </a:r>
          </a:p>
          <a:p>
            <a:pPr lvl="0" algn="just"/>
            <a:r>
              <a:rPr lang="en-US" dirty="0" smtClean="0"/>
              <a:t>This system maintains user’s personal, address, and contact details.</a:t>
            </a:r>
          </a:p>
          <a:p>
            <a:pPr lvl="0" algn="just"/>
            <a:r>
              <a:rPr lang="en-US" dirty="0" smtClean="0"/>
              <a:t>Authentication is provided for this application only registered users can access.</a:t>
            </a:r>
          </a:p>
          <a:p>
            <a:pPr lvl="0" algn="just"/>
            <a:r>
              <a:rPr lang="en-US" dirty="0" smtClean="0"/>
              <a:t>Report generation features is provided using to generate different kind of reports. </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Users of the System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Administrator</a:t>
            </a:r>
          </a:p>
          <a:p>
            <a:pPr lvl="0"/>
            <a:r>
              <a:rPr lang="en-US" dirty="0" smtClean="0"/>
              <a:t>City Employees</a:t>
            </a:r>
          </a:p>
          <a:p>
            <a:pPr lvl="0"/>
            <a:r>
              <a:rPr lang="en-US" dirty="0" smtClean="0"/>
              <a:t>Citizens</a:t>
            </a:r>
          </a:p>
          <a:p>
            <a:pPr lvl="0"/>
            <a:r>
              <a:rPr lang="en-US" dirty="0" smtClean="0"/>
              <a:t>Visitors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 of the System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2"/>
            <a:r>
              <a:rPr lang="en-US" sz="2400" dirty="0" smtClean="0"/>
              <a:t>Administrator Module</a:t>
            </a:r>
          </a:p>
          <a:p>
            <a:pPr lvl="2"/>
            <a:r>
              <a:rPr lang="en-US" sz="2400" dirty="0" smtClean="0"/>
              <a:t>City Employees(Sub Administrator) Module</a:t>
            </a:r>
          </a:p>
          <a:p>
            <a:pPr lvl="2"/>
            <a:r>
              <a:rPr lang="en-US" sz="2400" dirty="0" smtClean="0"/>
              <a:t>Water Management Module</a:t>
            </a:r>
          </a:p>
          <a:p>
            <a:pPr lvl="2"/>
            <a:r>
              <a:rPr lang="en-US" sz="2400" dirty="0" smtClean="0"/>
              <a:t>Authentication</a:t>
            </a:r>
          </a:p>
          <a:p>
            <a:pPr lvl="2"/>
            <a:r>
              <a:rPr lang="en-US" sz="2400" dirty="0" smtClean="0"/>
              <a:t>Reports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Administrator: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Water Management Studies:</a:t>
            </a:r>
            <a:endParaRPr lang="en-US" dirty="0" smtClean="0"/>
          </a:p>
          <a:p>
            <a:pPr lvl="0"/>
            <a:r>
              <a:rPr lang="en-US" dirty="0" smtClean="0"/>
              <a:t>Add Water Management Studies  Information</a:t>
            </a:r>
          </a:p>
          <a:p>
            <a:pPr lvl="0"/>
            <a:r>
              <a:rPr lang="en-US" dirty="0" smtClean="0"/>
              <a:t>View Water Management Studies Information</a:t>
            </a:r>
          </a:p>
          <a:p>
            <a:pPr>
              <a:buNone/>
            </a:pPr>
            <a:r>
              <a:rPr lang="en-US" b="1" dirty="0" smtClean="0"/>
              <a:t>Enquiry</a:t>
            </a:r>
            <a:endParaRPr lang="en-US" dirty="0" smtClean="0"/>
          </a:p>
          <a:p>
            <a:pPr lvl="0"/>
            <a:r>
              <a:rPr lang="en-US" dirty="0" smtClean="0"/>
              <a:t>Post Water Information Enquiry.</a:t>
            </a:r>
          </a:p>
          <a:p>
            <a:pPr lvl="0"/>
            <a:r>
              <a:rPr lang="en-US" dirty="0" smtClean="0"/>
              <a:t>View Water Information Enquiry All Cities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Water Management Regional’s: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b="1" dirty="0" smtClean="0"/>
              <a:t>States</a:t>
            </a:r>
            <a:endParaRPr lang="en-US" dirty="0" smtClean="0"/>
          </a:p>
          <a:p>
            <a:pPr lvl="0"/>
            <a:r>
              <a:rPr lang="en-US" dirty="0" smtClean="0"/>
              <a:t>Add New State Name</a:t>
            </a:r>
          </a:p>
          <a:p>
            <a:pPr lvl="0"/>
            <a:r>
              <a:rPr lang="en-US" dirty="0" smtClean="0"/>
              <a:t>View State </a:t>
            </a:r>
          </a:p>
          <a:p>
            <a:pPr lvl="0"/>
            <a:r>
              <a:rPr lang="en-US" dirty="0" smtClean="0"/>
              <a:t>Update State name </a:t>
            </a:r>
          </a:p>
          <a:p>
            <a:pPr lvl="0"/>
            <a:r>
              <a:rPr lang="en-US" dirty="0" smtClean="0"/>
              <a:t>Delete State Name</a:t>
            </a:r>
          </a:p>
          <a:p>
            <a:pPr>
              <a:buNone/>
            </a:pPr>
            <a:r>
              <a:rPr lang="en-US" b="1" dirty="0" smtClean="0"/>
              <a:t>District</a:t>
            </a:r>
            <a:endParaRPr lang="en-US" dirty="0" smtClean="0"/>
          </a:p>
          <a:p>
            <a:pPr lvl="0"/>
            <a:r>
              <a:rPr lang="en-US" dirty="0" smtClean="0"/>
              <a:t>Add District Names</a:t>
            </a:r>
          </a:p>
          <a:p>
            <a:pPr lvl="0"/>
            <a:r>
              <a:rPr lang="en-US" dirty="0" smtClean="0"/>
              <a:t>View District Names</a:t>
            </a:r>
          </a:p>
          <a:p>
            <a:pPr lvl="0"/>
            <a:r>
              <a:rPr lang="en-US" dirty="0" smtClean="0"/>
              <a:t>Delete District Names</a:t>
            </a:r>
          </a:p>
          <a:p>
            <a:pPr lvl="0"/>
            <a:r>
              <a:rPr lang="en-US" dirty="0" smtClean="0"/>
              <a:t>Update District Names	</a:t>
            </a:r>
          </a:p>
          <a:p>
            <a:pPr>
              <a:buNone/>
            </a:pPr>
            <a:r>
              <a:rPr lang="en-US" b="1" dirty="0" smtClean="0"/>
              <a:t>City</a:t>
            </a:r>
            <a:endParaRPr lang="en-US" dirty="0" smtClean="0"/>
          </a:p>
          <a:p>
            <a:pPr lvl="0"/>
            <a:r>
              <a:rPr lang="en-US" dirty="0" smtClean="0"/>
              <a:t>Add New City Information With Map</a:t>
            </a:r>
          </a:p>
          <a:p>
            <a:pPr lvl="0"/>
            <a:r>
              <a:rPr lang="en-US" dirty="0" smtClean="0"/>
              <a:t>View All Cities Information.</a:t>
            </a:r>
          </a:p>
          <a:p>
            <a:pPr lvl="0"/>
            <a:r>
              <a:rPr lang="en-US" dirty="0" smtClean="0"/>
              <a:t>Update City Information</a:t>
            </a:r>
          </a:p>
          <a:p>
            <a:pPr lvl="0"/>
            <a:r>
              <a:rPr lang="en-US" dirty="0" smtClean="0"/>
              <a:t>Delete City Information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TotalTime>
  <Words>847</Words>
  <Application>Microsoft Office PowerPoint</Application>
  <PresentationFormat>On-screen Show (4:3)</PresentationFormat>
  <Paragraphs>124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Water Management Portal</vt:lpstr>
      <vt:lpstr>Introduction: </vt:lpstr>
      <vt:lpstr>Present Working System : </vt:lpstr>
      <vt:lpstr>To Be Proposed : </vt:lpstr>
      <vt:lpstr>Slide 5</vt:lpstr>
      <vt:lpstr>Users of the System : </vt:lpstr>
      <vt:lpstr>Modules of the System  </vt:lpstr>
      <vt:lpstr>Administrator: </vt:lpstr>
      <vt:lpstr>Water Management Regional’s:  </vt:lpstr>
      <vt:lpstr>City Employees:</vt:lpstr>
      <vt:lpstr>Water Management Module </vt:lpstr>
      <vt:lpstr>Slide 12</vt:lpstr>
      <vt:lpstr>Slide 13</vt:lpstr>
      <vt:lpstr>Security and Authentication:</vt:lpstr>
      <vt:lpstr>Reports</vt:lpstr>
      <vt:lpstr>Software Requirements:- </vt:lpstr>
      <vt:lpstr>Hardware Requirements:-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Management Portal</dc:title>
  <dc:creator>ADMIN</dc:creator>
  <cp:lastModifiedBy>ADMIN</cp:lastModifiedBy>
  <cp:revision>3</cp:revision>
  <dcterms:created xsi:type="dcterms:W3CDTF">2006-08-16T00:00:00Z</dcterms:created>
  <dcterms:modified xsi:type="dcterms:W3CDTF">2019-01-02T05:41:18Z</dcterms:modified>
</cp:coreProperties>
</file>