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6" r:id="rId6"/>
    <p:sldId id="264" r:id="rId7"/>
    <p:sldId id="265" r:id="rId8"/>
    <p:sldId id="267" r:id="rId9"/>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 Title Section" id="{1E7CD7F0-5F6E-45F0-8001-75A60C537853}">
          <p14:sldIdLst>
            <p14:sldId id="256"/>
            <p14:sldId id="257"/>
            <p14:sldId id="262"/>
            <p14:sldId id="263"/>
            <p14:sldId id="266"/>
            <p14:sldId id="264"/>
            <p14:sldId id="265"/>
            <p14:sldId id="267"/>
          </p14:sldIdLst>
        </p14:section>
        <p14:section name="Untitled Section" id="{AF9850C3-5074-4A7B-A6A6-8409310D592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p:scale>
          <a:sx n="73" d="100"/>
          <a:sy n="73" d="100"/>
        </p:scale>
        <p:origin x="1212" y="9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49F5-1E65-4F13-B06A-094D14EF61D4}"/>
              </a:ext>
            </a:extLst>
          </p:cNvPr>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p>
        </p:txBody>
      </p:sp>
      <p:sp>
        <p:nvSpPr>
          <p:cNvPr id="3" name="Subtitle 2">
            <a:extLst>
              <a:ext uri="{FF2B5EF4-FFF2-40B4-BE49-F238E27FC236}">
                <a16:creationId xmlns:a16="http://schemas.microsoft.com/office/drawing/2014/main" id="{C4B40813-12C3-4BC3-B9F4-A79E003A9D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sp>
        <p:nvSpPr>
          <p:cNvPr id="4" name="Date Placeholder 3">
            <a:extLst>
              <a:ext uri="{FF2B5EF4-FFF2-40B4-BE49-F238E27FC236}">
                <a16:creationId xmlns:a16="http://schemas.microsoft.com/office/drawing/2014/main" id="{E85A9B7A-D89F-4F4B-BEC4-E5B011C2928F}"/>
              </a:ext>
            </a:extLst>
          </p:cNvPr>
          <p:cNvSpPr>
            <a:spLocks noGrp="1"/>
          </p:cNvSpPr>
          <p:nvPr>
            <p:ph type="dt" sz="half" idx="10"/>
          </p:nvPr>
        </p:nvSpPr>
        <p:spPr/>
        <p:txBody>
          <a:bodyPr/>
          <a:lstStyle/>
          <a:p>
            <a:fld id="{BB105C22-47A3-459A-908B-B9BF0F300439}" type="datetimeFigureOut">
              <a:rPr lang="en-GB" smtClean="0"/>
              <a:t>03/10/2022</a:t>
            </a:fld>
            <a:endParaRPr lang="en-GB" dirty="0"/>
          </a:p>
        </p:txBody>
      </p:sp>
      <p:sp>
        <p:nvSpPr>
          <p:cNvPr id="5" name="Footer Placeholder 4">
            <a:extLst>
              <a:ext uri="{FF2B5EF4-FFF2-40B4-BE49-F238E27FC236}">
                <a16:creationId xmlns:a16="http://schemas.microsoft.com/office/drawing/2014/main" id="{824F7966-5C4D-4A9A-AEDB-0C3759C56D8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2B3534A-D76F-4ECC-8FAC-91B36064253D}"/>
              </a:ext>
            </a:extLst>
          </p:cNvPr>
          <p:cNvSpPr>
            <a:spLocks noGrp="1"/>
          </p:cNvSpPr>
          <p:nvPr>
            <p:ph type="sldNum" sz="quarter" idx="12"/>
          </p:nvPr>
        </p:nvSpPr>
        <p:spPr/>
        <p:txBody>
          <a:bodyPr/>
          <a:lstStyle/>
          <a:p>
            <a:fld id="{61A86A45-21D2-41AF-8FCF-A8647B3EDA25}" type="slidenum">
              <a:rPr lang="en-GB" smtClean="0"/>
              <a:t>‹#›</a:t>
            </a:fld>
            <a:endParaRPr lang="en-GB" dirty="0"/>
          </a:p>
        </p:txBody>
      </p:sp>
    </p:spTree>
    <p:extLst>
      <p:ext uri="{BB962C8B-B14F-4D97-AF65-F5344CB8AC3E}">
        <p14:creationId xmlns:p14="http://schemas.microsoft.com/office/powerpoint/2010/main" val="225118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144A-71C0-4133-8D62-698D191A705E}"/>
              </a:ext>
            </a:extLst>
          </p:cNvPr>
          <p:cNvSpPr>
            <a:spLocks noGrp="1"/>
          </p:cNvSpPr>
          <p:nvPr>
            <p:ph type="title"/>
          </p:nvPr>
        </p:nvSpPr>
        <p:spPr/>
        <p:txBody>
          <a:bodyPr/>
          <a:lstStyle/>
          <a:p>
            <a:r>
              <a:rPr lang="en-GB" dirty="0"/>
              <a:t>Click to edit Master title style</a:t>
            </a:r>
          </a:p>
        </p:txBody>
      </p:sp>
      <p:sp>
        <p:nvSpPr>
          <p:cNvPr id="3" name="Vertical Text Placeholder 2">
            <a:extLst>
              <a:ext uri="{FF2B5EF4-FFF2-40B4-BE49-F238E27FC236}">
                <a16:creationId xmlns:a16="http://schemas.microsoft.com/office/drawing/2014/main" id="{8645A76D-F213-43A1-9982-31EC4C975E6E}"/>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a:extLst>
              <a:ext uri="{FF2B5EF4-FFF2-40B4-BE49-F238E27FC236}">
                <a16:creationId xmlns:a16="http://schemas.microsoft.com/office/drawing/2014/main" id="{AE66890E-D753-4A6B-9BB8-03D90543EB25}"/>
              </a:ext>
            </a:extLst>
          </p:cNvPr>
          <p:cNvSpPr>
            <a:spLocks noGrp="1"/>
          </p:cNvSpPr>
          <p:nvPr>
            <p:ph type="dt" sz="half" idx="10"/>
          </p:nvPr>
        </p:nvSpPr>
        <p:spPr/>
        <p:txBody>
          <a:bodyPr/>
          <a:lstStyle/>
          <a:p>
            <a:fld id="{BB105C22-47A3-459A-908B-B9BF0F300439}" type="datetimeFigureOut">
              <a:rPr lang="en-GB" smtClean="0"/>
              <a:t>03/10/2022</a:t>
            </a:fld>
            <a:endParaRPr lang="en-GB" dirty="0"/>
          </a:p>
        </p:txBody>
      </p:sp>
      <p:sp>
        <p:nvSpPr>
          <p:cNvPr id="5" name="Footer Placeholder 4">
            <a:extLst>
              <a:ext uri="{FF2B5EF4-FFF2-40B4-BE49-F238E27FC236}">
                <a16:creationId xmlns:a16="http://schemas.microsoft.com/office/drawing/2014/main" id="{AC36850B-344A-4118-982D-616982562AB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A974C34-E764-4371-94D1-208940F1425F}"/>
              </a:ext>
            </a:extLst>
          </p:cNvPr>
          <p:cNvSpPr>
            <a:spLocks noGrp="1"/>
          </p:cNvSpPr>
          <p:nvPr>
            <p:ph type="sldNum" sz="quarter" idx="12"/>
          </p:nvPr>
        </p:nvSpPr>
        <p:spPr/>
        <p:txBody>
          <a:bodyPr/>
          <a:lstStyle/>
          <a:p>
            <a:fld id="{61A86A45-21D2-41AF-8FCF-A8647B3EDA25}" type="slidenum">
              <a:rPr lang="en-GB" smtClean="0"/>
              <a:t>‹#›</a:t>
            </a:fld>
            <a:endParaRPr lang="en-GB" dirty="0"/>
          </a:p>
        </p:txBody>
      </p:sp>
    </p:spTree>
    <p:extLst>
      <p:ext uri="{BB962C8B-B14F-4D97-AF65-F5344CB8AC3E}">
        <p14:creationId xmlns:p14="http://schemas.microsoft.com/office/powerpoint/2010/main" val="204100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04FC96-3D30-44F2-920F-32CC8ED2B959}"/>
              </a:ext>
            </a:extLst>
          </p:cNvPr>
          <p:cNvSpPr>
            <a:spLocks noGrp="1"/>
          </p:cNvSpPr>
          <p:nvPr>
            <p:ph type="title" orient="vert"/>
          </p:nvPr>
        </p:nvSpPr>
        <p:spPr>
          <a:xfrm>
            <a:off x="8724900" y="365125"/>
            <a:ext cx="2628900" cy="5811838"/>
          </a:xfrm>
        </p:spPr>
        <p:txBody>
          <a:bodyPr vert="eaVert"/>
          <a:lstStyle/>
          <a:p>
            <a:r>
              <a:rPr lang="en-GB" dirty="0"/>
              <a:t>Click to edit Master title style</a:t>
            </a:r>
          </a:p>
        </p:txBody>
      </p:sp>
      <p:sp>
        <p:nvSpPr>
          <p:cNvPr id="3" name="Vertical Text Placeholder 2">
            <a:extLst>
              <a:ext uri="{FF2B5EF4-FFF2-40B4-BE49-F238E27FC236}">
                <a16:creationId xmlns:a16="http://schemas.microsoft.com/office/drawing/2014/main" id="{B7B505BF-F144-45E9-B4E1-C471A59B5B85}"/>
              </a:ext>
            </a:extLst>
          </p:cNvPr>
          <p:cNvSpPr>
            <a:spLocks noGrp="1"/>
          </p:cNvSpPr>
          <p:nvPr>
            <p:ph type="body" orient="vert" idx="1"/>
          </p:nvPr>
        </p:nvSpPr>
        <p:spPr>
          <a:xfrm>
            <a:off x="838200"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a:extLst>
              <a:ext uri="{FF2B5EF4-FFF2-40B4-BE49-F238E27FC236}">
                <a16:creationId xmlns:a16="http://schemas.microsoft.com/office/drawing/2014/main" id="{321F09BD-6773-47A1-BA2E-96597A1279BE}"/>
              </a:ext>
            </a:extLst>
          </p:cNvPr>
          <p:cNvSpPr>
            <a:spLocks noGrp="1"/>
          </p:cNvSpPr>
          <p:nvPr>
            <p:ph type="dt" sz="half" idx="10"/>
          </p:nvPr>
        </p:nvSpPr>
        <p:spPr/>
        <p:txBody>
          <a:bodyPr/>
          <a:lstStyle/>
          <a:p>
            <a:fld id="{BB105C22-47A3-459A-908B-B9BF0F300439}" type="datetimeFigureOut">
              <a:rPr lang="en-GB" smtClean="0"/>
              <a:t>03/10/2022</a:t>
            </a:fld>
            <a:endParaRPr lang="en-GB" dirty="0"/>
          </a:p>
        </p:txBody>
      </p:sp>
      <p:sp>
        <p:nvSpPr>
          <p:cNvPr id="5" name="Footer Placeholder 4">
            <a:extLst>
              <a:ext uri="{FF2B5EF4-FFF2-40B4-BE49-F238E27FC236}">
                <a16:creationId xmlns:a16="http://schemas.microsoft.com/office/drawing/2014/main" id="{EA9C4A7F-2968-4F73-9BAE-64E4BE97FE6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2986018-6AD7-4FC7-A1C6-2CC53A9F2677}"/>
              </a:ext>
            </a:extLst>
          </p:cNvPr>
          <p:cNvSpPr>
            <a:spLocks noGrp="1"/>
          </p:cNvSpPr>
          <p:nvPr>
            <p:ph type="sldNum" sz="quarter" idx="12"/>
          </p:nvPr>
        </p:nvSpPr>
        <p:spPr/>
        <p:txBody>
          <a:bodyPr/>
          <a:lstStyle/>
          <a:p>
            <a:fld id="{61A86A45-21D2-41AF-8FCF-A8647B3EDA25}" type="slidenum">
              <a:rPr lang="en-GB" smtClean="0"/>
              <a:t>‹#›</a:t>
            </a:fld>
            <a:endParaRPr lang="en-GB" dirty="0"/>
          </a:p>
        </p:txBody>
      </p:sp>
    </p:spTree>
    <p:extLst>
      <p:ext uri="{BB962C8B-B14F-4D97-AF65-F5344CB8AC3E}">
        <p14:creationId xmlns:p14="http://schemas.microsoft.com/office/powerpoint/2010/main" val="1889866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P TOC">
    <p:spTree>
      <p:nvGrpSpPr>
        <p:cNvPr id="1" name=""/>
        <p:cNvGrpSpPr/>
        <p:nvPr/>
      </p:nvGrpSpPr>
      <p:grpSpPr>
        <a:xfrm>
          <a:off x="0" y="0"/>
          <a:ext cx="0" cy="0"/>
          <a:chOff x="0" y="0"/>
          <a:chExt cx="0" cy="0"/>
        </a:xfrm>
      </p:grpSpPr>
      <p:grpSp>
        <p:nvGrpSpPr>
          <p:cNvPr id="3" name="SP Agenda Section" hidden="1"/>
          <p:cNvGrpSpPr/>
          <p:nvPr userDrawn="1"/>
        </p:nvGrpSpPr>
        <p:grpSpPr>
          <a:xfrm>
            <a:off x="1797664" y="2085631"/>
            <a:ext cx="8657275" cy="369332"/>
            <a:chOff x="1797664" y="2085631"/>
            <a:chExt cx="8657274" cy="369332"/>
          </a:xfrm>
        </p:grpSpPr>
        <p:sp>
          <p:nvSpPr>
            <p:cNvPr id="20" name="Section Title" hidden="1"/>
            <p:cNvSpPr txBox="1">
              <a:spLocks/>
            </p:cNvSpPr>
            <p:nvPr userDrawn="1"/>
          </p:nvSpPr>
          <p:spPr>
            <a:xfrm>
              <a:off x="2267220" y="2085631"/>
              <a:ext cx="3843347" cy="369332"/>
            </a:xfrm>
            <a:prstGeom prst="rect">
              <a:avLst/>
            </a:prstGeom>
            <a:noFill/>
          </p:spPr>
          <p:txBody>
            <a:bodyPr wrap="square" rtlCol="0" anchor="ctr">
              <a:normAutofit/>
            </a:bodyPr>
            <a:lstStyle/>
            <a:p>
              <a:pPr defTabSz="9334267">
                <a:tabLst>
                  <a:tab pos="9512062" algn="l"/>
                </a:tabLst>
              </a:pPr>
              <a:r>
                <a:rPr lang="en-GB" sz="1400" dirty="0"/>
                <a:t>&lt;TEXT&gt;</a:t>
              </a:r>
            </a:p>
          </p:txBody>
        </p:sp>
        <p:sp>
          <p:nvSpPr>
            <p:cNvPr id="21" name="Section Number" hidden="1"/>
            <p:cNvSpPr txBox="1">
              <a:spLocks/>
            </p:cNvSpPr>
            <p:nvPr userDrawn="1"/>
          </p:nvSpPr>
          <p:spPr>
            <a:xfrm>
              <a:off x="1797664" y="2085631"/>
              <a:ext cx="379556" cy="369332"/>
            </a:xfrm>
            <a:prstGeom prst="rect">
              <a:avLst/>
            </a:prstGeom>
            <a:noFill/>
          </p:spPr>
          <p:txBody>
            <a:bodyPr wrap="none" rtlCol="0" anchor="ctr">
              <a:noAutofit/>
            </a:bodyPr>
            <a:lstStyle/>
            <a:p>
              <a:pPr algn="ctr"/>
              <a:r>
                <a:rPr lang="en-GB" sz="1400" dirty="0"/>
                <a:t>&lt;N&gt;</a:t>
              </a:r>
            </a:p>
          </p:txBody>
        </p:sp>
        <p:sp>
          <p:nvSpPr>
            <p:cNvPr id="22" name="Slide Number" hidden="1"/>
            <p:cNvSpPr txBox="1">
              <a:spLocks/>
            </p:cNvSpPr>
            <p:nvPr userDrawn="1"/>
          </p:nvSpPr>
          <p:spPr>
            <a:xfrm>
              <a:off x="9817944" y="2085631"/>
              <a:ext cx="636994" cy="369332"/>
            </a:xfrm>
            <a:prstGeom prst="rect">
              <a:avLst/>
            </a:prstGeom>
            <a:noFill/>
          </p:spPr>
          <p:txBody>
            <a:bodyPr wrap="none" rtlCol="0" anchor="ctr">
              <a:noAutofit/>
            </a:bodyPr>
            <a:lstStyle/>
            <a:p>
              <a:pPr algn="r"/>
              <a:r>
                <a:rPr lang="en-GB" sz="1400" dirty="0"/>
                <a:t>&lt;P&gt;</a:t>
              </a:r>
            </a:p>
          </p:txBody>
        </p:sp>
        <p:sp>
          <p:nvSpPr>
            <p:cNvPr id="24" name="Timeslot" hidden="1"/>
            <p:cNvSpPr txBox="1">
              <a:spLocks/>
            </p:cNvSpPr>
            <p:nvPr userDrawn="1"/>
          </p:nvSpPr>
          <p:spPr>
            <a:xfrm>
              <a:off x="7696160" y="2085631"/>
              <a:ext cx="1257061" cy="369332"/>
            </a:xfrm>
            <a:prstGeom prst="rect">
              <a:avLst/>
            </a:prstGeom>
            <a:noFill/>
          </p:spPr>
          <p:txBody>
            <a:bodyPr wrap="none" rtlCol="0" anchor="ctr">
              <a:noAutofit/>
            </a:bodyPr>
            <a:lstStyle/>
            <a:p>
              <a:pPr algn="l"/>
              <a:r>
                <a:rPr lang="en-GB" sz="1400" dirty="0"/>
                <a:t>&lt;TIMESLOT&gt;</a:t>
              </a:r>
            </a:p>
          </p:txBody>
        </p:sp>
        <p:sp>
          <p:nvSpPr>
            <p:cNvPr id="28" name="Responsible" hidden="1"/>
            <p:cNvSpPr txBox="1">
              <a:spLocks/>
            </p:cNvSpPr>
            <p:nvPr userDrawn="1"/>
          </p:nvSpPr>
          <p:spPr>
            <a:xfrm>
              <a:off x="6209330" y="2085631"/>
              <a:ext cx="1388067" cy="369332"/>
            </a:xfrm>
            <a:prstGeom prst="rect">
              <a:avLst/>
            </a:prstGeom>
            <a:noFill/>
          </p:spPr>
          <p:txBody>
            <a:bodyPr wrap="none" rtlCol="0" anchor="ctr">
              <a:noAutofit/>
            </a:bodyPr>
            <a:lstStyle/>
            <a:p>
              <a:pPr algn="l"/>
              <a:r>
                <a:rPr lang="en-GB" sz="1400" dirty="0"/>
                <a:t>&lt;RESPONSIBLE&gt;</a:t>
              </a:r>
            </a:p>
          </p:txBody>
        </p:sp>
        <p:sp>
          <p:nvSpPr>
            <p:cNvPr id="29" name="Duration" hidden="1"/>
            <p:cNvSpPr txBox="1">
              <a:spLocks/>
            </p:cNvSpPr>
            <p:nvPr userDrawn="1"/>
          </p:nvSpPr>
          <p:spPr>
            <a:xfrm>
              <a:off x="9043221" y="2085631"/>
              <a:ext cx="684723" cy="369332"/>
            </a:xfrm>
            <a:prstGeom prst="rect">
              <a:avLst/>
            </a:prstGeom>
            <a:noFill/>
          </p:spPr>
          <p:txBody>
            <a:bodyPr wrap="none" rtlCol="0" anchor="ctr">
              <a:noAutofit/>
            </a:bodyPr>
            <a:lstStyle/>
            <a:p>
              <a:pPr algn="l"/>
              <a:r>
                <a:rPr lang="en-GB" sz="1400" dirty="0"/>
                <a:t>&lt;DURATION&gt;</a:t>
              </a:r>
            </a:p>
          </p:txBody>
        </p:sp>
      </p:grpSp>
      <p:grpSp>
        <p:nvGrpSpPr>
          <p:cNvPr id="4" name="SP Agenda Section Highlight" hidden="1"/>
          <p:cNvGrpSpPr>
            <a:grpSpLocks/>
          </p:cNvGrpSpPr>
          <p:nvPr userDrawn="1"/>
        </p:nvGrpSpPr>
        <p:grpSpPr>
          <a:xfrm>
            <a:off x="1797664" y="2616963"/>
            <a:ext cx="8657274" cy="369332"/>
            <a:chOff x="1797664" y="2616963"/>
            <a:chExt cx="8657274" cy="369332"/>
          </a:xfrm>
          <a:solidFill>
            <a:schemeClr val="accent1">
              <a:lumMod val="60000"/>
              <a:lumOff val="40000"/>
            </a:schemeClr>
          </a:solidFill>
        </p:grpSpPr>
        <p:sp>
          <p:nvSpPr>
            <p:cNvPr id="32" name="Section Title" hidden="1"/>
            <p:cNvSpPr txBox="1">
              <a:spLocks/>
            </p:cNvSpPr>
            <p:nvPr userDrawn="1"/>
          </p:nvSpPr>
          <p:spPr>
            <a:xfrm>
              <a:off x="2267220" y="2616963"/>
              <a:ext cx="3843347" cy="369332"/>
            </a:xfrm>
            <a:prstGeom prst="rect">
              <a:avLst/>
            </a:prstGeom>
            <a:grpFill/>
          </p:spPr>
          <p:txBody>
            <a:bodyPr wrap="square" rtlCol="0" anchor="ctr">
              <a:normAutofit/>
            </a:bodyPr>
            <a:lstStyle/>
            <a:p>
              <a:pPr defTabSz="9334267">
                <a:tabLst>
                  <a:tab pos="9512062" algn="l"/>
                </a:tabLst>
              </a:pPr>
              <a:r>
                <a:rPr lang="en-GB" sz="1400" b="1" dirty="0"/>
                <a:t>&lt;TEXT&gt;</a:t>
              </a:r>
            </a:p>
          </p:txBody>
        </p:sp>
        <p:sp>
          <p:nvSpPr>
            <p:cNvPr id="33" name="Section Number" hidden="1"/>
            <p:cNvSpPr txBox="1">
              <a:spLocks/>
            </p:cNvSpPr>
            <p:nvPr userDrawn="1"/>
          </p:nvSpPr>
          <p:spPr>
            <a:xfrm>
              <a:off x="1797664" y="2616963"/>
              <a:ext cx="379556" cy="369332"/>
            </a:xfrm>
            <a:prstGeom prst="rect">
              <a:avLst/>
            </a:prstGeom>
            <a:grpFill/>
          </p:spPr>
          <p:txBody>
            <a:bodyPr wrap="none" rtlCol="0" anchor="ctr">
              <a:noAutofit/>
            </a:bodyPr>
            <a:lstStyle/>
            <a:p>
              <a:pPr algn="ctr"/>
              <a:r>
                <a:rPr lang="en-GB" sz="1400" b="1" dirty="0"/>
                <a:t>&lt;N&gt;</a:t>
              </a:r>
            </a:p>
          </p:txBody>
        </p:sp>
        <p:sp>
          <p:nvSpPr>
            <p:cNvPr id="34" name="Slide Number" hidden="1"/>
            <p:cNvSpPr txBox="1">
              <a:spLocks/>
            </p:cNvSpPr>
            <p:nvPr userDrawn="1"/>
          </p:nvSpPr>
          <p:spPr>
            <a:xfrm>
              <a:off x="9817944" y="2616963"/>
              <a:ext cx="636994" cy="369332"/>
            </a:xfrm>
            <a:prstGeom prst="rect">
              <a:avLst/>
            </a:prstGeom>
            <a:grpFill/>
          </p:spPr>
          <p:txBody>
            <a:bodyPr wrap="none" rtlCol="0" anchor="ctr">
              <a:noAutofit/>
            </a:bodyPr>
            <a:lstStyle/>
            <a:p>
              <a:pPr algn="r"/>
              <a:r>
                <a:rPr lang="en-GB" sz="1400" b="1" dirty="0"/>
                <a:t>&lt;P&gt;</a:t>
              </a:r>
            </a:p>
          </p:txBody>
        </p:sp>
        <p:sp>
          <p:nvSpPr>
            <p:cNvPr id="35" name="Timeslot" hidden="1"/>
            <p:cNvSpPr txBox="1">
              <a:spLocks/>
            </p:cNvSpPr>
            <p:nvPr userDrawn="1"/>
          </p:nvSpPr>
          <p:spPr>
            <a:xfrm>
              <a:off x="7696160" y="2616963"/>
              <a:ext cx="1257061" cy="369332"/>
            </a:xfrm>
            <a:prstGeom prst="rect">
              <a:avLst/>
            </a:prstGeom>
            <a:grpFill/>
          </p:spPr>
          <p:txBody>
            <a:bodyPr wrap="none" rtlCol="0" anchor="ctr">
              <a:noAutofit/>
            </a:bodyPr>
            <a:lstStyle/>
            <a:p>
              <a:pPr algn="l"/>
              <a:r>
                <a:rPr lang="en-GB" sz="1400" b="1" dirty="0"/>
                <a:t>&lt;TIMESLOT&gt;</a:t>
              </a:r>
            </a:p>
          </p:txBody>
        </p:sp>
        <p:sp>
          <p:nvSpPr>
            <p:cNvPr id="36" name="Responsible" hidden="1"/>
            <p:cNvSpPr txBox="1">
              <a:spLocks/>
            </p:cNvSpPr>
            <p:nvPr userDrawn="1"/>
          </p:nvSpPr>
          <p:spPr>
            <a:xfrm>
              <a:off x="6209330" y="2616963"/>
              <a:ext cx="1388067" cy="369332"/>
            </a:xfrm>
            <a:prstGeom prst="rect">
              <a:avLst/>
            </a:prstGeom>
            <a:grpFill/>
          </p:spPr>
          <p:txBody>
            <a:bodyPr wrap="none" rtlCol="0" anchor="ctr">
              <a:noAutofit/>
            </a:bodyPr>
            <a:lstStyle/>
            <a:p>
              <a:pPr algn="l"/>
              <a:r>
                <a:rPr lang="en-GB" sz="1400" b="1" dirty="0"/>
                <a:t>&lt;RESPONSIBLE&gt;</a:t>
              </a:r>
            </a:p>
          </p:txBody>
        </p:sp>
        <p:sp>
          <p:nvSpPr>
            <p:cNvPr id="37" name="Duration" hidden="1"/>
            <p:cNvSpPr txBox="1">
              <a:spLocks/>
            </p:cNvSpPr>
            <p:nvPr userDrawn="1"/>
          </p:nvSpPr>
          <p:spPr>
            <a:xfrm>
              <a:off x="9043221" y="2616963"/>
              <a:ext cx="684723" cy="369332"/>
            </a:xfrm>
            <a:prstGeom prst="rect">
              <a:avLst/>
            </a:prstGeom>
            <a:grpFill/>
          </p:spPr>
          <p:txBody>
            <a:bodyPr wrap="none" rtlCol="0" anchor="ctr">
              <a:noAutofit/>
            </a:bodyPr>
            <a:lstStyle/>
            <a:p>
              <a:pPr algn="l"/>
              <a:r>
                <a:rPr lang="en-GB" sz="1400" b="1" dirty="0"/>
                <a:t>&lt;DURATION&gt;</a:t>
              </a:r>
            </a:p>
          </p:txBody>
        </p:sp>
      </p:grpSp>
      <p:grpSp>
        <p:nvGrpSpPr>
          <p:cNvPr id="8" name="SP Agenda Subsection" hidden="1"/>
          <p:cNvGrpSpPr>
            <a:grpSpLocks/>
          </p:cNvGrpSpPr>
          <p:nvPr userDrawn="1"/>
        </p:nvGrpSpPr>
        <p:grpSpPr>
          <a:xfrm>
            <a:off x="2265805" y="3148295"/>
            <a:ext cx="8189135" cy="369332"/>
            <a:chOff x="2265804" y="3155687"/>
            <a:chExt cx="8189134" cy="369332"/>
          </a:xfrm>
        </p:grpSpPr>
        <p:sp>
          <p:nvSpPr>
            <p:cNvPr id="39" name="Section Title" hidden="1"/>
            <p:cNvSpPr txBox="1">
              <a:spLocks/>
            </p:cNvSpPr>
            <p:nvPr userDrawn="1"/>
          </p:nvSpPr>
          <p:spPr>
            <a:xfrm>
              <a:off x="2744123" y="3155687"/>
              <a:ext cx="3366444" cy="369332"/>
            </a:xfrm>
            <a:prstGeom prst="rect">
              <a:avLst/>
            </a:prstGeom>
            <a:noFill/>
          </p:spPr>
          <p:txBody>
            <a:bodyPr wrap="square" rtlCol="0" anchor="ctr">
              <a:normAutofit/>
            </a:bodyPr>
            <a:lstStyle/>
            <a:p>
              <a:pPr defTabSz="9334267">
                <a:tabLst>
                  <a:tab pos="9512062" algn="l"/>
                </a:tabLst>
              </a:pPr>
              <a:r>
                <a:rPr lang="en-GB" sz="1400" dirty="0"/>
                <a:t>&lt;TEXT&gt;</a:t>
              </a:r>
            </a:p>
          </p:txBody>
        </p:sp>
        <p:sp>
          <p:nvSpPr>
            <p:cNvPr id="40" name="Section Number" hidden="1"/>
            <p:cNvSpPr txBox="1">
              <a:spLocks/>
            </p:cNvSpPr>
            <p:nvPr userDrawn="1"/>
          </p:nvSpPr>
          <p:spPr>
            <a:xfrm>
              <a:off x="2265804" y="3155687"/>
              <a:ext cx="379556" cy="369332"/>
            </a:xfrm>
            <a:prstGeom prst="rect">
              <a:avLst/>
            </a:prstGeom>
            <a:noFill/>
          </p:spPr>
          <p:txBody>
            <a:bodyPr wrap="none" rtlCol="0" anchor="ctr">
              <a:noAutofit/>
            </a:bodyPr>
            <a:lstStyle/>
            <a:p>
              <a:pPr algn="ctr"/>
              <a:r>
                <a:rPr lang="en-GB" sz="1400" dirty="0"/>
                <a:t>&lt;N&gt;</a:t>
              </a:r>
            </a:p>
          </p:txBody>
        </p:sp>
        <p:sp>
          <p:nvSpPr>
            <p:cNvPr id="41" name="Slide Number" hidden="1"/>
            <p:cNvSpPr txBox="1">
              <a:spLocks/>
            </p:cNvSpPr>
            <p:nvPr userDrawn="1"/>
          </p:nvSpPr>
          <p:spPr>
            <a:xfrm>
              <a:off x="9817944" y="3155687"/>
              <a:ext cx="636994" cy="369332"/>
            </a:xfrm>
            <a:prstGeom prst="rect">
              <a:avLst/>
            </a:prstGeom>
            <a:noFill/>
          </p:spPr>
          <p:txBody>
            <a:bodyPr wrap="none" rtlCol="0" anchor="ctr">
              <a:noAutofit/>
            </a:bodyPr>
            <a:lstStyle/>
            <a:p>
              <a:pPr algn="r"/>
              <a:r>
                <a:rPr lang="en-GB" sz="1400" dirty="0"/>
                <a:t>&lt;P&gt;</a:t>
              </a:r>
            </a:p>
          </p:txBody>
        </p:sp>
        <p:sp>
          <p:nvSpPr>
            <p:cNvPr id="42" name="Timeslot" hidden="1"/>
            <p:cNvSpPr txBox="1">
              <a:spLocks/>
            </p:cNvSpPr>
            <p:nvPr userDrawn="1"/>
          </p:nvSpPr>
          <p:spPr>
            <a:xfrm>
              <a:off x="7696160" y="3155687"/>
              <a:ext cx="1257061" cy="369332"/>
            </a:xfrm>
            <a:prstGeom prst="rect">
              <a:avLst/>
            </a:prstGeom>
            <a:noFill/>
          </p:spPr>
          <p:txBody>
            <a:bodyPr wrap="none" rtlCol="0" anchor="ctr">
              <a:noAutofit/>
            </a:bodyPr>
            <a:lstStyle/>
            <a:p>
              <a:pPr algn="l"/>
              <a:r>
                <a:rPr lang="en-GB" sz="1400" dirty="0"/>
                <a:t>&lt;TIMESLOT&gt;</a:t>
              </a:r>
            </a:p>
          </p:txBody>
        </p:sp>
        <p:sp>
          <p:nvSpPr>
            <p:cNvPr id="43" name="Responsible" hidden="1"/>
            <p:cNvSpPr txBox="1">
              <a:spLocks/>
            </p:cNvSpPr>
            <p:nvPr userDrawn="1"/>
          </p:nvSpPr>
          <p:spPr>
            <a:xfrm>
              <a:off x="6209330" y="3155687"/>
              <a:ext cx="1388067" cy="369332"/>
            </a:xfrm>
            <a:prstGeom prst="rect">
              <a:avLst/>
            </a:prstGeom>
            <a:noFill/>
          </p:spPr>
          <p:txBody>
            <a:bodyPr wrap="none" rtlCol="0" anchor="ctr">
              <a:noAutofit/>
            </a:bodyPr>
            <a:lstStyle/>
            <a:p>
              <a:pPr algn="l"/>
              <a:r>
                <a:rPr lang="en-GB" sz="1400" dirty="0"/>
                <a:t>&lt;RESPONSIBLE&gt;</a:t>
              </a:r>
            </a:p>
          </p:txBody>
        </p:sp>
        <p:sp>
          <p:nvSpPr>
            <p:cNvPr id="44" name="Duration" hidden="1"/>
            <p:cNvSpPr txBox="1">
              <a:spLocks/>
            </p:cNvSpPr>
            <p:nvPr userDrawn="1"/>
          </p:nvSpPr>
          <p:spPr>
            <a:xfrm>
              <a:off x="9043221" y="3155687"/>
              <a:ext cx="684723" cy="369332"/>
            </a:xfrm>
            <a:prstGeom prst="rect">
              <a:avLst/>
            </a:prstGeom>
            <a:noFill/>
          </p:spPr>
          <p:txBody>
            <a:bodyPr wrap="none" rtlCol="0" anchor="ctr">
              <a:noAutofit/>
            </a:bodyPr>
            <a:lstStyle/>
            <a:p>
              <a:pPr algn="l"/>
              <a:r>
                <a:rPr lang="en-GB" sz="1400" dirty="0"/>
                <a:t>&lt;DURATION&gt;</a:t>
              </a:r>
            </a:p>
          </p:txBody>
        </p:sp>
      </p:grpSp>
      <p:grpSp>
        <p:nvGrpSpPr>
          <p:cNvPr id="9" name="SP Agenda Subsection Highlight" hidden="1"/>
          <p:cNvGrpSpPr>
            <a:grpSpLocks/>
          </p:cNvGrpSpPr>
          <p:nvPr userDrawn="1"/>
        </p:nvGrpSpPr>
        <p:grpSpPr>
          <a:xfrm>
            <a:off x="2265804" y="3679627"/>
            <a:ext cx="8189134" cy="369332"/>
            <a:chOff x="2265804" y="3694411"/>
            <a:chExt cx="8189134" cy="369332"/>
          </a:xfrm>
          <a:solidFill>
            <a:schemeClr val="accent1">
              <a:lumMod val="60000"/>
              <a:lumOff val="40000"/>
            </a:schemeClr>
          </a:solidFill>
        </p:grpSpPr>
        <p:sp>
          <p:nvSpPr>
            <p:cNvPr id="46" name="Section Title" hidden="1"/>
            <p:cNvSpPr txBox="1">
              <a:spLocks/>
            </p:cNvSpPr>
            <p:nvPr userDrawn="1"/>
          </p:nvSpPr>
          <p:spPr>
            <a:xfrm>
              <a:off x="2744123" y="3694411"/>
              <a:ext cx="3366444" cy="369332"/>
            </a:xfrm>
            <a:prstGeom prst="rect">
              <a:avLst/>
            </a:prstGeom>
            <a:grpFill/>
          </p:spPr>
          <p:txBody>
            <a:bodyPr wrap="square" rtlCol="0" anchor="ctr">
              <a:normAutofit/>
            </a:bodyPr>
            <a:lstStyle/>
            <a:p>
              <a:pPr defTabSz="9334267">
                <a:tabLst>
                  <a:tab pos="9512062" algn="l"/>
                </a:tabLst>
              </a:pPr>
              <a:r>
                <a:rPr lang="en-GB" sz="1400" b="1" dirty="0"/>
                <a:t>&lt;TEXT&gt;</a:t>
              </a:r>
            </a:p>
          </p:txBody>
        </p:sp>
        <p:sp>
          <p:nvSpPr>
            <p:cNvPr id="47" name="Section Number" hidden="1"/>
            <p:cNvSpPr txBox="1">
              <a:spLocks/>
            </p:cNvSpPr>
            <p:nvPr userDrawn="1"/>
          </p:nvSpPr>
          <p:spPr>
            <a:xfrm>
              <a:off x="2265804" y="3694411"/>
              <a:ext cx="379556" cy="369332"/>
            </a:xfrm>
            <a:prstGeom prst="rect">
              <a:avLst/>
            </a:prstGeom>
            <a:grpFill/>
          </p:spPr>
          <p:txBody>
            <a:bodyPr wrap="none" rtlCol="0" anchor="ctr">
              <a:noAutofit/>
            </a:bodyPr>
            <a:lstStyle/>
            <a:p>
              <a:pPr algn="ctr"/>
              <a:r>
                <a:rPr lang="en-GB" sz="1400" b="1" dirty="0"/>
                <a:t>&lt;N&gt;</a:t>
              </a:r>
            </a:p>
          </p:txBody>
        </p:sp>
        <p:sp>
          <p:nvSpPr>
            <p:cNvPr id="48" name="Slide Number" hidden="1"/>
            <p:cNvSpPr txBox="1">
              <a:spLocks/>
            </p:cNvSpPr>
            <p:nvPr userDrawn="1"/>
          </p:nvSpPr>
          <p:spPr>
            <a:xfrm>
              <a:off x="9817944" y="3694411"/>
              <a:ext cx="636994" cy="369332"/>
            </a:xfrm>
            <a:prstGeom prst="rect">
              <a:avLst/>
            </a:prstGeom>
            <a:grpFill/>
          </p:spPr>
          <p:txBody>
            <a:bodyPr wrap="none" rtlCol="0" anchor="ctr">
              <a:noAutofit/>
            </a:bodyPr>
            <a:lstStyle/>
            <a:p>
              <a:pPr algn="r"/>
              <a:r>
                <a:rPr lang="en-GB" sz="1400" b="1" dirty="0"/>
                <a:t>&lt;P&gt;</a:t>
              </a:r>
            </a:p>
          </p:txBody>
        </p:sp>
        <p:sp>
          <p:nvSpPr>
            <p:cNvPr id="49" name="Timeslot" hidden="1"/>
            <p:cNvSpPr txBox="1">
              <a:spLocks/>
            </p:cNvSpPr>
            <p:nvPr userDrawn="1"/>
          </p:nvSpPr>
          <p:spPr>
            <a:xfrm>
              <a:off x="7696160" y="3694411"/>
              <a:ext cx="1257061" cy="369332"/>
            </a:xfrm>
            <a:prstGeom prst="rect">
              <a:avLst/>
            </a:prstGeom>
            <a:grpFill/>
          </p:spPr>
          <p:txBody>
            <a:bodyPr wrap="none" rtlCol="0" anchor="ctr">
              <a:noAutofit/>
            </a:bodyPr>
            <a:lstStyle/>
            <a:p>
              <a:pPr algn="l"/>
              <a:r>
                <a:rPr lang="en-GB" sz="1400" b="1" dirty="0"/>
                <a:t>&lt;TIMESLOT&gt;</a:t>
              </a:r>
            </a:p>
          </p:txBody>
        </p:sp>
        <p:sp>
          <p:nvSpPr>
            <p:cNvPr id="50" name="Responsible" hidden="1"/>
            <p:cNvSpPr txBox="1">
              <a:spLocks/>
            </p:cNvSpPr>
            <p:nvPr userDrawn="1"/>
          </p:nvSpPr>
          <p:spPr>
            <a:xfrm>
              <a:off x="6209330" y="3694411"/>
              <a:ext cx="1388067" cy="369332"/>
            </a:xfrm>
            <a:prstGeom prst="rect">
              <a:avLst/>
            </a:prstGeom>
            <a:grpFill/>
          </p:spPr>
          <p:txBody>
            <a:bodyPr wrap="none" rtlCol="0" anchor="ctr">
              <a:noAutofit/>
            </a:bodyPr>
            <a:lstStyle/>
            <a:p>
              <a:pPr algn="l"/>
              <a:r>
                <a:rPr lang="en-GB" sz="1400" b="1" dirty="0"/>
                <a:t>&lt;RESPONSIBLE&gt;</a:t>
              </a:r>
            </a:p>
          </p:txBody>
        </p:sp>
        <p:sp>
          <p:nvSpPr>
            <p:cNvPr id="51" name="Duration" hidden="1"/>
            <p:cNvSpPr txBox="1">
              <a:spLocks/>
            </p:cNvSpPr>
            <p:nvPr userDrawn="1"/>
          </p:nvSpPr>
          <p:spPr>
            <a:xfrm>
              <a:off x="9043221" y="3694411"/>
              <a:ext cx="684723" cy="369332"/>
            </a:xfrm>
            <a:prstGeom prst="rect">
              <a:avLst/>
            </a:prstGeom>
            <a:grpFill/>
          </p:spPr>
          <p:txBody>
            <a:bodyPr wrap="none" rtlCol="0" anchor="ctr">
              <a:noAutofit/>
            </a:bodyPr>
            <a:lstStyle/>
            <a:p>
              <a:pPr algn="l"/>
              <a:r>
                <a:rPr lang="en-GB" sz="1400" b="1" dirty="0"/>
                <a:t>&lt;DURATION&gt;</a:t>
              </a:r>
            </a:p>
          </p:txBody>
        </p:sp>
      </p:grpSp>
      <p:sp>
        <p:nvSpPr>
          <p:cNvPr id="2" name="Title 1">
            <a:extLst>
              <a:ext uri="{FF2B5EF4-FFF2-40B4-BE49-F238E27FC236}">
                <a16:creationId xmlns:a16="http://schemas.microsoft.com/office/drawing/2014/main" id="{B2D7623A-797C-42D9-9E15-F73A91C5F207}"/>
              </a:ext>
            </a:extLst>
          </p:cNvPr>
          <p:cNvSpPr>
            <a:spLocks noGrp="1"/>
          </p:cNvSpPr>
          <p:nvPr>
            <p:ph type="title" idx="10" hasCustomPrompt="1"/>
          </p:nvPr>
        </p:nvSpPr>
        <p:spPr/>
        <p:txBody>
          <a:bodyPr/>
          <a:lstStyle/>
          <a:p>
            <a:r>
              <a:rPr lang="en-GB" dirty="0"/>
              <a:t>Agenda</a:t>
            </a:r>
          </a:p>
        </p:txBody>
      </p:sp>
    </p:spTree>
    <p:extLst>
      <p:ext uri="{BB962C8B-B14F-4D97-AF65-F5344CB8AC3E}">
        <p14:creationId xmlns:p14="http://schemas.microsoft.com/office/powerpoint/2010/main" val="1548661926"/>
      </p:ext>
    </p:extLst>
  </p:cSld>
  <p:clrMapOvr>
    <a:masterClrMapping/>
  </p:clrMapOvr>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P Divider 1">
    <p:bg>
      <p:bgPr>
        <a:solidFill>
          <a:schemeClr val="accent1">
            <a:lumMod val="60000"/>
            <a:lumOff val="40000"/>
          </a:schemeClr>
        </a:solidFill>
        <a:effectLst/>
      </p:bgPr>
    </p:bg>
    <p:spTree>
      <p:nvGrpSpPr>
        <p:cNvPr id="1" name=""/>
        <p:cNvGrpSpPr/>
        <p:nvPr/>
      </p:nvGrpSpPr>
      <p:grpSpPr>
        <a:xfrm>
          <a:off x="0" y="0"/>
          <a:ext cx="0" cy="0"/>
          <a:chOff x="0" y="0"/>
          <a:chExt cx="0" cy="0"/>
        </a:xfrm>
      </p:grpSpPr>
      <p:grpSp>
        <p:nvGrpSpPr>
          <p:cNvPr id="71" name="SP Agenda Section" hidden="1">
            <a:extLst>
              <a:ext uri="{FF2B5EF4-FFF2-40B4-BE49-F238E27FC236}">
                <a16:creationId xmlns:a16="http://schemas.microsoft.com/office/drawing/2014/main" id="{91D61CFA-1A29-4B89-8F49-1E216E25DD2B}"/>
              </a:ext>
            </a:extLst>
          </p:cNvPr>
          <p:cNvGrpSpPr>
            <a:grpSpLocks/>
          </p:cNvGrpSpPr>
          <p:nvPr userDrawn="1"/>
        </p:nvGrpSpPr>
        <p:grpSpPr>
          <a:xfrm>
            <a:off x="1284761" y="4096092"/>
            <a:ext cx="10080000" cy="369332"/>
            <a:chOff x="1797664" y="2085631"/>
            <a:chExt cx="5940745" cy="369332"/>
          </a:xfrm>
        </p:grpSpPr>
        <p:sp>
          <p:nvSpPr>
            <p:cNvPr id="72" name="Section Title" hidden="1">
              <a:extLst>
                <a:ext uri="{FF2B5EF4-FFF2-40B4-BE49-F238E27FC236}">
                  <a16:creationId xmlns:a16="http://schemas.microsoft.com/office/drawing/2014/main" id="{8BF45C0E-D24F-4800-98B2-20E0A3AC8C3F}"/>
                </a:ext>
              </a:extLst>
            </p:cNvPr>
            <p:cNvSpPr txBox="1">
              <a:spLocks/>
            </p:cNvSpPr>
            <p:nvPr userDrawn="1"/>
          </p:nvSpPr>
          <p:spPr>
            <a:xfrm>
              <a:off x="2140025" y="2085631"/>
              <a:ext cx="5598384" cy="369332"/>
            </a:xfrm>
            <a:prstGeom prst="rect">
              <a:avLst/>
            </a:prstGeom>
            <a:noFill/>
          </p:spPr>
          <p:txBody>
            <a:bodyPr wrap="square" rtlCol="0" anchor="ctr">
              <a:noAutofit/>
            </a:bodyPr>
            <a:lstStyle/>
            <a:p>
              <a:pPr defTabSz="9334267">
                <a:tabLst>
                  <a:tab pos="9512062" algn="l"/>
                </a:tabLst>
              </a:pPr>
              <a:r>
                <a:rPr lang="en-GB" sz="3600" b="1" dirty="0">
                  <a:solidFill>
                    <a:schemeClr val="tx1"/>
                  </a:solidFill>
                </a:rPr>
                <a:t>&lt;TEXT&gt;</a:t>
              </a:r>
            </a:p>
          </p:txBody>
        </p:sp>
        <p:sp>
          <p:nvSpPr>
            <p:cNvPr id="73" name="Section Number" hidden="1">
              <a:extLst>
                <a:ext uri="{FF2B5EF4-FFF2-40B4-BE49-F238E27FC236}">
                  <a16:creationId xmlns:a16="http://schemas.microsoft.com/office/drawing/2014/main" id="{B36140C3-09D5-4D3F-906D-270C63E34027}"/>
                </a:ext>
              </a:extLst>
            </p:cNvPr>
            <p:cNvSpPr txBox="1">
              <a:spLocks/>
            </p:cNvSpPr>
            <p:nvPr userDrawn="1"/>
          </p:nvSpPr>
          <p:spPr>
            <a:xfrm>
              <a:off x="1797664" y="2085631"/>
              <a:ext cx="379556" cy="369332"/>
            </a:xfrm>
            <a:prstGeom prst="rect">
              <a:avLst/>
            </a:prstGeom>
            <a:noFill/>
          </p:spPr>
          <p:txBody>
            <a:bodyPr wrap="none" rtlCol="0" anchor="ctr">
              <a:noAutofit/>
            </a:bodyPr>
            <a:lstStyle/>
            <a:p>
              <a:pPr algn="ctr"/>
              <a:r>
                <a:rPr lang="en-GB" sz="3600" b="1" dirty="0">
                  <a:solidFill>
                    <a:schemeClr val="tx1"/>
                  </a:solidFill>
                </a:rPr>
                <a:t>&lt;N&gt;</a:t>
              </a:r>
            </a:p>
          </p:txBody>
        </p:sp>
        <p:sp>
          <p:nvSpPr>
            <p:cNvPr id="74" name="Slide Number" hidden="1">
              <a:extLst>
                <a:ext uri="{FF2B5EF4-FFF2-40B4-BE49-F238E27FC236}">
                  <a16:creationId xmlns:a16="http://schemas.microsoft.com/office/drawing/2014/main" id="{871FFF1F-6558-47A3-B57A-1327C25BF06E}"/>
                </a:ext>
              </a:extLst>
            </p:cNvPr>
            <p:cNvSpPr txBox="1">
              <a:spLocks/>
            </p:cNvSpPr>
            <p:nvPr userDrawn="1"/>
          </p:nvSpPr>
          <p:spPr>
            <a:xfrm>
              <a:off x="6912263" y="2085631"/>
              <a:ext cx="0" cy="0"/>
            </a:xfrm>
            <a:prstGeom prst="rect">
              <a:avLst/>
            </a:prstGeom>
            <a:noFill/>
          </p:spPr>
          <p:txBody>
            <a:bodyPr wrap="none" rtlCol="0" anchor="ctr">
              <a:noAutofit/>
            </a:bodyPr>
            <a:lstStyle/>
            <a:p>
              <a:pPr algn="r"/>
              <a:r>
                <a:rPr lang="en-GB" sz="1000" dirty="0">
                  <a:solidFill>
                    <a:srgbClr val="000000">
                      <a:alpha val="0"/>
                    </a:srgbClr>
                  </a:solidFill>
                </a:rPr>
                <a:t>&lt;P&gt;</a:t>
              </a:r>
            </a:p>
          </p:txBody>
        </p:sp>
        <p:sp>
          <p:nvSpPr>
            <p:cNvPr id="75" name="Timeslot" hidden="1">
              <a:extLst>
                <a:ext uri="{FF2B5EF4-FFF2-40B4-BE49-F238E27FC236}">
                  <a16:creationId xmlns:a16="http://schemas.microsoft.com/office/drawing/2014/main" id="{98FFC8B2-AAEA-4B46-BACD-C8587958201A}"/>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GB" sz="1000" dirty="0">
                  <a:solidFill>
                    <a:srgbClr val="000000">
                      <a:alpha val="0"/>
                    </a:srgbClr>
                  </a:solidFill>
                </a:rPr>
                <a:t>&lt;TIMESLOT&gt;</a:t>
              </a:r>
            </a:p>
          </p:txBody>
        </p:sp>
        <p:sp>
          <p:nvSpPr>
            <p:cNvPr id="76" name="Responsible" hidden="1">
              <a:extLst>
                <a:ext uri="{FF2B5EF4-FFF2-40B4-BE49-F238E27FC236}">
                  <a16:creationId xmlns:a16="http://schemas.microsoft.com/office/drawing/2014/main" id="{0E8F7A35-E5F6-48B1-BC2B-4D8D2886AA71}"/>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GB" sz="1000" dirty="0">
                  <a:solidFill>
                    <a:srgbClr val="000000">
                      <a:alpha val="0"/>
                    </a:srgbClr>
                  </a:solidFill>
                </a:rPr>
                <a:t>&lt;RESPONSIBLE&gt;</a:t>
              </a:r>
            </a:p>
          </p:txBody>
        </p:sp>
        <p:sp>
          <p:nvSpPr>
            <p:cNvPr id="77" name="Duration" hidden="1">
              <a:extLst>
                <a:ext uri="{FF2B5EF4-FFF2-40B4-BE49-F238E27FC236}">
                  <a16:creationId xmlns:a16="http://schemas.microsoft.com/office/drawing/2014/main" id="{D42D33A2-C40A-44B6-BE0C-4D7653C496BC}"/>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GB" sz="1000" dirty="0">
                  <a:solidFill>
                    <a:srgbClr val="000000">
                      <a:alpha val="0"/>
                    </a:srgbClr>
                  </a:solidFill>
                </a:rPr>
                <a:t>&lt;DURATION&gt;</a:t>
              </a:r>
            </a:p>
          </p:txBody>
        </p:sp>
      </p:grpSp>
      <p:grpSp>
        <p:nvGrpSpPr>
          <p:cNvPr id="78" name="SP Agenda Subsection" hidden="1">
            <a:extLst>
              <a:ext uri="{FF2B5EF4-FFF2-40B4-BE49-F238E27FC236}">
                <a16:creationId xmlns:a16="http://schemas.microsoft.com/office/drawing/2014/main" id="{3CDEAECC-3C3D-40DC-8048-05157150AD6E}"/>
              </a:ext>
            </a:extLst>
          </p:cNvPr>
          <p:cNvGrpSpPr>
            <a:grpSpLocks/>
          </p:cNvGrpSpPr>
          <p:nvPr userDrawn="1"/>
        </p:nvGrpSpPr>
        <p:grpSpPr>
          <a:xfrm>
            <a:off x="1284761" y="4096092"/>
            <a:ext cx="10080000" cy="369332"/>
            <a:chOff x="1797664" y="2085631"/>
            <a:chExt cx="5940745" cy="369332"/>
          </a:xfrm>
        </p:grpSpPr>
        <p:sp>
          <p:nvSpPr>
            <p:cNvPr id="79" name="Section Title" hidden="1">
              <a:extLst>
                <a:ext uri="{FF2B5EF4-FFF2-40B4-BE49-F238E27FC236}">
                  <a16:creationId xmlns:a16="http://schemas.microsoft.com/office/drawing/2014/main" id="{584D4FFB-892A-49C8-973F-893B258E19BF}"/>
                </a:ext>
              </a:extLst>
            </p:cNvPr>
            <p:cNvSpPr txBox="1">
              <a:spLocks/>
            </p:cNvSpPr>
            <p:nvPr userDrawn="1"/>
          </p:nvSpPr>
          <p:spPr>
            <a:xfrm>
              <a:off x="2140025" y="2085631"/>
              <a:ext cx="5598384" cy="369332"/>
            </a:xfrm>
            <a:prstGeom prst="rect">
              <a:avLst/>
            </a:prstGeom>
            <a:noFill/>
          </p:spPr>
          <p:txBody>
            <a:bodyPr wrap="square" rtlCol="0" anchor="ctr">
              <a:noAutofit/>
            </a:bodyPr>
            <a:lstStyle/>
            <a:p>
              <a:pPr defTabSz="9334267">
                <a:tabLst>
                  <a:tab pos="9512062" algn="l"/>
                </a:tabLst>
              </a:pPr>
              <a:r>
                <a:rPr lang="en-GB" sz="3600" b="1" dirty="0">
                  <a:solidFill>
                    <a:schemeClr val="tx1"/>
                  </a:solidFill>
                </a:rPr>
                <a:t>&lt;TEXT&gt;</a:t>
              </a:r>
            </a:p>
          </p:txBody>
        </p:sp>
        <p:sp>
          <p:nvSpPr>
            <p:cNvPr id="80" name="Section Number" hidden="1">
              <a:extLst>
                <a:ext uri="{FF2B5EF4-FFF2-40B4-BE49-F238E27FC236}">
                  <a16:creationId xmlns:a16="http://schemas.microsoft.com/office/drawing/2014/main" id="{BB144044-4B4E-495D-8D8D-9D01BCCA9A24}"/>
                </a:ext>
              </a:extLst>
            </p:cNvPr>
            <p:cNvSpPr txBox="1">
              <a:spLocks/>
            </p:cNvSpPr>
            <p:nvPr userDrawn="1"/>
          </p:nvSpPr>
          <p:spPr>
            <a:xfrm>
              <a:off x="1797664" y="2085631"/>
              <a:ext cx="379556" cy="369332"/>
            </a:xfrm>
            <a:prstGeom prst="rect">
              <a:avLst/>
            </a:prstGeom>
            <a:noFill/>
          </p:spPr>
          <p:txBody>
            <a:bodyPr wrap="none" rtlCol="0" anchor="ctr">
              <a:noAutofit/>
            </a:bodyPr>
            <a:lstStyle/>
            <a:p>
              <a:pPr algn="ctr"/>
              <a:r>
                <a:rPr lang="en-GB" sz="3600" b="1" dirty="0">
                  <a:solidFill>
                    <a:schemeClr val="tx1"/>
                  </a:solidFill>
                </a:rPr>
                <a:t>&lt;N&gt;</a:t>
              </a:r>
            </a:p>
          </p:txBody>
        </p:sp>
        <p:sp>
          <p:nvSpPr>
            <p:cNvPr id="81" name="Slide Number" hidden="1">
              <a:extLst>
                <a:ext uri="{FF2B5EF4-FFF2-40B4-BE49-F238E27FC236}">
                  <a16:creationId xmlns:a16="http://schemas.microsoft.com/office/drawing/2014/main" id="{72849E41-8C22-4F28-A058-02BC25DF49BB}"/>
                </a:ext>
              </a:extLst>
            </p:cNvPr>
            <p:cNvSpPr txBox="1">
              <a:spLocks/>
            </p:cNvSpPr>
            <p:nvPr userDrawn="1"/>
          </p:nvSpPr>
          <p:spPr>
            <a:xfrm>
              <a:off x="6912263" y="2086339"/>
              <a:ext cx="0" cy="0"/>
            </a:xfrm>
            <a:prstGeom prst="rect">
              <a:avLst/>
            </a:prstGeom>
            <a:noFill/>
          </p:spPr>
          <p:txBody>
            <a:bodyPr wrap="none" rtlCol="0" anchor="ctr">
              <a:noAutofit/>
            </a:bodyPr>
            <a:lstStyle/>
            <a:p>
              <a:pPr algn="r"/>
              <a:r>
                <a:rPr lang="en-GB" sz="1000" b="1" dirty="0">
                  <a:solidFill>
                    <a:srgbClr val="000000">
                      <a:alpha val="0"/>
                    </a:srgbClr>
                  </a:solidFill>
                </a:rPr>
                <a:t>&lt;P&gt;</a:t>
              </a:r>
            </a:p>
          </p:txBody>
        </p:sp>
        <p:sp>
          <p:nvSpPr>
            <p:cNvPr id="82" name="Timeslot" hidden="1">
              <a:extLst>
                <a:ext uri="{FF2B5EF4-FFF2-40B4-BE49-F238E27FC236}">
                  <a16:creationId xmlns:a16="http://schemas.microsoft.com/office/drawing/2014/main" id="{CA1BEB0B-B88B-4782-BF66-3BC90122CA1F}"/>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GB" sz="1000" b="1" dirty="0">
                  <a:solidFill>
                    <a:srgbClr val="000000">
                      <a:alpha val="0"/>
                    </a:srgbClr>
                  </a:solidFill>
                </a:rPr>
                <a:t>&lt;TIMESLOT&gt;</a:t>
              </a:r>
            </a:p>
          </p:txBody>
        </p:sp>
        <p:sp>
          <p:nvSpPr>
            <p:cNvPr id="83" name="Responsible" hidden="1">
              <a:extLst>
                <a:ext uri="{FF2B5EF4-FFF2-40B4-BE49-F238E27FC236}">
                  <a16:creationId xmlns:a16="http://schemas.microsoft.com/office/drawing/2014/main" id="{2488CE60-C0C7-4375-8E28-316DE55D3DE1}"/>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GB" sz="1000" b="1" dirty="0">
                  <a:solidFill>
                    <a:srgbClr val="000000">
                      <a:alpha val="0"/>
                    </a:srgbClr>
                  </a:solidFill>
                </a:rPr>
                <a:t>&lt;RESPONSIBLE&gt;</a:t>
              </a:r>
            </a:p>
          </p:txBody>
        </p:sp>
        <p:sp>
          <p:nvSpPr>
            <p:cNvPr id="84" name="Duration" hidden="1">
              <a:extLst>
                <a:ext uri="{FF2B5EF4-FFF2-40B4-BE49-F238E27FC236}">
                  <a16:creationId xmlns:a16="http://schemas.microsoft.com/office/drawing/2014/main" id="{FDCF7982-797D-46DB-BA8C-F96B93FBBFAF}"/>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GB" sz="1000" b="1" dirty="0">
                  <a:solidFill>
                    <a:srgbClr val="000000">
                      <a:alpha val="0"/>
                    </a:srgbClr>
                  </a:solidFill>
                </a:rPr>
                <a:t>&lt;DURATION&gt;</a:t>
              </a:r>
            </a:p>
          </p:txBody>
        </p:sp>
      </p:grpSp>
    </p:spTree>
    <p:extLst>
      <p:ext uri="{BB962C8B-B14F-4D97-AF65-F5344CB8AC3E}">
        <p14:creationId xmlns:p14="http://schemas.microsoft.com/office/powerpoint/2010/main" val="739599556"/>
      </p:ext>
    </p:extLst>
  </p:cSld>
  <p:clrMapOvr>
    <a:masterClrMapping/>
  </p:clrMapOvr>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ACA9-990C-48B1-8DCA-C1BCFA55FF6F}"/>
              </a:ext>
            </a:extLst>
          </p:cNvPr>
          <p:cNvSpPr>
            <a:spLocks noGrp="1"/>
          </p:cNvSpPr>
          <p:nvPr>
            <p:ph type="title"/>
          </p:nvPr>
        </p:nvSpPr>
        <p:spPr/>
        <p:txBody>
          <a:bodyPr/>
          <a:lstStyle/>
          <a:p>
            <a:r>
              <a:rPr lang="en-GB" dirty="0"/>
              <a:t>Click to edit Master title style</a:t>
            </a:r>
          </a:p>
        </p:txBody>
      </p:sp>
      <p:sp>
        <p:nvSpPr>
          <p:cNvPr id="3" name="Content Placeholder 2">
            <a:extLst>
              <a:ext uri="{FF2B5EF4-FFF2-40B4-BE49-F238E27FC236}">
                <a16:creationId xmlns:a16="http://schemas.microsoft.com/office/drawing/2014/main" id="{8815FFDA-21A9-4914-B7D4-1E84FBA57B67}"/>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a:extLst>
              <a:ext uri="{FF2B5EF4-FFF2-40B4-BE49-F238E27FC236}">
                <a16:creationId xmlns:a16="http://schemas.microsoft.com/office/drawing/2014/main" id="{172301F6-579F-4D8E-B845-89FBF56089E9}"/>
              </a:ext>
            </a:extLst>
          </p:cNvPr>
          <p:cNvSpPr>
            <a:spLocks noGrp="1"/>
          </p:cNvSpPr>
          <p:nvPr>
            <p:ph type="dt" sz="half" idx="10"/>
          </p:nvPr>
        </p:nvSpPr>
        <p:spPr/>
        <p:txBody>
          <a:bodyPr/>
          <a:lstStyle/>
          <a:p>
            <a:fld id="{BB105C22-47A3-459A-908B-B9BF0F300439}" type="datetimeFigureOut">
              <a:rPr lang="en-GB" smtClean="0"/>
              <a:t>03/10/2022</a:t>
            </a:fld>
            <a:endParaRPr lang="en-GB" dirty="0"/>
          </a:p>
        </p:txBody>
      </p:sp>
      <p:sp>
        <p:nvSpPr>
          <p:cNvPr id="5" name="Footer Placeholder 4">
            <a:extLst>
              <a:ext uri="{FF2B5EF4-FFF2-40B4-BE49-F238E27FC236}">
                <a16:creationId xmlns:a16="http://schemas.microsoft.com/office/drawing/2014/main" id="{9B2C347D-7F63-4613-AF1B-1C3CAE9AF5B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483868B-3673-4C39-8E2A-FB1BB290D40C}"/>
              </a:ext>
            </a:extLst>
          </p:cNvPr>
          <p:cNvSpPr>
            <a:spLocks noGrp="1"/>
          </p:cNvSpPr>
          <p:nvPr>
            <p:ph type="sldNum" sz="quarter" idx="12"/>
          </p:nvPr>
        </p:nvSpPr>
        <p:spPr/>
        <p:txBody>
          <a:bodyPr/>
          <a:lstStyle/>
          <a:p>
            <a:fld id="{61A86A45-21D2-41AF-8FCF-A8647B3EDA25}" type="slidenum">
              <a:rPr lang="en-GB" smtClean="0"/>
              <a:t>‹#›</a:t>
            </a:fld>
            <a:endParaRPr lang="en-GB" dirty="0"/>
          </a:p>
        </p:txBody>
      </p:sp>
    </p:spTree>
    <p:extLst>
      <p:ext uri="{BB962C8B-B14F-4D97-AF65-F5344CB8AC3E}">
        <p14:creationId xmlns:p14="http://schemas.microsoft.com/office/powerpoint/2010/main" val="290468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26B7-0D7B-48DD-AD90-CC8DA369E021}"/>
              </a:ext>
            </a:extLst>
          </p:cNvPr>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p>
        </p:txBody>
      </p:sp>
      <p:sp>
        <p:nvSpPr>
          <p:cNvPr id="3" name="Text Placeholder 2">
            <a:extLst>
              <a:ext uri="{FF2B5EF4-FFF2-40B4-BE49-F238E27FC236}">
                <a16:creationId xmlns:a16="http://schemas.microsoft.com/office/drawing/2014/main" id="{2DD93915-F053-4B88-8F19-E48F44171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53F99FBC-85F2-4398-B703-104A93D41E87}"/>
              </a:ext>
            </a:extLst>
          </p:cNvPr>
          <p:cNvSpPr>
            <a:spLocks noGrp="1"/>
          </p:cNvSpPr>
          <p:nvPr>
            <p:ph type="dt" sz="half" idx="10"/>
          </p:nvPr>
        </p:nvSpPr>
        <p:spPr/>
        <p:txBody>
          <a:bodyPr/>
          <a:lstStyle/>
          <a:p>
            <a:fld id="{BB105C22-47A3-459A-908B-B9BF0F300439}" type="datetimeFigureOut">
              <a:rPr lang="en-GB" smtClean="0"/>
              <a:t>03/10/2022</a:t>
            </a:fld>
            <a:endParaRPr lang="en-GB" dirty="0"/>
          </a:p>
        </p:txBody>
      </p:sp>
      <p:sp>
        <p:nvSpPr>
          <p:cNvPr id="5" name="Footer Placeholder 4">
            <a:extLst>
              <a:ext uri="{FF2B5EF4-FFF2-40B4-BE49-F238E27FC236}">
                <a16:creationId xmlns:a16="http://schemas.microsoft.com/office/drawing/2014/main" id="{D427C5E4-FEA1-4478-A42D-A48C01DCAB8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019A0A1-7496-499A-8714-77740C90BFC5}"/>
              </a:ext>
            </a:extLst>
          </p:cNvPr>
          <p:cNvSpPr>
            <a:spLocks noGrp="1"/>
          </p:cNvSpPr>
          <p:nvPr>
            <p:ph type="sldNum" sz="quarter" idx="12"/>
          </p:nvPr>
        </p:nvSpPr>
        <p:spPr/>
        <p:txBody>
          <a:bodyPr/>
          <a:lstStyle/>
          <a:p>
            <a:fld id="{61A86A45-21D2-41AF-8FCF-A8647B3EDA25}" type="slidenum">
              <a:rPr lang="en-GB" smtClean="0"/>
              <a:t>‹#›</a:t>
            </a:fld>
            <a:endParaRPr lang="en-GB" dirty="0"/>
          </a:p>
        </p:txBody>
      </p:sp>
    </p:spTree>
    <p:extLst>
      <p:ext uri="{BB962C8B-B14F-4D97-AF65-F5344CB8AC3E}">
        <p14:creationId xmlns:p14="http://schemas.microsoft.com/office/powerpoint/2010/main" val="262638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7E86-F699-41CD-8F3E-3A678017FAD5}"/>
              </a:ext>
            </a:extLst>
          </p:cNvPr>
          <p:cNvSpPr>
            <a:spLocks noGrp="1"/>
          </p:cNvSpPr>
          <p:nvPr>
            <p:ph type="title"/>
          </p:nvPr>
        </p:nvSpPr>
        <p:spPr/>
        <p:txBody>
          <a:bodyPr/>
          <a:lstStyle/>
          <a:p>
            <a:r>
              <a:rPr lang="en-GB" dirty="0"/>
              <a:t>Click to edit Master title style</a:t>
            </a:r>
          </a:p>
        </p:txBody>
      </p:sp>
      <p:sp>
        <p:nvSpPr>
          <p:cNvPr id="3" name="Content Placeholder 2">
            <a:extLst>
              <a:ext uri="{FF2B5EF4-FFF2-40B4-BE49-F238E27FC236}">
                <a16:creationId xmlns:a16="http://schemas.microsoft.com/office/drawing/2014/main" id="{CE8A6319-BC85-45A2-A6DA-F37E74C9DB20}"/>
              </a:ext>
            </a:extLst>
          </p:cNvPr>
          <p:cNvSpPr>
            <a:spLocks noGrp="1"/>
          </p:cNvSpPr>
          <p:nvPr>
            <p:ph sz="half" idx="1"/>
          </p:nvPr>
        </p:nvSpPr>
        <p:spPr>
          <a:xfrm>
            <a:off x="838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a:extLst>
              <a:ext uri="{FF2B5EF4-FFF2-40B4-BE49-F238E27FC236}">
                <a16:creationId xmlns:a16="http://schemas.microsoft.com/office/drawing/2014/main" id="{3F7EAD5D-15BC-4FE3-A84E-A52D3DB5AB93}"/>
              </a:ext>
            </a:extLst>
          </p:cNvPr>
          <p:cNvSpPr>
            <a:spLocks noGrp="1"/>
          </p:cNvSpPr>
          <p:nvPr>
            <p:ph sz="half" idx="2"/>
          </p:nvPr>
        </p:nvSpPr>
        <p:spPr>
          <a:xfrm>
            <a:off x="6172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 Placeholder 4">
            <a:extLst>
              <a:ext uri="{FF2B5EF4-FFF2-40B4-BE49-F238E27FC236}">
                <a16:creationId xmlns:a16="http://schemas.microsoft.com/office/drawing/2014/main" id="{F72BE0F1-3F7C-4626-B50A-8269DEABDCDF}"/>
              </a:ext>
            </a:extLst>
          </p:cNvPr>
          <p:cNvSpPr>
            <a:spLocks noGrp="1"/>
          </p:cNvSpPr>
          <p:nvPr>
            <p:ph type="dt" sz="half" idx="10"/>
          </p:nvPr>
        </p:nvSpPr>
        <p:spPr/>
        <p:txBody>
          <a:bodyPr/>
          <a:lstStyle/>
          <a:p>
            <a:fld id="{BB105C22-47A3-459A-908B-B9BF0F300439}" type="datetimeFigureOut">
              <a:rPr lang="en-GB" smtClean="0"/>
              <a:t>03/10/2022</a:t>
            </a:fld>
            <a:endParaRPr lang="en-GB" dirty="0"/>
          </a:p>
        </p:txBody>
      </p:sp>
      <p:sp>
        <p:nvSpPr>
          <p:cNvPr id="6" name="Footer Placeholder 5">
            <a:extLst>
              <a:ext uri="{FF2B5EF4-FFF2-40B4-BE49-F238E27FC236}">
                <a16:creationId xmlns:a16="http://schemas.microsoft.com/office/drawing/2014/main" id="{9DC171DF-1D43-4979-9064-46182C1C268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C44F271-583C-4017-BCFC-FD5F38377DD9}"/>
              </a:ext>
            </a:extLst>
          </p:cNvPr>
          <p:cNvSpPr>
            <a:spLocks noGrp="1"/>
          </p:cNvSpPr>
          <p:nvPr>
            <p:ph type="sldNum" sz="quarter" idx="12"/>
          </p:nvPr>
        </p:nvSpPr>
        <p:spPr/>
        <p:txBody>
          <a:bodyPr/>
          <a:lstStyle/>
          <a:p>
            <a:fld id="{61A86A45-21D2-41AF-8FCF-A8647B3EDA25}" type="slidenum">
              <a:rPr lang="en-GB" smtClean="0"/>
              <a:t>‹#›</a:t>
            </a:fld>
            <a:endParaRPr lang="en-GB" dirty="0"/>
          </a:p>
        </p:txBody>
      </p:sp>
    </p:spTree>
    <p:extLst>
      <p:ext uri="{BB962C8B-B14F-4D97-AF65-F5344CB8AC3E}">
        <p14:creationId xmlns:p14="http://schemas.microsoft.com/office/powerpoint/2010/main" val="3248872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94AF-23BE-4478-ACCC-C44F86F2C793}"/>
              </a:ext>
            </a:extLst>
          </p:cNvPr>
          <p:cNvSpPr>
            <a:spLocks noGrp="1"/>
          </p:cNvSpPr>
          <p:nvPr>
            <p:ph type="title"/>
          </p:nvPr>
        </p:nvSpPr>
        <p:spPr>
          <a:xfrm>
            <a:off x="839788" y="365125"/>
            <a:ext cx="10515600" cy="1325563"/>
          </a:xfrm>
        </p:spPr>
        <p:txBody>
          <a:bodyPr/>
          <a:lstStyle/>
          <a:p>
            <a:r>
              <a:rPr lang="en-GB" dirty="0"/>
              <a:t>Click to edit Master title style</a:t>
            </a:r>
          </a:p>
        </p:txBody>
      </p:sp>
      <p:sp>
        <p:nvSpPr>
          <p:cNvPr id="3" name="Text Placeholder 2">
            <a:extLst>
              <a:ext uri="{FF2B5EF4-FFF2-40B4-BE49-F238E27FC236}">
                <a16:creationId xmlns:a16="http://schemas.microsoft.com/office/drawing/2014/main" id="{DBA66B41-782C-4A23-BED9-BD55C9D48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1BE71647-8C91-4BF2-B079-63BFE3DF43CD}"/>
              </a:ext>
            </a:extLst>
          </p:cNvPr>
          <p:cNvSpPr>
            <a:spLocks noGrp="1"/>
          </p:cNvSpPr>
          <p:nvPr>
            <p:ph sz="half" idx="2"/>
          </p:nvPr>
        </p:nvSpPr>
        <p:spPr>
          <a:xfrm>
            <a:off x="839788"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a:extLst>
              <a:ext uri="{FF2B5EF4-FFF2-40B4-BE49-F238E27FC236}">
                <a16:creationId xmlns:a16="http://schemas.microsoft.com/office/drawing/2014/main" id="{C60AE691-E9A9-417A-ABD6-159A23E2B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30182696-5D95-414B-B254-CFF8FCD85DE8}"/>
              </a:ext>
            </a:extLst>
          </p:cNvPr>
          <p:cNvSpPr>
            <a:spLocks noGrp="1"/>
          </p:cNvSpPr>
          <p:nvPr>
            <p:ph sz="quarter" idx="4"/>
          </p:nvPr>
        </p:nvSpPr>
        <p:spPr>
          <a:xfrm>
            <a:off x="6172200" y="2505075"/>
            <a:ext cx="5183188"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Date Placeholder 6">
            <a:extLst>
              <a:ext uri="{FF2B5EF4-FFF2-40B4-BE49-F238E27FC236}">
                <a16:creationId xmlns:a16="http://schemas.microsoft.com/office/drawing/2014/main" id="{6A829882-9E14-4B20-A22C-3891FE2D3A39}"/>
              </a:ext>
            </a:extLst>
          </p:cNvPr>
          <p:cNvSpPr>
            <a:spLocks noGrp="1"/>
          </p:cNvSpPr>
          <p:nvPr>
            <p:ph type="dt" sz="half" idx="10"/>
          </p:nvPr>
        </p:nvSpPr>
        <p:spPr/>
        <p:txBody>
          <a:bodyPr/>
          <a:lstStyle/>
          <a:p>
            <a:fld id="{BB105C22-47A3-459A-908B-B9BF0F300439}" type="datetimeFigureOut">
              <a:rPr lang="en-GB" smtClean="0"/>
              <a:t>03/10/2022</a:t>
            </a:fld>
            <a:endParaRPr lang="en-GB" dirty="0"/>
          </a:p>
        </p:txBody>
      </p:sp>
      <p:sp>
        <p:nvSpPr>
          <p:cNvPr id="8" name="Footer Placeholder 7">
            <a:extLst>
              <a:ext uri="{FF2B5EF4-FFF2-40B4-BE49-F238E27FC236}">
                <a16:creationId xmlns:a16="http://schemas.microsoft.com/office/drawing/2014/main" id="{3B034D18-FF2B-4BD1-A870-29BD19A0616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B1A49706-A041-4CE4-896A-FE1DBC21C7C9}"/>
              </a:ext>
            </a:extLst>
          </p:cNvPr>
          <p:cNvSpPr>
            <a:spLocks noGrp="1"/>
          </p:cNvSpPr>
          <p:nvPr>
            <p:ph type="sldNum" sz="quarter" idx="12"/>
          </p:nvPr>
        </p:nvSpPr>
        <p:spPr/>
        <p:txBody>
          <a:bodyPr/>
          <a:lstStyle/>
          <a:p>
            <a:fld id="{61A86A45-21D2-41AF-8FCF-A8647B3EDA25}" type="slidenum">
              <a:rPr lang="en-GB" smtClean="0"/>
              <a:t>‹#›</a:t>
            </a:fld>
            <a:endParaRPr lang="en-GB" dirty="0"/>
          </a:p>
        </p:txBody>
      </p:sp>
    </p:spTree>
    <p:extLst>
      <p:ext uri="{BB962C8B-B14F-4D97-AF65-F5344CB8AC3E}">
        <p14:creationId xmlns:p14="http://schemas.microsoft.com/office/powerpoint/2010/main" val="391760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E0FE7-E01A-4CF7-BD23-FF5DAE982D94}"/>
              </a:ext>
            </a:extLst>
          </p:cNvPr>
          <p:cNvSpPr>
            <a:spLocks noGrp="1"/>
          </p:cNvSpPr>
          <p:nvPr>
            <p:ph type="title"/>
          </p:nvPr>
        </p:nvSpPr>
        <p:spPr/>
        <p:txBody>
          <a:bodyPr/>
          <a:lstStyle/>
          <a:p>
            <a:r>
              <a:rPr lang="en-GB" dirty="0"/>
              <a:t>Click to edit Master title style</a:t>
            </a:r>
          </a:p>
        </p:txBody>
      </p:sp>
      <p:sp>
        <p:nvSpPr>
          <p:cNvPr id="3" name="Date Placeholder 2">
            <a:extLst>
              <a:ext uri="{FF2B5EF4-FFF2-40B4-BE49-F238E27FC236}">
                <a16:creationId xmlns:a16="http://schemas.microsoft.com/office/drawing/2014/main" id="{DEA335EF-28AF-4682-8EE8-F6035B4F33C1}"/>
              </a:ext>
            </a:extLst>
          </p:cNvPr>
          <p:cNvSpPr>
            <a:spLocks noGrp="1"/>
          </p:cNvSpPr>
          <p:nvPr>
            <p:ph type="dt" sz="half" idx="10"/>
          </p:nvPr>
        </p:nvSpPr>
        <p:spPr/>
        <p:txBody>
          <a:bodyPr/>
          <a:lstStyle/>
          <a:p>
            <a:fld id="{BB105C22-47A3-459A-908B-B9BF0F300439}" type="datetimeFigureOut">
              <a:rPr lang="en-GB" smtClean="0"/>
              <a:t>03/10/2022</a:t>
            </a:fld>
            <a:endParaRPr lang="en-GB" dirty="0"/>
          </a:p>
        </p:txBody>
      </p:sp>
      <p:sp>
        <p:nvSpPr>
          <p:cNvPr id="4" name="Footer Placeholder 3">
            <a:extLst>
              <a:ext uri="{FF2B5EF4-FFF2-40B4-BE49-F238E27FC236}">
                <a16:creationId xmlns:a16="http://schemas.microsoft.com/office/drawing/2014/main" id="{BEF5B651-2A31-430F-9BF9-395A18F4B98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15F62E-9F06-4E48-B5AF-B0EA0E0E0EB8}"/>
              </a:ext>
            </a:extLst>
          </p:cNvPr>
          <p:cNvSpPr>
            <a:spLocks noGrp="1"/>
          </p:cNvSpPr>
          <p:nvPr>
            <p:ph type="sldNum" sz="quarter" idx="12"/>
          </p:nvPr>
        </p:nvSpPr>
        <p:spPr/>
        <p:txBody>
          <a:bodyPr/>
          <a:lstStyle/>
          <a:p>
            <a:fld id="{61A86A45-21D2-41AF-8FCF-A8647B3EDA25}" type="slidenum">
              <a:rPr lang="en-GB" smtClean="0"/>
              <a:t>‹#›</a:t>
            </a:fld>
            <a:endParaRPr lang="en-GB" dirty="0"/>
          </a:p>
        </p:txBody>
      </p:sp>
    </p:spTree>
    <p:extLst>
      <p:ext uri="{BB962C8B-B14F-4D97-AF65-F5344CB8AC3E}">
        <p14:creationId xmlns:p14="http://schemas.microsoft.com/office/powerpoint/2010/main" val="418979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4777D-D3C2-439F-9A38-CFB7EB2339C9}"/>
              </a:ext>
            </a:extLst>
          </p:cNvPr>
          <p:cNvSpPr>
            <a:spLocks noGrp="1"/>
          </p:cNvSpPr>
          <p:nvPr>
            <p:ph type="dt" sz="half" idx="10"/>
          </p:nvPr>
        </p:nvSpPr>
        <p:spPr/>
        <p:txBody>
          <a:bodyPr/>
          <a:lstStyle/>
          <a:p>
            <a:fld id="{BB105C22-47A3-459A-908B-B9BF0F300439}" type="datetimeFigureOut">
              <a:rPr lang="en-GB" smtClean="0"/>
              <a:t>03/10/2022</a:t>
            </a:fld>
            <a:endParaRPr lang="en-GB" dirty="0"/>
          </a:p>
        </p:txBody>
      </p:sp>
      <p:sp>
        <p:nvSpPr>
          <p:cNvPr id="3" name="Footer Placeholder 2">
            <a:extLst>
              <a:ext uri="{FF2B5EF4-FFF2-40B4-BE49-F238E27FC236}">
                <a16:creationId xmlns:a16="http://schemas.microsoft.com/office/drawing/2014/main" id="{744CD307-6CE4-4CE6-827F-60BEB6DDB3F8}"/>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ECED57EE-A069-41D3-A3DF-345BA8229E0D}"/>
              </a:ext>
            </a:extLst>
          </p:cNvPr>
          <p:cNvSpPr>
            <a:spLocks noGrp="1"/>
          </p:cNvSpPr>
          <p:nvPr>
            <p:ph type="sldNum" sz="quarter" idx="12"/>
          </p:nvPr>
        </p:nvSpPr>
        <p:spPr/>
        <p:txBody>
          <a:bodyPr/>
          <a:lstStyle/>
          <a:p>
            <a:fld id="{61A86A45-21D2-41AF-8FCF-A8647B3EDA25}" type="slidenum">
              <a:rPr lang="en-GB" smtClean="0"/>
              <a:t>‹#›</a:t>
            </a:fld>
            <a:endParaRPr lang="en-GB" dirty="0"/>
          </a:p>
        </p:txBody>
      </p:sp>
    </p:spTree>
    <p:extLst>
      <p:ext uri="{BB962C8B-B14F-4D97-AF65-F5344CB8AC3E}">
        <p14:creationId xmlns:p14="http://schemas.microsoft.com/office/powerpoint/2010/main" val="272643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FABB-B1CA-4EC3-81D8-5E0EA88AAF97}"/>
              </a:ext>
            </a:extLst>
          </p:cNvPr>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p>
        </p:txBody>
      </p:sp>
      <p:sp>
        <p:nvSpPr>
          <p:cNvPr id="3" name="Content Placeholder 2">
            <a:extLst>
              <a:ext uri="{FF2B5EF4-FFF2-40B4-BE49-F238E27FC236}">
                <a16:creationId xmlns:a16="http://schemas.microsoft.com/office/drawing/2014/main" id="{8599E6B9-841E-41B8-9DD9-923CD6A7C2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Text Placeholder 3">
            <a:extLst>
              <a:ext uri="{FF2B5EF4-FFF2-40B4-BE49-F238E27FC236}">
                <a16:creationId xmlns:a16="http://schemas.microsoft.com/office/drawing/2014/main" id="{308BCD40-359A-4F2D-9F82-0A2160CA6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a16="http://schemas.microsoft.com/office/drawing/2014/main" id="{F6E65611-0FAB-4892-87E0-A65CE6D72A27}"/>
              </a:ext>
            </a:extLst>
          </p:cNvPr>
          <p:cNvSpPr>
            <a:spLocks noGrp="1"/>
          </p:cNvSpPr>
          <p:nvPr>
            <p:ph type="dt" sz="half" idx="10"/>
          </p:nvPr>
        </p:nvSpPr>
        <p:spPr/>
        <p:txBody>
          <a:bodyPr/>
          <a:lstStyle/>
          <a:p>
            <a:fld id="{BB105C22-47A3-459A-908B-B9BF0F300439}" type="datetimeFigureOut">
              <a:rPr lang="en-GB" smtClean="0"/>
              <a:t>03/10/2022</a:t>
            </a:fld>
            <a:endParaRPr lang="en-GB" dirty="0"/>
          </a:p>
        </p:txBody>
      </p:sp>
      <p:sp>
        <p:nvSpPr>
          <p:cNvPr id="6" name="Footer Placeholder 5">
            <a:extLst>
              <a:ext uri="{FF2B5EF4-FFF2-40B4-BE49-F238E27FC236}">
                <a16:creationId xmlns:a16="http://schemas.microsoft.com/office/drawing/2014/main" id="{7A8A342C-6520-4878-BA85-412795FD3476}"/>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055356F-9F7C-46FB-A6BD-5F443DAFC465}"/>
              </a:ext>
            </a:extLst>
          </p:cNvPr>
          <p:cNvSpPr>
            <a:spLocks noGrp="1"/>
          </p:cNvSpPr>
          <p:nvPr>
            <p:ph type="sldNum" sz="quarter" idx="12"/>
          </p:nvPr>
        </p:nvSpPr>
        <p:spPr/>
        <p:txBody>
          <a:bodyPr/>
          <a:lstStyle/>
          <a:p>
            <a:fld id="{61A86A45-21D2-41AF-8FCF-A8647B3EDA25}" type="slidenum">
              <a:rPr lang="en-GB" smtClean="0"/>
              <a:t>‹#›</a:t>
            </a:fld>
            <a:endParaRPr lang="en-GB" dirty="0"/>
          </a:p>
        </p:txBody>
      </p:sp>
    </p:spTree>
    <p:extLst>
      <p:ext uri="{BB962C8B-B14F-4D97-AF65-F5344CB8AC3E}">
        <p14:creationId xmlns:p14="http://schemas.microsoft.com/office/powerpoint/2010/main" val="18237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27857-ED76-40C7-8F81-AB891C6D0438}"/>
              </a:ext>
            </a:extLst>
          </p:cNvPr>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p>
        </p:txBody>
      </p:sp>
      <p:sp>
        <p:nvSpPr>
          <p:cNvPr id="3" name="Picture Placeholder 2">
            <a:extLst>
              <a:ext uri="{FF2B5EF4-FFF2-40B4-BE49-F238E27FC236}">
                <a16:creationId xmlns:a16="http://schemas.microsoft.com/office/drawing/2014/main" id="{528B8E99-6EED-460A-954E-4A5502069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A1DED1C-3DC4-461E-BDDC-B4AB490D7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a16="http://schemas.microsoft.com/office/drawing/2014/main" id="{63F7C886-B776-458D-9987-9AE37EE3228B}"/>
              </a:ext>
            </a:extLst>
          </p:cNvPr>
          <p:cNvSpPr>
            <a:spLocks noGrp="1"/>
          </p:cNvSpPr>
          <p:nvPr>
            <p:ph type="dt" sz="half" idx="10"/>
          </p:nvPr>
        </p:nvSpPr>
        <p:spPr/>
        <p:txBody>
          <a:bodyPr/>
          <a:lstStyle/>
          <a:p>
            <a:fld id="{BB105C22-47A3-459A-908B-B9BF0F300439}" type="datetimeFigureOut">
              <a:rPr lang="en-GB" smtClean="0"/>
              <a:t>03/10/2022</a:t>
            </a:fld>
            <a:endParaRPr lang="en-GB" dirty="0"/>
          </a:p>
        </p:txBody>
      </p:sp>
      <p:sp>
        <p:nvSpPr>
          <p:cNvPr id="6" name="Footer Placeholder 5">
            <a:extLst>
              <a:ext uri="{FF2B5EF4-FFF2-40B4-BE49-F238E27FC236}">
                <a16:creationId xmlns:a16="http://schemas.microsoft.com/office/drawing/2014/main" id="{57D4B368-D418-4927-A90D-20F51EBFD0F6}"/>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CAEB65F-61F1-4A89-BE38-ED233CE8868E}"/>
              </a:ext>
            </a:extLst>
          </p:cNvPr>
          <p:cNvSpPr>
            <a:spLocks noGrp="1"/>
          </p:cNvSpPr>
          <p:nvPr>
            <p:ph type="sldNum" sz="quarter" idx="12"/>
          </p:nvPr>
        </p:nvSpPr>
        <p:spPr/>
        <p:txBody>
          <a:bodyPr/>
          <a:lstStyle/>
          <a:p>
            <a:fld id="{61A86A45-21D2-41AF-8FCF-A8647B3EDA25}" type="slidenum">
              <a:rPr lang="en-GB" smtClean="0"/>
              <a:t>‹#›</a:t>
            </a:fld>
            <a:endParaRPr lang="en-GB" dirty="0"/>
          </a:p>
        </p:txBody>
      </p:sp>
    </p:spTree>
    <p:extLst>
      <p:ext uri="{BB962C8B-B14F-4D97-AF65-F5344CB8AC3E}">
        <p14:creationId xmlns:p14="http://schemas.microsoft.com/office/powerpoint/2010/main" val="218724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7CAE9A-57B6-4EFB-85D3-799126C42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p>
        </p:txBody>
      </p:sp>
      <p:sp>
        <p:nvSpPr>
          <p:cNvPr id="3" name="Text Placeholder 2">
            <a:extLst>
              <a:ext uri="{FF2B5EF4-FFF2-40B4-BE49-F238E27FC236}">
                <a16:creationId xmlns:a16="http://schemas.microsoft.com/office/drawing/2014/main" id="{6393FD7E-6CF8-43C2-9ED1-BF1C0DB443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a:extLst>
              <a:ext uri="{FF2B5EF4-FFF2-40B4-BE49-F238E27FC236}">
                <a16:creationId xmlns:a16="http://schemas.microsoft.com/office/drawing/2014/main" id="{5FC69A92-1FA1-439A-ADF8-8618FCC46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05C22-47A3-459A-908B-B9BF0F300439}" type="datetimeFigureOut">
              <a:rPr lang="en-GB" smtClean="0"/>
              <a:t>03/10/2022</a:t>
            </a:fld>
            <a:endParaRPr lang="en-GB" dirty="0"/>
          </a:p>
        </p:txBody>
      </p:sp>
      <p:sp>
        <p:nvSpPr>
          <p:cNvPr id="5" name="Footer Placeholder 4">
            <a:extLst>
              <a:ext uri="{FF2B5EF4-FFF2-40B4-BE49-F238E27FC236}">
                <a16:creationId xmlns:a16="http://schemas.microsoft.com/office/drawing/2014/main" id="{E188B988-87C8-4D9E-B522-508C82DAB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D933D99-3500-4638-8436-442B6B48DA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86A45-21D2-41AF-8FCF-A8647B3EDA25}" type="slidenum">
              <a:rPr lang="en-GB" smtClean="0"/>
              <a:t>‹#›</a:t>
            </a:fld>
            <a:endParaRPr lang="en-GB" dirty="0"/>
          </a:p>
        </p:txBody>
      </p:sp>
    </p:spTree>
    <p:extLst>
      <p:ext uri="{BB962C8B-B14F-4D97-AF65-F5344CB8AC3E}">
        <p14:creationId xmlns:p14="http://schemas.microsoft.com/office/powerpoint/2010/main" val="538382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EA3F-2AAF-46D0-9624-62B7F3FAAFCA}"/>
              </a:ext>
            </a:extLst>
          </p:cNvPr>
          <p:cNvSpPr>
            <a:spLocks noGrp="1"/>
          </p:cNvSpPr>
          <p:nvPr>
            <p:ph type="ctrTitle"/>
          </p:nvPr>
        </p:nvSpPr>
        <p:spPr>
          <a:xfrm>
            <a:off x="1183448" y="326376"/>
            <a:ext cx="9597764" cy="970388"/>
          </a:xfrm>
          <a:solidFill>
            <a:srgbClr val="ED8B00"/>
          </a:solidFill>
          <a:ln w="9525" cap="flat" cmpd="sng" algn="ctr">
            <a:solidFill>
              <a:srgbClr val="DA291C"/>
            </a:solidFill>
            <a:prstDash val="solid"/>
            <a:round/>
            <a:headEnd type="none" w="med" len="med"/>
            <a:tailEnd type="none" w="med" len="med"/>
          </a:ln>
        </p:spPr>
        <p:txBody>
          <a:bodyPr/>
          <a:lstStyle/>
          <a:p>
            <a:r>
              <a:rPr lang="en-GB" dirty="0"/>
              <a:t>CYBERCRIME</a:t>
            </a:r>
          </a:p>
        </p:txBody>
      </p:sp>
      <p:pic>
        <p:nvPicPr>
          <p:cNvPr id="1026" name="Picture 2" descr="See the source image">
            <a:extLst>
              <a:ext uri="{FF2B5EF4-FFF2-40B4-BE49-F238E27FC236}">
                <a16:creationId xmlns:a16="http://schemas.microsoft.com/office/drawing/2014/main" id="{10C1637D-C595-427C-8D70-9EC3A3B03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448" y="1296764"/>
            <a:ext cx="9597764" cy="5386086"/>
          </a:xfrm>
          <a:prstGeom prst="rect">
            <a:avLst/>
          </a:prstGeom>
          <a:solidFill>
            <a:srgbClr val="00ABAB"/>
          </a:solidFill>
        </p:spPr>
      </p:pic>
      <p:sp>
        <p:nvSpPr>
          <p:cNvPr id="4" name="TextBox 3">
            <a:extLst>
              <a:ext uri="{FF2B5EF4-FFF2-40B4-BE49-F238E27FC236}">
                <a16:creationId xmlns:a16="http://schemas.microsoft.com/office/drawing/2014/main" id="{02D43CD5-84C7-4F01-BAF1-65ABDA734718}"/>
              </a:ext>
            </a:extLst>
          </p:cNvPr>
          <p:cNvSpPr txBox="1"/>
          <p:nvPr/>
        </p:nvSpPr>
        <p:spPr>
          <a:xfrm>
            <a:off x="1410788" y="5561236"/>
            <a:ext cx="3566160" cy="830997"/>
          </a:xfrm>
          <a:prstGeom prst="rect">
            <a:avLst/>
          </a:prstGeom>
          <a:noFill/>
        </p:spPr>
        <p:txBody>
          <a:bodyPr wrap="square" rtlCol="0">
            <a:spAutoFit/>
          </a:bodyPr>
          <a:lstStyle/>
          <a:p>
            <a:r>
              <a:rPr lang="en-GB" sz="2400" b="1" dirty="0" err="1">
                <a:solidFill>
                  <a:schemeClr val="bg1"/>
                </a:solidFill>
              </a:rPr>
              <a:t>Gokce</a:t>
            </a:r>
            <a:r>
              <a:rPr lang="en-GB" sz="2400" b="1" dirty="0">
                <a:solidFill>
                  <a:schemeClr val="bg1"/>
                </a:solidFill>
              </a:rPr>
              <a:t> </a:t>
            </a:r>
            <a:r>
              <a:rPr lang="en-GB" sz="2400" b="1" dirty="0" err="1">
                <a:solidFill>
                  <a:schemeClr val="bg1"/>
                </a:solidFill>
              </a:rPr>
              <a:t>Gercek</a:t>
            </a:r>
            <a:endParaRPr lang="en-GB" sz="2400" b="1" dirty="0">
              <a:solidFill>
                <a:schemeClr val="bg1"/>
              </a:solidFill>
            </a:endParaRPr>
          </a:p>
          <a:p>
            <a:r>
              <a:rPr lang="en-GB" sz="2400" b="1" dirty="0">
                <a:solidFill>
                  <a:schemeClr val="bg1"/>
                </a:solidFill>
              </a:rPr>
              <a:t>19141321</a:t>
            </a:r>
          </a:p>
        </p:txBody>
      </p:sp>
    </p:spTree>
    <p:extLst>
      <p:ext uri="{BB962C8B-B14F-4D97-AF65-F5344CB8AC3E}">
        <p14:creationId xmlns:p14="http://schemas.microsoft.com/office/powerpoint/2010/main" val="829441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158EA5-846B-4229-A050-99403FC3BD70}"/>
              </a:ext>
            </a:extLst>
          </p:cNvPr>
          <p:cNvSpPr>
            <a:spLocks noGrp="1"/>
          </p:cNvSpPr>
          <p:nvPr>
            <p:ph idx="1"/>
          </p:nvPr>
        </p:nvSpPr>
        <p:spPr>
          <a:xfrm>
            <a:off x="444137" y="705395"/>
            <a:ext cx="11051177" cy="5969726"/>
          </a:xfrm>
          <a:solidFill>
            <a:srgbClr val="DDEFE8"/>
          </a:solidFill>
          <a:ln w="9525" cap="flat" cmpd="sng" algn="ctr">
            <a:solidFill>
              <a:srgbClr val="6FC2B4"/>
            </a:solidFill>
            <a:prstDash val="solid"/>
            <a:round/>
            <a:headEnd type="none" w="med" len="med"/>
            <a:tailEnd type="none" w="med" len="med"/>
          </a:ln>
        </p:spPr>
        <p:txBody>
          <a:bodyPr>
            <a:normAutofit/>
          </a:bodyPr>
          <a:lstStyle/>
          <a:p>
            <a:r>
              <a:rPr lang="en-GB" dirty="0"/>
              <a:t>Cybercrime is any illegal activity done by using computers and networks that targets individuals or organisations.</a:t>
            </a:r>
          </a:p>
          <a:p>
            <a:r>
              <a:rPr lang="en-GB" dirty="0"/>
              <a:t>Since the computers are at the centre of our lives, cybercrime is gaining more importance and increasing in scale and complexity.</a:t>
            </a:r>
          </a:p>
          <a:p>
            <a:endParaRPr lang="en-GB" dirty="0"/>
          </a:p>
        </p:txBody>
      </p:sp>
      <p:pic>
        <p:nvPicPr>
          <p:cNvPr id="2050" name="Picture 2" descr="See the source image">
            <a:extLst>
              <a:ext uri="{FF2B5EF4-FFF2-40B4-BE49-F238E27FC236}">
                <a16:creationId xmlns:a16="http://schemas.microsoft.com/office/drawing/2014/main" id="{A532ADF2-FBFA-42E1-9B3B-52DB43725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721" y="2659454"/>
            <a:ext cx="7483656" cy="3645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26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BEA4-B18B-40F8-8CA7-B034E06D55D7}"/>
              </a:ext>
            </a:extLst>
          </p:cNvPr>
          <p:cNvSpPr>
            <a:spLocks noGrp="1"/>
          </p:cNvSpPr>
          <p:nvPr>
            <p:ph type="title"/>
          </p:nvPr>
        </p:nvSpPr>
        <p:spPr>
          <a:xfrm>
            <a:off x="444137" y="457199"/>
            <a:ext cx="11495314" cy="470263"/>
          </a:xfrm>
          <a:solidFill>
            <a:srgbClr val="00ABAB"/>
          </a:solidFill>
        </p:spPr>
        <p:txBody>
          <a:bodyPr>
            <a:normAutofit fontScale="90000"/>
          </a:bodyPr>
          <a:lstStyle/>
          <a:p>
            <a:r>
              <a:rPr lang="en-GB" dirty="0"/>
              <a:t>Types of Cybercrimes</a:t>
            </a:r>
          </a:p>
        </p:txBody>
      </p:sp>
      <p:sp>
        <p:nvSpPr>
          <p:cNvPr id="3" name="Content Placeholder 2">
            <a:extLst>
              <a:ext uri="{FF2B5EF4-FFF2-40B4-BE49-F238E27FC236}">
                <a16:creationId xmlns:a16="http://schemas.microsoft.com/office/drawing/2014/main" id="{4669D2D1-3D29-44CA-91C0-1AE6BBCEDFC8}"/>
              </a:ext>
            </a:extLst>
          </p:cNvPr>
          <p:cNvSpPr>
            <a:spLocks noGrp="1"/>
          </p:cNvSpPr>
          <p:nvPr>
            <p:ph idx="1"/>
          </p:nvPr>
        </p:nvSpPr>
        <p:spPr>
          <a:xfrm>
            <a:off x="444137" y="1123407"/>
            <a:ext cx="11495314" cy="5564776"/>
          </a:xfrm>
          <a:solidFill>
            <a:srgbClr val="DDEFE8"/>
          </a:solidFill>
        </p:spPr>
        <p:txBody>
          <a:bodyPr>
            <a:normAutofit/>
          </a:bodyPr>
          <a:lstStyle/>
          <a:p>
            <a:r>
              <a:rPr lang="en-GB" b="1" dirty="0"/>
              <a:t>Phishing</a:t>
            </a:r>
            <a:r>
              <a:rPr lang="en-GB" dirty="0"/>
              <a:t> is using forged messages to achieve personal information. It is done with using a fake e-mail address and website. Phishing uses the victim’s trust to lure them into clicking a dangerous link that would enable the criminal to achieve sensitive information which can then be used either by the criminal or sold to third parties for cash.</a:t>
            </a:r>
          </a:p>
          <a:p>
            <a:r>
              <a:rPr lang="en-GB" b="1" dirty="0"/>
              <a:t>Stealing/misusing personal information (identity fraud) </a:t>
            </a:r>
            <a:r>
              <a:rPr lang="en-GB" dirty="0"/>
              <a:t>happens when criminals use someone else’s name, credit cards, ID number or passport details without getting their permission. The motive behind identity theft could be financial as well as intending to damage a victim’s reputation.</a:t>
            </a:r>
          </a:p>
          <a:p>
            <a:r>
              <a:rPr lang="en-GB" b="1" dirty="0"/>
              <a:t>Hacking</a:t>
            </a:r>
            <a:r>
              <a:rPr lang="en-GB" dirty="0"/>
              <a:t> is gaining unauthorised access to devices like </a:t>
            </a:r>
            <a:r>
              <a:rPr lang="en-GB" b="0" i="0" dirty="0">
                <a:solidFill>
                  <a:srgbClr val="000000"/>
                </a:solidFill>
                <a:effectLst/>
                <a:latin typeface="Graphik"/>
              </a:rPr>
              <a:t>computers, smartphones, tablets, and even entire networks to compromise them. Hackers motivation can be financial, political, spying or simply just having fun.</a:t>
            </a:r>
            <a:endParaRPr lang="en-GB" dirty="0"/>
          </a:p>
        </p:txBody>
      </p:sp>
    </p:spTree>
    <p:extLst>
      <p:ext uri="{BB962C8B-B14F-4D97-AF65-F5344CB8AC3E}">
        <p14:creationId xmlns:p14="http://schemas.microsoft.com/office/powerpoint/2010/main" val="2801773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9D2D1-3D29-44CA-91C0-1AE6BBCEDFC8}"/>
              </a:ext>
            </a:extLst>
          </p:cNvPr>
          <p:cNvSpPr>
            <a:spLocks noGrp="1"/>
          </p:cNvSpPr>
          <p:nvPr>
            <p:ph idx="1"/>
          </p:nvPr>
        </p:nvSpPr>
        <p:spPr>
          <a:xfrm>
            <a:off x="561703" y="679269"/>
            <a:ext cx="11194868" cy="5447212"/>
          </a:xfrm>
          <a:solidFill>
            <a:srgbClr val="DDEFE8"/>
          </a:solidFill>
        </p:spPr>
        <p:txBody>
          <a:bodyPr>
            <a:normAutofit fontScale="85000" lnSpcReduction="10000"/>
          </a:bodyPr>
          <a:lstStyle/>
          <a:p>
            <a:endParaRPr lang="en-GB" sz="3300" b="1" dirty="0"/>
          </a:p>
          <a:p>
            <a:r>
              <a:rPr lang="en-GB" sz="3300" b="1" dirty="0"/>
              <a:t>Promoting terrorism related acts </a:t>
            </a:r>
            <a:r>
              <a:rPr lang="en-GB" sz="3300" dirty="0"/>
              <a:t>is also a cyber crime as this is happening in an online environment. Criminals seek to recruit people for terrorist organisations by brainwashing them using computers.</a:t>
            </a:r>
          </a:p>
          <a:p>
            <a:r>
              <a:rPr lang="en-GB" sz="3300" b="1" dirty="0"/>
              <a:t>Email and internet fraud</a:t>
            </a:r>
            <a:r>
              <a:rPr lang="en-GB" sz="3300" dirty="0"/>
              <a:t> is done by cybercriminals to steal data and money by using refined methods. For example, you get an email from a senior manager asking you to buy gift cards or you receive a text saying you’ve won a prize and you need to transfer funds to an account to be able to get the prize! Main motive of the criminal in e-mail and internet fraud is financial gain</a:t>
            </a:r>
            <a:r>
              <a:rPr lang="en-GB" sz="3600" dirty="0"/>
              <a:t>.</a:t>
            </a:r>
          </a:p>
          <a:p>
            <a:r>
              <a:rPr lang="en-GB" sz="3300" b="1" dirty="0"/>
              <a:t>Theft of financial or card payment data </a:t>
            </a:r>
            <a:r>
              <a:rPr lang="en-GB" sz="3300" dirty="0"/>
              <a:t>is basically an act of transferring money by using a stolen credit card or unauthorised payment information. Criminals get data in various ways such as card scanning at ATMs or ticket machines and also phishing. </a:t>
            </a:r>
          </a:p>
          <a:p>
            <a:endParaRPr lang="en-GB" sz="3300" dirty="0"/>
          </a:p>
          <a:p>
            <a:endParaRPr lang="en-GB" sz="3300" dirty="0"/>
          </a:p>
          <a:p>
            <a:endParaRPr lang="en-GB" dirty="0"/>
          </a:p>
        </p:txBody>
      </p:sp>
    </p:spTree>
    <p:extLst>
      <p:ext uri="{BB962C8B-B14F-4D97-AF65-F5344CB8AC3E}">
        <p14:creationId xmlns:p14="http://schemas.microsoft.com/office/powerpoint/2010/main" val="103814072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9D2D1-3D29-44CA-91C0-1AE6BBCEDFC8}"/>
              </a:ext>
            </a:extLst>
          </p:cNvPr>
          <p:cNvSpPr>
            <a:spLocks noGrp="1"/>
          </p:cNvSpPr>
          <p:nvPr>
            <p:ph idx="1"/>
          </p:nvPr>
        </p:nvSpPr>
        <p:spPr>
          <a:xfrm>
            <a:off x="354875" y="458084"/>
            <a:ext cx="5980612" cy="5941832"/>
          </a:xfrm>
          <a:solidFill>
            <a:srgbClr val="DDEFE8"/>
          </a:solidFill>
        </p:spPr>
        <p:txBody>
          <a:bodyPr>
            <a:normAutofit/>
          </a:bodyPr>
          <a:lstStyle/>
          <a:p>
            <a:r>
              <a:rPr lang="en-GB" b="1" dirty="0"/>
              <a:t>Theft and sale of corporate data</a:t>
            </a:r>
            <a:r>
              <a:rPr lang="en-GB" dirty="0"/>
              <a:t> is mostly for financial gain. Criminals use company’s vulnerabilities in security to access sensitive data and sell it to third parties. Criminals take advantage of faulty networks, weak passwords, unpatched servers, publicly available information or insider threats. One of the biggest data breaches happened when a criminal forged cookies to get into user’s accounts without needing passwords.   Yahoo’s 500 million customers were impacted.  </a:t>
            </a:r>
            <a:endParaRPr lang="en-GB" sz="3300" dirty="0"/>
          </a:p>
          <a:p>
            <a:endParaRPr lang="en-GB" dirty="0"/>
          </a:p>
        </p:txBody>
      </p:sp>
      <p:pic>
        <p:nvPicPr>
          <p:cNvPr id="4" name="Picture 3">
            <a:extLst>
              <a:ext uri="{FF2B5EF4-FFF2-40B4-BE49-F238E27FC236}">
                <a16:creationId xmlns:a16="http://schemas.microsoft.com/office/drawing/2014/main" id="{59FEA789-37D2-4E0B-8B11-DE6F1624004A}"/>
              </a:ext>
            </a:extLst>
          </p:cNvPr>
          <p:cNvPicPr>
            <a:picLocks noChangeAspect="1"/>
          </p:cNvPicPr>
          <p:nvPr/>
        </p:nvPicPr>
        <p:blipFill>
          <a:blip r:embed="rId3"/>
          <a:stretch>
            <a:fillRect/>
          </a:stretch>
        </p:blipFill>
        <p:spPr>
          <a:xfrm>
            <a:off x="6704069" y="458084"/>
            <a:ext cx="5133056" cy="3617527"/>
          </a:xfrm>
          <a:prstGeom prst="rect">
            <a:avLst/>
          </a:prstGeom>
        </p:spPr>
      </p:pic>
    </p:spTree>
    <p:extLst>
      <p:ext uri="{BB962C8B-B14F-4D97-AF65-F5344CB8AC3E}">
        <p14:creationId xmlns:p14="http://schemas.microsoft.com/office/powerpoint/2010/main" val="272114089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9D2D1-3D29-44CA-91C0-1AE6BBCEDFC8}"/>
              </a:ext>
            </a:extLst>
          </p:cNvPr>
          <p:cNvSpPr>
            <a:spLocks noGrp="1"/>
          </p:cNvSpPr>
          <p:nvPr>
            <p:ph idx="1"/>
          </p:nvPr>
        </p:nvSpPr>
        <p:spPr>
          <a:xfrm>
            <a:off x="404948" y="457201"/>
            <a:ext cx="11482251" cy="5941832"/>
          </a:xfrm>
          <a:solidFill>
            <a:srgbClr val="DDEFE8"/>
          </a:solidFill>
        </p:spPr>
        <p:txBody>
          <a:bodyPr>
            <a:normAutofit/>
          </a:bodyPr>
          <a:lstStyle/>
          <a:p>
            <a:r>
              <a:rPr lang="en-GB" b="1" dirty="0"/>
              <a:t>Cyberextortion</a:t>
            </a:r>
            <a:r>
              <a:rPr lang="en-GB" dirty="0"/>
              <a:t> happens when a target company is threatened by criminals stating they will shut down, interrupt their operations, or share confidential data until they receive a payment. It consists of two types of cybercrime; ransomware or DoS.</a:t>
            </a:r>
          </a:p>
          <a:p>
            <a:pPr marL="514350" indent="-514350">
              <a:buFont typeface="+mj-lt"/>
              <a:buAutoNum type="arabicPeriod"/>
            </a:pPr>
            <a:r>
              <a:rPr lang="en-GB" b="1" dirty="0"/>
              <a:t>Ransomware </a:t>
            </a:r>
            <a:r>
              <a:rPr lang="en-GB" dirty="0"/>
              <a:t>is designing a malware that denies a user or organization access to their files on their own computer. Criminals encrypt the data and ask for ransom to give the encryption key back to the victims. The quicker the payment is made, the lesser the amount to pay.</a:t>
            </a:r>
          </a:p>
          <a:p>
            <a:pPr marL="514350" indent="-514350">
              <a:buFont typeface="+mj-lt"/>
              <a:buAutoNum type="arabicPeriod"/>
            </a:pPr>
            <a:r>
              <a:rPr lang="en-GB" b="1" dirty="0"/>
              <a:t>DoS(Denial of Service) </a:t>
            </a:r>
            <a:r>
              <a:rPr lang="en-GB" dirty="0"/>
              <a:t>is shutting down a network or machine and making it inaccessible to is users by overwhelming and flooding the target with traffic. The server of the system gets too busy to deal with all this traffic and forces it to shut. Ping of death is a DoS attack that took advantage of old technology in 1990s. It sent too many of the pings which would crash an older system.</a:t>
            </a:r>
          </a:p>
        </p:txBody>
      </p:sp>
    </p:spTree>
    <p:extLst>
      <p:ext uri="{BB962C8B-B14F-4D97-AF65-F5344CB8AC3E}">
        <p14:creationId xmlns:p14="http://schemas.microsoft.com/office/powerpoint/2010/main" val="10427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9D2D1-3D29-44CA-91C0-1AE6BBCEDFC8}"/>
              </a:ext>
            </a:extLst>
          </p:cNvPr>
          <p:cNvSpPr>
            <a:spLocks noGrp="1"/>
          </p:cNvSpPr>
          <p:nvPr>
            <p:ph idx="1"/>
          </p:nvPr>
        </p:nvSpPr>
        <p:spPr>
          <a:xfrm>
            <a:off x="357051" y="458084"/>
            <a:ext cx="6383383" cy="5459390"/>
          </a:xfrm>
          <a:solidFill>
            <a:srgbClr val="DDEFE8"/>
          </a:solidFill>
        </p:spPr>
        <p:txBody>
          <a:bodyPr>
            <a:normAutofit/>
          </a:bodyPr>
          <a:lstStyle/>
          <a:p>
            <a:pPr marL="0" indent="0">
              <a:buNone/>
            </a:pPr>
            <a:endParaRPr lang="en-GB" b="1" dirty="0"/>
          </a:p>
          <a:p>
            <a:r>
              <a:rPr lang="en-GB" b="1" dirty="0" err="1"/>
              <a:t>Cryptojacking</a:t>
            </a:r>
            <a:r>
              <a:rPr lang="en-GB" dirty="0"/>
              <a:t> is using someone else’s computer  to mine cryptocurrency without their authorization. Financial gain is the main motive of </a:t>
            </a:r>
            <a:r>
              <a:rPr lang="en-GB" dirty="0" err="1"/>
              <a:t>cryptojacking</a:t>
            </a:r>
            <a:r>
              <a:rPr lang="en-GB" dirty="0"/>
              <a:t>. In 2019, the Microsoft store deleted 8 apps that were mining cryptocurrency illegally.</a:t>
            </a:r>
          </a:p>
          <a:p>
            <a:r>
              <a:rPr lang="en-GB" b="1" dirty="0"/>
              <a:t>Cyberespionage </a:t>
            </a:r>
            <a:r>
              <a:rPr lang="en-GB" dirty="0"/>
              <a:t>is accessing sensitive information by using computer networks and resources without authorisation. Governments and organisations are targeted, as well as individuals.</a:t>
            </a:r>
          </a:p>
          <a:p>
            <a:endParaRPr lang="en-GB" dirty="0"/>
          </a:p>
          <a:p>
            <a:endParaRPr lang="en-GB" dirty="0"/>
          </a:p>
          <a:p>
            <a:endParaRPr lang="en-GB" dirty="0"/>
          </a:p>
        </p:txBody>
      </p:sp>
      <p:pic>
        <p:nvPicPr>
          <p:cNvPr id="4" name="Picture 3">
            <a:extLst>
              <a:ext uri="{FF2B5EF4-FFF2-40B4-BE49-F238E27FC236}">
                <a16:creationId xmlns:a16="http://schemas.microsoft.com/office/drawing/2014/main" id="{31870E1A-FB92-41A2-BE0D-4F76CF3DD471}"/>
              </a:ext>
            </a:extLst>
          </p:cNvPr>
          <p:cNvPicPr>
            <a:picLocks noChangeAspect="1"/>
          </p:cNvPicPr>
          <p:nvPr/>
        </p:nvPicPr>
        <p:blipFill>
          <a:blip r:embed="rId2"/>
          <a:stretch>
            <a:fillRect/>
          </a:stretch>
        </p:blipFill>
        <p:spPr>
          <a:xfrm>
            <a:off x="6900748" y="534607"/>
            <a:ext cx="4934201" cy="2653172"/>
          </a:xfrm>
          <a:prstGeom prst="rect">
            <a:avLst/>
          </a:prstGeom>
        </p:spPr>
      </p:pic>
      <p:pic>
        <p:nvPicPr>
          <p:cNvPr id="6" name="Picture 5">
            <a:extLst>
              <a:ext uri="{FF2B5EF4-FFF2-40B4-BE49-F238E27FC236}">
                <a16:creationId xmlns:a16="http://schemas.microsoft.com/office/drawing/2014/main" id="{F1AD1C08-8716-49E9-9B4D-F7C4410C6FBE}"/>
              </a:ext>
            </a:extLst>
          </p:cNvPr>
          <p:cNvPicPr>
            <a:picLocks noChangeAspect="1"/>
          </p:cNvPicPr>
          <p:nvPr/>
        </p:nvPicPr>
        <p:blipFill>
          <a:blip r:embed="rId3"/>
          <a:stretch>
            <a:fillRect/>
          </a:stretch>
        </p:blipFill>
        <p:spPr>
          <a:xfrm>
            <a:off x="6900747" y="3341239"/>
            <a:ext cx="4934201" cy="2653172"/>
          </a:xfrm>
          <a:prstGeom prst="rect">
            <a:avLst/>
          </a:prstGeom>
        </p:spPr>
      </p:pic>
    </p:spTree>
    <p:extLst>
      <p:ext uri="{BB962C8B-B14F-4D97-AF65-F5344CB8AC3E}">
        <p14:creationId xmlns:p14="http://schemas.microsoft.com/office/powerpoint/2010/main" val="200591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3583-6EC7-4D26-8CEE-736DA00301B8}"/>
              </a:ext>
            </a:extLst>
          </p:cNvPr>
          <p:cNvSpPr>
            <a:spLocks noGrp="1"/>
          </p:cNvSpPr>
          <p:nvPr>
            <p:ph type="title"/>
          </p:nvPr>
        </p:nvSpPr>
        <p:spPr>
          <a:xfrm>
            <a:off x="981892" y="681037"/>
            <a:ext cx="8828314" cy="483961"/>
          </a:xfrm>
          <a:solidFill>
            <a:srgbClr val="00ABAB"/>
          </a:solidFill>
        </p:spPr>
        <p:txBody>
          <a:bodyPr>
            <a:noAutofit/>
          </a:bodyPr>
          <a:lstStyle/>
          <a:p>
            <a:r>
              <a:rPr lang="en-GB" sz="4000" dirty="0"/>
              <a:t>The Affects of Cybercrime</a:t>
            </a:r>
          </a:p>
        </p:txBody>
      </p:sp>
      <p:sp>
        <p:nvSpPr>
          <p:cNvPr id="3" name="Content Placeholder 2">
            <a:extLst>
              <a:ext uri="{FF2B5EF4-FFF2-40B4-BE49-F238E27FC236}">
                <a16:creationId xmlns:a16="http://schemas.microsoft.com/office/drawing/2014/main" id="{4669D2D1-3D29-44CA-91C0-1AE6BBCEDFC8}"/>
              </a:ext>
            </a:extLst>
          </p:cNvPr>
          <p:cNvSpPr>
            <a:spLocks noGrp="1"/>
          </p:cNvSpPr>
          <p:nvPr>
            <p:ph idx="1"/>
          </p:nvPr>
        </p:nvSpPr>
        <p:spPr>
          <a:xfrm>
            <a:off x="838200" y="1293223"/>
            <a:ext cx="10515600" cy="4883740"/>
          </a:xfrm>
          <a:solidFill>
            <a:srgbClr val="DDEFE8"/>
          </a:solidFill>
        </p:spPr>
        <p:txBody>
          <a:bodyPr>
            <a:normAutofit fontScale="92500" lnSpcReduction="20000"/>
          </a:bodyPr>
          <a:lstStyle/>
          <a:p>
            <a:pPr marL="0" indent="0">
              <a:buNone/>
            </a:pPr>
            <a:endParaRPr lang="en-GB" b="1" dirty="0"/>
          </a:p>
          <a:p>
            <a:r>
              <a:rPr lang="en-GB" sz="3000" dirty="0"/>
              <a:t>Cybercrime can affect individuals by causing them financial loss, reputational damage and can adversely impact their health.  Malware and virus attacks can lead to identity theft and cause important files and photos to get damaged or lost.</a:t>
            </a:r>
          </a:p>
          <a:p>
            <a:r>
              <a:rPr lang="en-GB" sz="3000" dirty="0"/>
              <a:t>Organisations can suffer from cyber crime through financial loss, disruptions to their operations and damage to their reputations. </a:t>
            </a:r>
          </a:p>
          <a:p>
            <a:r>
              <a:rPr lang="en-GB" sz="3000" dirty="0"/>
              <a:t>Governments can also be adversely affected by cybercrime such as the manipulation of election campaigns and the release of sensitive information.</a:t>
            </a:r>
          </a:p>
          <a:p>
            <a:pPr marL="0" indent="0">
              <a:buNone/>
            </a:pPr>
            <a:r>
              <a:rPr lang="en-GB" sz="3000" dirty="0"/>
              <a:t>Cybercrime costs the global economy around $445bn every year. Individuals aged 18-34 are the most impacted by cybercrime such as suffering from social media hacks and </a:t>
            </a:r>
            <a:r>
              <a:rPr lang="en-GB" sz="3000" dirty="0" err="1"/>
              <a:t>ramsomware</a:t>
            </a:r>
            <a:r>
              <a:rPr lang="en-GB" sz="3000" dirty="0"/>
              <a:t>.</a:t>
            </a:r>
          </a:p>
          <a:p>
            <a:endParaRPr lang="en-GB" dirty="0"/>
          </a:p>
          <a:p>
            <a:endParaRPr lang="en-GB" dirty="0"/>
          </a:p>
        </p:txBody>
      </p:sp>
    </p:spTree>
    <p:extLst>
      <p:ext uri="{BB962C8B-B14F-4D97-AF65-F5344CB8AC3E}">
        <p14:creationId xmlns:p14="http://schemas.microsoft.com/office/powerpoint/2010/main" val="37908658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AGENDA" val="TOC Dividers SectionNumber SlideNumb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228</TotalTime>
  <Words>773</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Graphik</vt:lpstr>
      <vt:lpstr>Office Theme</vt:lpstr>
      <vt:lpstr>CYBERCRIME</vt:lpstr>
      <vt:lpstr>PowerPoint Presentation</vt:lpstr>
      <vt:lpstr>Types of Cybercrimes</vt:lpstr>
      <vt:lpstr>PowerPoint Presentation</vt:lpstr>
      <vt:lpstr>PowerPoint Presentation</vt:lpstr>
      <vt:lpstr>PowerPoint Presentation</vt:lpstr>
      <vt:lpstr>PowerPoint Presentation</vt:lpstr>
      <vt:lpstr>The Affects of Cybercrime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Purton</dc:creator>
  <cp:lastModifiedBy>Paul Purton</cp:lastModifiedBy>
  <cp:revision>15</cp:revision>
  <dcterms:created xsi:type="dcterms:W3CDTF">2022-10-03T17:06:21Z</dcterms:created>
  <dcterms:modified xsi:type="dcterms:W3CDTF">2022-10-03T22:40:31Z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2022-10-03T17:06:22Z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b4b8e6bb-eff9-4ad3-8fbf-5edeb84063fb</vt:lpwstr>
  </property>
  <property fmtid="{D5CDD505-2E9C-101B-9397-08002B2CF9AE}" pid="8" name="MSIP_Label_ea60d57e-af5b-4752-ac57-3e4f28ca11dc_ContentBits">
    <vt:lpwstr>0</vt:lpwstr>
  </property>
</Properties>
</file>