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0d86a7c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0d86a7c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90d86a7c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90d86a7c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0d86a7c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0d86a7c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92ee059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92ee059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92ee059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92ee059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92ee059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92ee059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92ee059b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92ee059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90d86a7c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90d86a7c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Dosímetro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Dosímetro de Ruído para Avaliação de Riscos Ocupacionais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pt-BR" sz="2650"/>
              <a:t>Apresentação do Projeto:</a:t>
            </a:r>
            <a:endParaRPr b="1" sz="2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Um dosímetro de ruído é um dispositivo usado para medir a exposição ao ruído ao longo do tempo, geralmente em ambientes de trabalho. Ele é essencial para a segurança ocupacional, pois ajuda a determinar se um trabalhador está sendo exposto a níveis de som que podem causar danos auditivos.</a:t>
            </a:r>
            <a:endParaRPr/>
          </a:p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Este projeto visa desenvolver um dosímetro de ruído portátil que atenda às normas da NR-15, que regulamenta a exposição dos trabalhadores a níveis de ruído ocupacional. O dispositivo será capaz de medir, em tempo real, os níveis de pressão sonora e calcular a dose de ruído diária, garantindo a segurança e saúde dos trabalhadores em ambientes industriais.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pt-BR" sz="2650"/>
              <a:t>Objetivos do Projeto:</a:t>
            </a:r>
            <a:endParaRPr b="1" sz="2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Desenvolver um dispositivo portátil e de baixo custo para medição de ruído ocupacional.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Garantir que o dispositivo atenda aos requisitos da NR-15, fornecendo dados precisos sobre a exposição ao ruído.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Facilitar a monitoração contínua e automática dos níveis de ruído em ambientes de trabalho.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Fornecer alertas sonoros e visuais quando os limites de exposição forem ultrapassados.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b="1" lang="pt-BR" sz="2650"/>
              <a:t>Principais Requisitos:</a:t>
            </a:r>
            <a:endParaRPr b="1" sz="26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Precisão: O dispositivo deve medir níveis de ruído com precisão de ±1 dB.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Portabilidade: O dosímetro deve ser leve e compacto, permitindo que o trabalhador o carregue consigo durante a jornada de trabalho.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Autonomia: Bateria com duração mínima de 8 horas.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Interface Amigável: Display LCD ou LED para mostrar os níveis de ruído em tempo real e a dose acumulada.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Conformidade: O dispositivo deve ser capaz de calcular a dose de ruído de acordo com os limites estabelecidos pela NR-15.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Descrição do Funcionamento: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O dosímetro de ruído portátil funcionará da seguinte maneira: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Captação do Som: Um microfone de alta sensibilidade captará os sons ambientais.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Processamento do Sinal: O sinal será processado por um microcontrolador que calculará o nível de pressão sonora em dB(A).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Cálculo da Dose de Ruído: O microcontrolador calculará a dose de ruído acumulada ao longo do tempo, comparando-a com os limites da NR-15.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Exibição dos Dados: Os dados serão exibidos em um display LCD, mostrando o nível de ruído atual.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Alertas: Se os limites de exposição forem ultrapassados, o dispositivo emitirá alertas sonoros e visuais.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Armazenamento de Dados: O dispositivo poderá armazenar os dados coletados para posterior análise.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Justificativa:</a:t>
            </a:r>
            <a:endParaRPr sz="2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exposição excessiva ao ruído em ambientes industriais é uma das principais causas de perda auditiva ocupacional. A NR-15 regulamenta limites de tolerância ao ruído para garantir a segurança dos trabalhadores. No entanto, muitas empresas não possuem meios eficientes para monitorar e gerenciar a exposição ao som. O desenvolvimento deste dosímetro possibilita a prevenção de doenças ocupacionais, contribuindo para um ambiente de trabalho mais seguro.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O</a:t>
            </a:r>
            <a:r>
              <a:rPr lang="pt-BR" sz="2400"/>
              <a:t>riginalidade:</a:t>
            </a:r>
            <a:endParaRPr sz="24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Existem diversos dosímetros comerciais no mercado, como os fabricados pela 3M e Bruel &amp; Kjaer, que são eficientes, mas muitas vezes de alto custo. Este projeto propõe um dispositivo mais acessível, com funcionalidades personalizadas e integração com sistemas de monitoramento real. Além disso, sua capacidade de exportação de dados para análise computacional o torna uma ferramenta valiosa para gestores de segurança do trabalho.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Inovação:</a:t>
            </a:r>
            <a:r>
              <a:rPr lang="pt-BR"/>
              <a:t>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Dosímetro de Ruído Portátil NR-15 é uma solução inovadora e necessária para a monitoração contínua da exposição ao ruído ocupacional. Com sua portabilidade, precisão e conformidade com as normas regulamentadoras, este dispositivo tem o potencial de melhorar significativamente a segurança e saúde dos trabalhadores em ambientes industriais.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 sz="1100"/>
              <a:t>Descrição do Funcionamento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550" y="1152475"/>
            <a:ext cx="2439099" cy="3252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