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8" r:id="rId5"/>
    <p:sldId id="261" r:id="rId6"/>
    <p:sldId id="274" r:id="rId7"/>
    <p:sldId id="262" r:id="rId8"/>
    <p:sldId id="263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42A1F-6020-4819-A332-74DBB380B5E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5D0749-9B3A-459F-BFD7-BC0F02F8D20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1. Introduction</a:t>
          </a:r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​</a:t>
          </a:r>
          <a:endParaRPr lang="en-US" sz="2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35A7ADBF-9C7B-434E-AEBC-D89FE536B36A}" type="parTrans" cxnId="{4D83A89F-53D0-400F-950E-6591F38DB43C}">
      <dgm:prSet/>
      <dgm:spPr/>
      <dgm:t>
        <a:bodyPr/>
        <a:lstStyle/>
        <a:p>
          <a:endParaRPr lang="en-US"/>
        </a:p>
      </dgm:t>
    </dgm:pt>
    <dgm:pt modelId="{3BAB2E8D-F6C1-4ECC-9DA8-0D11A41C7E85}" type="sibTrans" cxnId="{4D83A89F-53D0-400F-950E-6591F38DB43C}">
      <dgm:prSet/>
      <dgm:spPr/>
      <dgm:t>
        <a:bodyPr/>
        <a:lstStyle/>
        <a:p>
          <a:endParaRPr lang="en-US"/>
        </a:p>
      </dgm:t>
    </dgm:pt>
    <dgm:pt modelId="{ABCA2F04-63D5-4B0F-90F0-8B21A1F426BE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2. Solar Energy Collection Systems​</a:t>
          </a:r>
          <a:endParaRPr lang="en-US" sz="2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113BBEB-93E9-4A71-80F7-DDEEAF63FE59}" type="parTrans" cxnId="{E29A2275-2472-45B5-B2A5-2F9A03BE37A1}">
      <dgm:prSet/>
      <dgm:spPr/>
      <dgm:t>
        <a:bodyPr/>
        <a:lstStyle/>
        <a:p>
          <a:endParaRPr lang="en-US"/>
        </a:p>
      </dgm:t>
    </dgm:pt>
    <dgm:pt modelId="{1EC52021-1546-45CB-9F15-133A309430F3}" type="sibTrans" cxnId="{E29A2275-2472-45B5-B2A5-2F9A03BE37A1}">
      <dgm:prSet/>
      <dgm:spPr/>
      <dgm:t>
        <a:bodyPr/>
        <a:lstStyle/>
        <a:p>
          <a:endParaRPr lang="en-US"/>
        </a:p>
      </dgm:t>
    </dgm:pt>
    <dgm:pt modelId="{AEB5DDCF-451D-482B-8061-66AC8780B4AD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3. </a:t>
          </a:r>
          <a:r>
            <a:rPr lang="en-US" sz="2000" b="0" i="0" dirty="0" err="1">
              <a:latin typeface="Helvetica" panose="020B0604020202020204" pitchFamily="34" charset="0"/>
              <a:cs typeface="Helvetica" panose="020B0604020202020204" pitchFamily="34" charset="0"/>
            </a:rPr>
            <a:t>SunTracker</a:t>
          </a:r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: General Description​</a:t>
          </a:r>
          <a:endParaRPr lang="en-US" sz="2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9518797D-5D4F-4138-83D0-9828A0C765FF}" type="parTrans" cxnId="{5726DD2F-5C67-4D14-8CCE-92995FF85626}">
      <dgm:prSet/>
      <dgm:spPr/>
      <dgm:t>
        <a:bodyPr/>
        <a:lstStyle/>
        <a:p>
          <a:endParaRPr lang="en-US"/>
        </a:p>
      </dgm:t>
    </dgm:pt>
    <dgm:pt modelId="{3EDFAFF2-535B-4A9C-8A3F-9E5FFDF5245F}" type="sibTrans" cxnId="{5726DD2F-5C67-4D14-8CCE-92995FF85626}">
      <dgm:prSet/>
      <dgm:spPr/>
      <dgm:t>
        <a:bodyPr/>
        <a:lstStyle/>
        <a:p>
          <a:endParaRPr lang="en-US"/>
        </a:p>
      </dgm:t>
    </dgm:pt>
    <dgm:pt modelId="{D23892E0-6FE0-4762-A9AB-67C00EFA801F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4. Data Acquisition Process ​</a:t>
          </a:r>
          <a:endParaRPr lang="en-US" sz="2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586A44A9-E72B-4437-911D-8E64268491EC}" type="parTrans" cxnId="{6ACA0F6C-9D4B-4B36-BCAA-78683BAD3A45}">
      <dgm:prSet/>
      <dgm:spPr/>
      <dgm:t>
        <a:bodyPr/>
        <a:lstStyle/>
        <a:p>
          <a:endParaRPr lang="en-US"/>
        </a:p>
      </dgm:t>
    </dgm:pt>
    <dgm:pt modelId="{4A959F09-F0B4-4443-9DBF-AFB216760B5A}" type="sibTrans" cxnId="{6ACA0F6C-9D4B-4B36-BCAA-78683BAD3A45}">
      <dgm:prSet/>
      <dgm:spPr/>
      <dgm:t>
        <a:bodyPr/>
        <a:lstStyle/>
        <a:p>
          <a:endParaRPr lang="en-US"/>
        </a:p>
      </dgm:t>
    </dgm:pt>
    <dgm:pt modelId="{CA72054F-36ED-4121-BD49-5F2991D513B9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5. Data Presenting Process​</a:t>
          </a:r>
          <a:endParaRPr lang="en-US" sz="2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C14742C0-E7FD-4A54-96FE-655A24725556}" type="parTrans" cxnId="{D5DA3DB1-05D0-420D-9B60-06BCD383CC49}">
      <dgm:prSet/>
      <dgm:spPr/>
      <dgm:t>
        <a:bodyPr/>
        <a:lstStyle/>
        <a:p>
          <a:endParaRPr lang="en-US"/>
        </a:p>
      </dgm:t>
    </dgm:pt>
    <dgm:pt modelId="{836EE797-51BD-4700-A017-CEF437FB0F17}" type="sibTrans" cxnId="{D5DA3DB1-05D0-420D-9B60-06BCD383CC49}">
      <dgm:prSet/>
      <dgm:spPr/>
      <dgm:t>
        <a:bodyPr/>
        <a:lstStyle/>
        <a:p>
          <a:endParaRPr lang="en-US"/>
        </a:p>
      </dgm:t>
    </dgm:pt>
    <dgm:pt modelId="{D816DD77-131A-434E-99CD-686222E2F5EC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6. System Performance​</a:t>
          </a:r>
          <a:endParaRPr lang="en-US" sz="2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81B8C157-0B5D-4CCB-B093-B6C573E94403}" type="parTrans" cxnId="{44595CB6-C992-4884-988E-04B1FE10B76A}">
      <dgm:prSet/>
      <dgm:spPr/>
      <dgm:t>
        <a:bodyPr/>
        <a:lstStyle/>
        <a:p>
          <a:endParaRPr lang="en-US"/>
        </a:p>
      </dgm:t>
    </dgm:pt>
    <dgm:pt modelId="{D6D73472-3F9C-4DBD-8B4E-17FA490B0008}" type="sibTrans" cxnId="{44595CB6-C992-4884-988E-04B1FE10B76A}">
      <dgm:prSet/>
      <dgm:spPr/>
      <dgm:t>
        <a:bodyPr/>
        <a:lstStyle/>
        <a:p>
          <a:endParaRPr lang="en-US"/>
        </a:p>
      </dgm:t>
    </dgm:pt>
    <dgm:pt modelId="{B70F696A-9306-48C2-B225-0DA7F478A47C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2000" b="0" i="0" dirty="0">
              <a:latin typeface="Helvetica" panose="020B0604020202020204" pitchFamily="34" charset="0"/>
              <a:cs typeface="Helvetica" panose="020B0604020202020204" pitchFamily="34" charset="0"/>
            </a:rPr>
            <a:t>7. Conclusion</a:t>
          </a:r>
          <a:endParaRPr lang="en-US" sz="20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0A73D95B-460E-4D67-A1D3-1151FBFC6374}" type="parTrans" cxnId="{7C07EDB7-1560-42D2-AC00-46DD6BB027AC}">
      <dgm:prSet/>
      <dgm:spPr/>
      <dgm:t>
        <a:bodyPr/>
        <a:lstStyle/>
        <a:p>
          <a:endParaRPr lang="en-US"/>
        </a:p>
      </dgm:t>
    </dgm:pt>
    <dgm:pt modelId="{42B766E0-BAB2-4370-B3F5-E6A08ABC3558}" type="sibTrans" cxnId="{7C07EDB7-1560-42D2-AC00-46DD6BB027AC}">
      <dgm:prSet/>
      <dgm:spPr/>
      <dgm:t>
        <a:bodyPr/>
        <a:lstStyle/>
        <a:p>
          <a:endParaRPr lang="en-US"/>
        </a:p>
      </dgm:t>
    </dgm:pt>
    <dgm:pt modelId="{92230687-D48C-4F27-8139-52DFE0D89D37}" type="pres">
      <dgm:prSet presAssocID="{2F042A1F-6020-4819-A332-74DBB380B5EA}" presName="linear" presStyleCnt="0">
        <dgm:presLayoutVars>
          <dgm:dir/>
          <dgm:animLvl val="lvl"/>
          <dgm:resizeHandles val="exact"/>
        </dgm:presLayoutVars>
      </dgm:prSet>
      <dgm:spPr/>
    </dgm:pt>
    <dgm:pt modelId="{ECDDDD6E-32B9-41A5-8487-D16F40DAE65E}" type="pres">
      <dgm:prSet presAssocID="{295D0749-9B3A-459F-BFD7-BC0F02F8D20F}" presName="parentLin" presStyleCnt="0"/>
      <dgm:spPr/>
    </dgm:pt>
    <dgm:pt modelId="{83DCC33C-B1DD-4283-9F43-BB2FC2D3B52C}" type="pres">
      <dgm:prSet presAssocID="{295D0749-9B3A-459F-BFD7-BC0F02F8D20F}" presName="parentLeftMargin" presStyleLbl="node1" presStyleIdx="0" presStyleCnt="7"/>
      <dgm:spPr/>
    </dgm:pt>
    <dgm:pt modelId="{3FF313EE-AA29-4CF7-ABA8-338E2401BC86}" type="pres">
      <dgm:prSet presAssocID="{295D0749-9B3A-459F-BFD7-BC0F02F8D20F}" presName="parentText" presStyleLbl="node1" presStyleIdx="0" presStyleCnt="7" custScaleX="109463">
        <dgm:presLayoutVars>
          <dgm:chMax val="0"/>
          <dgm:bulletEnabled val="1"/>
        </dgm:presLayoutVars>
      </dgm:prSet>
      <dgm:spPr/>
    </dgm:pt>
    <dgm:pt modelId="{A680FAAD-1EEE-4883-B1FA-3DCCD64DD41F}" type="pres">
      <dgm:prSet presAssocID="{295D0749-9B3A-459F-BFD7-BC0F02F8D20F}" presName="negativeSpace" presStyleCnt="0"/>
      <dgm:spPr/>
    </dgm:pt>
    <dgm:pt modelId="{48288F64-EF6F-4060-99A2-BFA904792D14}" type="pres">
      <dgm:prSet presAssocID="{295D0749-9B3A-459F-BFD7-BC0F02F8D20F}" presName="childText" presStyleLbl="conFgAcc1" presStyleIdx="0" presStyleCnt="7">
        <dgm:presLayoutVars>
          <dgm:bulletEnabled val="1"/>
        </dgm:presLayoutVars>
      </dgm:prSet>
      <dgm:spPr>
        <a:ln>
          <a:solidFill>
            <a:schemeClr val="accent4"/>
          </a:solidFill>
        </a:ln>
      </dgm:spPr>
    </dgm:pt>
    <dgm:pt modelId="{EC17BEBA-7A6D-401E-A2E3-0D3C36796D9D}" type="pres">
      <dgm:prSet presAssocID="{3BAB2E8D-F6C1-4ECC-9DA8-0D11A41C7E85}" presName="spaceBetweenRectangles" presStyleCnt="0"/>
      <dgm:spPr/>
    </dgm:pt>
    <dgm:pt modelId="{6406BFCA-1BA1-4A39-9C79-A3667F050D09}" type="pres">
      <dgm:prSet presAssocID="{ABCA2F04-63D5-4B0F-90F0-8B21A1F426BE}" presName="parentLin" presStyleCnt="0"/>
      <dgm:spPr/>
    </dgm:pt>
    <dgm:pt modelId="{EF34107D-D220-4ED6-AEAB-A6BD643F5ECE}" type="pres">
      <dgm:prSet presAssocID="{ABCA2F04-63D5-4B0F-90F0-8B21A1F426BE}" presName="parentLeftMargin" presStyleLbl="node1" presStyleIdx="0" presStyleCnt="7"/>
      <dgm:spPr/>
    </dgm:pt>
    <dgm:pt modelId="{E3FFA412-5091-420F-95D4-7CCFE88B2235}" type="pres">
      <dgm:prSet presAssocID="{ABCA2F04-63D5-4B0F-90F0-8B21A1F426BE}" presName="parentText" presStyleLbl="node1" presStyleIdx="1" presStyleCnt="7" custScaleX="109463">
        <dgm:presLayoutVars>
          <dgm:chMax val="0"/>
          <dgm:bulletEnabled val="1"/>
        </dgm:presLayoutVars>
      </dgm:prSet>
      <dgm:spPr/>
    </dgm:pt>
    <dgm:pt modelId="{21841C21-9E9E-44F0-AF7A-9217D5E949B3}" type="pres">
      <dgm:prSet presAssocID="{ABCA2F04-63D5-4B0F-90F0-8B21A1F426BE}" presName="negativeSpace" presStyleCnt="0"/>
      <dgm:spPr/>
    </dgm:pt>
    <dgm:pt modelId="{2E4268E7-D4B1-4EDC-9540-662360FCFC80}" type="pres">
      <dgm:prSet presAssocID="{ABCA2F04-63D5-4B0F-90F0-8B21A1F426BE}" presName="childText" presStyleLbl="conFgAcc1" presStyleIdx="1" presStyleCnt="7">
        <dgm:presLayoutVars>
          <dgm:bulletEnabled val="1"/>
        </dgm:presLayoutVars>
      </dgm:prSet>
      <dgm:spPr>
        <a:ln>
          <a:solidFill>
            <a:schemeClr val="accent4"/>
          </a:solidFill>
        </a:ln>
      </dgm:spPr>
    </dgm:pt>
    <dgm:pt modelId="{5C8C1855-2357-43CD-A22D-CCBE3B8C9840}" type="pres">
      <dgm:prSet presAssocID="{1EC52021-1546-45CB-9F15-133A309430F3}" presName="spaceBetweenRectangles" presStyleCnt="0"/>
      <dgm:spPr/>
    </dgm:pt>
    <dgm:pt modelId="{B33A77E5-900B-4CA4-B3A1-5F0351C27949}" type="pres">
      <dgm:prSet presAssocID="{AEB5DDCF-451D-482B-8061-66AC8780B4AD}" presName="parentLin" presStyleCnt="0"/>
      <dgm:spPr/>
    </dgm:pt>
    <dgm:pt modelId="{BE6AB068-BE05-4495-8354-41C6F0249733}" type="pres">
      <dgm:prSet presAssocID="{AEB5DDCF-451D-482B-8061-66AC8780B4AD}" presName="parentLeftMargin" presStyleLbl="node1" presStyleIdx="1" presStyleCnt="7"/>
      <dgm:spPr/>
    </dgm:pt>
    <dgm:pt modelId="{70883637-A262-4A8A-8702-CC62465257DF}" type="pres">
      <dgm:prSet presAssocID="{AEB5DDCF-451D-482B-8061-66AC8780B4AD}" presName="parentText" presStyleLbl="node1" presStyleIdx="2" presStyleCnt="7" custScaleX="109463">
        <dgm:presLayoutVars>
          <dgm:chMax val="0"/>
          <dgm:bulletEnabled val="1"/>
        </dgm:presLayoutVars>
      </dgm:prSet>
      <dgm:spPr/>
    </dgm:pt>
    <dgm:pt modelId="{02CD6A94-D56D-434B-9D2F-4B7C73E1EBC7}" type="pres">
      <dgm:prSet presAssocID="{AEB5DDCF-451D-482B-8061-66AC8780B4AD}" presName="negativeSpace" presStyleCnt="0"/>
      <dgm:spPr/>
    </dgm:pt>
    <dgm:pt modelId="{A9F1ECC1-8CD2-4A15-AD04-70947E38A98C}" type="pres">
      <dgm:prSet presAssocID="{AEB5DDCF-451D-482B-8061-66AC8780B4AD}" presName="childText" presStyleLbl="conFgAcc1" presStyleIdx="2" presStyleCnt="7">
        <dgm:presLayoutVars>
          <dgm:bulletEnabled val="1"/>
        </dgm:presLayoutVars>
      </dgm:prSet>
      <dgm:spPr>
        <a:ln>
          <a:solidFill>
            <a:schemeClr val="accent4"/>
          </a:solidFill>
        </a:ln>
      </dgm:spPr>
    </dgm:pt>
    <dgm:pt modelId="{6118DEA4-44B8-4C07-A9E4-0D1C3B1E7DB8}" type="pres">
      <dgm:prSet presAssocID="{3EDFAFF2-535B-4A9C-8A3F-9E5FFDF5245F}" presName="spaceBetweenRectangles" presStyleCnt="0"/>
      <dgm:spPr/>
    </dgm:pt>
    <dgm:pt modelId="{02D35F0E-1097-4A64-AB3B-1019477E8F1C}" type="pres">
      <dgm:prSet presAssocID="{D23892E0-6FE0-4762-A9AB-67C00EFA801F}" presName="parentLin" presStyleCnt="0"/>
      <dgm:spPr/>
    </dgm:pt>
    <dgm:pt modelId="{A41F4FB5-E352-4AE1-803A-FA5745D0D681}" type="pres">
      <dgm:prSet presAssocID="{D23892E0-6FE0-4762-A9AB-67C00EFA801F}" presName="parentLeftMargin" presStyleLbl="node1" presStyleIdx="2" presStyleCnt="7"/>
      <dgm:spPr/>
    </dgm:pt>
    <dgm:pt modelId="{586367AB-8FD8-4BB6-BC92-69A513BA87EF}" type="pres">
      <dgm:prSet presAssocID="{D23892E0-6FE0-4762-A9AB-67C00EFA801F}" presName="parentText" presStyleLbl="node1" presStyleIdx="3" presStyleCnt="7" custScaleX="109463">
        <dgm:presLayoutVars>
          <dgm:chMax val="0"/>
          <dgm:bulletEnabled val="1"/>
        </dgm:presLayoutVars>
      </dgm:prSet>
      <dgm:spPr/>
    </dgm:pt>
    <dgm:pt modelId="{E5DA13E9-752C-4E40-AA84-7BA6AA02ED0B}" type="pres">
      <dgm:prSet presAssocID="{D23892E0-6FE0-4762-A9AB-67C00EFA801F}" presName="negativeSpace" presStyleCnt="0"/>
      <dgm:spPr/>
    </dgm:pt>
    <dgm:pt modelId="{7AE159AD-DD7C-46AC-B501-7199D40A8CEF}" type="pres">
      <dgm:prSet presAssocID="{D23892E0-6FE0-4762-A9AB-67C00EFA801F}" presName="childText" presStyleLbl="conFgAcc1" presStyleIdx="3" presStyleCnt="7">
        <dgm:presLayoutVars>
          <dgm:bulletEnabled val="1"/>
        </dgm:presLayoutVars>
      </dgm:prSet>
      <dgm:spPr>
        <a:ln>
          <a:solidFill>
            <a:schemeClr val="accent4"/>
          </a:solidFill>
        </a:ln>
      </dgm:spPr>
    </dgm:pt>
    <dgm:pt modelId="{EBE89F02-17BF-44F8-B1C5-D7704DD4B987}" type="pres">
      <dgm:prSet presAssocID="{4A959F09-F0B4-4443-9DBF-AFB216760B5A}" presName="spaceBetweenRectangles" presStyleCnt="0"/>
      <dgm:spPr/>
    </dgm:pt>
    <dgm:pt modelId="{52F6B44A-EC64-45EA-9546-C56402B7F65A}" type="pres">
      <dgm:prSet presAssocID="{CA72054F-36ED-4121-BD49-5F2991D513B9}" presName="parentLin" presStyleCnt="0"/>
      <dgm:spPr/>
    </dgm:pt>
    <dgm:pt modelId="{8D488824-82AE-45D3-85B3-C50D95383B83}" type="pres">
      <dgm:prSet presAssocID="{CA72054F-36ED-4121-BD49-5F2991D513B9}" presName="parentLeftMargin" presStyleLbl="node1" presStyleIdx="3" presStyleCnt="7"/>
      <dgm:spPr/>
    </dgm:pt>
    <dgm:pt modelId="{B0D0FAB2-2AB8-4030-B8CF-3B449332CEED}" type="pres">
      <dgm:prSet presAssocID="{CA72054F-36ED-4121-BD49-5F2991D513B9}" presName="parentText" presStyleLbl="node1" presStyleIdx="4" presStyleCnt="7" custScaleX="109463">
        <dgm:presLayoutVars>
          <dgm:chMax val="0"/>
          <dgm:bulletEnabled val="1"/>
        </dgm:presLayoutVars>
      </dgm:prSet>
      <dgm:spPr/>
    </dgm:pt>
    <dgm:pt modelId="{FD5AEE78-F072-41E8-845F-C8A93C2BE293}" type="pres">
      <dgm:prSet presAssocID="{CA72054F-36ED-4121-BD49-5F2991D513B9}" presName="negativeSpace" presStyleCnt="0"/>
      <dgm:spPr/>
    </dgm:pt>
    <dgm:pt modelId="{23889238-BAF6-47E2-93C0-9A610736F95A}" type="pres">
      <dgm:prSet presAssocID="{CA72054F-36ED-4121-BD49-5F2991D513B9}" presName="childText" presStyleLbl="conFgAcc1" presStyleIdx="4" presStyleCnt="7">
        <dgm:presLayoutVars>
          <dgm:bulletEnabled val="1"/>
        </dgm:presLayoutVars>
      </dgm:prSet>
      <dgm:spPr>
        <a:ln>
          <a:solidFill>
            <a:schemeClr val="accent4"/>
          </a:solidFill>
        </a:ln>
      </dgm:spPr>
    </dgm:pt>
    <dgm:pt modelId="{9C77747D-B125-4B01-9670-0132B1D9BBD7}" type="pres">
      <dgm:prSet presAssocID="{836EE797-51BD-4700-A017-CEF437FB0F17}" presName="spaceBetweenRectangles" presStyleCnt="0"/>
      <dgm:spPr/>
    </dgm:pt>
    <dgm:pt modelId="{9B76900F-D412-4F32-A37A-AB0D4DCA8E50}" type="pres">
      <dgm:prSet presAssocID="{D816DD77-131A-434E-99CD-686222E2F5EC}" presName="parentLin" presStyleCnt="0"/>
      <dgm:spPr/>
    </dgm:pt>
    <dgm:pt modelId="{2EB931A3-7A8A-40C3-8DDB-3C05ABE03B1C}" type="pres">
      <dgm:prSet presAssocID="{D816DD77-131A-434E-99CD-686222E2F5EC}" presName="parentLeftMargin" presStyleLbl="node1" presStyleIdx="4" presStyleCnt="7"/>
      <dgm:spPr/>
    </dgm:pt>
    <dgm:pt modelId="{7FF04172-105D-41AC-A9BB-7CE56D1A54BA}" type="pres">
      <dgm:prSet presAssocID="{D816DD77-131A-434E-99CD-686222E2F5EC}" presName="parentText" presStyleLbl="node1" presStyleIdx="5" presStyleCnt="7" custScaleX="109463">
        <dgm:presLayoutVars>
          <dgm:chMax val="0"/>
          <dgm:bulletEnabled val="1"/>
        </dgm:presLayoutVars>
      </dgm:prSet>
      <dgm:spPr/>
    </dgm:pt>
    <dgm:pt modelId="{B12A7830-B973-48F2-B936-029E83FA0C70}" type="pres">
      <dgm:prSet presAssocID="{D816DD77-131A-434E-99CD-686222E2F5EC}" presName="negativeSpace" presStyleCnt="0"/>
      <dgm:spPr/>
    </dgm:pt>
    <dgm:pt modelId="{1AFBD433-AE25-47D6-B73E-CCA81EB79640}" type="pres">
      <dgm:prSet presAssocID="{D816DD77-131A-434E-99CD-686222E2F5EC}" presName="childText" presStyleLbl="conFgAcc1" presStyleIdx="5" presStyleCnt="7">
        <dgm:presLayoutVars>
          <dgm:bulletEnabled val="1"/>
        </dgm:presLayoutVars>
      </dgm:prSet>
      <dgm:spPr>
        <a:ln>
          <a:solidFill>
            <a:schemeClr val="accent4"/>
          </a:solidFill>
        </a:ln>
      </dgm:spPr>
    </dgm:pt>
    <dgm:pt modelId="{E72A2F09-7AC1-4E5A-98E3-21E3465C14C4}" type="pres">
      <dgm:prSet presAssocID="{D6D73472-3F9C-4DBD-8B4E-17FA490B0008}" presName="spaceBetweenRectangles" presStyleCnt="0"/>
      <dgm:spPr/>
    </dgm:pt>
    <dgm:pt modelId="{1280BF46-5961-4677-B9C2-052C4B3AE24E}" type="pres">
      <dgm:prSet presAssocID="{B70F696A-9306-48C2-B225-0DA7F478A47C}" presName="parentLin" presStyleCnt="0"/>
      <dgm:spPr/>
    </dgm:pt>
    <dgm:pt modelId="{C2CFEB40-17AC-4013-929C-E14BA256EF0E}" type="pres">
      <dgm:prSet presAssocID="{B70F696A-9306-48C2-B225-0DA7F478A47C}" presName="parentLeftMargin" presStyleLbl="node1" presStyleIdx="5" presStyleCnt="7"/>
      <dgm:spPr/>
    </dgm:pt>
    <dgm:pt modelId="{B7B66A3B-3743-4606-929D-0563E2B23B86}" type="pres">
      <dgm:prSet presAssocID="{B70F696A-9306-48C2-B225-0DA7F478A47C}" presName="parentText" presStyleLbl="node1" presStyleIdx="6" presStyleCnt="7" custScaleX="109463" custLinFactNeighborY="5635">
        <dgm:presLayoutVars>
          <dgm:chMax val="0"/>
          <dgm:bulletEnabled val="1"/>
        </dgm:presLayoutVars>
      </dgm:prSet>
      <dgm:spPr/>
    </dgm:pt>
    <dgm:pt modelId="{3D5D73FC-034C-475F-9510-C904231418C3}" type="pres">
      <dgm:prSet presAssocID="{B70F696A-9306-48C2-B225-0DA7F478A47C}" presName="negativeSpace" presStyleCnt="0"/>
      <dgm:spPr/>
    </dgm:pt>
    <dgm:pt modelId="{318FAAF4-876C-42B0-9EC2-AABEADAC2978}" type="pres">
      <dgm:prSet presAssocID="{B70F696A-9306-48C2-B225-0DA7F478A47C}" presName="childText" presStyleLbl="conFgAcc1" presStyleIdx="6" presStyleCnt="7">
        <dgm:presLayoutVars>
          <dgm:bulletEnabled val="1"/>
        </dgm:presLayoutVars>
      </dgm:prSet>
      <dgm:spPr>
        <a:ln>
          <a:solidFill>
            <a:schemeClr val="accent4"/>
          </a:solidFill>
        </a:ln>
      </dgm:spPr>
    </dgm:pt>
  </dgm:ptLst>
  <dgm:cxnLst>
    <dgm:cxn modelId="{55D56909-F3DB-4C8C-AB99-A604ABC5D81B}" type="presOf" srcId="{D23892E0-6FE0-4762-A9AB-67C00EFA801F}" destId="{586367AB-8FD8-4BB6-BC92-69A513BA87EF}" srcOrd="1" destOrd="0" presId="urn:microsoft.com/office/officeart/2005/8/layout/list1"/>
    <dgm:cxn modelId="{4D25322B-DC0E-4AB1-A985-DAA2B482174B}" type="presOf" srcId="{2F042A1F-6020-4819-A332-74DBB380B5EA}" destId="{92230687-D48C-4F27-8139-52DFE0D89D37}" srcOrd="0" destOrd="0" presId="urn:microsoft.com/office/officeart/2005/8/layout/list1"/>
    <dgm:cxn modelId="{5726DD2F-5C67-4D14-8CCE-92995FF85626}" srcId="{2F042A1F-6020-4819-A332-74DBB380B5EA}" destId="{AEB5DDCF-451D-482B-8061-66AC8780B4AD}" srcOrd="2" destOrd="0" parTransId="{9518797D-5D4F-4138-83D0-9828A0C765FF}" sibTransId="{3EDFAFF2-535B-4A9C-8A3F-9E5FFDF5245F}"/>
    <dgm:cxn modelId="{A818DF41-11B1-4E82-9D12-745F63B201E5}" type="presOf" srcId="{CA72054F-36ED-4121-BD49-5F2991D513B9}" destId="{B0D0FAB2-2AB8-4030-B8CF-3B449332CEED}" srcOrd="1" destOrd="0" presId="urn:microsoft.com/office/officeart/2005/8/layout/list1"/>
    <dgm:cxn modelId="{FC887562-2C29-4B72-B6AF-62C1CA5945E7}" type="presOf" srcId="{ABCA2F04-63D5-4B0F-90F0-8B21A1F426BE}" destId="{E3FFA412-5091-420F-95D4-7CCFE88B2235}" srcOrd="1" destOrd="0" presId="urn:microsoft.com/office/officeart/2005/8/layout/list1"/>
    <dgm:cxn modelId="{14C39F6B-4A4C-4331-A5A6-DEAE92EB5EE6}" type="presOf" srcId="{B70F696A-9306-48C2-B225-0DA7F478A47C}" destId="{C2CFEB40-17AC-4013-929C-E14BA256EF0E}" srcOrd="0" destOrd="0" presId="urn:microsoft.com/office/officeart/2005/8/layout/list1"/>
    <dgm:cxn modelId="{6ACA0F6C-9D4B-4B36-BCAA-78683BAD3A45}" srcId="{2F042A1F-6020-4819-A332-74DBB380B5EA}" destId="{D23892E0-6FE0-4762-A9AB-67C00EFA801F}" srcOrd="3" destOrd="0" parTransId="{586A44A9-E72B-4437-911D-8E64268491EC}" sibTransId="{4A959F09-F0B4-4443-9DBF-AFB216760B5A}"/>
    <dgm:cxn modelId="{611A594C-79BA-41E5-9E99-EB6E846B9F77}" type="presOf" srcId="{B70F696A-9306-48C2-B225-0DA7F478A47C}" destId="{B7B66A3B-3743-4606-929D-0563E2B23B86}" srcOrd="1" destOrd="0" presId="urn:microsoft.com/office/officeart/2005/8/layout/list1"/>
    <dgm:cxn modelId="{E29A2275-2472-45B5-B2A5-2F9A03BE37A1}" srcId="{2F042A1F-6020-4819-A332-74DBB380B5EA}" destId="{ABCA2F04-63D5-4B0F-90F0-8B21A1F426BE}" srcOrd="1" destOrd="0" parTransId="{8113BBEB-93E9-4A71-80F7-DDEEAF63FE59}" sibTransId="{1EC52021-1546-45CB-9F15-133A309430F3}"/>
    <dgm:cxn modelId="{78448F75-0A09-410E-ABF2-A7A32A1FBFD3}" type="presOf" srcId="{D23892E0-6FE0-4762-A9AB-67C00EFA801F}" destId="{A41F4FB5-E352-4AE1-803A-FA5745D0D681}" srcOrd="0" destOrd="0" presId="urn:microsoft.com/office/officeart/2005/8/layout/list1"/>
    <dgm:cxn modelId="{E79A1957-C5C4-4E22-BE3B-11104CC74BD3}" type="presOf" srcId="{295D0749-9B3A-459F-BFD7-BC0F02F8D20F}" destId="{83DCC33C-B1DD-4283-9F43-BB2FC2D3B52C}" srcOrd="0" destOrd="0" presId="urn:microsoft.com/office/officeart/2005/8/layout/list1"/>
    <dgm:cxn modelId="{2BC8E557-BA98-4EF9-8EA5-B274DCC67F14}" type="presOf" srcId="{CA72054F-36ED-4121-BD49-5F2991D513B9}" destId="{8D488824-82AE-45D3-85B3-C50D95383B83}" srcOrd="0" destOrd="0" presId="urn:microsoft.com/office/officeart/2005/8/layout/list1"/>
    <dgm:cxn modelId="{6B24047A-96C2-4E4C-89E5-598D34D7BB28}" type="presOf" srcId="{D816DD77-131A-434E-99CD-686222E2F5EC}" destId="{7FF04172-105D-41AC-A9BB-7CE56D1A54BA}" srcOrd="1" destOrd="0" presId="urn:microsoft.com/office/officeart/2005/8/layout/list1"/>
    <dgm:cxn modelId="{1D4AE39D-16F0-436C-ADCA-60028CF569A9}" type="presOf" srcId="{295D0749-9B3A-459F-BFD7-BC0F02F8D20F}" destId="{3FF313EE-AA29-4CF7-ABA8-338E2401BC86}" srcOrd="1" destOrd="0" presId="urn:microsoft.com/office/officeart/2005/8/layout/list1"/>
    <dgm:cxn modelId="{ACC8AF9E-D200-470F-A1C6-C5836F0D9607}" type="presOf" srcId="{ABCA2F04-63D5-4B0F-90F0-8B21A1F426BE}" destId="{EF34107D-D220-4ED6-AEAB-A6BD643F5ECE}" srcOrd="0" destOrd="0" presId="urn:microsoft.com/office/officeart/2005/8/layout/list1"/>
    <dgm:cxn modelId="{4D83A89F-53D0-400F-950E-6591F38DB43C}" srcId="{2F042A1F-6020-4819-A332-74DBB380B5EA}" destId="{295D0749-9B3A-459F-BFD7-BC0F02F8D20F}" srcOrd="0" destOrd="0" parTransId="{35A7ADBF-9C7B-434E-AEBC-D89FE536B36A}" sibTransId="{3BAB2E8D-F6C1-4ECC-9DA8-0D11A41C7E85}"/>
    <dgm:cxn modelId="{46A26AA5-E4F8-47DD-923C-15DB63608E82}" type="presOf" srcId="{D816DD77-131A-434E-99CD-686222E2F5EC}" destId="{2EB931A3-7A8A-40C3-8DDB-3C05ABE03B1C}" srcOrd="0" destOrd="0" presId="urn:microsoft.com/office/officeart/2005/8/layout/list1"/>
    <dgm:cxn modelId="{D5DA3DB1-05D0-420D-9B60-06BCD383CC49}" srcId="{2F042A1F-6020-4819-A332-74DBB380B5EA}" destId="{CA72054F-36ED-4121-BD49-5F2991D513B9}" srcOrd="4" destOrd="0" parTransId="{C14742C0-E7FD-4A54-96FE-655A24725556}" sibTransId="{836EE797-51BD-4700-A017-CEF437FB0F17}"/>
    <dgm:cxn modelId="{44595CB6-C992-4884-988E-04B1FE10B76A}" srcId="{2F042A1F-6020-4819-A332-74DBB380B5EA}" destId="{D816DD77-131A-434E-99CD-686222E2F5EC}" srcOrd="5" destOrd="0" parTransId="{81B8C157-0B5D-4CCB-B093-B6C573E94403}" sibTransId="{D6D73472-3F9C-4DBD-8B4E-17FA490B0008}"/>
    <dgm:cxn modelId="{7C07EDB7-1560-42D2-AC00-46DD6BB027AC}" srcId="{2F042A1F-6020-4819-A332-74DBB380B5EA}" destId="{B70F696A-9306-48C2-B225-0DA7F478A47C}" srcOrd="6" destOrd="0" parTransId="{0A73D95B-460E-4D67-A1D3-1151FBFC6374}" sibTransId="{42B766E0-BAB2-4370-B3F5-E6A08ABC3558}"/>
    <dgm:cxn modelId="{4EA7CADA-7DEF-453A-B0C8-CC0FEFA9501F}" type="presOf" srcId="{AEB5DDCF-451D-482B-8061-66AC8780B4AD}" destId="{70883637-A262-4A8A-8702-CC62465257DF}" srcOrd="1" destOrd="0" presId="urn:microsoft.com/office/officeart/2005/8/layout/list1"/>
    <dgm:cxn modelId="{48B1FCF9-6C47-4518-9668-BE7D64420F76}" type="presOf" srcId="{AEB5DDCF-451D-482B-8061-66AC8780B4AD}" destId="{BE6AB068-BE05-4495-8354-41C6F0249733}" srcOrd="0" destOrd="0" presId="urn:microsoft.com/office/officeart/2005/8/layout/list1"/>
    <dgm:cxn modelId="{3B55BD75-91BD-4930-B0D1-65F9371C286B}" type="presParOf" srcId="{92230687-D48C-4F27-8139-52DFE0D89D37}" destId="{ECDDDD6E-32B9-41A5-8487-D16F40DAE65E}" srcOrd="0" destOrd="0" presId="urn:microsoft.com/office/officeart/2005/8/layout/list1"/>
    <dgm:cxn modelId="{AAEF860D-E8DB-4141-AFFA-0F0F005F6A41}" type="presParOf" srcId="{ECDDDD6E-32B9-41A5-8487-D16F40DAE65E}" destId="{83DCC33C-B1DD-4283-9F43-BB2FC2D3B52C}" srcOrd="0" destOrd="0" presId="urn:microsoft.com/office/officeart/2005/8/layout/list1"/>
    <dgm:cxn modelId="{090C8190-C484-42CD-82DF-365047592907}" type="presParOf" srcId="{ECDDDD6E-32B9-41A5-8487-D16F40DAE65E}" destId="{3FF313EE-AA29-4CF7-ABA8-338E2401BC86}" srcOrd="1" destOrd="0" presId="urn:microsoft.com/office/officeart/2005/8/layout/list1"/>
    <dgm:cxn modelId="{1762B802-6193-4AF0-A55E-FE591E402C19}" type="presParOf" srcId="{92230687-D48C-4F27-8139-52DFE0D89D37}" destId="{A680FAAD-1EEE-4883-B1FA-3DCCD64DD41F}" srcOrd="1" destOrd="0" presId="urn:microsoft.com/office/officeart/2005/8/layout/list1"/>
    <dgm:cxn modelId="{F9DD4C45-43A6-452C-97A9-6DD65E31E9C0}" type="presParOf" srcId="{92230687-D48C-4F27-8139-52DFE0D89D37}" destId="{48288F64-EF6F-4060-99A2-BFA904792D14}" srcOrd="2" destOrd="0" presId="urn:microsoft.com/office/officeart/2005/8/layout/list1"/>
    <dgm:cxn modelId="{B6CF69AF-EFD2-4697-A381-A7712DA1A74B}" type="presParOf" srcId="{92230687-D48C-4F27-8139-52DFE0D89D37}" destId="{EC17BEBA-7A6D-401E-A2E3-0D3C36796D9D}" srcOrd="3" destOrd="0" presId="urn:microsoft.com/office/officeart/2005/8/layout/list1"/>
    <dgm:cxn modelId="{F54B5563-FD88-4FCA-865E-09DCDF0CF8FF}" type="presParOf" srcId="{92230687-D48C-4F27-8139-52DFE0D89D37}" destId="{6406BFCA-1BA1-4A39-9C79-A3667F050D09}" srcOrd="4" destOrd="0" presId="urn:microsoft.com/office/officeart/2005/8/layout/list1"/>
    <dgm:cxn modelId="{1D986588-C193-4178-843B-6FD00FACBCC3}" type="presParOf" srcId="{6406BFCA-1BA1-4A39-9C79-A3667F050D09}" destId="{EF34107D-D220-4ED6-AEAB-A6BD643F5ECE}" srcOrd="0" destOrd="0" presId="urn:microsoft.com/office/officeart/2005/8/layout/list1"/>
    <dgm:cxn modelId="{58FD13E3-ECB7-4450-8DAA-912D6F5789CC}" type="presParOf" srcId="{6406BFCA-1BA1-4A39-9C79-A3667F050D09}" destId="{E3FFA412-5091-420F-95D4-7CCFE88B2235}" srcOrd="1" destOrd="0" presId="urn:microsoft.com/office/officeart/2005/8/layout/list1"/>
    <dgm:cxn modelId="{251F7198-F0D9-494B-830D-0F7C1761BAC0}" type="presParOf" srcId="{92230687-D48C-4F27-8139-52DFE0D89D37}" destId="{21841C21-9E9E-44F0-AF7A-9217D5E949B3}" srcOrd="5" destOrd="0" presId="urn:microsoft.com/office/officeart/2005/8/layout/list1"/>
    <dgm:cxn modelId="{045CFD07-5953-49CA-8DAF-6606560AB5DD}" type="presParOf" srcId="{92230687-D48C-4F27-8139-52DFE0D89D37}" destId="{2E4268E7-D4B1-4EDC-9540-662360FCFC80}" srcOrd="6" destOrd="0" presId="urn:microsoft.com/office/officeart/2005/8/layout/list1"/>
    <dgm:cxn modelId="{972342DB-7C7B-45F2-8903-46916A91E743}" type="presParOf" srcId="{92230687-D48C-4F27-8139-52DFE0D89D37}" destId="{5C8C1855-2357-43CD-A22D-CCBE3B8C9840}" srcOrd="7" destOrd="0" presId="urn:microsoft.com/office/officeart/2005/8/layout/list1"/>
    <dgm:cxn modelId="{A0BFA4A9-D8AD-49A3-8248-971FB13B7EBA}" type="presParOf" srcId="{92230687-D48C-4F27-8139-52DFE0D89D37}" destId="{B33A77E5-900B-4CA4-B3A1-5F0351C27949}" srcOrd="8" destOrd="0" presId="urn:microsoft.com/office/officeart/2005/8/layout/list1"/>
    <dgm:cxn modelId="{8E95D1EE-7C22-4BD9-B47A-CF98E7AB3AF1}" type="presParOf" srcId="{B33A77E5-900B-4CA4-B3A1-5F0351C27949}" destId="{BE6AB068-BE05-4495-8354-41C6F0249733}" srcOrd="0" destOrd="0" presId="urn:microsoft.com/office/officeart/2005/8/layout/list1"/>
    <dgm:cxn modelId="{D11D582A-230F-4A51-B9F8-72641F8C61D9}" type="presParOf" srcId="{B33A77E5-900B-4CA4-B3A1-5F0351C27949}" destId="{70883637-A262-4A8A-8702-CC62465257DF}" srcOrd="1" destOrd="0" presId="urn:microsoft.com/office/officeart/2005/8/layout/list1"/>
    <dgm:cxn modelId="{EC555630-D6B2-429C-8EB5-F8842DD724F7}" type="presParOf" srcId="{92230687-D48C-4F27-8139-52DFE0D89D37}" destId="{02CD6A94-D56D-434B-9D2F-4B7C73E1EBC7}" srcOrd="9" destOrd="0" presId="urn:microsoft.com/office/officeart/2005/8/layout/list1"/>
    <dgm:cxn modelId="{1F2D70DB-5DD1-46A5-AA69-75A0D2D77CBE}" type="presParOf" srcId="{92230687-D48C-4F27-8139-52DFE0D89D37}" destId="{A9F1ECC1-8CD2-4A15-AD04-70947E38A98C}" srcOrd="10" destOrd="0" presId="urn:microsoft.com/office/officeart/2005/8/layout/list1"/>
    <dgm:cxn modelId="{0CD29269-DCBF-4D09-A9A5-4B4E4EE5AC08}" type="presParOf" srcId="{92230687-D48C-4F27-8139-52DFE0D89D37}" destId="{6118DEA4-44B8-4C07-A9E4-0D1C3B1E7DB8}" srcOrd="11" destOrd="0" presId="urn:microsoft.com/office/officeart/2005/8/layout/list1"/>
    <dgm:cxn modelId="{67F84351-3EC6-4D02-A2AD-6F82F632B8F7}" type="presParOf" srcId="{92230687-D48C-4F27-8139-52DFE0D89D37}" destId="{02D35F0E-1097-4A64-AB3B-1019477E8F1C}" srcOrd="12" destOrd="0" presId="urn:microsoft.com/office/officeart/2005/8/layout/list1"/>
    <dgm:cxn modelId="{BEB75216-FA23-4BFC-9232-41BEFDA72AC0}" type="presParOf" srcId="{02D35F0E-1097-4A64-AB3B-1019477E8F1C}" destId="{A41F4FB5-E352-4AE1-803A-FA5745D0D681}" srcOrd="0" destOrd="0" presId="urn:microsoft.com/office/officeart/2005/8/layout/list1"/>
    <dgm:cxn modelId="{06455E6D-1D86-4B50-A8C7-B80EAC1D2ACD}" type="presParOf" srcId="{02D35F0E-1097-4A64-AB3B-1019477E8F1C}" destId="{586367AB-8FD8-4BB6-BC92-69A513BA87EF}" srcOrd="1" destOrd="0" presId="urn:microsoft.com/office/officeart/2005/8/layout/list1"/>
    <dgm:cxn modelId="{CE81A01E-0DE9-45FF-8083-8B45D00E1A52}" type="presParOf" srcId="{92230687-D48C-4F27-8139-52DFE0D89D37}" destId="{E5DA13E9-752C-4E40-AA84-7BA6AA02ED0B}" srcOrd="13" destOrd="0" presId="urn:microsoft.com/office/officeart/2005/8/layout/list1"/>
    <dgm:cxn modelId="{8E5C2EA3-5948-46AF-B35A-76433B9506E6}" type="presParOf" srcId="{92230687-D48C-4F27-8139-52DFE0D89D37}" destId="{7AE159AD-DD7C-46AC-B501-7199D40A8CEF}" srcOrd="14" destOrd="0" presId="urn:microsoft.com/office/officeart/2005/8/layout/list1"/>
    <dgm:cxn modelId="{97EEEC1F-3AF5-46A8-A27D-0C02400ABFD6}" type="presParOf" srcId="{92230687-D48C-4F27-8139-52DFE0D89D37}" destId="{EBE89F02-17BF-44F8-B1C5-D7704DD4B987}" srcOrd="15" destOrd="0" presId="urn:microsoft.com/office/officeart/2005/8/layout/list1"/>
    <dgm:cxn modelId="{E07C5684-F8AE-4879-9B6B-6D36D3ACA45C}" type="presParOf" srcId="{92230687-D48C-4F27-8139-52DFE0D89D37}" destId="{52F6B44A-EC64-45EA-9546-C56402B7F65A}" srcOrd="16" destOrd="0" presId="urn:microsoft.com/office/officeart/2005/8/layout/list1"/>
    <dgm:cxn modelId="{55A4AAE4-F6F7-4E12-8576-C1605E847648}" type="presParOf" srcId="{52F6B44A-EC64-45EA-9546-C56402B7F65A}" destId="{8D488824-82AE-45D3-85B3-C50D95383B83}" srcOrd="0" destOrd="0" presId="urn:microsoft.com/office/officeart/2005/8/layout/list1"/>
    <dgm:cxn modelId="{8A5908C6-2FB6-4F26-9AB3-37AA0465615F}" type="presParOf" srcId="{52F6B44A-EC64-45EA-9546-C56402B7F65A}" destId="{B0D0FAB2-2AB8-4030-B8CF-3B449332CEED}" srcOrd="1" destOrd="0" presId="urn:microsoft.com/office/officeart/2005/8/layout/list1"/>
    <dgm:cxn modelId="{654A72F4-9FB5-42BF-9329-04DF5EBD838B}" type="presParOf" srcId="{92230687-D48C-4F27-8139-52DFE0D89D37}" destId="{FD5AEE78-F072-41E8-845F-C8A93C2BE293}" srcOrd="17" destOrd="0" presId="urn:microsoft.com/office/officeart/2005/8/layout/list1"/>
    <dgm:cxn modelId="{1511F81C-86AE-4E04-85EB-23EA870FD064}" type="presParOf" srcId="{92230687-D48C-4F27-8139-52DFE0D89D37}" destId="{23889238-BAF6-47E2-93C0-9A610736F95A}" srcOrd="18" destOrd="0" presId="urn:microsoft.com/office/officeart/2005/8/layout/list1"/>
    <dgm:cxn modelId="{EBCC5D83-8B69-4D7E-B84F-1ECD45AE8413}" type="presParOf" srcId="{92230687-D48C-4F27-8139-52DFE0D89D37}" destId="{9C77747D-B125-4B01-9670-0132B1D9BBD7}" srcOrd="19" destOrd="0" presId="urn:microsoft.com/office/officeart/2005/8/layout/list1"/>
    <dgm:cxn modelId="{42D61D86-2D82-40AA-9315-B0FDBAF928B5}" type="presParOf" srcId="{92230687-D48C-4F27-8139-52DFE0D89D37}" destId="{9B76900F-D412-4F32-A37A-AB0D4DCA8E50}" srcOrd="20" destOrd="0" presId="urn:microsoft.com/office/officeart/2005/8/layout/list1"/>
    <dgm:cxn modelId="{C1EA66E8-38AC-4807-9CD9-7BB687D9F754}" type="presParOf" srcId="{9B76900F-D412-4F32-A37A-AB0D4DCA8E50}" destId="{2EB931A3-7A8A-40C3-8DDB-3C05ABE03B1C}" srcOrd="0" destOrd="0" presId="urn:microsoft.com/office/officeart/2005/8/layout/list1"/>
    <dgm:cxn modelId="{E6B25F36-AC60-4586-9698-B6CBF9DF33B2}" type="presParOf" srcId="{9B76900F-D412-4F32-A37A-AB0D4DCA8E50}" destId="{7FF04172-105D-41AC-A9BB-7CE56D1A54BA}" srcOrd="1" destOrd="0" presId="urn:microsoft.com/office/officeart/2005/8/layout/list1"/>
    <dgm:cxn modelId="{BFAAA3EA-3235-4D36-BE35-C1C88E372A7F}" type="presParOf" srcId="{92230687-D48C-4F27-8139-52DFE0D89D37}" destId="{B12A7830-B973-48F2-B936-029E83FA0C70}" srcOrd="21" destOrd="0" presId="urn:microsoft.com/office/officeart/2005/8/layout/list1"/>
    <dgm:cxn modelId="{09141BDB-3BF2-4B17-AFEC-0A2075112A10}" type="presParOf" srcId="{92230687-D48C-4F27-8139-52DFE0D89D37}" destId="{1AFBD433-AE25-47D6-B73E-CCA81EB79640}" srcOrd="22" destOrd="0" presId="urn:microsoft.com/office/officeart/2005/8/layout/list1"/>
    <dgm:cxn modelId="{83B88D3E-6108-46D2-A365-51129D091162}" type="presParOf" srcId="{92230687-D48C-4F27-8139-52DFE0D89D37}" destId="{E72A2F09-7AC1-4E5A-98E3-21E3465C14C4}" srcOrd="23" destOrd="0" presId="urn:microsoft.com/office/officeart/2005/8/layout/list1"/>
    <dgm:cxn modelId="{5A42FEBA-5775-4ABC-9A0B-FF2077BBEAC3}" type="presParOf" srcId="{92230687-D48C-4F27-8139-52DFE0D89D37}" destId="{1280BF46-5961-4677-B9C2-052C4B3AE24E}" srcOrd="24" destOrd="0" presId="urn:microsoft.com/office/officeart/2005/8/layout/list1"/>
    <dgm:cxn modelId="{6271A413-8AB6-4605-A1ED-66DB8C3B016D}" type="presParOf" srcId="{1280BF46-5961-4677-B9C2-052C4B3AE24E}" destId="{C2CFEB40-17AC-4013-929C-E14BA256EF0E}" srcOrd="0" destOrd="0" presId="urn:microsoft.com/office/officeart/2005/8/layout/list1"/>
    <dgm:cxn modelId="{AB2FA639-4244-47F3-A41C-F72F767D5221}" type="presParOf" srcId="{1280BF46-5961-4677-B9C2-052C4B3AE24E}" destId="{B7B66A3B-3743-4606-929D-0563E2B23B86}" srcOrd="1" destOrd="0" presId="urn:microsoft.com/office/officeart/2005/8/layout/list1"/>
    <dgm:cxn modelId="{7A818EA3-0717-40DA-A74C-5964E4B02E22}" type="presParOf" srcId="{92230687-D48C-4F27-8139-52DFE0D89D37}" destId="{3D5D73FC-034C-475F-9510-C904231418C3}" srcOrd="25" destOrd="0" presId="urn:microsoft.com/office/officeart/2005/8/layout/list1"/>
    <dgm:cxn modelId="{1547FA0D-7467-4F80-8BCA-F39229FFDA30}" type="presParOf" srcId="{92230687-D48C-4F27-8139-52DFE0D89D37}" destId="{318FAAF4-876C-42B0-9EC2-AABEADAC297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A56D33-2499-42CB-A47E-758EE7843D0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A7507F9-1E9C-44B5-8699-703A68177DF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Areas of Development</a:t>
          </a:r>
        </a:p>
      </dgm:t>
    </dgm:pt>
    <dgm:pt modelId="{362C8F10-98FC-4520-A6C5-D6F19386DC5B}" type="parTrans" cxnId="{3753EA0E-FE40-4BA2-9CCE-D9A878DCBD16}">
      <dgm:prSet/>
      <dgm:spPr/>
      <dgm:t>
        <a:bodyPr/>
        <a:lstStyle/>
        <a:p>
          <a:endParaRPr lang="en-US"/>
        </a:p>
      </dgm:t>
    </dgm:pt>
    <dgm:pt modelId="{D291C272-7AFF-4112-BD63-1BA6160E67E7}" type="sibTrans" cxnId="{3753EA0E-FE40-4BA2-9CCE-D9A878DCBD16}">
      <dgm:prSet/>
      <dgm:spPr/>
      <dgm:t>
        <a:bodyPr/>
        <a:lstStyle/>
        <a:p>
          <a:endParaRPr lang="en-US"/>
        </a:p>
      </dgm:t>
    </dgm:pt>
    <dgm:pt modelId="{2140ACC9-0E56-4B6E-9D6C-67F66858A8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Computer Engineering</a:t>
          </a:r>
        </a:p>
        <a:p>
          <a:pPr>
            <a:lnSpc>
              <a:spcPct val="100000"/>
            </a:lnSpc>
          </a:pPr>
          <a:r>
            <a:rPr lang="en-US" sz="1600" dirty="0"/>
            <a:t>Packaging</a:t>
          </a:r>
        </a:p>
      </dgm:t>
    </dgm:pt>
    <dgm:pt modelId="{6593188E-BBDB-4E73-8652-0F29B74DADF7}" type="parTrans" cxnId="{2709BF5E-F123-4A1D-AC29-3B003F523487}">
      <dgm:prSet/>
      <dgm:spPr/>
      <dgm:t>
        <a:bodyPr/>
        <a:lstStyle/>
        <a:p>
          <a:endParaRPr lang="en-US"/>
        </a:p>
      </dgm:t>
    </dgm:pt>
    <dgm:pt modelId="{E0E83732-D268-472E-8948-488BC7F6C982}" type="sibTrans" cxnId="{2709BF5E-F123-4A1D-AC29-3B003F523487}">
      <dgm:prSet/>
      <dgm:spPr/>
      <dgm:t>
        <a:bodyPr/>
        <a:lstStyle/>
        <a:p>
          <a:endParaRPr lang="en-US"/>
        </a:p>
      </dgm:t>
    </dgm:pt>
    <dgm:pt modelId="{1176938B-4BEA-4F00-AFF2-D597D256964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Motivation</a:t>
          </a:r>
        </a:p>
      </dgm:t>
    </dgm:pt>
    <dgm:pt modelId="{8394E82D-2CE6-4655-9D8A-97FDF512C8C0}" type="parTrans" cxnId="{E1D5E709-71DD-4E75-B316-DA7EB899835B}">
      <dgm:prSet/>
      <dgm:spPr/>
      <dgm:t>
        <a:bodyPr/>
        <a:lstStyle/>
        <a:p>
          <a:endParaRPr lang="en-US"/>
        </a:p>
      </dgm:t>
    </dgm:pt>
    <dgm:pt modelId="{BA6647DF-28DC-40CF-990B-0E4EFD60AB32}" type="sibTrans" cxnId="{E1D5E709-71DD-4E75-B316-DA7EB899835B}">
      <dgm:prSet/>
      <dgm:spPr/>
      <dgm:t>
        <a:bodyPr/>
        <a:lstStyle/>
        <a:p>
          <a:endParaRPr lang="en-US"/>
        </a:p>
      </dgm:t>
    </dgm:pt>
    <dgm:pt modelId="{E507AEF8-86F2-4115-B7EA-0DCF393D453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/>
            <a:t>Development </a:t>
          </a:r>
          <a:r>
            <a:rPr lang="ro-RO" sz="2000" dirty="0"/>
            <a:t>C</a:t>
          </a:r>
          <a:r>
            <a:rPr lang="en-US" sz="2000" dirty="0" err="1"/>
            <a:t>ontext</a:t>
          </a:r>
          <a:endParaRPr lang="en-US" sz="2000" dirty="0"/>
        </a:p>
      </dgm:t>
    </dgm:pt>
    <dgm:pt modelId="{E21A7622-47FB-4471-9A85-1AC0EC5455B2}" type="parTrans" cxnId="{AD7E4665-6D4D-4D48-8153-4830C0DF11EA}">
      <dgm:prSet/>
      <dgm:spPr/>
      <dgm:t>
        <a:bodyPr/>
        <a:lstStyle/>
        <a:p>
          <a:endParaRPr lang="en-US"/>
        </a:p>
      </dgm:t>
    </dgm:pt>
    <dgm:pt modelId="{2E42A431-BA5D-4A69-9307-9F3A8426D8BE}" type="sibTrans" cxnId="{AD7E4665-6D4D-4D48-8153-4830C0DF11EA}">
      <dgm:prSet/>
      <dgm:spPr/>
      <dgm:t>
        <a:bodyPr/>
        <a:lstStyle/>
        <a:p>
          <a:endParaRPr lang="en-US"/>
        </a:p>
      </dgm:t>
    </dgm:pt>
    <dgm:pt modelId="{C834F940-44BF-4D07-A2BB-D553B625EC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Project proposed by </a:t>
          </a:r>
          <a:r>
            <a:rPr lang="en-US" sz="1600" dirty="0" err="1"/>
            <a:t>DSPLabs</a:t>
          </a:r>
          <a:endParaRPr lang="en-US" sz="1600" dirty="0"/>
        </a:p>
      </dgm:t>
    </dgm:pt>
    <dgm:pt modelId="{7033F547-8926-4E68-A1D7-3F1E382206F2}" type="parTrans" cxnId="{FB972DCE-457C-4FD6-B557-BC5160AA5785}">
      <dgm:prSet/>
      <dgm:spPr/>
      <dgm:t>
        <a:bodyPr/>
        <a:lstStyle/>
        <a:p>
          <a:endParaRPr lang="en-US"/>
        </a:p>
      </dgm:t>
    </dgm:pt>
    <dgm:pt modelId="{B6D599DB-90D6-46CB-9F48-184B8B3BEE46}" type="sibTrans" cxnId="{FB972DCE-457C-4FD6-B557-BC5160AA5785}">
      <dgm:prSet/>
      <dgm:spPr/>
      <dgm:t>
        <a:bodyPr/>
        <a:lstStyle/>
        <a:p>
          <a:endParaRPr lang="en-US"/>
        </a:p>
      </dgm:t>
    </dgm:pt>
    <dgm:pt modelId="{7A6BB120-D4BE-4892-AC76-EC72EEDF44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Acknowledgements</a:t>
          </a:r>
        </a:p>
      </dgm:t>
    </dgm:pt>
    <dgm:pt modelId="{B48054C5-E6A5-4D78-823D-3B60700E9234}" type="parTrans" cxnId="{253E738C-9751-44AE-AF5E-8405E0D13FE2}">
      <dgm:prSet/>
      <dgm:spPr/>
      <dgm:t>
        <a:bodyPr/>
        <a:lstStyle/>
        <a:p>
          <a:endParaRPr lang="en-US"/>
        </a:p>
      </dgm:t>
    </dgm:pt>
    <dgm:pt modelId="{13F0AEC8-5939-42FB-AEC5-9F5A6DB5A66D}" type="sibTrans" cxnId="{253E738C-9751-44AE-AF5E-8405E0D13FE2}">
      <dgm:prSet/>
      <dgm:spPr/>
      <dgm:t>
        <a:bodyPr/>
        <a:lstStyle/>
        <a:p>
          <a:endParaRPr lang="en-US"/>
        </a:p>
      </dgm:t>
    </dgm:pt>
    <dgm:pt modelId="{C7C23FDF-08FE-4BD5-9045-CA8132484BB5}">
      <dgm:prSet custT="1"/>
      <dgm:spPr/>
      <dgm:t>
        <a:bodyPr/>
        <a:lstStyle/>
        <a:p>
          <a:r>
            <a:rPr lang="en-US" sz="1600" dirty="0"/>
            <a:t>Mihai V. </a:t>
          </a:r>
          <a:r>
            <a:rPr lang="en-US" sz="1600" dirty="0" err="1"/>
            <a:t>Micea</a:t>
          </a:r>
          <a:endParaRPr lang="en-US" sz="1600" dirty="0"/>
        </a:p>
      </dgm:t>
    </dgm:pt>
    <dgm:pt modelId="{D62163BD-0115-43B8-8CA5-B08520FA0BB5}" type="parTrans" cxnId="{4D7930CB-4348-4751-9CCF-4A8BDB942EBE}">
      <dgm:prSet/>
      <dgm:spPr/>
      <dgm:t>
        <a:bodyPr/>
        <a:lstStyle/>
        <a:p>
          <a:endParaRPr lang="en-US"/>
        </a:p>
      </dgm:t>
    </dgm:pt>
    <dgm:pt modelId="{D4B55168-177A-45A4-9F8E-11E8D4FD2B90}" type="sibTrans" cxnId="{4D7930CB-4348-4751-9CCF-4A8BDB942EBE}">
      <dgm:prSet/>
      <dgm:spPr/>
      <dgm:t>
        <a:bodyPr/>
        <a:lstStyle/>
        <a:p>
          <a:endParaRPr lang="en-US"/>
        </a:p>
      </dgm:t>
    </dgm:pt>
    <dgm:pt modelId="{580E2AA8-A919-42CE-A57B-16A67FE36112}">
      <dgm:prSet custT="1"/>
      <dgm:spPr/>
      <dgm:t>
        <a:bodyPr/>
        <a:lstStyle/>
        <a:p>
          <a:r>
            <a:rPr lang="ro-RO" sz="1600" dirty="0"/>
            <a:t>Răzvan Cioargă</a:t>
          </a:r>
          <a:endParaRPr lang="en-US" sz="1600" dirty="0"/>
        </a:p>
      </dgm:t>
    </dgm:pt>
    <dgm:pt modelId="{714BE966-758A-46D2-AC4C-1EC5BA8FC016}" type="parTrans" cxnId="{6DF38E43-8FDA-4CAA-B932-C687E2344F97}">
      <dgm:prSet/>
      <dgm:spPr/>
      <dgm:t>
        <a:bodyPr/>
        <a:lstStyle/>
        <a:p>
          <a:endParaRPr lang="en-US"/>
        </a:p>
      </dgm:t>
    </dgm:pt>
    <dgm:pt modelId="{216F7E35-B4B0-4EFA-85A4-41D38EE9A8C3}" type="sibTrans" cxnId="{6DF38E43-8FDA-4CAA-B932-C687E2344F97}">
      <dgm:prSet/>
      <dgm:spPr/>
      <dgm:t>
        <a:bodyPr/>
        <a:lstStyle/>
        <a:p>
          <a:endParaRPr lang="en-US"/>
        </a:p>
      </dgm:t>
    </dgm:pt>
    <dgm:pt modelId="{CB5EB633-F7FE-430F-8544-BBDDF165CD03}">
      <dgm:prSet custT="1"/>
      <dgm:spPr/>
      <dgm:t>
        <a:bodyPr/>
        <a:lstStyle/>
        <a:p>
          <a:r>
            <a:rPr lang="ro-RO" sz="1600" dirty="0"/>
            <a:t>Stângaciu Valentin</a:t>
          </a:r>
          <a:endParaRPr lang="en-US" sz="1600" dirty="0"/>
        </a:p>
      </dgm:t>
    </dgm:pt>
    <dgm:pt modelId="{54532682-2903-4ACE-BEAB-E7FA50E77E27}" type="parTrans" cxnId="{96C37BAE-F622-41B1-918B-450C6EFB0BFB}">
      <dgm:prSet/>
      <dgm:spPr/>
      <dgm:t>
        <a:bodyPr/>
        <a:lstStyle/>
        <a:p>
          <a:endParaRPr lang="en-US"/>
        </a:p>
      </dgm:t>
    </dgm:pt>
    <dgm:pt modelId="{9E1FCDEE-5C38-43A0-B78F-63E8453C46CC}" type="sibTrans" cxnId="{96C37BAE-F622-41B1-918B-450C6EFB0BFB}">
      <dgm:prSet/>
      <dgm:spPr/>
      <dgm:t>
        <a:bodyPr/>
        <a:lstStyle/>
        <a:p>
          <a:endParaRPr lang="en-US"/>
        </a:p>
      </dgm:t>
    </dgm:pt>
    <dgm:pt modelId="{12D5F3A8-E6F3-4F21-9A9A-F54B2D62EE2C}" type="pres">
      <dgm:prSet presAssocID="{63A56D33-2499-42CB-A47E-758EE7843D0F}" presName="root" presStyleCnt="0">
        <dgm:presLayoutVars>
          <dgm:dir/>
          <dgm:resizeHandles val="exact"/>
        </dgm:presLayoutVars>
      </dgm:prSet>
      <dgm:spPr/>
    </dgm:pt>
    <dgm:pt modelId="{0B4C5351-B17D-4BD1-B351-3BBF7ECC9CA3}" type="pres">
      <dgm:prSet presAssocID="{BA7507F9-1E9C-44B5-8699-703A68177DFD}" presName="compNode" presStyleCnt="0"/>
      <dgm:spPr/>
    </dgm:pt>
    <dgm:pt modelId="{3F75C545-A9D9-4FC9-86D3-94F035A7BB97}" type="pres">
      <dgm:prSet presAssocID="{BA7507F9-1E9C-44B5-8699-703A68177DFD}" presName="iconRect" presStyleLbl="node1" presStyleIdx="0" presStyleCnt="3" custLinFactX="300000" custLinFactNeighborX="367748" custLinFactNeighborY="-95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print outline"/>
        </a:ext>
      </dgm:extLst>
    </dgm:pt>
    <dgm:pt modelId="{677447A4-8D7B-41E7-8A51-77F3A1D7DF7F}" type="pres">
      <dgm:prSet presAssocID="{BA7507F9-1E9C-44B5-8699-703A68177DFD}" presName="iconSpace" presStyleCnt="0"/>
      <dgm:spPr/>
    </dgm:pt>
    <dgm:pt modelId="{E7AC5460-714F-46C8-8717-3831E05B7069}" type="pres">
      <dgm:prSet presAssocID="{BA7507F9-1E9C-44B5-8699-703A68177DFD}" presName="parTx" presStyleLbl="revTx" presStyleIdx="0" presStyleCnt="6" custLinFactX="100000" custLinFactNeighborX="124670" custLinFactNeighborY="-24215">
        <dgm:presLayoutVars>
          <dgm:chMax val="0"/>
          <dgm:chPref val="0"/>
        </dgm:presLayoutVars>
      </dgm:prSet>
      <dgm:spPr/>
    </dgm:pt>
    <dgm:pt modelId="{C27DC516-3E8C-435E-92D8-9099B422D9AA}" type="pres">
      <dgm:prSet presAssocID="{BA7507F9-1E9C-44B5-8699-703A68177DFD}" presName="txSpace" presStyleCnt="0"/>
      <dgm:spPr/>
    </dgm:pt>
    <dgm:pt modelId="{9A4C0FC9-55D2-4261-AFDC-DEAE64B027DE}" type="pres">
      <dgm:prSet presAssocID="{BA7507F9-1E9C-44B5-8699-703A68177DFD}" presName="desTx" presStyleLbl="revTx" presStyleIdx="1" presStyleCnt="6" custLinFactX="100000" custLinFactNeighborX="121812" custLinFactNeighborY="-4830">
        <dgm:presLayoutVars/>
      </dgm:prSet>
      <dgm:spPr/>
    </dgm:pt>
    <dgm:pt modelId="{C56B1F4F-7215-4DA8-A4D3-3D68129617A0}" type="pres">
      <dgm:prSet presAssocID="{D291C272-7AFF-4112-BD63-1BA6160E67E7}" presName="sibTrans" presStyleCnt="0"/>
      <dgm:spPr/>
    </dgm:pt>
    <dgm:pt modelId="{60DD8A64-E6D3-401A-BCF3-A4EB3561B82B}" type="pres">
      <dgm:prSet presAssocID="{1176938B-4BEA-4F00-AFF2-D597D256964F}" presName="compNode" presStyleCnt="0"/>
      <dgm:spPr/>
    </dgm:pt>
    <dgm:pt modelId="{16C89FB2-F40F-4523-8AFF-D26673746CC7}" type="pres">
      <dgm:prSet presAssocID="{1176938B-4BEA-4F00-AFF2-D597D256964F}" presName="iconRect" presStyleLbl="node1" presStyleIdx="1" presStyleCnt="3" custLinFactX="-126800" custLinFactNeighborX="-200000" custLinFactNeighborY="-95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ht And Left Brain outline"/>
        </a:ext>
      </dgm:extLst>
    </dgm:pt>
    <dgm:pt modelId="{570B8AC7-2DCC-4B6E-A651-0AE34E6C54A9}" type="pres">
      <dgm:prSet presAssocID="{1176938B-4BEA-4F00-AFF2-D597D256964F}" presName="iconSpace" presStyleCnt="0"/>
      <dgm:spPr/>
    </dgm:pt>
    <dgm:pt modelId="{38942F73-98A0-464E-9488-C6775D96E4B3}" type="pres">
      <dgm:prSet presAssocID="{1176938B-4BEA-4F00-AFF2-D597D256964F}" presName="parTx" presStyleLbl="revTx" presStyleIdx="2" presStyleCnt="6" custLinFactX="-15943" custLinFactNeighborX="-100000" custLinFactNeighborY="-24215">
        <dgm:presLayoutVars>
          <dgm:chMax val="0"/>
          <dgm:chPref val="0"/>
        </dgm:presLayoutVars>
      </dgm:prSet>
      <dgm:spPr/>
    </dgm:pt>
    <dgm:pt modelId="{151E5DFA-6B21-436B-A353-8B3E1C44E271}" type="pres">
      <dgm:prSet presAssocID="{1176938B-4BEA-4F00-AFF2-D597D256964F}" presName="txSpace" presStyleCnt="0"/>
      <dgm:spPr/>
    </dgm:pt>
    <dgm:pt modelId="{C75E0C9E-03C3-448C-B44B-CFADC41BB95C}" type="pres">
      <dgm:prSet presAssocID="{1176938B-4BEA-4F00-AFF2-D597D256964F}" presName="desTx" presStyleLbl="revTx" presStyleIdx="3" presStyleCnt="6">
        <dgm:presLayoutVars/>
      </dgm:prSet>
      <dgm:spPr/>
    </dgm:pt>
    <dgm:pt modelId="{2353ED10-48E3-4F47-A647-BAED7A2AC0F0}" type="pres">
      <dgm:prSet presAssocID="{BA6647DF-28DC-40CF-990B-0E4EFD60AB32}" presName="sibTrans" presStyleCnt="0"/>
      <dgm:spPr/>
    </dgm:pt>
    <dgm:pt modelId="{09540A2B-3342-468B-A7AE-C2B0706D52D8}" type="pres">
      <dgm:prSet presAssocID="{E507AEF8-86F2-4115-B7EA-0DCF393D4534}" presName="compNode" presStyleCnt="0"/>
      <dgm:spPr/>
    </dgm:pt>
    <dgm:pt modelId="{2D4AB9D4-1262-4200-9502-67E0881EFF5D}" type="pres">
      <dgm:prSet presAssocID="{E507AEF8-86F2-4115-B7EA-0DCF393D4534}" presName="iconRect" presStyleLbl="node1" presStyleIdx="2" presStyleCnt="3" custLinFactX="-169930" custLinFactNeighborX="-200000" custLinFactNeighborY="-95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outline"/>
        </a:ext>
      </dgm:extLst>
    </dgm:pt>
    <dgm:pt modelId="{93FD4177-C969-4598-9E5B-0661BF59C1ED}" type="pres">
      <dgm:prSet presAssocID="{E507AEF8-86F2-4115-B7EA-0DCF393D4534}" presName="iconSpace" presStyleCnt="0"/>
      <dgm:spPr/>
    </dgm:pt>
    <dgm:pt modelId="{4423CC62-EC47-4C2E-BCEF-1F4836D4CB1E}" type="pres">
      <dgm:prSet presAssocID="{E507AEF8-86F2-4115-B7EA-0DCF393D4534}" presName="parTx" presStyleLbl="revTx" presStyleIdx="4" presStyleCnt="6" custLinFactX="-32283" custLinFactNeighborX="-100000" custLinFactNeighborY="-24215">
        <dgm:presLayoutVars>
          <dgm:chMax val="0"/>
          <dgm:chPref val="0"/>
        </dgm:presLayoutVars>
      </dgm:prSet>
      <dgm:spPr/>
    </dgm:pt>
    <dgm:pt modelId="{8EF08AE9-5F0F-4909-8023-530A1EC9A0FE}" type="pres">
      <dgm:prSet presAssocID="{E507AEF8-86F2-4115-B7EA-0DCF393D4534}" presName="txSpace" presStyleCnt="0"/>
      <dgm:spPr/>
    </dgm:pt>
    <dgm:pt modelId="{0E667181-0E82-4DB0-AE8A-C905B392A1D0}" type="pres">
      <dgm:prSet presAssocID="{E507AEF8-86F2-4115-B7EA-0DCF393D4534}" presName="desTx" presStyleLbl="revTx" presStyleIdx="5" presStyleCnt="6" custLinFactX="-36666" custLinFactNeighborX="-100000" custLinFactNeighborY="-9243">
        <dgm:presLayoutVars/>
      </dgm:prSet>
      <dgm:spPr/>
    </dgm:pt>
  </dgm:ptLst>
  <dgm:cxnLst>
    <dgm:cxn modelId="{E1D5E709-71DD-4E75-B316-DA7EB899835B}" srcId="{63A56D33-2499-42CB-A47E-758EE7843D0F}" destId="{1176938B-4BEA-4F00-AFF2-D597D256964F}" srcOrd="1" destOrd="0" parTransId="{8394E82D-2CE6-4655-9D8A-97FDF512C8C0}" sibTransId="{BA6647DF-28DC-40CF-990B-0E4EFD60AB32}"/>
    <dgm:cxn modelId="{3753EA0E-FE40-4BA2-9CCE-D9A878DCBD16}" srcId="{63A56D33-2499-42CB-A47E-758EE7843D0F}" destId="{BA7507F9-1E9C-44B5-8699-703A68177DFD}" srcOrd="0" destOrd="0" parTransId="{362C8F10-98FC-4520-A6C5-D6F19386DC5B}" sibTransId="{D291C272-7AFF-4112-BD63-1BA6160E67E7}"/>
    <dgm:cxn modelId="{260F7019-2402-42CF-97AC-73114AF0A6DD}" type="presOf" srcId="{E507AEF8-86F2-4115-B7EA-0DCF393D4534}" destId="{4423CC62-EC47-4C2E-BCEF-1F4836D4CB1E}" srcOrd="0" destOrd="0" presId="urn:microsoft.com/office/officeart/2018/2/layout/IconLabelDescriptionList"/>
    <dgm:cxn modelId="{D3F4EE2D-C727-43AE-B5C2-275DA0D36ADF}" type="presOf" srcId="{1176938B-4BEA-4F00-AFF2-D597D256964F}" destId="{38942F73-98A0-464E-9488-C6775D96E4B3}" srcOrd="0" destOrd="0" presId="urn:microsoft.com/office/officeart/2018/2/layout/IconLabelDescriptionList"/>
    <dgm:cxn modelId="{D738A934-1D77-4F59-870D-5D5F549185B5}" type="presOf" srcId="{63A56D33-2499-42CB-A47E-758EE7843D0F}" destId="{12D5F3A8-E6F3-4F21-9A9A-F54B2D62EE2C}" srcOrd="0" destOrd="0" presId="urn:microsoft.com/office/officeart/2018/2/layout/IconLabelDescriptionList"/>
    <dgm:cxn modelId="{130EA25E-A4A6-4495-BFE7-F47712E2BC09}" type="presOf" srcId="{2140ACC9-0E56-4B6E-9D6C-67F66858A842}" destId="{9A4C0FC9-55D2-4261-AFDC-DEAE64B027DE}" srcOrd="0" destOrd="0" presId="urn:microsoft.com/office/officeart/2018/2/layout/IconLabelDescriptionList"/>
    <dgm:cxn modelId="{2709BF5E-F123-4A1D-AC29-3B003F523487}" srcId="{BA7507F9-1E9C-44B5-8699-703A68177DFD}" destId="{2140ACC9-0E56-4B6E-9D6C-67F66858A842}" srcOrd="0" destOrd="0" parTransId="{6593188E-BBDB-4E73-8652-0F29B74DADF7}" sibTransId="{E0E83732-D268-472E-8948-488BC7F6C982}"/>
    <dgm:cxn modelId="{6DF38E43-8FDA-4CAA-B932-C687E2344F97}" srcId="{7A6BB120-D4BE-4892-AC76-EC72EEDF440F}" destId="{580E2AA8-A919-42CE-A57B-16A67FE36112}" srcOrd="2" destOrd="0" parTransId="{714BE966-758A-46D2-AC4C-1EC5BA8FC016}" sibTransId="{216F7E35-B4B0-4EFA-85A4-41D38EE9A8C3}"/>
    <dgm:cxn modelId="{AD7E4665-6D4D-4D48-8153-4830C0DF11EA}" srcId="{63A56D33-2499-42CB-A47E-758EE7843D0F}" destId="{E507AEF8-86F2-4115-B7EA-0DCF393D4534}" srcOrd="2" destOrd="0" parTransId="{E21A7622-47FB-4471-9A85-1AC0EC5455B2}" sibTransId="{2E42A431-BA5D-4A69-9307-9F3A8426D8BE}"/>
    <dgm:cxn modelId="{90594249-64F7-47B0-A2C6-427519DF8C48}" type="presOf" srcId="{CB5EB633-F7FE-430F-8544-BBDDF165CD03}" destId="{0E667181-0E82-4DB0-AE8A-C905B392A1D0}" srcOrd="0" destOrd="3" presId="urn:microsoft.com/office/officeart/2018/2/layout/IconLabelDescriptionList"/>
    <dgm:cxn modelId="{9E433E4E-68BE-4304-9DE5-223B855A8A6B}" type="presOf" srcId="{C834F940-44BF-4D07-A2BB-D553B625EC90}" destId="{0E667181-0E82-4DB0-AE8A-C905B392A1D0}" srcOrd="0" destOrd="0" presId="urn:microsoft.com/office/officeart/2018/2/layout/IconLabelDescriptionList"/>
    <dgm:cxn modelId="{1710EB5A-E72F-4764-A274-43F1BE8F415D}" type="presOf" srcId="{BA7507F9-1E9C-44B5-8699-703A68177DFD}" destId="{E7AC5460-714F-46C8-8717-3831E05B7069}" srcOrd="0" destOrd="0" presId="urn:microsoft.com/office/officeart/2018/2/layout/IconLabelDescriptionList"/>
    <dgm:cxn modelId="{253E738C-9751-44AE-AF5E-8405E0D13FE2}" srcId="{E507AEF8-86F2-4115-B7EA-0DCF393D4534}" destId="{7A6BB120-D4BE-4892-AC76-EC72EEDF440F}" srcOrd="1" destOrd="0" parTransId="{B48054C5-E6A5-4D78-823D-3B60700E9234}" sibTransId="{13F0AEC8-5939-42FB-AEC5-9F5A6DB5A66D}"/>
    <dgm:cxn modelId="{D6EC6694-B732-45D0-A328-5B3866CEBD0A}" type="presOf" srcId="{580E2AA8-A919-42CE-A57B-16A67FE36112}" destId="{0E667181-0E82-4DB0-AE8A-C905B392A1D0}" srcOrd="0" destOrd="4" presId="urn:microsoft.com/office/officeart/2018/2/layout/IconLabelDescriptionList"/>
    <dgm:cxn modelId="{E0F3C89C-419A-465A-9F19-92ED706C3669}" type="presOf" srcId="{C7C23FDF-08FE-4BD5-9045-CA8132484BB5}" destId="{0E667181-0E82-4DB0-AE8A-C905B392A1D0}" srcOrd="0" destOrd="2" presId="urn:microsoft.com/office/officeart/2018/2/layout/IconLabelDescriptionList"/>
    <dgm:cxn modelId="{96C37BAE-F622-41B1-918B-450C6EFB0BFB}" srcId="{7A6BB120-D4BE-4892-AC76-EC72EEDF440F}" destId="{CB5EB633-F7FE-430F-8544-BBDDF165CD03}" srcOrd="1" destOrd="0" parTransId="{54532682-2903-4ACE-BEAB-E7FA50E77E27}" sibTransId="{9E1FCDEE-5C38-43A0-B78F-63E8453C46CC}"/>
    <dgm:cxn modelId="{4D7930CB-4348-4751-9CCF-4A8BDB942EBE}" srcId="{7A6BB120-D4BE-4892-AC76-EC72EEDF440F}" destId="{C7C23FDF-08FE-4BD5-9045-CA8132484BB5}" srcOrd="0" destOrd="0" parTransId="{D62163BD-0115-43B8-8CA5-B08520FA0BB5}" sibTransId="{D4B55168-177A-45A4-9F8E-11E8D4FD2B90}"/>
    <dgm:cxn modelId="{FB972DCE-457C-4FD6-B557-BC5160AA5785}" srcId="{E507AEF8-86F2-4115-B7EA-0DCF393D4534}" destId="{C834F940-44BF-4D07-A2BB-D553B625EC90}" srcOrd="0" destOrd="0" parTransId="{7033F547-8926-4E68-A1D7-3F1E382206F2}" sibTransId="{B6D599DB-90D6-46CB-9F48-184B8B3BEE46}"/>
    <dgm:cxn modelId="{32273FF6-0A0B-429D-8F0E-B1A7FACA4FE2}" type="presOf" srcId="{7A6BB120-D4BE-4892-AC76-EC72EEDF440F}" destId="{0E667181-0E82-4DB0-AE8A-C905B392A1D0}" srcOrd="0" destOrd="1" presId="urn:microsoft.com/office/officeart/2018/2/layout/IconLabelDescriptionList"/>
    <dgm:cxn modelId="{D5B40192-2F57-44B3-8204-9242D36520C5}" type="presParOf" srcId="{12D5F3A8-E6F3-4F21-9A9A-F54B2D62EE2C}" destId="{0B4C5351-B17D-4BD1-B351-3BBF7ECC9CA3}" srcOrd="0" destOrd="0" presId="urn:microsoft.com/office/officeart/2018/2/layout/IconLabelDescriptionList"/>
    <dgm:cxn modelId="{C70284D4-2EF8-4377-A519-8A601DA9AA68}" type="presParOf" srcId="{0B4C5351-B17D-4BD1-B351-3BBF7ECC9CA3}" destId="{3F75C545-A9D9-4FC9-86D3-94F035A7BB97}" srcOrd="0" destOrd="0" presId="urn:microsoft.com/office/officeart/2018/2/layout/IconLabelDescriptionList"/>
    <dgm:cxn modelId="{419902BA-2B03-4234-9C2A-19A58C883642}" type="presParOf" srcId="{0B4C5351-B17D-4BD1-B351-3BBF7ECC9CA3}" destId="{677447A4-8D7B-41E7-8A51-77F3A1D7DF7F}" srcOrd="1" destOrd="0" presId="urn:microsoft.com/office/officeart/2018/2/layout/IconLabelDescriptionList"/>
    <dgm:cxn modelId="{54AC65A3-6441-4D90-A7FB-1EC283A7B1F0}" type="presParOf" srcId="{0B4C5351-B17D-4BD1-B351-3BBF7ECC9CA3}" destId="{E7AC5460-714F-46C8-8717-3831E05B7069}" srcOrd="2" destOrd="0" presId="urn:microsoft.com/office/officeart/2018/2/layout/IconLabelDescriptionList"/>
    <dgm:cxn modelId="{217A58C2-50DE-40C0-9B2A-3803DE752F70}" type="presParOf" srcId="{0B4C5351-B17D-4BD1-B351-3BBF7ECC9CA3}" destId="{C27DC516-3E8C-435E-92D8-9099B422D9AA}" srcOrd="3" destOrd="0" presId="urn:microsoft.com/office/officeart/2018/2/layout/IconLabelDescriptionList"/>
    <dgm:cxn modelId="{F9A2B80E-BB8A-40FD-987C-8FA9953DBF7A}" type="presParOf" srcId="{0B4C5351-B17D-4BD1-B351-3BBF7ECC9CA3}" destId="{9A4C0FC9-55D2-4261-AFDC-DEAE64B027DE}" srcOrd="4" destOrd="0" presId="urn:microsoft.com/office/officeart/2018/2/layout/IconLabelDescriptionList"/>
    <dgm:cxn modelId="{8190AA6E-99B0-4265-B4DC-2C9FC7001421}" type="presParOf" srcId="{12D5F3A8-E6F3-4F21-9A9A-F54B2D62EE2C}" destId="{C56B1F4F-7215-4DA8-A4D3-3D68129617A0}" srcOrd="1" destOrd="0" presId="urn:microsoft.com/office/officeart/2018/2/layout/IconLabelDescriptionList"/>
    <dgm:cxn modelId="{A652C9B5-4075-4D3E-B0A9-E431345A6058}" type="presParOf" srcId="{12D5F3A8-E6F3-4F21-9A9A-F54B2D62EE2C}" destId="{60DD8A64-E6D3-401A-BCF3-A4EB3561B82B}" srcOrd="2" destOrd="0" presId="urn:microsoft.com/office/officeart/2018/2/layout/IconLabelDescriptionList"/>
    <dgm:cxn modelId="{520E8200-55D6-4891-AC3B-475656AAFE25}" type="presParOf" srcId="{60DD8A64-E6D3-401A-BCF3-A4EB3561B82B}" destId="{16C89FB2-F40F-4523-8AFF-D26673746CC7}" srcOrd="0" destOrd="0" presId="urn:microsoft.com/office/officeart/2018/2/layout/IconLabelDescriptionList"/>
    <dgm:cxn modelId="{79293BD2-A98A-4378-AEC7-0B81DB8A1A4A}" type="presParOf" srcId="{60DD8A64-E6D3-401A-BCF3-A4EB3561B82B}" destId="{570B8AC7-2DCC-4B6E-A651-0AE34E6C54A9}" srcOrd="1" destOrd="0" presId="urn:microsoft.com/office/officeart/2018/2/layout/IconLabelDescriptionList"/>
    <dgm:cxn modelId="{8C29D58D-D634-4488-888A-E6F80627D300}" type="presParOf" srcId="{60DD8A64-E6D3-401A-BCF3-A4EB3561B82B}" destId="{38942F73-98A0-464E-9488-C6775D96E4B3}" srcOrd="2" destOrd="0" presId="urn:microsoft.com/office/officeart/2018/2/layout/IconLabelDescriptionList"/>
    <dgm:cxn modelId="{6BE60C98-99F9-4AAB-BDF3-106835A7C71E}" type="presParOf" srcId="{60DD8A64-E6D3-401A-BCF3-A4EB3561B82B}" destId="{151E5DFA-6B21-436B-A353-8B3E1C44E271}" srcOrd="3" destOrd="0" presId="urn:microsoft.com/office/officeart/2018/2/layout/IconLabelDescriptionList"/>
    <dgm:cxn modelId="{2A17F7F7-642A-439A-9C7A-3FD1BD61888D}" type="presParOf" srcId="{60DD8A64-E6D3-401A-BCF3-A4EB3561B82B}" destId="{C75E0C9E-03C3-448C-B44B-CFADC41BB95C}" srcOrd="4" destOrd="0" presId="urn:microsoft.com/office/officeart/2018/2/layout/IconLabelDescriptionList"/>
    <dgm:cxn modelId="{E9CDB37F-D505-4D97-9BBB-4C35FF16E8AA}" type="presParOf" srcId="{12D5F3A8-E6F3-4F21-9A9A-F54B2D62EE2C}" destId="{2353ED10-48E3-4F47-A647-BAED7A2AC0F0}" srcOrd="3" destOrd="0" presId="urn:microsoft.com/office/officeart/2018/2/layout/IconLabelDescriptionList"/>
    <dgm:cxn modelId="{B94AA8F9-607C-4B2F-8F9F-452394B76BCD}" type="presParOf" srcId="{12D5F3A8-E6F3-4F21-9A9A-F54B2D62EE2C}" destId="{09540A2B-3342-468B-A7AE-C2B0706D52D8}" srcOrd="4" destOrd="0" presId="urn:microsoft.com/office/officeart/2018/2/layout/IconLabelDescriptionList"/>
    <dgm:cxn modelId="{8E491AE6-D7E8-4A34-898C-9668EFF3E4D3}" type="presParOf" srcId="{09540A2B-3342-468B-A7AE-C2B0706D52D8}" destId="{2D4AB9D4-1262-4200-9502-67E0881EFF5D}" srcOrd="0" destOrd="0" presId="urn:microsoft.com/office/officeart/2018/2/layout/IconLabelDescriptionList"/>
    <dgm:cxn modelId="{EDBDC39B-A120-4E41-9C5E-6B854968812F}" type="presParOf" srcId="{09540A2B-3342-468B-A7AE-C2B0706D52D8}" destId="{93FD4177-C969-4598-9E5B-0661BF59C1ED}" srcOrd="1" destOrd="0" presId="urn:microsoft.com/office/officeart/2018/2/layout/IconLabelDescriptionList"/>
    <dgm:cxn modelId="{2F1F6D75-F220-4746-B047-D3D3E3F845EB}" type="presParOf" srcId="{09540A2B-3342-468B-A7AE-C2B0706D52D8}" destId="{4423CC62-EC47-4C2E-BCEF-1F4836D4CB1E}" srcOrd="2" destOrd="0" presId="urn:microsoft.com/office/officeart/2018/2/layout/IconLabelDescriptionList"/>
    <dgm:cxn modelId="{D51AF201-041F-4128-8217-E2469230F8FC}" type="presParOf" srcId="{09540A2B-3342-468B-A7AE-C2B0706D52D8}" destId="{8EF08AE9-5F0F-4909-8023-530A1EC9A0FE}" srcOrd="3" destOrd="0" presId="urn:microsoft.com/office/officeart/2018/2/layout/IconLabelDescriptionList"/>
    <dgm:cxn modelId="{1EFE6245-E603-4C92-AA4D-EF60764D3B2C}" type="presParOf" srcId="{09540A2B-3342-468B-A7AE-C2B0706D52D8}" destId="{0E667181-0E82-4DB0-AE8A-C905B392A1D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218839-6E18-48CF-8F79-3A715D8D15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D9589E4-5BDE-46C7-90BE-EA8766814B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Helvetica" panose="020B0604020202020204" pitchFamily="34" charset="0"/>
              <a:cs typeface="Helvetica" panose="020B0604020202020204" pitchFamily="34" charset="0"/>
            </a:rPr>
            <a:t>Hardware platform development</a:t>
          </a:r>
        </a:p>
      </dgm:t>
    </dgm:pt>
    <dgm:pt modelId="{803A49FA-4550-4D95-A01C-F4BA806F0017}" type="parTrans" cxnId="{4711AAC4-2257-4DCB-AF48-587C41AF94DA}">
      <dgm:prSet/>
      <dgm:spPr/>
      <dgm:t>
        <a:bodyPr/>
        <a:lstStyle/>
        <a:p>
          <a:endParaRPr lang="en-US"/>
        </a:p>
      </dgm:t>
    </dgm:pt>
    <dgm:pt modelId="{76E28A8F-8E19-42A4-9E12-2768B7A12732}" type="sibTrans" cxnId="{4711AAC4-2257-4DCB-AF48-587C41AF94DA}">
      <dgm:prSet/>
      <dgm:spPr/>
      <dgm:t>
        <a:bodyPr/>
        <a:lstStyle/>
        <a:p>
          <a:endParaRPr lang="en-US"/>
        </a:p>
      </dgm:t>
    </dgm:pt>
    <dgm:pt modelId="{E287BEF9-EA05-4E49-BFA3-47A88C1C8CD4}">
      <dgm:prSet custT="1"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Design</a:t>
          </a:r>
        </a:p>
      </dgm:t>
    </dgm:pt>
    <dgm:pt modelId="{B9473C28-4305-4331-BA6F-23D37DA98F83}" type="parTrans" cxnId="{A652B0F0-1C7C-4196-95F0-124323D04C72}">
      <dgm:prSet/>
      <dgm:spPr/>
      <dgm:t>
        <a:bodyPr/>
        <a:lstStyle/>
        <a:p>
          <a:endParaRPr lang="en-US"/>
        </a:p>
      </dgm:t>
    </dgm:pt>
    <dgm:pt modelId="{C66841EC-A92C-4577-80DD-AFEBA933553C}" type="sibTrans" cxnId="{A652B0F0-1C7C-4196-95F0-124323D04C72}">
      <dgm:prSet/>
      <dgm:spPr/>
      <dgm:t>
        <a:bodyPr/>
        <a:lstStyle/>
        <a:p>
          <a:endParaRPr lang="en-US"/>
        </a:p>
      </dgm:t>
    </dgm:pt>
    <dgm:pt modelId="{0EBF86F8-2A00-4F74-A885-CDB0D99AE092}">
      <dgm:prSet custT="1"/>
      <dgm:spPr/>
      <dgm:t>
        <a:bodyPr/>
        <a:lstStyle/>
        <a:p>
          <a:pPr>
            <a:buFontTx/>
            <a:buNone/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Implementation</a:t>
          </a:r>
        </a:p>
      </dgm:t>
    </dgm:pt>
    <dgm:pt modelId="{86300184-BD6E-4F23-89C4-DD97F2780821}" type="parTrans" cxnId="{019282A7-697C-4290-AD91-526611F38CD0}">
      <dgm:prSet/>
      <dgm:spPr/>
      <dgm:t>
        <a:bodyPr/>
        <a:lstStyle/>
        <a:p>
          <a:endParaRPr lang="en-US"/>
        </a:p>
      </dgm:t>
    </dgm:pt>
    <dgm:pt modelId="{81B2238C-50C9-4C57-BF9B-D1C1AE3F6C0C}" type="sibTrans" cxnId="{019282A7-697C-4290-AD91-526611F38CD0}">
      <dgm:prSet/>
      <dgm:spPr/>
      <dgm:t>
        <a:bodyPr/>
        <a:lstStyle/>
        <a:p>
          <a:endParaRPr lang="en-US"/>
        </a:p>
      </dgm:t>
    </dgm:pt>
    <dgm:pt modelId="{D7A3B1D0-B52E-4509-B293-288D029721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Helvetica" panose="020B0604020202020204" pitchFamily="34" charset="0"/>
              <a:cs typeface="Helvetica" panose="020B0604020202020204" pitchFamily="34" charset="0"/>
            </a:rPr>
            <a:t>Software platform development</a:t>
          </a:r>
        </a:p>
      </dgm:t>
    </dgm:pt>
    <dgm:pt modelId="{BEA79850-B8E3-4507-951C-30EEADFFE712}" type="parTrans" cxnId="{C2E263DE-B530-42E8-9C92-8EA7487F623B}">
      <dgm:prSet/>
      <dgm:spPr/>
      <dgm:t>
        <a:bodyPr/>
        <a:lstStyle/>
        <a:p>
          <a:endParaRPr lang="en-US"/>
        </a:p>
      </dgm:t>
    </dgm:pt>
    <dgm:pt modelId="{6829ED3E-7049-49EE-A6E9-A94B76D74E73}" type="sibTrans" cxnId="{C2E263DE-B530-42E8-9C92-8EA7487F623B}">
      <dgm:prSet/>
      <dgm:spPr/>
      <dgm:t>
        <a:bodyPr/>
        <a:lstStyle/>
        <a:p>
          <a:endParaRPr lang="en-US"/>
        </a:p>
      </dgm:t>
    </dgm:pt>
    <dgm:pt modelId="{9A6F5603-0367-4C3E-A51B-3B60894FCF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Design</a:t>
          </a:r>
        </a:p>
        <a:p>
          <a:pPr>
            <a:lnSpc>
              <a:spcPct val="100000"/>
            </a:lnSpc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Architecture</a:t>
          </a:r>
        </a:p>
        <a:p>
          <a:pPr>
            <a:lnSpc>
              <a:spcPct val="100000"/>
            </a:lnSpc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Implementation</a:t>
          </a:r>
        </a:p>
      </dgm:t>
    </dgm:pt>
    <dgm:pt modelId="{8FB55D88-C241-4627-B9B7-3CE993221881}" type="parTrans" cxnId="{E59B377F-5DB3-4C64-BEE3-DA0F58C52A51}">
      <dgm:prSet/>
      <dgm:spPr/>
      <dgm:t>
        <a:bodyPr/>
        <a:lstStyle/>
        <a:p>
          <a:endParaRPr lang="en-US"/>
        </a:p>
      </dgm:t>
    </dgm:pt>
    <dgm:pt modelId="{C07B00E0-E089-4C13-AA4D-3E1845B27A4D}" type="sibTrans" cxnId="{E59B377F-5DB3-4C64-BEE3-DA0F58C52A51}">
      <dgm:prSet/>
      <dgm:spPr/>
      <dgm:t>
        <a:bodyPr/>
        <a:lstStyle/>
        <a:p>
          <a:endParaRPr lang="en-US"/>
        </a:p>
      </dgm:t>
    </dgm:pt>
    <dgm:pt modelId="{961EE498-2AF0-467E-B1D4-F8A2EAA9A9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Helvetica" panose="020B0604020202020204" pitchFamily="34" charset="0"/>
              <a:cs typeface="Helvetica" panose="020B0604020202020204" pitchFamily="34" charset="0"/>
            </a:rPr>
            <a:t>Package development</a:t>
          </a:r>
        </a:p>
      </dgm:t>
    </dgm:pt>
    <dgm:pt modelId="{D8B6365D-773B-4237-9D49-FAAADBDEF7AF}" type="parTrans" cxnId="{6C52940F-45F4-4E8C-9712-FA3E707D3977}">
      <dgm:prSet/>
      <dgm:spPr/>
      <dgm:t>
        <a:bodyPr/>
        <a:lstStyle/>
        <a:p>
          <a:endParaRPr lang="en-US"/>
        </a:p>
      </dgm:t>
    </dgm:pt>
    <dgm:pt modelId="{53684285-08EF-4743-9150-CD891A961135}" type="sibTrans" cxnId="{6C52940F-45F4-4E8C-9712-FA3E707D3977}">
      <dgm:prSet/>
      <dgm:spPr/>
      <dgm:t>
        <a:bodyPr/>
        <a:lstStyle/>
        <a:p>
          <a:endParaRPr lang="en-US"/>
        </a:p>
      </dgm:t>
    </dgm:pt>
    <dgm:pt modelId="{7C8054C2-E160-41FD-BC86-282322400F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Design</a:t>
          </a:r>
        </a:p>
      </dgm:t>
    </dgm:pt>
    <dgm:pt modelId="{986A8711-A494-43BA-B891-537DB79C4BCC}" type="parTrans" cxnId="{06439036-210C-4983-A675-525EB6A4C0DC}">
      <dgm:prSet/>
      <dgm:spPr/>
      <dgm:t>
        <a:bodyPr/>
        <a:lstStyle/>
        <a:p>
          <a:endParaRPr lang="en-US"/>
        </a:p>
      </dgm:t>
    </dgm:pt>
    <dgm:pt modelId="{7EC1B1BE-E476-4658-97A3-980D82E18F84}" type="sibTrans" cxnId="{06439036-210C-4983-A675-525EB6A4C0DC}">
      <dgm:prSet/>
      <dgm:spPr/>
      <dgm:t>
        <a:bodyPr/>
        <a:lstStyle/>
        <a:p>
          <a:endParaRPr lang="en-US"/>
        </a:p>
      </dgm:t>
    </dgm:pt>
    <dgm:pt modelId="{35500913-D25F-463C-83E6-A6C8111223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Assembly</a:t>
          </a:r>
        </a:p>
      </dgm:t>
    </dgm:pt>
    <dgm:pt modelId="{A9E855C4-5448-4F78-BEF8-BD6DB218D01E}" type="parTrans" cxnId="{126405AF-41CA-4342-BB0F-036983A697C1}">
      <dgm:prSet/>
      <dgm:spPr/>
      <dgm:t>
        <a:bodyPr/>
        <a:lstStyle/>
        <a:p>
          <a:endParaRPr lang="en-US"/>
        </a:p>
      </dgm:t>
    </dgm:pt>
    <dgm:pt modelId="{C9BE6C48-2A57-4ADE-A828-52D550314696}" type="sibTrans" cxnId="{126405AF-41CA-4342-BB0F-036983A697C1}">
      <dgm:prSet/>
      <dgm:spPr/>
      <dgm:t>
        <a:bodyPr/>
        <a:lstStyle/>
        <a:p>
          <a:endParaRPr lang="en-US"/>
        </a:p>
      </dgm:t>
    </dgm:pt>
    <dgm:pt modelId="{52BD5CA2-F99F-44EA-9F0C-C16F496BAC15}">
      <dgm:prSet custT="1"/>
      <dgm:spPr/>
      <dgm:t>
        <a:bodyPr/>
        <a:lstStyle/>
        <a:p>
          <a:pPr>
            <a:lnSpc>
              <a:spcPct val="100000"/>
            </a:lnSpc>
            <a:buFontTx/>
            <a:buNone/>
          </a:pPr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Soldering</a:t>
          </a:r>
        </a:p>
      </dgm:t>
    </dgm:pt>
    <dgm:pt modelId="{2BD8A071-84D0-4446-987B-33ED6D6C0DB9}" type="parTrans" cxnId="{84FFE999-96DE-4A8B-9771-FB82CDCC8716}">
      <dgm:prSet/>
      <dgm:spPr/>
      <dgm:t>
        <a:bodyPr/>
        <a:lstStyle/>
        <a:p>
          <a:endParaRPr lang="en-US"/>
        </a:p>
      </dgm:t>
    </dgm:pt>
    <dgm:pt modelId="{633C29A1-602F-4121-9A4E-48D7ED66ED52}" type="sibTrans" cxnId="{84FFE999-96DE-4A8B-9771-FB82CDCC8716}">
      <dgm:prSet/>
      <dgm:spPr/>
      <dgm:t>
        <a:bodyPr/>
        <a:lstStyle/>
        <a:p>
          <a:endParaRPr lang="en-US"/>
        </a:p>
      </dgm:t>
    </dgm:pt>
    <dgm:pt modelId="{3FE7AB96-163E-49D9-B802-18FE2DC760D1}" type="pres">
      <dgm:prSet presAssocID="{63218839-6E18-48CF-8F79-3A715D8D15BB}" presName="root" presStyleCnt="0">
        <dgm:presLayoutVars>
          <dgm:dir/>
          <dgm:resizeHandles val="exact"/>
        </dgm:presLayoutVars>
      </dgm:prSet>
      <dgm:spPr/>
    </dgm:pt>
    <dgm:pt modelId="{F150B354-2CE7-4810-AA2D-FF2ADB693668}" type="pres">
      <dgm:prSet presAssocID="{5D9589E4-5BDE-46C7-90BE-EA8766814B43}" presName="compNode" presStyleCnt="0"/>
      <dgm:spPr/>
    </dgm:pt>
    <dgm:pt modelId="{EE9DD922-453C-475B-868D-6B0928453012}" type="pres">
      <dgm:prSet presAssocID="{5D9589E4-5BDE-46C7-90BE-EA8766814B43}" presName="bgRect" presStyleLbl="bgShp" presStyleIdx="0" presStyleCnt="3" custLinFactNeighborX="1825" custLinFactNeighborY="16625"/>
      <dgm:spPr/>
    </dgm:pt>
    <dgm:pt modelId="{D65283C5-2FAB-49A0-BDD9-193786893C1B}" type="pres">
      <dgm:prSet presAssocID="{5D9589E4-5BDE-46C7-90BE-EA8766814B43}" presName="iconRect" presStyleLbl="node1" presStyleIdx="0" presStyleCnt="3" custLinFactNeighborX="-15846" custLinFactNeighborY="331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 outline"/>
        </a:ext>
      </dgm:extLst>
    </dgm:pt>
    <dgm:pt modelId="{3DD529DA-7C86-40AB-BEE8-986FD0649D7A}" type="pres">
      <dgm:prSet presAssocID="{5D9589E4-5BDE-46C7-90BE-EA8766814B43}" presName="spaceRect" presStyleCnt="0"/>
      <dgm:spPr/>
    </dgm:pt>
    <dgm:pt modelId="{670A46C8-E604-4ADA-AB81-D3511956CC8C}" type="pres">
      <dgm:prSet presAssocID="{5D9589E4-5BDE-46C7-90BE-EA8766814B43}" presName="parTx" presStyleLbl="revTx" presStyleIdx="0" presStyleCnt="6" custLinFactNeighborX="-15883" custLinFactNeighborY="15895">
        <dgm:presLayoutVars>
          <dgm:chMax val="0"/>
          <dgm:chPref val="0"/>
        </dgm:presLayoutVars>
      </dgm:prSet>
      <dgm:spPr/>
    </dgm:pt>
    <dgm:pt modelId="{38C3AB53-BAAB-45D2-9E16-3C40A2819D00}" type="pres">
      <dgm:prSet presAssocID="{5D9589E4-5BDE-46C7-90BE-EA8766814B43}" presName="desTx" presStyleLbl="revTx" presStyleIdx="1" presStyleCnt="6" custLinFactNeighborX="-10370" custLinFactNeighborY="16050">
        <dgm:presLayoutVars/>
      </dgm:prSet>
      <dgm:spPr/>
    </dgm:pt>
    <dgm:pt modelId="{01F4737A-F98F-4963-B734-F48DD6EFA21B}" type="pres">
      <dgm:prSet presAssocID="{76E28A8F-8E19-42A4-9E12-2768B7A12732}" presName="sibTrans" presStyleCnt="0"/>
      <dgm:spPr/>
    </dgm:pt>
    <dgm:pt modelId="{19831B33-2727-4406-BC3F-622A39A27918}" type="pres">
      <dgm:prSet presAssocID="{D7A3B1D0-B52E-4509-B293-288D02972183}" presName="compNode" presStyleCnt="0"/>
      <dgm:spPr/>
    </dgm:pt>
    <dgm:pt modelId="{548EA2DC-5589-4744-89DD-C05377405547}" type="pres">
      <dgm:prSet presAssocID="{D7A3B1D0-B52E-4509-B293-288D02972183}" presName="bgRect" presStyleLbl="bgShp" presStyleIdx="1" presStyleCnt="3" custLinFactNeighborY="-3785"/>
      <dgm:spPr/>
    </dgm:pt>
    <dgm:pt modelId="{7B5FE5DE-7C4A-4913-A249-CDA9F5429DE8}" type="pres">
      <dgm:prSet presAssocID="{D7A3B1D0-B52E-4509-B293-288D02972183}" presName="iconRect" presStyleLbl="node1" presStyleIdx="1" presStyleCnt="3" custLinFactNeighborX="-19809" custLinFactNeighborY="-1277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al outline"/>
        </a:ext>
      </dgm:extLst>
    </dgm:pt>
    <dgm:pt modelId="{DAD957B8-AAE8-4692-8A8C-34C08260ED98}" type="pres">
      <dgm:prSet presAssocID="{D7A3B1D0-B52E-4509-B293-288D02972183}" presName="spaceRect" presStyleCnt="0"/>
      <dgm:spPr/>
    </dgm:pt>
    <dgm:pt modelId="{D616A081-CF39-4A32-B1E5-5E0D32F98EF6}" type="pres">
      <dgm:prSet presAssocID="{D7A3B1D0-B52E-4509-B293-288D02972183}" presName="parTx" presStyleLbl="revTx" presStyleIdx="2" presStyleCnt="6" custLinFactNeighborX="-16566" custLinFactNeighborY="-5067">
        <dgm:presLayoutVars>
          <dgm:chMax val="0"/>
          <dgm:chPref val="0"/>
        </dgm:presLayoutVars>
      </dgm:prSet>
      <dgm:spPr/>
    </dgm:pt>
    <dgm:pt modelId="{0E3448E5-4DDF-4049-80F8-42F45903DD03}" type="pres">
      <dgm:prSet presAssocID="{D7A3B1D0-B52E-4509-B293-288D02972183}" presName="desTx" presStyleLbl="revTx" presStyleIdx="3" presStyleCnt="6" custLinFactNeighborX="-11358" custLinFactNeighborY="-1683">
        <dgm:presLayoutVars/>
      </dgm:prSet>
      <dgm:spPr/>
    </dgm:pt>
    <dgm:pt modelId="{5018976C-AB0D-4F06-81F7-9687398AC2CF}" type="pres">
      <dgm:prSet presAssocID="{6829ED3E-7049-49EE-A6E9-A94B76D74E73}" presName="sibTrans" presStyleCnt="0"/>
      <dgm:spPr/>
    </dgm:pt>
    <dgm:pt modelId="{C64CDAA1-7E79-4F92-971F-1C136814C7DF}" type="pres">
      <dgm:prSet presAssocID="{961EE498-2AF0-467E-B1D4-F8A2EAA9A974}" presName="compNode" presStyleCnt="0"/>
      <dgm:spPr/>
    </dgm:pt>
    <dgm:pt modelId="{813111C3-D8D3-44D8-809D-B0074FA7A529}" type="pres">
      <dgm:prSet presAssocID="{961EE498-2AF0-467E-B1D4-F8A2EAA9A974}" presName="bgRect" presStyleLbl="bgShp" presStyleIdx="2" presStyleCnt="3" custLinFactNeighborX="1064" custLinFactNeighborY="-23830"/>
      <dgm:spPr/>
    </dgm:pt>
    <dgm:pt modelId="{F5F8B9E7-7EA3-4DF5-AED6-D0BB0E1580B9}" type="pres">
      <dgm:prSet presAssocID="{961EE498-2AF0-467E-B1D4-F8A2EAA9A974}" presName="iconRect" presStyleLbl="node1" presStyleIdx="2" presStyleCnt="3" custLinFactNeighborX="-16114" custLinFactNeighborY="-4624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 outline"/>
        </a:ext>
      </dgm:extLst>
    </dgm:pt>
    <dgm:pt modelId="{017CD594-925F-45B7-AF50-1F0F215ECCB4}" type="pres">
      <dgm:prSet presAssocID="{961EE498-2AF0-467E-B1D4-F8A2EAA9A974}" presName="spaceRect" presStyleCnt="0"/>
      <dgm:spPr/>
    </dgm:pt>
    <dgm:pt modelId="{C5270F71-959F-4376-9ED7-A29C24103D5C}" type="pres">
      <dgm:prSet presAssocID="{961EE498-2AF0-467E-B1D4-F8A2EAA9A974}" presName="parTx" presStyleLbl="revTx" presStyleIdx="4" presStyleCnt="6" custLinFactNeighborX="-16228" custLinFactNeighborY="-24639">
        <dgm:presLayoutVars>
          <dgm:chMax val="0"/>
          <dgm:chPref val="0"/>
        </dgm:presLayoutVars>
      </dgm:prSet>
      <dgm:spPr/>
    </dgm:pt>
    <dgm:pt modelId="{C55EE4F5-5711-47D3-AA96-2F00C1A50D2C}" type="pres">
      <dgm:prSet presAssocID="{961EE498-2AF0-467E-B1D4-F8A2EAA9A974}" presName="desTx" presStyleLbl="revTx" presStyleIdx="5" presStyleCnt="6" custLinFactNeighborX="-11275" custLinFactNeighborY="-24786">
        <dgm:presLayoutVars/>
      </dgm:prSet>
      <dgm:spPr/>
    </dgm:pt>
  </dgm:ptLst>
  <dgm:cxnLst>
    <dgm:cxn modelId="{6C52940F-45F4-4E8C-9712-FA3E707D3977}" srcId="{63218839-6E18-48CF-8F79-3A715D8D15BB}" destId="{961EE498-2AF0-467E-B1D4-F8A2EAA9A974}" srcOrd="2" destOrd="0" parTransId="{D8B6365D-773B-4237-9D49-FAAADBDEF7AF}" sibTransId="{53684285-08EF-4743-9150-CD891A961135}"/>
    <dgm:cxn modelId="{BD15E929-D574-4E59-B19F-006AC6CE6A52}" type="presOf" srcId="{D7A3B1D0-B52E-4509-B293-288D02972183}" destId="{D616A081-CF39-4A32-B1E5-5E0D32F98EF6}" srcOrd="0" destOrd="0" presId="urn:microsoft.com/office/officeart/2018/2/layout/IconVerticalSolidList"/>
    <dgm:cxn modelId="{C3AE582A-D998-4D02-A61E-F62A7BA76AE3}" type="presOf" srcId="{E287BEF9-EA05-4E49-BFA3-47A88C1C8CD4}" destId="{38C3AB53-BAAB-45D2-9E16-3C40A2819D00}" srcOrd="0" destOrd="0" presId="urn:microsoft.com/office/officeart/2018/2/layout/IconVerticalSolidList"/>
    <dgm:cxn modelId="{06439036-210C-4983-A675-525EB6A4C0DC}" srcId="{961EE498-2AF0-467E-B1D4-F8A2EAA9A974}" destId="{7C8054C2-E160-41FD-BC86-282322400FF8}" srcOrd="0" destOrd="0" parTransId="{986A8711-A494-43BA-B891-537DB79C4BCC}" sibTransId="{7EC1B1BE-E476-4658-97A3-980D82E18F84}"/>
    <dgm:cxn modelId="{3E8E0F3B-0629-4CD6-81B7-B24EEC6A8304}" type="presOf" srcId="{63218839-6E18-48CF-8F79-3A715D8D15BB}" destId="{3FE7AB96-163E-49D9-B802-18FE2DC760D1}" srcOrd="0" destOrd="0" presId="urn:microsoft.com/office/officeart/2018/2/layout/IconVerticalSolidList"/>
    <dgm:cxn modelId="{20E2DD63-F04D-4ACA-A636-0EA0E7CD2877}" type="presOf" srcId="{52BD5CA2-F99F-44EA-9F0C-C16F496BAC15}" destId="{38C3AB53-BAAB-45D2-9E16-3C40A2819D00}" srcOrd="0" destOrd="2" presId="urn:microsoft.com/office/officeart/2018/2/layout/IconVerticalSolidList"/>
    <dgm:cxn modelId="{477B9873-5CBA-4C6F-96A0-C16DF651EC69}" type="presOf" srcId="{9A6F5603-0367-4C3E-A51B-3B60894FCF7A}" destId="{0E3448E5-4DDF-4049-80F8-42F45903DD03}" srcOrd="0" destOrd="0" presId="urn:microsoft.com/office/officeart/2018/2/layout/IconVerticalSolidList"/>
    <dgm:cxn modelId="{98AAD857-70EB-4E55-932E-8EE809AA466B}" type="presOf" srcId="{5D9589E4-5BDE-46C7-90BE-EA8766814B43}" destId="{670A46C8-E604-4ADA-AB81-D3511956CC8C}" srcOrd="0" destOrd="0" presId="urn:microsoft.com/office/officeart/2018/2/layout/IconVerticalSolidList"/>
    <dgm:cxn modelId="{E59B377F-5DB3-4C64-BEE3-DA0F58C52A51}" srcId="{D7A3B1D0-B52E-4509-B293-288D02972183}" destId="{9A6F5603-0367-4C3E-A51B-3B60894FCF7A}" srcOrd="0" destOrd="0" parTransId="{8FB55D88-C241-4627-B9B7-3CE993221881}" sibTransId="{C07B00E0-E089-4C13-AA4D-3E1845B27A4D}"/>
    <dgm:cxn modelId="{566CB695-31AC-4FE2-99CA-357243469407}" type="presOf" srcId="{35500913-D25F-463C-83E6-A6C811122328}" destId="{C55EE4F5-5711-47D3-AA96-2F00C1A50D2C}" srcOrd="0" destOrd="1" presId="urn:microsoft.com/office/officeart/2018/2/layout/IconVerticalSolidList"/>
    <dgm:cxn modelId="{84FFE999-96DE-4A8B-9771-FB82CDCC8716}" srcId="{5D9589E4-5BDE-46C7-90BE-EA8766814B43}" destId="{52BD5CA2-F99F-44EA-9F0C-C16F496BAC15}" srcOrd="1" destOrd="0" parTransId="{2BD8A071-84D0-4446-987B-33ED6D6C0DB9}" sibTransId="{633C29A1-602F-4121-9A4E-48D7ED66ED52}"/>
    <dgm:cxn modelId="{019282A7-697C-4290-AD91-526611F38CD0}" srcId="{E287BEF9-EA05-4E49-BFA3-47A88C1C8CD4}" destId="{0EBF86F8-2A00-4F74-A885-CDB0D99AE092}" srcOrd="0" destOrd="0" parTransId="{86300184-BD6E-4F23-89C4-DD97F2780821}" sibTransId="{81B2238C-50C9-4C57-BF9B-D1C1AE3F6C0C}"/>
    <dgm:cxn modelId="{422A68AC-C613-4097-A411-F8705EB11859}" type="presOf" srcId="{0EBF86F8-2A00-4F74-A885-CDB0D99AE092}" destId="{38C3AB53-BAAB-45D2-9E16-3C40A2819D00}" srcOrd="0" destOrd="1" presId="urn:microsoft.com/office/officeart/2018/2/layout/IconVerticalSolidList"/>
    <dgm:cxn modelId="{126405AF-41CA-4342-BB0F-036983A697C1}" srcId="{961EE498-2AF0-467E-B1D4-F8A2EAA9A974}" destId="{35500913-D25F-463C-83E6-A6C811122328}" srcOrd="1" destOrd="0" parTransId="{A9E855C4-5448-4F78-BEF8-BD6DB218D01E}" sibTransId="{C9BE6C48-2A57-4ADE-A828-52D550314696}"/>
    <dgm:cxn modelId="{D5E456BC-F5EA-4BD9-A2DF-32A2FF0DD24A}" type="presOf" srcId="{961EE498-2AF0-467E-B1D4-F8A2EAA9A974}" destId="{C5270F71-959F-4376-9ED7-A29C24103D5C}" srcOrd="0" destOrd="0" presId="urn:microsoft.com/office/officeart/2018/2/layout/IconVerticalSolidList"/>
    <dgm:cxn modelId="{A66E2EBE-1774-432B-9616-01FD4DE1820A}" type="presOf" srcId="{7C8054C2-E160-41FD-BC86-282322400FF8}" destId="{C55EE4F5-5711-47D3-AA96-2F00C1A50D2C}" srcOrd="0" destOrd="0" presId="urn:microsoft.com/office/officeart/2018/2/layout/IconVerticalSolidList"/>
    <dgm:cxn modelId="{4711AAC4-2257-4DCB-AF48-587C41AF94DA}" srcId="{63218839-6E18-48CF-8F79-3A715D8D15BB}" destId="{5D9589E4-5BDE-46C7-90BE-EA8766814B43}" srcOrd="0" destOrd="0" parTransId="{803A49FA-4550-4D95-A01C-F4BA806F0017}" sibTransId="{76E28A8F-8E19-42A4-9E12-2768B7A12732}"/>
    <dgm:cxn modelId="{C2E263DE-B530-42E8-9C92-8EA7487F623B}" srcId="{63218839-6E18-48CF-8F79-3A715D8D15BB}" destId="{D7A3B1D0-B52E-4509-B293-288D02972183}" srcOrd="1" destOrd="0" parTransId="{BEA79850-B8E3-4507-951C-30EEADFFE712}" sibTransId="{6829ED3E-7049-49EE-A6E9-A94B76D74E73}"/>
    <dgm:cxn modelId="{A652B0F0-1C7C-4196-95F0-124323D04C72}" srcId="{5D9589E4-5BDE-46C7-90BE-EA8766814B43}" destId="{E287BEF9-EA05-4E49-BFA3-47A88C1C8CD4}" srcOrd="0" destOrd="0" parTransId="{B9473C28-4305-4331-BA6F-23D37DA98F83}" sibTransId="{C66841EC-A92C-4577-80DD-AFEBA933553C}"/>
    <dgm:cxn modelId="{CD3CE19D-E1A3-4279-90DA-4B8CE09100E2}" type="presParOf" srcId="{3FE7AB96-163E-49D9-B802-18FE2DC760D1}" destId="{F150B354-2CE7-4810-AA2D-FF2ADB693668}" srcOrd="0" destOrd="0" presId="urn:microsoft.com/office/officeart/2018/2/layout/IconVerticalSolidList"/>
    <dgm:cxn modelId="{AD72A788-83F8-47DB-9141-3092F32B966C}" type="presParOf" srcId="{F150B354-2CE7-4810-AA2D-FF2ADB693668}" destId="{EE9DD922-453C-475B-868D-6B0928453012}" srcOrd="0" destOrd="0" presId="urn:microsoft.com/office/officeart/2018/2/layout/IconVerticalSolidList"/>
    <dgm:cxn modelId="{EBBC3411-B762-4AD3-936C-BE1E25AB09D0}" type="presParOf" srcId="{F150B354-2CE7-4810-AA2D-FF2ADB693668}" destId="{D65283C5-2FAB-49A0-BDD9-193786893C1B}" srcOrd="1" destOrd="0" presId="urn:microsoft.com/office/officeart/2018/2/layout/IconVerticalSolidList"/>
    <dgm:cxn modelId="{19AEB55B-2170-4D14-9F4A-F68B9DD1D03D}" type="presParOf" srcId="{F150B354-2CE7-4810-AA2D-FF2ADB693668}" destId="{3DD529DA-7C86-40AB-BEE8-986FD0649D7A}" srcOrd="2" destOrd="0" presId="urn:microsoft.com/office/officeart/2018/2/layout/IconVerticalSolidList"/>
    <dgm:cxn modelId="{E802B8DD-A713-4C67-AFED-D3115CDB5FA9}" type="presParOf" srcId="{F150B354-2CE7-4810-AA2D-FF2ADB693668}" destId="{670A46C8-E604-4ADA-AB81-D3511956CC8C}" srcOrd="3" destOrd="0" presId="urn:microsoft.com/office/officeart/2018/2/layout/IconVerticalSolidList"/>
    <dgm:cxn modelId="{64030731-7C46-47B8-8E70-AA8A7A88F4BB}" type="presParOf" srcId="{F150B354-2CE7-4810-AA2D-FF2ADB693668}" destId="{38C3AB53-BAAB-45D2-9E16-3C40A2819D00}" srcOrd="4" destOrd="0" presId="urn:microsoft.com/office/officeart/2018/2/layout/IconVerticalSolidList"/>
    <dgm:cxn modelId="{F9019DA5-D451-4EDD-ACE4-AC0048232F62}" type="presParOf" srcId="{3FE7AB96-163E-49D9-B802-18FE2DC760D1}" destId="{01F4737A-F98F-4963-B734-F48DD6EFA21B}" srcOrd="1" destOrd="0" presId="urn:microsoft.com/office/officeart/2018/2/layout/IconVerticalSolidList"/>
    <dgm:cxn modelId="{F7F57A7E-796A-4298-BCF2-E7715FF99D8F}" type="presParOf" srcId="{3FE7AB96-163E-49D9-B802-18FE2DC760D1}" destId="{19831B33-2727-4406-BC3F-622A39A27918}" srcOrd="2" destOrd="0" presId="urn:microsoft.com/office/officeart/2018/2/layout/IconVerticalSolidList"/>
    <dgm:cxn modelId="{310173FF-E1F4-48A7-9DF7-38BF8B4EDBB9}" type="presParOf" srcId="{19831B33-2727-4406-BC3F-622A39A27918}" destId="{548EA2DC-5589-4744-89DD-C05377405547}" srcOrd="0" destOrd="0" presId="urn:microsoft.com/office/officeart/2018/2/layout/IconVerticalSolidList"/>
    <dgm:cxn modelId="{E9BBFA51-8D38-4BC9-81EF-B7A53AC7C3D3}" type="presParOf" srcId="{19831B33-2727-4406-BC3F-622A39A27918}" destId="{7B5FE5DE-7C4A-4913-A249-CDA9F5429DE8}" srcOrd="1" destOrd="0" presId="urn:microsoft.com/office/officeart/2018/2/layout/IconVerticalSolidList"/>
    <dgm:cxn modelId="{1EE8B4F1-0435-4E5C-93D5-32F21995AFE7}" type="presParOf" srcId="{19831B33-2727-4406-BC3F-622A39A27918}" destId="{DAD957B8-AAE8-4692-8A8C-34C08260ED98}" srcOrd="2" destOrd="0" presId="urn:microsoft.com/office/officeart/2018/2/layout/IconVerticalSolidList"/>
    <dgm:cxn modelId="{02860388-6BC1-4175-8B16-D3930E135A81}" type="presParOf" srcId="{19831B33-2727-4406-BC3F-622A39A27918}" destId="{D616A081-CF39-4A32-B1E5-5E0D32F98EF6}" srcOrd="3" destOrd="0" presId="urn:microsoft.com/office/officeart/2018/2/layout/IconVerticalSolidList"/>
    <dgm:cxn modelId="{9B4D9ADE-16D8-4ABD-9941-6FDB03180C98}" type="presParOf" srcId="{19831B33-2727-4406-BC3F-622A39A27918}" destId="{0E3448E5-4DDF-4049-80F8-42F45903DD03}" srcOrd="4" destOrd="0" presId="urn:microsoft.com/office/officeart/2018/2/layout/IconVerticalSolidList"/>
    <dgm:cxn modelId="{E603AAED-8EF9-4E53-9A4F-BA815A2C2B80}" type="presParOf" srcId="{3FE7AB96-163E-49D9-B802-18FE2DC760D1}" destId="{5018976C-AB0D-4F06-81F7-9687398AC2CF}" srcOrd="3" destOrd="0" presId="urn:microsoft.com/office/officeart/2018/2/layout/IconVerticalSolidList"/>
    <dgm:cxn modelId="{E34DE78A-BA3B-45ED-94BB-C20ECD98AD36}" type="presParOf" srcId="{3FE7AB96-163E-49D9-B802-18FE2DC760D1}" destId="{C64CDAA1-7E79-4F92-971F-1C136814C7DF}" srcOrd="4" destOrd="0" presId="urn:microsoft.com/office/officeart/2018/2/layout/IconVerticalSolidList"/>
    <dgm:cxn modelId="{965E61B9-8266-4676-A829-C3594F4E3B6D}" type="presParOf" srcId="{C64CDAA1-7E79-4F92-971F-1C136814C7DF}" destId="{813111C3-D8D3-44D8-809D-B0074FA7A529}" srcOrd="0" destOrd="0" presId="urn:microsoft.com/office/officeart/2018/2/layout/IconVerticalSolidList"/>
    <dgm:cxn modelId="{84DD5FA7-0A97-47D5-A32C-BC42C5C864A7}" type="presParOf" srcId="{C64CDAA1-7E79-4F92-971F-1C136814C7DF}" destId="{F5F8B9E7-7EA3-4DF5-AED6-D0BB0E1580B9}" srcOrd="1" destOrd="0" presId="urn:microsoft.com/office/officeart/2018/2/layout/IconVerticalSolidList"/>
    <dgm:cxn modelId="{D8C19E01-E9E3-439B-AB81-37305956BB3E}" type="presParOf" srcId="{C64CDAA1-7E79-4F92-971F-1C136814C7DF}" destId="{017CD594-925F-45B7-AF50-1F0F215ECCB4}" srcOrd="2" destOrd="0" presId="urn:microsoft.com/office/officeart/2018/2/layout/IconVerticalSolidList"/>
    <dgm:cxn modelId="{BB28A253-54CB-445D-93A1-4B622DB3840F}" type="presParOf" srcId="{C64CDAA1-7E79-4F92-971F-1C136814C7DF}" destId="{C5270F71-959F-4376-9ED7-A29C24103D5C}" srcOrd="3" destOrd="0" presId="urn:microsoft.com/office/officeart/2018/2/layout/IconVerticalSolidList"/>
    <dgm:cxn modelId="{4750B831-30E5-4234-941C-7A7AB05C2F9B}" type="presParOf" srcId="{C64CDAA1-7E79-4F92-971F-1C136814C7DF}" destId="{C55EE4F5-5711-47D3-AA96-2F00C1A50D2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88F64-EF6F-4060-99A2-BFA904792D14}">
      <dsp:nvSpPr>
        <dsp:cNvPr id="0" name=""/>
        <dsp:cNvSpPr/>
      </dsp:nvSpPr>
      <dsp:spPr>
        <a:xfrm>
          <a:off x="0" y="389474"/>
          <a:ext cx="63247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313EE-AA29-4CF7-ABA8-338E2401BC86}">
      <dsp:nvSpPr>
        <dsp:cNvPr id="0" name=""/>
        <dsp:cNvSpPr/>
      </dsp:nvSpPr>
      <dsp:spPr>
        <a:xfrm>
          <a:off x="316239" y="138553"/>
          <a:ext cx="4846307" cy="50184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67343" tIns="0" rIns="16734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1. Introduction</a:t>
          </a: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​</a:t>
          </a:r>
          <a:endParaRPr lang="en-US" sz="2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0737" y="163051"/>
        <a:ext cx="4797311" cy="452844"/>
      </dsp:txXfrm>
    </dsp:sp>
    <dsp:sp modelId="{2E4268E7-D4B1-4EDC-9540-662360FCFC80}">
      <dsp:nvSpPr>
        <dsp:cNvPr id="0" name=""/>
        <dsp:cNvSpPr/>
      </dsp:nvSpPr>
      <dsp:spPr>
        <a:xfrm>
          <a:off x="0" y="1160594"/>
          <a:ext cx="63247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FA412-5091-420F-95D4-7CCFE88B2235}">
      <dsp:nvSpPr>
        <dsp:cNvPr id="0" name=""/>
        <dsp:cNvSpPr/>
      </dsp:nvSpPr>
      <dsp:spPr>
        <a:xfrm>
          <a:off x="316239" y="909674"/>
          <a:ext cx="4846307" cy="50184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43" tIns="0" rIns="16734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2. Solar Energy Collection Systems​</a:t>
          </a:r>
          <a:endParaRPr lang="en-US" sz="2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0737" y="934172"/>
        <a:ext cx="4797311" cy="452844"/>
      </dsp:txXfrm>
    </dsp:sp>
    <dsp:sp modelId="{A9F1ECC1-8CD2-4A15-AD04-70947E38A98C}">
      <dsp:nvSpPr>
        <dsp:cNvPr id="0" name=""/>
        <dsp:cNvSpPr/>
      </dsp:nvSpPr>
      <dsp:spPr>
        <a:xfrm>
          <a:off x="0" y="1931714"/>
          <a:ext cx="63247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83637-A262-4A8A-8702-CC62465257DF}">
      <dsp:nvSpPr>
        <dsp:cNvPr id="0" name=""/>
        <dsp:cNvSpPr/>
      </dsp:nvSpPr>
      <dsp:spPr>
        <a:xfrm>
          <a:off x="316239" y="1680794"/>
          <a:ext cx="4846307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43" tIns="0" rIns="16734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3. </a:t>
          </a:r>
          <a:r>
            <a:rPr lang="en-US" sz="2000" b="0" i="0" kern="1200" dirty="0" err="1">
              <a:latin typeface="Helvetica" panose="020B0604020202020204" pitchFamily="34" charset="0"/>
              <a:cs typeface="Helvetica" panose="020B0604020202020204" pitchFamily="34" charset="0"/>
            </a:rPr>
            <a:t>SunTracker</a:t>
          </a: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: General Description​</a:t>
          </a:r>
          <a:endParaRPr lang="en-US" sz="2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0737" y="1705292"/>
        <a:ext cx="4797311" cy="452844"/>
      </dsp:txXfrm>
    </dsp:sp>
    <dsp:sp modelId="{7AE159AD-DD7C-46AC-B501-7199D40A8CEF}">
      <dsp:nvSpPr>
        <dsp:cNvPr id="0" name=""/>
        <dsp:cNvSpPr/>
      </dsp:nvSpPr>
      <dsp:spPr>
        <a:xfrm>
          <a:off x="0" y="2702834"/>
          <a:ext cx="63247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367AB-8FD8-4BB6-BC92-69A513BA87EF}">
      <dsp:nvSpPr>
        <dsp:cNvPr id="0" name=""/>
        <dsp:cNvSpPr/>
      </dsp:nvSpPr>
      <dsp:spPr>
        <a:xfrm>
          <a:off x="316239" y="2451914"/>
          <a:ext cx="4846307" cy="50184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43" tIns="0" rIns="16734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4. Data Acquisition Process ​</a:t>
          </a:r>
          <a:endParaRPr lang="en-US" sz="2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0737" y="2476412"/>
        <a:ext cx="4797311" cy="452844"/>
      </dsp:txXfrm>
    </dsp:sp>
    <dsp:sp modelId="{23889238-BAF6-47E2-93C0-9A610736F95A}">
      <dsp:nvSpPr>
        <dsp:cNvPr id="0" name=""/>
        <dsp:cNvSpPr/>
      </dsp:nvSpPr>
      <dsp:spPr>
        <a:xfrm>
          <a:off x="0" y="3473954"/>
          <a:ext cx="63247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0FAB2-2AB8-4030-B8CF-3B449332CEED}">
      <dsp:nvSpPr>
        <dsp:cNvPr id="0" name=""/>
        <dsp:cNvSpPr/>
      </dsp:nvSpPr>
      <dsp:spPr>
        <a:xfrm>
          <a:off x="316239" y="3223034"/>
          <a:ext cx="4846307" cy="50184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43" tIns="0" rIns="16734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5. Data Presenting Process​</a:t>
          </a:r>
          <a:endParaRPr lang="en-US" sz="2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0737" y="3247532"/>
        <a:ext cx="4797311" cy="452844"/>
      </dsp:txXfrm>
    </dsp:sp>
    <dsp:sp modelId="{1AFBD433-AE25-47D6-B73E-CCA81EB79640}">
      <dsp:nvSpPr>
        <dsp:cNvPr id="0" name=""/>
        <dsp:cNvSpPr/>
      </dsp:nvSpPr>
      <dsp:spPr>
        <a:xfrm>
          <a:off x="0" y="4245074"/>
          <a:ext cx="63247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04172-105D-41AC-A9BB-7CE56D1A54BA}">
      <dsp:nvSpPr>
        <dsp:cNvPr id="0" name=""/>
        <dsp:cNvSpPr/>
      </dsp:nvSpPr>
      <dsp:spPr>
        <a:xfrm>
          <a:off x="316239" y="3994154"/>
          <a:ext cx="4846307" cy="50184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43" tIns="0" rIns="16734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6. System Performance​</a:t>
          </a:r>
          <a:endParaRPr lang="en-US" sz="2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0737" y="4018652"/>
        <a:ext cx="4797311" cy="452844"/>
      </dsp:txXfrm>
    </dsp:sp>
    <dsp:sp modelId="{318FAAF4-876C-42B0-9EC2-AABEADAC2978}">
      <dsp:nvSpPr>
        <dsp:cNvPr id="0" name=""/>
        <dsp:cNvSpPr/>
      </dsp:nvSpPr>
      <dsp:spPr>
        <a:xfrm>
          <a:off x="0" y="5016194"/>
          <a:ext cx="632478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66A3B-3743-4606-929D-0563E2B23B86}">
      <dsp:nvSpPr>
        <dsp:cNvPr id="0" name=""/>
        <dsp:cNvSpPr/>
      </dsp:nvSpPr>
      <dsp:spPr>
        <a:xfrm>
          <a:off x="316239" y="4793552"/>
          <a:ext cx="4846307" cy="50184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343" tIns="0" rIns="16734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7. Conclusion</a:t>
          </a:r>
          <a:endParaRPr lang="en-US" sz="20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40737" y="4818050"/>
        <a:ext cx="4797311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5C545-A9D9-4FC9-86D3-94F035A7BB97}">
      <dsp:nvSpPr>
        <dsp:cNvPr id="0" name=""/>
        <dsp:cNvSpPr/>
      </dsp:nvSpPr>
      <dsp:spPr>
        <a:xfrm>
          <a:off x="5780397" y="417301"/>
          <a:ext cx="865265" cy="865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C5460-714F-46C8-8717-3831E05B7069}">
      <dsp:nvSpPr>
        <dsp:cNvPr id="0" name=""/>
        <dsp:cNvSpPr/>
      </dsp:nvSpPr>
      <dsp:spPr>
        <a:xfrm>
          <a:off x="5556867" y="1397266"/>
          <a:ext cx="2472187" cy="370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Areas of Development</a:t>
          </a:r>
        </a:p>
      </dsp:txBody>
      <dsp:txXfrm>
        <a:off x="5556867" y="1397266"/>
        <a:ext cx="2472187" cy="370828"/>
      </dsp:txXfrm>
    </dsp:sp>
    <dsp:sp modelId="{9A4C0FC9-55D2-4261-AFDC-DEAE64B027DE}">
      <dsp:nvSpPr>
        <dsp:cNvPr id="0" name=""/>
        <dsp:cNvSpPr/>
      </dsp:nvSpPr>
      <dsp:spPr>
        <a:xfrm>
          <a:off x="5486211" y="1846147"/>
          <a:ext cx="2472187" cy="141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Computer Engineering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Packaging</a:t>
          </a:r>
        </a:p>
      </dsp:txBody>
      <dsp:txXfrm>
        <a:off x="5486211" y="1846147"/>
        <a:ext cx="2472187" cy="1414471"/>
      </dsp:txXfrm>
    </dsp:sp>
    <dsp:sp modelId="{16C89FB2-F40F-4523-8AFF-D26673746CC7}">
      <dsp:nvSpPr>
        <dsp:cNvPr id="0" name=""/>
        <dsp:cNvSpPr/>
      </dsp:nvSpPr>
      <dsp:spPr>
        <a:xfrm>
          <a:off x="79735" y="417301"/>
          <a:ext cx="865265" cy="865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42F73-98A0-464E-9488-C6775D96E4B3}">
      <dsp:nvSpPr>
        <dsp:cNvPr id="0" name=""/>
        <dsp:cNvSpPr/>
      </dsp:nvSpPr>
      <dsp:spPr>
        <a:xfrm>
          <a:off x="41095" y="1397266"/>
          <a:ext cx="2472187" cy="370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Motivation</a:t>
          </a:r>
        </a:p>
      </dsp:txBody>
      <dsp:txXfrm>
        <a:off x="41095" y="1397266"/>
        <a:ext cx="2472187" cy="370828"/>
      </dsp:txXfrm>
    </dsp:sp>
    <dsp:sp modelId="{C75E0C9E-03C3-448C-B44B-CFADC41BB95C}">
      <dsp:nvSpPr>
        <dsp:cNvPr id="0" name=""/>
        <dsp:cNvSpPr/>
      </dsp:nvSpPr>
      <dsp:spPr>
        <a:xfrm>
          <a:off x="2907423" y="1914466"/>
          <a:ext cx="2472187" cy="141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AB9D4-1262-4200-9502-67E0881EFF5D}">
      <dsp:nvSpPr>
        <dsp:cNvPr id="0" name=""/>
        <dsp:cNvSpPr/>
      </dsp:nvSpPr>
      <dsp:spPr>
        <a:xfrm>
          <a:off x="2611366" y="417301"/>
          <a:ext cx="865265" cy="865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3CC62-EC47-4C2E-BCEF-1F4836D4CB1E}">
      <dsp:nvSpPr>
        <dsp:cNvPr id="0" name=""/>
        <dsp:cNvSpPr/>
      </dsp:nvSpPr>
      <dsp:spPr>
        <a:xfrm>
          <a:off x="2541960" y="1397266"/>
          <a:ext cx="2472187" cy="370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Development </a:t>
          </a:r>
          <a:r>
            <a:rPr lang="ro-RO" sz="2000" kern="1200" dirty="0"/>
            <a:t>C</a:t>
          </a:r>
          <a:r>
            <a:rPr lang="en-US" sz="2000" kern="1200" dirty="0" err="1"/>
            <a:t>ontext</a:t>
          </a:r>
          <a:endParaRPr lang="en-US" sz="2000" kern="1200" dirty="0"/>
        </a:p>
      </dsp:txBody>
      <dsp:txXfrm>
        <a:off x="2541960" y="1397266"/>
        <a:ext cx="2472187" cy="370828"/>
      </dsp:txXfrm>
    </dsp:sp>
    <dsp:sp modelId="{0E667181-0E82-4DB0-AE8A-C905B392A1D0}">
      <dsp:nvSpPr>
        <dsp:cNvPr id="0" name=""/>
        <dsp:cNvSpPr/>
      </dsp:nvSpPr>
      <dsp:spPr>
        <a:xfrm>
          <a:off x="2433604" y="1783726"/>
          <a:ext cx="2472187" cy="141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Project proposed by </a:t>
          </a:r>
          <a:r>
            <a:rPr lang="en-US" sz="1600" kern="1200" dirty="0" err="1"/>
            <a:t>DSPLabs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Acknowledgements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Mihai V. </a:t>
          </a:r>
          <a:r>
            <a:rPr lang="en-US" sz="1600" kern="1200" dirty="0" err="1"/>
            <a:t>Micea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 dirty="0"/>
            <a:t>Stângaciu Valentin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600" kern="1200" dirty="0"/>
            <a:t>Răzvan Cioargă</a:t>
          </a:r>
          <a:endParaRPr lang="en-US" sz="1600" kern="1200" dirty="0"/>
        </a:p>
      </dsp:txBody>
      <dsp:txXfrm>
        <a:off x="2433604" y="1783726"/>
        <a:ext cx="2472187" cy="1414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DD922-453C-475B-868D-6B0928453012}">
      <dsp:nvSpPr>
        <dsp:cNvPr id="0" name=""/>
        <dsp:cNvSpPr/>
      </dsp:nvSpPr>
      <dsp:spPr>
        <a:xfrm>
          <a:off x="0" y="214343"/>
          <a:ext cx="6135931" cy="128597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283C5-2FAB-49A0-BDD9-193786893C1B}">
      <dsp:nvSpPr>
        <dsp:cNvPr id="0" name=""/>
        <dsp:cNvSpPr/>
      </dsp:nvSpPr>
      <dsp:spPr>
        <a:xfrm>
          <a:off x="276931" y="524352"/>
          <a:ext cx="707287" cy="707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A46C8-E604-4ADA-AB81-D3511956CC8C}">
      <dsp:nvSpPr>
        <dsp:cNvPr id="0" name=""/>
        <dsp:cNvSpPr/>
      </dsp:nvSpPr>
      <dsp:spPr>
        <a:xfrm>
          <a:off x="1046746" y="204955"/>
          <a:ext cx="2761169" cy="12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99" tIns="136099" rIns="136099" bIns="1360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anose="020B0604020202020204" pitchFamily="34" charset="0"/>
              <a:cs typeface="Helvetica" panose="020B0604020202020204" pitchFamily="34" charset="0"/>
            </a:rPr>
            <a:t>Hardware platform development</a:t>
          </a:r>
        </a:p>
      </dsp:txBody>
      <dsp:txXfrm>
        <a:off x="1046746" y="204955"/>
        <a:ext cx="2761169" cy="1285976"/>
      </dsp:txXfrm>
    </dsp:sp>
    <dsp:sp modelId="{38C3AB53-BAAB-45D2-9E16-3C40A2819D00}">
      <dsp:nvSpPr>
        <dsp:cNvPr id="0" name=""/>
        <dsp:cNvSpPr/>
      </dsp:nvSpPr>
      <dsp:spPr>
        <a:xfrm>
          <a:off x="4050535" y="206948"/>
          <a:ext cx="1889459" cy="12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99" tIns="136099" rIns="136099" bIns="1360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Design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Implementation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Soldering</a:t>
          </a:r>
        </a:p>
      </dsp:txBody>
      <dsp:txXfrm>
        <a:off x="4050535" y="206948"/>
        <a:ext cx="1889459" cy="1285976"/>
      </dsp:txXfrm>
    </dsp:sp>
    <dsp:sp modelId="{548EA2DC-5589-4744-89DD-C05377405547}">
      <dsp:nvSpPr>
        <dsp:cNvPr id="0" name=""/>
        <dsp:cNvSpPr/>
      </dsp:nvSpPr>
      <dsp:spPr>
        <a:xfrm>
          <a:off x="0" y="1559346"/>
          <a:ext cx="6135931" cy="128597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FE5DE-7C4A-4913-A249-CDA9F5429DE8}">
      <dsp:nvSpPr>
        <dsp:cNvPr id="0" name=""/>
        <dsp:cNvSpPr/>
      </dsp:nvSpPr>
      <dsp:spPr>
        <a:xfrm>
          <a:off x="248901" y="1806995"/>
          <a:ext cx="707287" cy="707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6A081-CF39-4A32-B1E5-5E0D32F98EF6}">
      <dsp:nvSpPr>
        <dsp:cNvPr id="0" name=""/>
        <dsp:cNvSpPr/>
      </dsp:nvSpPr>
      <dsp:spPr>
        <a:xfrm>
          <a:off x="1027887" y="1542860"/>
          <a:ext cx="2761169" cy="12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99" tIns="136099" rIns="136099" bIns="1360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anose="020B0604020202020204" pitchFamily="34" charset="0"/>
              <a:cs typeface="Helvetica" panose="020B0604020202020204" pitchFamily="34" charset="0"/>
            </a:rPr>
            <a:t>Software platform development</a:t>
          </a:r>
        </a:p>
      </dsp:txBody>
      <dsp:txXfrm>
        <a:off x="1027887" y="1542860"/>
        <a:ext cx="2761169" cy="1285976"/>
      </dsp:txXfrm>
    </dsp:sp>
    <dsp:sp modelId="{0E3448E5-4DDF-4049-80F8-42F45903DD03}">
      <dsp:nvSpPr>
        <dsp:cNvPr id="0" name=""/>
        <dsp:cNvSpPr/>
      </dsp:nvSpPr>
      <dsp:spPr>
        <a:xfrm>
          <a:off x="4031867" y="1586377"/>
          <a:ext cx="1889459" cy="12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99" tIns="136099" rIns="136099" bIns="1360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Design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Architecture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Implementation</a:t>
          </a:r>
        </a:p>
      </dsp:txBody>
      <dsp:txXfrm>
        <a:off x="4031867" y="1586377"/>
        <a:ext cx="1889459" cy="1285976"/>
      </dsp:txXfrm>
    </dsp:sp>
    <dsp:sp modelId="{813111C3-D8D3-44D8-809D-B0074FA7A529}">
      <dsp:nvSpPr>
        <dsp:cNvPr id="0" name=""/>
        <dsp:cNvSpPr/>
      </dsp:nvSpPr>
      <dsp:spPr>
        <a:xfrm>
          <a:off x="0" y="2909043"/>
          <a:ext cx="6135931" cy="128597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8B9E7-7EA3-4DF5-AED6-D0BB0E1580B9}">
      <dsp:nvSpPr>
        <dsp:cNvPr id="0" name=""/>
        <dsp:cNvSpPr/>
      </dsp:nvSpPr>
      <dsp:spPr>
        <a:xfrm>
          <a:off x="275035" y="3177786"/>
          <a:ext cx="707287" cy="707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70F71-959F-4376-9ED7-A29C24103D5C}">
      <dsp:nvSpPr>
        <dsp:cNvPr id="0" name=""/>
        <dsp:cNvSpPr/>
      </dsp:nvSpPr>
      <dsp:spPr>
        <a:xfrm>
          <a:off x="1037220" y="2898639"/>
          <a:ext cx="2761169" cy="12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99" tIns="136099" rIns="136099" bIns="13609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anose="020B0604020202020204" pitchFamily="34" charset="0"/>
              <a:cs typeface="Helvetica" panose="020B0604020202020204" pitchFamily="34" charset="0"/>
            </a:rPr>
            <a:t>Package development</a:t>
          </a:r>
        </a:p>
      </dsp:txBody>
      <dsp:txXfrm>
        <a:off x="1037220" y="2898639"/>
        <a:ext cx="2761169" cy="1285976"/>
      </dsp:txXfrm>
    </dsp:sp>
    <dsp:sp modelId="{C55EE4F5-5711-47D3-AA96-2F00C1A50D2C}">
      <dsp:nvSpPr>
        <dsp:cNvPr id="0" name=""/>
        <dsp:cNvSpPr/>
      </dsp:nvSpPr>
      <dsp:spPr>
        <a:xfrm>
          <a:off x="4033436" y="2896749"/>
          <a:ext cx="1889459" cy="1285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099" tIns="136099" rIns="136099" bIns="1360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Design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Assembly</a:t>
          </a:r>
        </a:p>
      </dsp:txBody>
      <dsp:txXfrm>
        <a:off x="4033436" y="2896749"/>
        <a:ext cx="1889459" cy="1285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AF297-694B-4961-967F-A8CA18D106B2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4572F-947E-4BD3-9568-590D910C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572F-947E-4BD3-9568-590D910C1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572F-947E-4BD3-9568-590D910C1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572F-947E-4BD3-9568-590D910C1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6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572F-947E-4BD3-9568-590D910C1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3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572F-947E-4BD3-9568-590D910C1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9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4572F-947E-4BD3-9568-590D910C17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78C4-4CC1-0477-F3FD-8B0067298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C4AC7-C850-B993-76BE-7D6DF3E64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84A5-50E6-BEDA-FD04-156EF939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14A8-A5F8-432F-BBC3-79AE739CE138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C576-0DE0-953F-25BB-10E2954E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3709-B5E7-71F7-74E9-CCDC3B2A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721B-900C-8621-085B-4D2CA127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96EB7-BE51-4D81-4B40-D318E078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69E64-05B3-B905-476B-863A3437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57E-7059-4DE8-A632-029861CB704A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8178-E7DE-A629-2507-BD32C2A5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F625-026C-9E7F-7A71-00C7F0B4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2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E57-AF35-CDC4-65A3-F9CD5B0EA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6D814-0435-8CEB-2762-20CCD48A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5A146-F60F-2F6A-E409-E96340CD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FE65-C365-4CB3-8C4A-D99C0C229A16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ADF59-5693-CC43-9D28-AE3CD10B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A396-7000-DF0B-8CC1-6C88A8E9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F789-5515-78B1-3ECF-AE8E9BC0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3CA8-5005-6628-ECE7-FDE09CC5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6325-CAB7-C3EC-8D7F-93F17FA4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2E0A-2AA2-4CFE-A581-7301EE70698E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EED5-9D57-BD62-783C-097D1F92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B5CBC-A2F0-9DA1-4576-93407651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00B0-83FE-E8C9-38C6-42EFFF98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309A4-23F8-879E-7892-8FAC68C2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26C66-FE91-312D-A61D-7F97C7B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6E000-0BEF-4B81-AAA2-507374AE2266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BB75-10D7-E6D8-322C-919AA8E0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66206-DE45-9FD3-6E7B-538D79F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A80C-8F50-BE49-A6CC-F8EFB87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F3A2-E798-9EF7-DCC4-B5B76D997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ACEB9-A323-FE14-543E-C83DFFF54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7E6B6-5AE3-0EC0-2FDA-D6D6D3A3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FBF6-89B7-498C-8B3F-F63162DF6996}" type="datetime1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21F6D-08C7-38D5-AE6A-3EB5A8DE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518CE-05FF-F0ED-F682-B3DAE455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F851-BF8F-BF71-F731-C08E5D5F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2C73D-884A-CDDC-A05A-A6C85DF31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AA2CB-3C0F-6788-1B90-2E9F90FA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6B33C-F9A4-A40D-8045-0FD0074BB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DE009-0754-DE80-3C95-A297E75A5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40042-71A3-DD72-FB93-61CC21C4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BD50-8D3E-49E4-88F2-C5BB697D9068}" type="datetime1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29AF7-09FC-E0AA-B24D-3B79C5B8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C8D06-1382-8F20-3923-AC8B91F9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D061-4D86-4003-F222-5D6D73C1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2F851-0272-D42E-4953-CE57FAE7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2CC4-0F46-481A-B8D7-23844028F577}" type="datetime1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F97EF-A08B-F539-DFCF-C44DA373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BC057-0853-8844-19F4-35229E72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DA50D-533D-A657-634E-A24A2467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ED9A-A131-4ABB-A9DF-93DFF2093725}" type="datetime1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BFA88-6319-E667-68C0-48038FB9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DE6DD-39C5-5F5C-AEB3-D1E06848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6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D4E4-9E1A-5299-19F4-2BEDBB8E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6F06-0D1C-3FD2-DDB8-07EC8134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DF9B1-D250-CB22-2E26-2CC7D2493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54ED-3845-46F5-0639-1DD5449F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2317-5D94-4EB9-9E28-1F182872E958}" type="datetime1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5BFD-01BC-8BEF-3860-7AF24580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3E61-EFBD-807E-C126-2E33DA04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61CB-781D-A74A-8D93-B2E3BC0B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0E579-BCCF-4BD7-3E84-4BD8D56F2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BE3CE-EB36-AAF1-0DB1-FFC7B662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96681-0872-47AB-343E-E7163829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1C60-454C-4B3E-B29B-B5D0984A1B16}" type="datetime1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537D5-6E12-3008-E0BF-29795695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C71A-8382-A36D-FABE-B90E9CA0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B9DC9-D0A8-B42E-CB7D-284EE41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4F83-E4BB-DD09-A875-11D6D497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9A68-404A-4D3A-9045-5BB927B0B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4C9E-A6E0-4CAB-B530-C0C060FE2260}" type="datetime1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B819-E277-EFB4-71EA-9784ED1C6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B887-EBD1-AC30-A945-A587D6A4F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3A80-61DC-4F80-A8A6-60BC042427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F0711-E52C-5DA0-7275-34C8D1E674B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090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6" name="Right Triangle 103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6164B-A5B5-A851-6845-36915E59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7"/>
            <a:ext cx="5384800" cy="1095017"/>
          </a:xfrm>
        </p:spPr>
        <p:txBody>
          <a:bodyPr anchor="b">
            <a:normAutofit/>
          </a:bodyPr>
          <a:lstStyle/>
          <a:p>
            <a:pPr marL="0" marR="0" indent="540385" algn="l">
              <a:lnSpc>
                <a:spcPct val="115000"/>
              </a:lnSpc>
              <a:spcBef>
                <a:spcPts val="10000"/>
              </a:spcBef>
              <a:spcAft>
                <a:spcPts val="0"/>
              </a:spcAft>
              <a:tabLst>
                <a:tab pos="6840855" algn="l"/>
              </a:tabLst>
            </a:pPr>
            <a:r>
              <a:rPr lang="en-US" sz="3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SunTracker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07C8-BFAF-9006-ADF0-BCF288D1A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0" y="4269462"/>
            <a:ext cx="5384799" cy="1095017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Candidate: Baciu Bogdan</a:t>
            </a:r>
          </a:p>
          <a:p>
            <a:pPr algn="l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Coordinator: Prof. dr.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habil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 Mihai V.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Micea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A blue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D75F6925-D1F6-D53D-974B-AC0246AD0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732" y="800082"/>
            <a:ext cx="3510140" cy="111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CA217-2C2F-90B2-D03E-DD9336F2E096}"/>
              </a:ext>
            </a:extLst>
          </p:cNvPr>
          <p:cNvSpPr txBox="1"/>
          <p:nvPr/>
        </p:nvSpPr>
        <p:spPr>
          <a:xfrm>
            <a:off x="759732" y="2094844"/>
            <a:ext cx="4938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ro-RO" sz="12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Universitatea Politehnica Timisoara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​</a:t>
            </a:r>
          </a:p>
          <a:p>
            <a:pPr algn="l" rtl="0" fontAlgn="base"/>
            <a:r>
              <a:rPr lang="ro-RO" sz="12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Calculatoare si Tehnologia Informatiei, 2023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​</a:t>
            </a:r>
          </a:p>
          <a:p>
            <a:pPr algn="l" rtl="0" fontAlgn="base"/>
            <a:r>
              <a:rPr lang="ro-RO" sz="12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Baciu Bogdan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​</a:t>
            </a:r>
          </a:p>
          <a:p>
            <a:pPr algn="l" rtl="0" fontAlgn="base"/>
            <a:r>
              <a:rPr lang="ro-RO" sz="1200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SunTracker System</a:t>
            </a:r>
            <a:endParaRPr lang="en-US" sz="1200" b="0" i="0" dirty="0">
              <a:solidFill>
                <a:srgbClr val="00000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6609A8-9345-3D13-8CD8-A7EE4B4ACF6B}"/>
              </a:ext>
            </a:extLst>
          </p:cNvPr>
          <p:cNvSpPr txBox="1">
            <a:spLocks/>
          </p:cNvSpPr>
          <p:nvPr/>
        </p:nvSpPr>
        <p:spPr>
          <a:xfrm>
            <a:off x="5698628" y="2149197"/>
            <a:ext cx="5384800" cy="10950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540385" algn="just">
              <a:lnSpc>
                <a:spcPct val="115000"/>
              </a:lnSpc>
              <a:spcBef>
                <a:spcPts val="10000"/>
              </a:spcBef>
              <a:tabLst>
                <a:tab pos="6840855" algn="l"/>
              </a:tabLst>
            </a:pPr>
            <a:r>
              <a:rPr lang="en-US" sz="4300" dirty="0">
                <a:latin typeface="Helvetica" panose="020B0604020202020204" pitchFamily="34" charset="0"/>
                <a:cs typeface="Helvetica" panose="020B0604020202020204" pitchFamily="34" charset="0"/>
              </a:rPr>
              <a:t>Optimized Energy Harnessing Through Sun Movement Tracking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210FB-0903-BD44-1503-09B4907A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3A80-61DC-4F80-A8A6-60BC042427B4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fld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7" descr="A picture containing solar power, solar cell, solar energy, solar panel&#10;&#10;Description automatically generated">
            <a:extLst>
              <a:ext uri="{FF2B5EF4-FFF2-40B4-BE49-F238E27FC236}">
                <a16:creationId xmlns:a16="http://schemas.microsoft.com/office/drawing/2014/main" id="{58788216-7052-0BB9-30E7-FAAF47E33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124" y="2648842"/>
            <a:ext cx="2898105" cy="35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50"/>
    </mc:Choice>
    <mc:Fallback>
      <p:transition spd="slow" advTm="191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CEB2-259B-1A3E-C531-45A675F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68" y="623275"/>
            <a:ext cx="9984615" cy="1597228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7.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38D-C651-0117-FC15-03E4E6DF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664" y="2220503"/>
            <a:ext cx="7118638" cy="392611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Possible Improvements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Enable DC motor handling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Sensor calibration</a:t>
            </a:r>
          </a:p>
          <a:p>
            <a:pPr marL="457200" lvl="1" indent="0">
              <a:buNone/>
            </a:pP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Project Upgrades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Larger solar panel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Add tracking methods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Improve scalability</a:t>
            </a:r>
          </a:p>
          <a:p>
            <a:pPr marL="457200" lvl="1" indent="0">
              <a:buNone/>
            </a:pP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Personal Assessment</a:t>
            </a:r>
          </a:p>
          <a:p>
            <a:pPr marL="457200" lvl="1" indent="0">
              <a:buNone/>
            </a:pP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844D7B-D8AC-7AEE-5CA4-356A2301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ctangle 4" descr="Brainstorm outline">
            <a:extLst>
              <a:ext uri="{FF2B5EF4-FFF2-40B4-BE49-F238E27FC236}">
                <a16:creationId xmlns:a16="http://schemas.microsoft.com/office/drawing/2014/main" id="{8FEE6FCD-8537-1AA5-1D62-44356BC3D30B}"/>
              </a:ext>
            </a:extLst>
          </p:cNvPr>
          <p:cNvSpPr/>
          <p:nvPr/>
        </p:nvSpPr>
        <p:spPr>
          <a:xfrm>
            <a:off x="866268" y="2677499"/>
            <a:ext cx="2404872" cy="225856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961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306"/>
    </mc:Choice>
    <mc:Fallback>
      <p:transition spd="slow" advTm="1503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CEB2-259B-1A3E-C531-45A675F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68" y="623275"/>
            <a:ext cx="9984615" cy="1597228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Synthesis of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38D-C651-0117-FC15-03E4E6DF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68" y="1971768"/>
            <a:ext cx="6075708" cy="39261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844D7B-D8AC-7AEE-5CA4-356A2301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0838EED-73A1-0770-1C9C-A098F1031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00633"/>
              </p:ext>
            </p:extLst>
          </p:nvPr>
        </p:nvGraphicFramePr>
        <p:xfrm>
          <a:off x="823344" y="1881694"/>
          <a:ext cx="6135932" cy="4502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48B757-BD68-A913-E518-A4D5E369568F}"/>
              </a:ext>
            </a:extLst>
          </p:cNvPr>
          <p:cNvSpPr/>
          <p:nvPr/>
        </p:nvSpPr>
        <p:spPr>
          <a:xfrm>
            <a:off x="7442097" y="2220503"/>
            <a:ext cx="3883635" cy="11153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678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33"/>
    </mc:Choice>
    <mc:Fallback>
      <p:transition spd="slow" advTm="166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162B-C65F-F04F-7FF8-C370D70E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1D277-AEA1-5810-124D-D550411A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2919963" cy="558314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4800" b="0" i="0" u="sng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ummary</a:t>
            </a:r>
            <a:endParaRPr lang="en-US" sz="48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7CCF8AA-9784-8832-C01D-34B5E9CE6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333743"/>
              </p:ext>
            </p:extLst>
          </p:nvPr>
        </p:nvGraphicFramePr>
        <p:xfrm>
          <a:off x="3868231" y="665827"/>
          <a:ext cx="6324782" cy="558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20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55"/>
    </mc:Choice>
    <mc:Fallback>
      <p:transition spd="slow" advTm="262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1EACB-B8F2-8DB9-234F-9A6C4C4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70" y="623275"/>
            <a:ext cx="8074815" cy="1618489"/>
          </a:xfrm>
        </p:spPr>
        <p:txBody>
          <a:bodyPr anchor="ctr">
            <a:normAutofit/>
          </a:bodyPr>
          <a:lstStyle/>
          <a:p>
            <a:pPr rtl="0" fontAlgn="base"/>
            <a:r>
              <a:rPr lang="en-US" sz="4800" b="0" i="0" u="sng" strike="noStrike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1. Introduction</a:t>
            </a:r>
            <a:r>
              <a:rPr lang="en-US" sz="4800" b="0" i="0" u="sng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​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D0AE9762-59F8-CB17-0696-8EE1C376B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1627"/>
              </p:ext>
            </p:extLst>
          </p:nvPr>
        </p:nvGraphicFramePr>
        <p:xfrm>
          <a:off x="1251619" y="1940767"/>
          <a:ext cx="8287035" cy="382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922AD-0B68-E91F-2BEF-56D46050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89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67"/>
    </mc:Choice>
    <mc:Fallback>
      <p:transition spd="slow" advTm="448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1EACB-B8F2-8DB9-234F-9A6C4C4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69" y="630273"/>
            <a:ext cx="9997272" cy="1618489"/>
          </a:xfrm>
        </p:spPr>
        <p:txBody>
          <a:bodyPr anchor="ctr">
            <a:normAutofit/>
          </a:bodyPr>
          <a:lstStyle/>
          <a:p>
            <a:pPr rtl="0" fontAlgn="base"/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2. Solar Energy Collection Systems</a:t>
            </a:r>
            <a:endParaRPr lang="en-US" sz="4800" b="0" i="0" u="sng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922AD-0B68-E91F-2BEF-56D46050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9C61-C0E6-65C1-637A-49EE254AF2F2}"/>
              </a:ext>
            </a:extLst>
          </p:cNvPr>
          <p:cNvSpPr txBox="1">
            <a:spLocks/>
          </p:cNvSpPr>
          <p:nvPr/>
        </p:nvSpPr>
        <p:spPr>
          <a:xfrm>
            <a:off x="978820" y="2071836"/>
            <a:ext cx="6374480" cy="4100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Technologies used during development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Linux 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C++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Flask Web Framework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JavaScript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HTML &amp; CSS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jQuery &amp; AJAX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</a:p>
          <a:p>
            <a:pPr marL="0" indent="0">
              <a:buNone/>
            </a:pP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F6339-2075-FDB6-52CC-5741FF05777F}"/>
              </a:ext>
            </a:extLst>
          </p:cNvPr>
          <p:cNvSpPr/>
          <p:nvPr/>
        </p:nvSpPr>
        <p:spPr>
          <a:xfrm>
            <a:off x="5243794" y="2692576"/>
            <a:ext cx="320040" cy="63029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4ACD900-BB59-3FDE-D941-D3F84E072F68}"/>
              </a:ext>
            </a:extLst>
          </p:cNvPr>
          <p:cNvSpPr/>
          <p:nvPr/>
        </p:nvSpPr>
        <p:spPr>
          <a:xfrm>
            <a:off x="5235091" y="3560269"/>
            <a:ext cx="320040" cy="16738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0BE14-B481-66DC-D9E3-B6C92DE266F7}"/>
              </a:ext>
            </a:extLst>
          </p:cNvPr>
          <p:cNvSpPr txBox="1"/>
          <p:nvPr/>
        </p:nvSpPr>
        <p:spPr>
          <a:xfrm>
            <a:off x="5644377" y="2222893"/>
            <a:ext cx="2045969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Main application</a:t>
            </a:r>
          </a:p>
          <a:p>
            <a:pPr algn="ctr"/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0F89F-6E06-A61C-06A0-9C4C1EF9A4E4}"/>
              </a:ext>
            </a:extLst>
          </p:cNvPr>
          <p:cNvSpPr txBox="1"/>
          <p:nvPr/>
        </p:nvSpPr>
        <p:spPr>
          <a:xfrm>
            <a:off x="5563834" y="3612362"/>
            <a:ext cx="2216852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Secondary application</a:t>
            </a:r>
          </a:p>
          <a:p>
            <a:pPr algn="ctr"/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3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12"/>
    </mc:Choice>
    <mc:Fallback>
      <p:transition spd="slow" advTm="598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CEB2-259B-1A3E-C531-45A675F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623275"/>
            <a:ext cx="9984615" cy="1597228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n-US" sz="4800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SunTracker</a:t>
            </a:r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: General Description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C924A9A-FF8E-EDCB-AAFA-579AD499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749" y="1959605"/>
            <a:ext cx="5023417" cy="33673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Primary</a:t>
            </a:r>
          </a:p>
          <a:p>
            <a:pPr marL="4572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Interacting with environment</a:t>
            </a:r>
          </a:p>
          <a:p>
            <a:pPr marL="457200" lvl="1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Secondary</a:t>
            </a:r>
          </a:p>
          <a:p>
            <a:pPr marL="457200" lvl="1" indent="0">
              <a:buNone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Displaying the gathered information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EA53078-F181-FD39-8A1B-A1BD3A87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 smtClean="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D9260-7384-B217-8E8E-A4A9998B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2" y="2220503"/>
            <a:ext cx="5369980" cy="37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5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812"/>
    </mc:Choice>
    <mc:Fallback>
      <p:transition spd="slow" advTm="558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CEB2-259B-1A3E-C531-45A675F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623275"/>
            <a:ext cx="9984615" cy="1597228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3. </a:t>
            </a:r>
            <a:r>
              <a:rPr lang="en-US" sz="4800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SunTracker</a:t>
            </a:r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: General </a:t>
            </a:r>
            <a:r>
              <a:rPr lang="ro-RO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D</a:t>
            </a:r>
            <a:r>
              <a:rPr lang="en-US" sz="4800" u="sng" dirty="0" err="1">
                <a:latin typeface="Helvetica" panose="020B0604020202020204" pitchFamily="34" charset="0"/>
                <a:cs typeface="Helvetica" panose="020B0604020202020204" pitchFamily="34" charset="0"/>
              </a:rPr>
              <a:t>escription</a:t>
            </a:r>
            <a:endParaRPr lang="en-US" sz="48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EA53078-F181-FD39-8A1B-A1BD3A87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D4489-43DB-8195-8E31-62EAD300FEFF}"/>
              </a:ext>
            </a:extLst>
          </p:cNvPr>
          <p:cNvSpPr txBox="1"/>
          <p:nvPr/>
        </p:nvSpPr>
        <p:spPr>
          <a:xfrm>
            <a:off x="7259502" y="1929704"/>
            <a:ext cx="21927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Hardware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Hardware abstraction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Dedicated application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Connection medium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Web application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4645605-2904-7D0E-503F-029AC20F92CA}"/>
              </a:ext>
            </a:extLst>
          </p:cNvPr>
          <p:cNvSpPr/>
          <p:nvPr/>
        </p:nvSpPr>
        <p:spPr>
          <a:xfrm>
            <a:off x="9472875" y="2039024"/>
            <a:ext cx="421241" cy="8987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D83CC42-2A7C-9406-0768-9FA10862CB22}"/>
              </a:ext>
            </a:extLst>
          </p:cNvPr>
          <p:cNvSpPr/>
          <p:nvPr/>
        </p:nvSpPr>
        <p:spPr>
          <a:xfrm>
            <a:off x="9493517" y="2937782"/>
            <a:ext cx="421241" cy="28845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FF555-56C9-D128-C103-DBA32EE9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65" y="2086039"/>
            <a:ext cx="5056816" cy="39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3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674"/>
    </mc:Choice>
    <mc:Fallback>
      <p:transition spd="slow" advTm="736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CEB2-259B-1A3E-C531-45A675F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2" y="623275"/>
            <a:ext cx="9984615" cy="1597228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4. Data Acquisition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38D-C651-0117-FC15-03E4E6DF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91" y="2063117"/>
            <a:ext cx="4238257" cy="2728198"/>
          </a:xfrm>
        </p:spPr>
        <p:txBody>
          <a:bodyPr anchor="t">
            <a:normAutofit/>
          </a:bodyPr>
          <a:lstStyle/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What is an Observer?</a:t>
            </a:r>
          </a:p>
          <a:p>
            <a:pPr marL="0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 does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LiveDataFeeder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work?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9C02-018D-5D31-D409-59F55964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84315-DB71-62B4-8EA5-A70263C47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2" y="2008567"/>
            <a:ext cx="4400352" cy="41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974"/>
    </mc:Choice>
    <mc:Fallback>
      <p:transition spd="slow" advTm="509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CEB2-259B-1A3E-C531-45A675F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68" y="623275"/>
            <a:ext cx="9984615" cy="1597228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5. Data Presenting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38D-C651-0117-FC15-03E4E6DF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91" y="2063117"/>
            <a:ext cx="4238257" cy="2728198"/>
          </a:xfrm>
        </p:spPr>
        <p:txBody>
          <a:bodyPr anchor="t">
            <a:normAutofit/>
          </a:bodyPr>
          <a:lstStyle/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What happens in the Back-End?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How does data arrive in the web page?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844D7B-D8AC-7AEE-5CA4-356A2301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16FC7-AECF-A7D0-792F-F1066093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70" y="2051762"/>
            <a:ext cx="4742968" cy="41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5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736"/>
    </mc:Choice>
    <mc:Fallback>
      <p:transition spd="slow" advTm="747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0CEB2-259B-1A3E-C531-45A675F9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68" y="623275"/>
            <a:ext cx="9984615" cy="1597228"/>
          </a:xfrm>
        </p:spPr>
        <p:txBody>
          <a:bodyPr>
            <a:normAutofit/>
          </a:bodyPr>
          <a:lstStyle/>
          <a:p>
            <a:r>
              <a:rPr lang="en-US" sz="4800" u="sng" dirty="0">
                <a:latin typeface="Helvetica" panose="020B0604020202020204" pitchFamily="34" charset="0"/>
                <a:cs typeface="Helvetica" panose="020B0604020202020204" pitchFamily="34" charset="0"/>
              </a:rPr>
              <a:t>6. System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138D-C651-0117-FC15-03E4E6DFE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151" y="1965960"/>
            <a:ext cx="6700732" cy="3926112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2000" dirty="0">
                <a:latin typeface="Helvetica" panose="020B0604020202020204" pitchFamily="34" charset="0"/>
                <a:cs typeface="Helvetica" panose="020B0604020202020204" pitchFamily="34" charset="0"/>
              </a:rPr>
              <a:t>Maturity</a:t>
            </a:r>
          </a:p>
          <a:p>
            <a:pPr marL="457200" lvl="1" indent="0">
              <a:buNone/>
            </a:pPr>
            <a:r>
              <a:rPr lang="ro-RO" sz="1600" dirty="0">
                <a:latin typeface="Helvetica" panose="020B0604020202020204" pitchFamily="34" charset="0"/>
                <a:cs typeface="Helvetica" panose="020B0604020202020204" pitchFamily="34" charset="0"/>
              </a:rPr>
              <a:t>Demo Project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ro-RO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sz="2000" dirty="0"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ro-RO" sz="1600" dirty="0">
                <a:latin typeface="Helvetica" panose="020B0604020202020204" pitchFamily="34" charset="0"/>
                <a:cs typeface="Helvetica" panose="020B0604020202020204" pitchFamily="34" charset="0"/>
              </a:rPr>
              <a:t>Servomotors are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sudden and fast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Data update rate: 1 sample / second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Current sensor calibration</a:t>
            </a:r>
          </a:p>
          <a:p>
            <a:pPr marL="457200" lvl="1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User Interface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Has dependencies</a:t>
            </a:r>
          </a:p>
          <a:p>
            <a:pPr marL="457200" lvl="1" indent="0">
              <a:buNone/>
            </a:pP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844D7B-D8AC-7AEE-5CA4-356A2301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D833A80-61DC-4F80-A8A6-60BC042427B4}" type="slidenum">
              <a:rPr lang="en-US" sz="4800">
                <a:solidFill>
                  <a:schemeClr val="bg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4800" dirty="0">
              <a:solidFill>
                <a:schemeClr val="bg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 descr="Pandemic flattening curve bar graph outline">
            <a:extLst>
              <a:ext uri="{FF2B5EF4-FFF2-40B4-BE49-F238E27FC236}">
                <a16:creationId xmlns:a16="http://schemas.microsoft.com/office/drawing/2014/main" id="{9B2C5C1C-0E8E-3AA9-218A-BB4F83990219}"/>
              </a:ext>
            </a:extLst>
          </p:cNvPr>
          <p:cNvSpPr/>
          <p:nvPr/>
        </p:nvSpPr>
        <p:spPr>
          <a:xfrm>
            <a:off x="866268" y="2629859"/>
            <a:ext cx="2400006" cy="226218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311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270"/>
    </mc:Choice>
    <mc:Fallback>
      <p:transition spd="slow" advTm="9327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123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SunTracker System</vt:lpstr>
      <vt:lpstr>Summary</vt:lpstr>
      <vt:lpstr>1. Introduction​</vt:lpstr>
      <vt:lpstr>2. Solar Energy Collection Systems</vt:lpstr>
      <vt:lpstr>3. SunTracker: General Description</vt:lpstr>
      <vt:lpstr>3. SunTracker: General Description</vt:lpstr>
      <vt:lpstr>4. Data Acquisition Process</vt:lpstr>
      <vt:lpstr>5. Data Presenting Process</vt:lpstr>
      <vt:lpstr>6. System Performance</vt:lpstr>
      <vt:lpstr>7. Conclusions</vt:lpstr>
      <vt:lpstr>Synthesis of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SunTracker System</dc:title>
  <dc:creator>Baciu, Bogdan (uie83009)</dc:creator>
  <cp:lastModifiedBy>Baciu, Bogdan (uie83009)</cp:lastModifiedBy>
  <cp:revision>33</cp:revision>
  <dcterms:created xsi:type="dcterms:W3CDTF">2023-06-24T07:03:06Z</dcterms:created>
  <dcterms:modified xsi:type="dcterms:W3CDTF">2023-06-29T20:04:08Z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