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5"/>
  </p:notesMasterIdLst>
  <p:sldIdLst>
    <p:sldId id="256" r:id="rId3"/>
    <p:sldId id="261" r:id="rId4"/>
    <p:sldId id="265" r:id="rId5"/>
    <p:sldId id="262" r:id="rId6"/>
    <p:sldId id="266" r:id="rId7"/>
    <p:sldId id="263" r:id="rId8"/>
    <p:sldId id="264" r:id="rId9"/>
    <p:sldId id="257" r:id="rId10"/>
    <p:sldId id="258" r:id="rId11"/>
    <p:sldId id="259" r:id="rId12"/>
    <p:sldId id="260"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38"/>
    <p:restoredTop sz="94686"/>
  </p:normalViewPr>
  <p:slideViewPr>
    <p:cSldViewPr snapToGrid="0" snapToObjects="1">
      <p:cViewPr varScale="1">
        <p:scale>
          <a:sx n="158" d="100"/>
          <a:sy n="158"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6EDB6-0755-AB43-B470-312B402099FB}"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zh-CN" altLang="en-US"/>
        </a:p>
      </dgm:t>
    </dgm:pt>
    <dgm:pt modelId="{D0452EDC-38F1-8A4F-932C-59F3AA6A9546}">
      <dgm:prSet phldrT="[文本]"/>
      <dgm:spPr/>
      <dgm:t>
        <a:bodyPr/>
        <a:lstStyle/>
        <a:p>
          <a:r>
            <a:rPr lang="zh-CN" altLang="en-US" dirty="0" smtClean="0"/>
            <a:t>服务</a:t>
          </a:r>
          <a:r>
            <a:rPr lang="en-US" altLang="zh-CN" dirty="0" smtClean="0"/>
            <a:t>A</a:t>
          </a:r>
          <a:endParaRPr lang="zh-CN" altLang="en-US" dirty="0"/>
        </a:p>
      </dgm:t>
    </dgm:pt>
    <dgm:pt modelId="{8EFABC03-C406-AA43-8E27-A5B529374C27}" type="parTrans" cxnId="{4A2A8832-18AE-EC4B-ADB6-7CBBF0C55BED}">
      <dgm:prSet/>
      <dgm:spPr/>
      <dgm:t>
        <a:bodyPr/>
        <a:lstStyle/>
        <a:p>
          <a:endParaRPr lang="zh-CN" altLang="en-US"/>
        </a:p>
      </dgm:t>
    </dgm:pt>
    <dgm:pt modelId="{F7020DE5-8547-E840-9176-B63B22604E4A}" type="sibTrans" cxnId="{4A2A8832-18AE-EC4B-ADB6-7CBBF0C55BED}">
      <dgm:prSet/>
      <dgm:spPr/>
      <dgm:t>
        <a:bodyPr/>
        <a:lstStyle/>
        <a:p>
          <a:endParaRPr lang="zh-CN" altLang="en-US"/>
        </a:p>
      </dgm:t>
    </dgm:pt>
    <dgm:pt modelId="{DB2F94D7-F640-4E40-AC7F-D0F726207F98}">
      <dgm:prSet phldrT="[文本]"/>
      <dgm:spPr/>
      <dgm:t>
        <a:bodyPr/>
        <a:lstStyle/>
        <a:p>
          <a:r>
            <a:rPr lang="zh-CN" altLang="en-US" dirty="0" smtClean="0"/>
            <a:t>进程</a:t>
          </a:r>
          <a:r>
            <a:rPr lang="en-US" altLang="zh-CN" dirty="0" smtClean="0"/>
            <a:t>A</a:t>
          </a:r>
          <a:endParaRPr lang="zh-CN" altLang="en-US" dirty="0"/>
        </a:p>
      </dgm:t>
    </dgm:pt>
    <dgm:pt modelId="{34299DAE-CF16-7D46-AD85-06E59AB681AD}" type="parTrans" cxnId="{44258E43-ADBD-8544-B4CE-732AF81B4041}">
      <dgm:prSet/>
      <dgm:spPr/>
      <dgm:t>
        <a:bodyPr/>
        <a:lstStyle/>
        <a:p>
          <a:endParaRPr lang="zh-CN" altLang="en-US"/>
        </a:p>
      </dgm:t>
    </dgm:pt>
    <dgm:pt modelId="{615D10FF-FBEA-9E49-BC9F-279508342E01}" type="sibTrans" cxnId="{44258E43-ADBD-8544-B4CE-732AF81B4041}">
      <dgm:prSet/>
      <dgm:spPr/>
      <dgm:t>
        <a:bodyPr/>
        <a:lstStyle/>
        <a:p>
          <a:endParaRPr lang="zh-CN" altLang="en-US"/>
        </a:p>
      </dgm:t>
    </dgm:pt>
    <dgm:pt modelId="{FD6C44C6-CF99-2C48-AFFD-09E146670022}">
      <dgm:prSet phldrT="[文本]"/>
      <dgm:spPr/>
      <dgm:t>
        <a:bodyPr/>
        <a:lstStyle/>
        <a:p>
          <a:r>
            <a:rPr lang="zh-CN" altLang="en-US" dirty="0" smtClean="0"/>
            <a:t>模块</a:t>
          </a:r>
          <a:r>
            <a:rPr lang="en-US" altLang="zh-CN" dirty="0" smtClean="0"/>
            <a:t>A</a:t>
          </a:r>
          <a:endParaRPr lang="zh-CN" altLang="en-US" dirty="0"/>
        </a:p>
      </dgm:t>
    </dgm:pt>
    <dgm:pt modelId="{82B4EE3F-7166-3C47-B6A5-8BA77EC67D4F}" type="parTrans" cxnId="{35BFD196-04B0-734D-970C-BE7C8E2CCF73}">
      <dgm:prSet/>
      <dgm:spPr/>
      <dgm:t>
        <a:bodyPr/>
        <a:lstStyle/>
        <a:p>
          <a:endParaRPr lang="zh-CN" altLang="en-US"/>
        </a:p>
      </dgm:t>
    </dgm:pt>
    <dgm:pt modelId="{3310852F-018F-394A-8FDA-432E154CAD89}" type="sibTrans" cxnId="{35BFD196-04B0-734D-970C-BE7C8E2CCF73}">
      <dgm:prSet/>
      <dgm:spPr/>
      <dgm:t>
        <a:bodyPr/>
        <a:lstStyle/>
        <a:p>
          <a:endParaRPr lang="zh-CN" altLang="en-US"/>
        </a:p>
      </dgm:t>
    </dgm:pt>
    <dgm:pt modelId="{9095933F-3D1D-7B43-9884-B3EAEC4A57A9}">
      <dgm:prSet phldrT="[文本]"/>
      <dgm:spPr/>
      <dgm:t>
        <a:bodyPr/>
        <a:lstStyle/>
        <a:p>
          <a:r>
            <a:rPr lang="zh-CN" altLang="en-US" dirty="0" smtClean="0"/>
            <a:t>服务</a:t>
          </a:r>
          <a:endParaRPr lang="zh-CN" altLang="en-US" dirty="0"/>
        </a:p>
      </dgm:t>
    </dgm:pt>
    <dgm:pt modelId="{77E80A8A-0627-BD47-9688-AB80F42C629E}" type="parTrans" cxnId="{40593A1B-3555-0F4D-8344-64BC28B75167}">
      <dgm:prSet/>
      <dgm:spPr/>
      <dgm:t>
        <a:bodyPr/>
        <a:lstStyle/>
        <a:p>
          <a:endParaRPr lang="zh-CN" altLang="en-US"/>
        </a:p>
      </dgm:t>
    </dgm:pt>
    <dgm:pt modelId="{74F2BED6-98A4-8447-8220-664773AAD86B}" type="sibTrans" cxnId="{40593A1B-3555-0F4D-8344-64BC28B75167}">
      <dgm:prSet/>
      <dgm:spPr/>
      <dgm:t>
        <a:bodyPr/>
        <a:lstStyle/>
        <a:p>
          <a:endParaRPr lang="zh-CN" altLang="en-US"/>
        </a:p>
      </dgm:t>
    </dgm:pt>
    <dgm:pt modelId="{355CA0C1-AF5F-6F4A-B888-22DD21EC4080}">
      <dgm:prSet phldrT="[文本]"/>
      <dgm:spPr/>
      <dgm:t>
        <a:bodyPr/>
        <a:lstStyle/>
        <a:p>
          <a:r>
            <a:rPr lang="zh-CN" altLang="en-US" dirty="0" smtClean="0"/>
            <a:t>进程之间组合，通过</a:t>
          </a:r>
          <a:r>
            <a:rPr lang="en-US" altLang="zh-CN" dirty="0" smtClean="0"/>
            <a:t>RPC</a:t>
          </a:r>
          <a:endParaRPr lang="zh-CN" altLang="en-US" dirty="0"/>
        </a:p>
      </dgm:t>
    </dgm:pt>
    <dgm:pt modelId="{9A908972-E9BD-7B45-8CF1-C88D315123B3}" type="parTrans" cxnId="{04F4C421-0F26-9A46-943E-6D413F14638F}">
      <dgm:prSet/>
      <dgm:spPr/>
      <dgm:t>
        <a:bodyPr/>
        <a:lstStyle/>
        <a:p>
          <a:endParaRPr lang="zh-CN" altLang="en-US"/>
        </a:p>
      </dgm:t>
    </dgm:pt>
    <dgm:pt modelId="{A155BCB6-18ED-1244-B617-4CDB10B6C6E1}" type="sibTrans" cxnId="{04F4C421-0F26-9A46-943E-6D413F14638F}">
      <dgm:prSet/>
      <dgm:spPr/>
      <dgm:t>
        <a:bodyPr/>
        <a:lstStyle/>
        <a:p>
          <a:endParaRPr lang="zh-CN" altLang="en-US"/>
        </a:p>
      </dgm:t>
    </dgm:pt>
    <dgm:pt modelId="{982E5F18-E9A2-3745-8813-9524C1793C34}">
      <dgm:prSet phldrT="[文本]"/>
      <dgm:spPr/>
      <dgm:t>
        <a:bodyPr/>
        <a:lstStyle/>
        <a:p>
          <a:r>
            <a:rPr lang="zh-CN" altLang="en-US" dirty="0" smtClean="0"/>
            <a:t>动态链接组合</a:t>
          </a:r>
          <a:r>
            <a:rPr lang="en-US" altLang="zh-CN" dirty="0" smtClean="0"/>
            <a:t> &gt;=GPL</a:t>
          </a:r>
          <a:endParaRPr lang="zh-CN" altLang="en-US" dirty="0"/>
        </a:p>
      </dgm:t>
    </dgm:pt>
    <dgm:pt modelId="{FE182C4B-455A-A84E-B8D4-2F4DF327D83F}" type="parTrans" cxnId="{F7D49D60-BFBA-7C40-8715-4A7742D3C84D}">
      <dgm:prSet/>
      <dgm:spPr/>
      <dgm:t>
        <a:bodyPr/>
        <a:lstStyle/>
        <a:p>
          <a:endParaRPr lang="zh-CN" altLang="en-US"/>
        </a:p>
      </dgm:t>
    </dgm:pt>
    <dgm:pt modelId="{46B923BF-5ADE-2D40-9F8A-A2CF550B67A8}" type="sibTrans" cxnId="{F7D49D60-BFBA-7C40-8715-4A7742D3C84D}">
      <dgm:prSet/>
      <dgm:spPr/>
      <dgm:t>
        <a:bodyPr/>
        <a:lstStyle/>
        <a:p>
          <a:endParaRPr lang="zh-CN" altLang="en-US"/>
        </a:p>
      </dgm:t>
    </dgm:pt>
    <dgm:pt modelId="{9B04951F-77EC-4848-8DA8-A1D2E8E7FBCD}">
      <dgm:prSet phldrT="[文本]"/>
      <dgm:spPr/>
      <dgm:t>
        <a:bodyPr/>
        <a:lstStyle/>
        <a:p>
          <a:r>
            <a:rPr lang="zh-CN" altLang="en-US" dirty="0" smtClean="0"/>
            <a:t>子包 </a:t>
          </a:r>
          <a:r>
            <a:rPr lang="en-US" altLang="zh-CN" dirty="0" smtClean="0"/>
            <a:t>A</a:t>
          </a:r>
          <a:endParaRPr lang="zh-CN" altLang="en-US" dirty="0"/>
        </a:p>
      </dgm:t>
    </dgm:pt>
    <dgm:pt modelId="{ACE0E75C-2CD7-9341-9102-EC8F6E8A3C5B}" type="parTrans" cxnId="{D43A3990-63CD-F04A-8CA3-5FE2474E16F9}">
      <dgm:prSet/>
      <dgm:spPr/>
      <dgm:t>
        <a:bodyPr/>
        <a:lstStyle/>
        <a:p>
          <a:endParaRPr lang="zh-CN" altLang="en-US"/>
        </a:p>
      </dgm:t>
    </dgm:pt>
    <dgm:pt modelId="{21B99BBD-35DA-9B44-B7AA-BE2D53D0D3DA}" type="sibTrans" cxnId="{D43A3990-63CD-F04A-8CA3-5FE2474E16F9}">
      <dgm:prSet/>
      <dgm:spPr/>
      <dgm:t>
        <a:bodyPr/>
        <a:lstStyle/>
        <a:p>
          <a:endParaRPr lang="zh-CN" altLang="en-US"/>
        </a:p>
      </dgm:t>
    </dgm:pt>
    <dgm:pt modelId="{D9FF4BEC-C566-1D45-A2EC-0C69FAE87852}">
      <dgm:prSet phldrT="[文本]"/>
      <dgm:spPr/>
      <dgm:t>
        <a:bodyPr/>
        <a:lstStyle/>
        <a:p>
          <a:r>
            <a:rPr lang="zh-CN" altLang="en-US" dirty="0" smtClean="0"/>
            <a:t>我开发文件</a:t>
          </a:r>
          <a:endParaRPr lang="zh-CN" altLang="en-US" dirty="0"/>
        </a:p>
      </dgm:t>
    </dgm:pt>
    <dgm:pt modelId="{FE78BC38-229D-AC4F-B033-85518CC16CB8}" type="parTrans" cxnId="{FA374DBB-CB1F-A94E-99A6-DC23A7A6F8DF}">
      <dgm:prSet/>
      <dgm:spPr/>
      <dgm:t>
        <a:bodyPr/>
        <a:lstStyle/>
        <a:p>
          <a:endParaRPr lang="zh-CN" altLang="en-US"/>
        </a:p>
      </dgm:t>
    </dgm:pt>
    <dgm:pt modelId="{868F47B6-C89E-5C40-B1C6-059524580360}" type="sibTrans" cxnId="{FA374DBB-CB1F-A94E-99A6-DC23A7A6F8DF}">
      <dgm:prSet/>
      <dgm:spPr/>
      <dgm:t>
        <a:bodyPr/>
        <a:lstStyle/>
        <a:p>
          <a:endParaRPr lang="zh-CN" altLang="en-US"/>
        </a:p>
      </dgm:t>
    </dgm:pt>
    <dgm:pt modelId="{A2ACC985-284A-9748-94A9-10E87BE2FA95}">
      <dgm:prSet phldrT="[文本]"/>
      <dgm:spPr/>
      <dgm:t>
        <a:bodyPr/>
        <a:lstStyle/>
        <a:p>
          <a:r>
            <a:rPr lang="zh-CN" altLang="en-US" dirty="0" smtClean="0"/>
            <a:t>开源的文件文件</a:t>
          </a:r>
          <a:endParaRPr lang="zh-CN" altLang="en-US" dirty="0"/>
        </a:p>
      </dgm:t>
    </dgm:pt>
    <dgm:pt modelId="{2803F5C0-11D9-2647-8121-5E2C114882BB}" type="parTrans" cxnId="{5195861C-10CC-CF4F-AE99-DBC43C8D6788}">
      <dgm:prSet/>
      <dgm:spPr/>
      <dgm:t>
        <a:bodyPr/>
        <a:lstStyle/>
        <a:p>
          <a:endParaRPr lang="zh-CN" altLang="en-US"/>
        </a:p>
      </dgm:t>
    </dgm:pt>
    <dgm:pt modelId="{78BFE967-187A-2443-9A22-F5AE936BD20B}" type="sibTrans" cxnId="{5195861C-10CC-CF4F-AE99-DBC43C8D6788}">
      <dgm:prSet/>
      <dgm:spPr/>
      <dgm:t>
        <a:bodyPr/>
        <a:lstStyle/>
        <a:p>
          <a:endParaRPr lang="zh-CN" altLang="en-US"/>
        </a:p>
      </dgm:t>
    </dgm:pt>
    <dgm:pt modelId="{4B3FE5D0-B4CF-E648-8B52-D4622CC982F0}">
      <dgm:prSet phldrT="[文本]"/>
      <dgm:spPr/>
      <dgm:t>
        <a:bodyPr/>
        <a:lstStyle/>
        <a:p>
          <a:r>
            <a:rPr lang="zh-CN" altLang="en-US" dirty="0" smtClean="0"/>
            <a:t>拷贝整个开源包来使用，利用包管理管理工具“拷贝”</a:t>
          </a:r>
          <a:r>
            <a:rPr lang="en-US" altLang="zh-CN" dirty="0" smtClean="0"/>
            <a:t> &gt;=AGPL</a:t>
          </a:r>
          <a:endParaRPr lang="zh-CN" altLang="en-US" dirty="0"/>
        </a:p>
      </dgm:t>
    </dgm:pt>
    <dgm:pt modelId="{D2A59767-25AE-A04E-A92D-60792D30EB97}" type="parTrans" cxnId="{12E38004-68C7-2A41-BAA4-D985687A5C0A}">
      <dgm:prSet/>
      <dgm:spPr/>
      <dgm:t>
        <a:bodyPr/>
        <a:lstStyle/>
        <a:p>
          <a:endParaRPr lang="zh-CN" altLang="en-US"/>
        </a:p>
      </dgm:t>
    </dgm:pt>
    <dgm:pt modelId="{DA15E18F-FD23-0740-AD63-802155914B49}" type="sibTrans" cxnId="{12E38004-68C7-2A41-BAA4-D985687A5C0A}">
      <dgm:prSet/>
      <dgm:spPr/>
      <dgm:t>
        <a:bodyPr/>
        <a:lstStyle/>
        <a:p>
          <a:endParaRPr lang="zh-CN" altLang="en-US"/>
        </a:p>
      </dgm:t>
    </dgm:pt>
    <dgm:pt modelId="{18BEC778-8D68-D549-9DDA-F7E130202D07}">
      <dgm:prSet phldrT="[文本]"/>
      <dgm:spPr/>
      <dgm:t>
        <a:bodyPr/>
        <a:lstStyle/>
        <a:p>
          <a:r>
            <a:rPr lang="zh-CN" altLang="en-US" dirty="0" smtClean="0"/>
            <a:t>拷贝文件</a:t>
          </a:r>
          <a:r>
            <a:rPr lang="en-US" altLang="zh-CN" dirty="0" smtClean="0"/>
            <a:t>/</a:t>
          </a:r>
          <a:r>
            <a:rPr lang="zh-CN" altLang="en-US" dirty="0" smtClean="0"/>
            <a:t>片段来使用，和自己的代码组合</a:t>
          </a:r>
          <a:r>
            <a:rPr lang="en-US" altLang="zh-CN" dirty="0" smtClean="0"/>
            <a:t> &gt;= week</a:t>
          </a:r>
          <a:r>
            <a:rPr lang="zh-CN" altLang="en-US" dirty="0" smtClean="0"/>
            <a:t>传染</a:t>
          </a:r>
          <a:endParaRPr lang="zh-CN" altLang="en-US" dirty="0"/>
        </a:p>
      </dgm:t>
    </dgm:pt>
    <dgm:pt modelId="{BC17286C-542C-B24A-91A4-280F8AB0DB99}" type="parTrans" cxnId="{82F2B843-4A23-5C44-A2CD-3A266B747225}">
      <dgm:prSet/>
      <dgm:spPr/>
      <dgm:t>
        <a:bodyPr/>
        <a:lstStyle/>
        <a:p>
          <a:endParaRPr lang="zh-CN" altLang="en-US"/>
        </a:p>
      </dgm:t>
    </dgm:pt>
    <dgm:pt modelId="{665D5036-DEFA-E947-8FCB-D632EA8C869D}" type="sibTrans" cxnId="{82F2B843-4A23-5C44-A2CD-3A266B747225}">
      <dgm:prSet/>
      <dgm:spPr/>
      <dgm:t>
        <a:bodyPr/>
        <a:lstStyle/>
        <a:p>
          <a:endParaRPr lang="zh-CN" altLang="en-US"/>
        </a:p>
      </dgm:t>
    </dgm:pt>
    <dgm:pt modelId="{FFA40D65-07A3-C345-8E11-0E5BE3127AD2}">
      <dgm:prSet/>
      <dgm:spPr/>
      <dgm:t>
        <a:bodyPr/>
        <a:lstStyle/>
        <a:p>
          <a:r>
            <a:rPr lang="zh-CN" altLang="en-US" dirty="0" smtClean="0"/>
            <a:t>模块</a:t>
          </a:r>
          <a:r>
            <a:rPr lang="en-US" altLang="zh-CN" dirty="0" smtClean="0"/>
            <a:t>B</a:t>
          </a:r>
          <a:endParaRPr lang="zh-CN" altLang="en-US" dirty="0"/>
        </a:p>
      </dgm:t>
    </dgm:pt>
    <dgm:pt modelId="{C05A49B0-BE2B-B846-9173-AE713B3948D4}" type="parTrans" cxnId="{8877D5E9-6005-D947-8537-B869F9D0E0A1}">
      <dgm:prSet/>
      <dgm:spPr/>
      <dgm:t>
        <a:bodyPr/>
        <a:lstStyle/>
        <a:p>
          <a:endParaRPr lang="zh-CN" altLang="en-US"/>
        </a:p>
      </dgm:t>
    </dgm:pt>
    <dgm:pt modelId="{91968CDF-33BB-BB49-97BA-6CBA7CC04F74}" type="sibTrans" cxnId="{8877D5E9-6005-D947-8537-B869F9D0E0A1}">
      <dgm:prSet/>
      <dgm:spPr/>
      <dgm:t>
        <a:bodyPr/>
        <a:lstStyle/>
        <a:p>
          <a:endParaRPr lang="zh-CN" altLang="en-US"/>
        </a:p>
      </dgm:t>
    </dgm:pt>
    <dgm:pt modelId="{7F9302D1-FFB0-E340-8B8F-8A27A67EB5A8}">
      <dgm:prSet/>
      <dgm:spPr/>
      <dgm:t>
        <a:bodyPr/>
        <a:lstStyle/>
        <a:p>
          <a:r>
            <a:rPr lang="zh-CN" altLang="en-US" dirty="0" smtClean="0"/>
            <a:t>开源的包</a:t>
          </a:r>
          <a:r>
            <a:rPr lang="en-US" altLang="zh-CN" dirty="0" smtClean="0"/>
            <a:t>C</a:t>
          </a:r>
          <a:endParaRPr lang="zh-CN" altLang="en-US" dirty="0"/>
        </a:p>
      </dgm:t>
    </dgm:pt>
    <dgm:pt modelId="{71BD5015-16C9-2B42-A2ED-2265C2FCA342}" type="parTrans" cxnId="{0D0A571D-1EE7-A34B-B721-F769201F08FF}">
      <dgm:prSet/>
      <dgm:spPr/>
      <dgm:t>
        <a:bodyPr/>
        <a:lstStyle/>
        <a:p>
          <a:endParaRPr lang="zh-CN" altLang="en-US"/>
        </a:p>
      </dgm:t>
    </dgm:pt>
    <dgm:pt modelId="{8B5EEA3D-C504-0B43-B03E-A01EB6594113}" type="sibTrans" cxnId="{0D0A571D-1EE7-A34B-B721-F769201F08FF}">
      <dgm:prSet/>
      <dgm:spPr/>
      <dgm:t>
        <a:bodyPr/>
        <a:lstStyle/>
        <a:p>
          <a:endParaRPr lang="zh-CN" altLang="en-US"/>
        </a:p>
      </dgm:t>
    </dgm:pt>
    <dgm:pt modelId="{A29D9EBD-BB96-0442-8FFB-A12A3E2D7299}">
      <dgm:prSet/>
      <dgm:spPr/>
      <dgm:t>
        <a:bodyPr/>
        <a:lstStyle/>
        <a:p>
          <a:r>
            <a:rPr lang="zh-CN" altLang="en-US" dirty="0" smtClean="0"/>
            <a:t>我开发的包 </a:t>
          </a:r>
          <a:r>
            <a:rPr lang="en-US" altLang="zh-CN" dirty="0" smtClean="0"/>
            <a:t>B</a:t>
          </a:r>
          <a:endParaRPr lang="zh-CN" altLang="en-US" dirty="0"/>
        </a:p>
      </dgm:t>
    </dgm:pt>
    <dgm:pt modelId="{E8EE4E1C-AD2B-6E4A-8C3C-D05BC3C7122B}" type="parTrans" cxnId="{10D2ED4F-4EA2-3B4A-B6BF-D46F4AAE7FE9}">
      <dgm:prSet/>
      <dgm:spPr/>
      <dgm:t>
        <a:bodyPr/>
        <a:lstStyle/>
        <a:p>
          <a:endParaRPr lang="zh-CN" altLang="en-US"/>
        </a:p>
      </dgm:t>
    </dgm:pt>
    <dgm:pt modelId="{09895D8B-B9D7-E949-9261-9241254A2C78}" type="sibTrans" cxnId="{10D2ED4F-4EA2-3B4A-B6BF-D46F4AAE7FE9}">
      <dgm:prSet/>
      <dgm:spPr/>
      <dgm:t>
        <a:bodyPr/>
        <a:lstStyle/>
        <a:p>
          <a:endParaRPr lang="zh-CN" altLang="en-US"/>
        </a:p>
      </dgm:t>
    </dgm:pt>
    <dgm:pt modelId="{3093CE2D-48B9-E440-A8D3-753584B63CED}">
      <dgm:prSet/>
      <dgm:spPr/>
      <dgm:t>
        <a:bodyPr/>
        <a:lstStyle/>
        <a:p>
          <a:r>
            <a:rPr lang="zh-CN" altLang="en-US" dirty="0" smtClean="0"/>
            <a:t>进程</a:t>
          </a:r>
          <a:r>
            <a:rPr lang="en-US" altLang="zh-CN" dirty="0" smtClean="0"/>
            <a:t>B</a:t>
          </a:r>
          <a:endParaRPr lang="zh-CN" altLang="en-US" dirty="0"/>
        </a:p>
      </dgm:t>
    </dgm:pt>
    <dgm:pt modelId="{C0C059CC-D79E-784C-9D17-7F736C778955}" type="parTrans" cxnId="{12D9DF21-E1A9-ED4C-A8DA-06C6B334F9E2}">
      <dgm:prSet/>
      <dgm:spPr/>
      <dgm:t>
        <a:bodyPr/>
        <a:lstStyle/>
        <a:p>
          <a:endParaRPr lang="zh-CN" altLang="en-US"/>
        </a:p>
      </dgm:t>
    </dgm:pt>
    <dgm:pt modelId="{CFE55921-A7FE-1D43-B0A5-E0FE3FF79B2B}" type="sibTrans" cxnId="{12D9DF21-E1A9-ED4C-A8DA-06C6B334F9E2}">
      <dgm:prSet/>
      <dgm:spPr/>
      <dgm:t>
        <a:bodyPr/>
        <a:lstStyle/>
        <a:p>
          <a:endParaRPr lang="zh-CN" altLang="en-US"/>
        </a:p>
      </dgm:t>
    </dgm:pt>
    <dgm:pt modelId="{336E3D04-586B-B74A-B914-F605C5BC36DD}" type="pres">
      <dgm:prSet presAssocID="{0AD6EDB6-0755-AB43-B470-312B402099FB}" presName="mainComposite" presStyleCnt="0">
        <dgm:presLayoutVars>
          <dgm:chPref val="1"/>
          <dgm:dir/>
          <dgm:animOne val="branch"/>
          <dgm:animLvl val="lvl"/>
          <dgm:resizeHandles val="exact"/>
        </dgm:presLayoutVars>
      </dgm:prSet>
      <dgm:spPr/>
      <dgm:t>
        <a:bodyPr/>
        <a:lstStyle/>
        <a:p>
          <a:endParaRPr lang="zh-CN" altLang="en-US"/>
        </a:p>
      </dgm:t>
    </dgm:pt>
    <dgm:pt modelId="{3737C802-E635-D44B-8EA4-50EF01F4A346}" type="pres">
      <dgm:prSet presAssocID="{0AD6EDB6-0755-AB43-B470-312B402099FB}" presName="hierFlow" presStyleCnt="0"/>
      <dgm:spPr/>
    </dgm:pt>
    <dgm:pt modelId="{81713740-CAD4-FB45-A8BE-DBD30A7A19AA}" type="pres">
      <dgm:prSet presAssocID="{0AD6EDB6-0755-AB43-B470-312B402099FB}" presName="firstBuf" presStyleCnt="0"/>
      <dgm:spPr/>
    </dgm:pt>
    <dgm:pt modelId="{580E10AF-45AA-D44E-9FD6-11F8598875D4}" type="pres">
      <dgm:prSet presAssocID="{0AD6EDB6-0755-AB43-B470-312B402099FB}" presName="hierChild1" presStyleCnt="0">
        <dgm:presLayoutVars>
          <dgm:chPref val="1"/>
          <dgm:animOne val="branch"/>
          <dgm:animLvl val="lvl"/>
        </dgm:presLayoutVars>
      </dgm:prSet>
      <dgm:spPr/>
    </dgm:pt>
    <dgm:pt modelId="{25AD88ED-5CDD-5A4F-A626-45943A4EACA8}" type="pres">
      <dgm:prSet presAssocID="{D0452EDC-38F1-8A4F-932C-59F3AA6A9546}" presName="Name14" presStyleCnt="0"/>
      <dgm:spPr/>
    </dgm:pt>
    <dgm:pt modelId="{9A9B8C59-0C0A-0245-A52A-00271148963B}" type="pres">
      <dgm:prSet presAssocID="{D0452EDC-38F1-8A4F-932C-59F3AA6A9546}" presName="level1Shape" presStyleLbl="node0" presStyleIdx="0" presStyleCnt="1">
        <dgm:presLayoutVars>
          <dgm:chPref val="3"/>
        </dgm:presLayoutVars>
      </dgm:prSet>
      <dgm:spPr/>
      <dgm:t>
        <a:bodyPr/>
        <a:lstStyle/>
        <a:p>
          <a:endParaRPr lang="zh-CN" altLang="en-US"/>
        </a:p>
      </dgm:t>
    </dgm:pt>
    <dgm:pt modelId="{D242E8CD-DC84-6546-8944-A00CEDEDB6A9}" type="pres">
      <dgm:prSet presAssocID="{D0452EDC-38F1-8A4F-932C-59F3AA6A9546}" presName="hierChild2" presStyleCnt="0"/>
      <dgm:spPr/>
    </dgm:pt>
    <dgm:pt modelId="{CD1A9BDC-3E38-C540-A18A-5D8315CAD7C1}" type="pres">
      <dgm:prSet presAssocID="{34299DAE-CF16-7D46-AD85-06E59AB681AD}" presName="Name19" presStyleLbl="parChTrans1D2" presStyleIdx="0" presStyleCnt="2"/>
      <dgm:spPr/>
      <dgm:t>
        <a:bodyPr/>
        <a:lstStyle/>
        <a:p>
          <a:endParaRPr lang="zh-CN" altLang="en-US"/>
        </a:p>
      </dgm:t>
    </dgm:pt>
    <dgm:pt modelId="{E7FE0F5E-BB53-6E4D-A4F2-6D828EB3E348}" type="pres">
      <dgm:prSet presAssocID="{DB2F94D7-F640-4E40-AC7F-D0F726207F98}" presName="Name21" presStyleCnt="0"/>
      <dgm:spPr/>
    </dgm:pt>
    <dgm:pt modelId="{2AAA3718-FED1-2A45-A9C9-ABBC0EF13F06}" type="pres">
      <dgm:prSet presAssocID="{DB2F94D7-F640-4E40-AC7F-D0F726207F98}" presName="level2Shape" presStyleLbl="node2" presStyleIdx="0" presStyleCnt="2"/>
      <dgm:spPr/>
      <dgm:t>
        <a:bodyPr/>
        <a:lstStyle/>
        <a:p>
          <a:endParaRPr lang="zh-CN" altLang="en-US"/>
        </a:p>
      </dgm:t>
    </dgm:pt>
    <dgm:pt modelId="{7FCA7CB1-29E9-BC43-B2AD-DE411D86D341}" type="pres">
      <dgm:prSet presAssocID="{DB2F94D7-F640-4E40-AC7F-D0F726207F98}" presName="hierChild3" presStyleCnt="0"/>
      <dgm:spPr/>
    </dgm:pt>
    <dgm:pt modelId="{2E73EC94-625A-3941-AAB0-86DD4C1CA394}" type="pres">
      <dgm:prSet presAssocID="{82B4EE3F-7166-3C47-B6A5-8BA77EC67D4F}" presName="Name19" presStyleLbl="parChTrans1D3" presStyleIdx="0" presStyleCnt="2"/>
      <dgm:spPr/>
      <dgm:t>
        <a:bodyPr/>
        <a:lstStyle/>
        <a:p>
          <a:endParaRPr lang="zh-CN" altLang="en-US"/>
        </a:p>
      </dgm:t>
    </dgm:pt>
    <dgm:pt modelId="{0047FED1-3F75-EC4D-9893-A81FD746B018}" type="pres">
      <dgm:prSet presAssocID="{FD6C44C6-CF99-2C48-AFFD-09E146670022}" presName="Name21" presStyleCnt="0"/>
      <dgm:spPr/>
    </dgm:pt>
    <dgm:pt modelId="{A387CEEF-066A-404A-9963-BFC6465FF71B}" type="pres">
      <dgm:prSet presAssocID="{FD6C44C6-CF99-2C48-AFFD-09E146670022}" presName="level2Shape" presStyleLbl="node3" presStyleIdx="0" presStyleCnt="2"/>
      <dgm:spPr/>
      <dgm:t>
        <a:bodyPr/>
        <a:lstStyle/>
        <a:p>
          <a:endParaRPr lang="zh-CN" altLang="en-US"/>
        </a:p>
      </dgm:t>
    </dgm:pt>
    <dgm:pt modelId="{0128FE20-F286-E742-8758-41610DC74FE7}" type="pres">
      <dgm:prSet presAssocID="{FD6C44C6-CF99-2C48-AFFD-09E146670022}" presName="hierChild3" presStyleCnt="0"/>
      <dgm:spPr/>
    </dgm:pt>
    <dgm:pt modelId="{8F6E22E1-0CE2-1B4C-9563-C7A19FA7F2CB}" type="pres">
      <dgm:prSet presAssocID="{ACE0E75C-2CD7-9341-9102-EC8F6E8A3C5B}" presName="Name19" presStyleLbl="parChTrans1D4" presStyleIdx="0" presStyleCnt="5"/>
      <dgm:spPr/>
      <dgm:t>
        <a:bodyPr/>
        <a:lstStyle/>
        <a:p>
          <a:endParaRPr lang="zh-CN" altLang="en-US"/>
        </a:p>
      </dgm:t>
    </dgm:pt>
    <dgm:pt modelId="{31836407-AF52-3C4E-9621-C9624C5FC22A}" type="pres">
      <dgm:prSet presAssocID="{9B04951F-77EC-4848-8DA8-A1D2E8E7FBCD}" presName="Name21" presStyleCnt="0"/>
      <dgm:spPr/>
    </dgm:pt>
    <dgm:pt modelId="{E519CF3E-7896-C647-BBE7-F828CAA01BE4}" type="pres">
      <dgm:prSet presAssocID="{9B04951F-77EC-4848-8DA8-A1D2E8E7FBCD}" presName="level2Shape" presStyleLbl="node4" presStyleIdx="0" presStyleCnt="5"/>
      <dgm:spPr/>
      <dgm:t>
        <a:bodyPr/>
        <a:lstStyle/>
        <a:p>
          <a:endParaRPr lang="zh-CN" altLang="en-US"/>
        </a:p>
      </dgm:t>
    </dgm:pt>
    <dgm:pt modelId="{62B18216-D327-AD4A-B7B7-EDEA2CD08A48}" type="pres">
      <dgm:prSet presAssocID="{9B04951F-77EC-4848-8DA8-A1D2E8E7FBCD}" presName="hierChild3" presStyleCnt="0"/>
      <dgm:spPr/>
    </dgm:pt>
    <dgm:pt modelId="{70274060-6753-204B-AADA-0AF517C14B9B}" type="pres">
      <dgm:prSet presAssocID="{FE78BC38-229D-AC4F-B033-85518CC16CB8}" presName="Name19" presStyleLbl="parChTrans1D4" presStyleIdx="1" presStyleCnt="5"/>
      <dgm:spPr/>
      <dgm:t>
        <a:bodyPr/>
        <a:lstStyle/>
        <a:p>
          <a:endParaRPr lang="zh-CN" altLang="en-US"/>
        </a:p>
      </dgm:t>
    </dgm:pt>
    <dgm:pt modelId="{780A4A43-9A5D-AA45-A9BA-8EB75D2BF974}" type="pres">
      <dgm:prSet presAssocID="{D9FF4BEC-C566-1D45-A2EC-0C69FAE87852}" presName="Name21" presStyleCnt="0"/>
      <dgm:spPr/>
    </dgm:pt>
    <dgm:pt modelId="{F6A8AA4F-F245-C647-A114-46E488260895}" type="pres">
      <dgm:prSet presAssocID="{D9FF4BEC-C566-1D45-A2EC-0C69FAE87852}" presName="level2Shape" presStyleLbl="node4" presStyleIdx="1" presStyleCnt="5"/>
      <dgm:spPr/>
      <dgm:t>
        <a:bodyPr/>
        <a:lstStyle/>
        <a:p>
          <a:endParaRPr lang="zh-CN" altLang="en-US"/>
        </a:p>
      </dgm:t>
    </dgm:pt>
    <dgm:pt modelId="{AADF7E01-CA52-FA42-A473-D994776579BE}" type="pres">
      <dgm:prSet presAssocID="{D9FF4BEC-C566-1D45-A2EC-0C69FAE87852}" presName="hierChild3" presStyleCnt="0"/>
      <dgm:spPr/>
    </dgm:pt>
    <dgm:pt modelId="{D8B496A6-7728-CE4E-B331-97DABD97AF27}" type="pres">
      <dgm:prSet presAssocID="{2803F5C0-11D9-2647-8121-5E2C114882BB}" presName="Name19" presStyleLbl="parChTrans1D4" presStyleIdx="2" presStyleCnt="5"/>
      <dgm:spPr/>
      <dgm:t>
        <a:bodyPr/>
        <a:lstStyle/>
        <a:p>
          <a:endParaRPr lang="zh-CN" altLang="en-US"/>
        </a:p>
      </dgm:t>
    </dgm:pt>
    <dgm:pt modelId="{19C39288-FE2F-BE42-A759-BE5326A7FDBC}" type="pres">
      <dgm:prSet presAssocID="{A2ACC985-284A-9748-94A9-10E87BE2FA95}" presName="Name21" presStyleCnt="0"/>
      <dgm:spPr/>
    </dgm:pt>
    <dgm:pt modelId="{F9774B82-B9FC-B046-8E1F-F4DD38CA4CBF}" type="pres">
      <dgm:prSet presAssocID="{A2ACC985-284A-9748-94A9-10E87BE2FA95}" presName="level2Shape" presStyleLbl="node4" presStyleIdx="2" presStyleCnt="5"/>
      <dgm:spPr/>
      <dgm:t>
        <a:bodyPr/>
        <a:lstStyle/>
        <a:p>
          <a:endParaRPr lang="zh-CN" altLang="en-US"/>
        </a:p>
      </dgm:t>
    </dgm:pt>
    <dgm:pt modelId="{5648BD30-C0C5-664D-BA35-391F0C695F36}" type="pres">
      <dgm:prSet presAssocID="{A2ACC985-284A-9748-94A9-10E87BE2FA95}" presName="hierChild3" presStyleCnt="0"/>
      <dgm:spPr/>
    </dgm:pt>
    <dgm:pt modelId="{9B0BB7B2-D819-E847-996E-5786F35C17FF}" type="pres">
      <dgm:prSet presAssocID="{C05A49B0-BE2B-B846-9173-AE713B3948D4}" presName="Name19" presStyleLbl="parChTrans1D3" presStyleIdx="1" presStyleCnt="2"/>
      <dgm:spPr/>
      <dgm:t>
        <a:bodyPr/>
        <a:lstStyle/>
        <a:p>
          <a:endParaRPr lang="zh-CN" altLang="en-US"/>
        </a:p>
      </dgm:t>
    </dgm:pt>
    <dgm:pt modelId="{97F5ED18-76C0-3443-9134-FBE304B30D27}" type="pres">
      <dgm:prSet presAssocID="{FFA40D65-07A3-C345-8E11-0E5BE3127AD2}" presName="Name21" presStyleCnt="0"/>
      <dgm:spPr/>
    </dgm:pt>
    <dgm:pt modelId="{9AA3B974-23DB-C147-B323-F1786CCF1987}" type="pres">
      <dgm:prSet presAssocID="{FFA40D65-07A3-C345-8E11-0E5BE3127AD2}" presName="level2Shape" presStyleLbl="node3" presStyleIdx="1" presStyleCnt="2"/>
      <dgm:spPr/>
      <dgm:t>
        <a:bodyPr/>
        <a:lstStyle/>
        <a:p>
          <a:endParaRPr lang="zh-CN" altLang="en-US"/>
        </a:p>
      </dgm:t>
    </dgm:pt>
    <dgm:pt modelId="{CB8E78F4-4659-5644-9704-A9C472E1550D}" type="pres">
      <dgm:prSet presAssocID="{FFA40D65-07A3-C345-8E11-0E5BE3127AD2}" presName="hierChild3" presStyleCnt="0"/>
      <dgm:spPr/>
    </dgm:pt>
    <dgm:pt modelId="{6A800D27-0059-3940-B27C-677E6AE6206C}" type="pres">
      <dgm:prSet presAssocID="{E8EE4E1C-AD2B-6E4A-8C3C-D05BC3C7122B}" presName="Name19" presStyleLbl="parChTrans1D4" presStyleIdx="3" presStyleCnt="5"/>
      <dgm:spPr/>
      <dgm:t>
        <a:bodyPr/>
        <a:lstStyle/>
        <a:p>
          <a:endParaRPr lang="zh-CN" altLang="en-US"/>
        </a:p>
      </dgm:t>
    </dgm:pt>
    <dgm:pt modelId="{8E70648F-18B6-2B40-AA63-93D0DC5014D6}" type="pres">
      <dgm:prSet presAssocID="{A29D9EBD-BB96-0442-8FFB-A12A3E2D7299}" presName="Name21" presStyleCnt="0"/>
      <dgm:spPr/>
    </dgm:pt>
    <dgm:pt modelId="{93EDCCAD-77F7-8D40-B266-098B6442209D}" type="pres">
      <dgm:prSet presAssocID="{A29D9EBD-BB96-0442-8FFB-A12A3E2D7299}" presName="level2Shape" presStyleLbl="node4" presStyleIdx="3" presStyleCnt="5"/>
      <dgm:spPr/>
      <dgm:t>
        <a:bodyPr/>
        <a:lstStyle/>
        <a:p>
          <a:endParaRPr lang="zh-CN" altLang="en-US"/>
        </a:p>
      </dgm:t>
    </dgm:pt>
    <dgm:pt modelId="{5F346C30-A2DD-7A46-BA2D-1F94B6271452}" type="pres">
      <dgm:prSet presAssocID="{A29D9EBD-BB96-0442-8FFB-A12A3E2D7299}" presName="hierChild3" presStyleCnt="0"/>
      <dgm:spPr/>
    </dgm:pt>
    <dgm:pt modelId="{348F8370-6581-CD41-93F0-523B0DF1D3C4}" type="pres">
      <dgm:prSet presAssocID="{71BD5015-16C9-2B42-A2ED-2265C2FCA342}" presName="Name19" presStyleLbl="parChTrans1D4" presStyleIdx="4" presStyleCnt="5"/>
      <dgm:spPr/>
      <dgm:t>
        <a:bodyPr/>
        <a:lstStyle/>
        <a:p>
          <a:endParaRPr lang="zh-CN" altLang="en-US"/>
        </a:p>
      </dgm:t>
    </dgm:pt>
    <dgm:pt modelId="{2DB3FB4A-5AAC-2E4F-BAB7-0E1B67FD6647}" type="pres">
      <dgm:prSet presAssocID="{7F9302D1-FFB0-E340-8B8F-8A27A67EB5A8}" presName="Name21" presStyleCnt="0"/>
      <dgm:spPr/>
    </dgm:pt>
    <dgm:pt modelId="{2325643C-6E33-3540-A11E-518E20F33BC9}" type="pres">
      <dgm:prSet presAssocID="{7F9302D1-FFB0-E340-8B8F-8A27A67EB5A8}" presName="level2Shape" presStyleLbl="node4" presStyleIdx="4" presStyleCnt="5"/>
      <dgm:spPr/>
      <dgm:t>
        <a:bodyPr/>
        <a:lstStyle/>
        <a:p>
          <a:endParaRPr lang="zh-CN" altLang="en-US"/>
        </a:p>
      </dgm:t>
    </dgm:pt>
    <dgm:pt modelId="{BD81181C-4B3B-7140-B403-BE6E204D88F9}" type="pres">
      <dgm:prSet presAssocID="{7F9302D1-FFB0-E340-8B8F-8A27A67EB5A8}" presName="hierChild3" presStyleCnt="0"/>
      <dgm:spPr/>
    </dgm:pt>
    <dgm:pt modelId="{2D30497B-0032-3145-9767-B50FC44F2F2F}" type="pres">
      <dgm:prSet presAssocID="{C0C059CC-D79E-784C-9D17-7F736C778955}" presName="Name19" presStyleLbl="parChTrans1D2" presStyleIdx="1" presStyleCnt="2"/>
      <dgm:spPr/>
      <dgm:t>
        <a:bodyPr/>
        <a:lstStyle/>
        <a:p>
          <a:endParaRPr lang="zh-CN" altLang="en-US"/>
        </a:p>
      </dgm:t>
    </dgm:pt>
    <dgm:pt modelId="{B47A5D3E-A196-2942-81FA-FCABB0C8B0BF}" type="pres">
      <dgm:prSet presAssocID="{3093CE2D-48B9-E440-A8D3-753584B63CED}" presName="Name21" presStyleCnt="0"/>
      <dgm:spPr/>
    </dgm:pt>
    <dgm:pt modelId="{776F4FF5-DF0F-434F-A8FA-EB8D6F0D63BE}" type="pres">
      <dgm:prSet presAssocID="{3093CE2D-48B9-E440-A8D3-753584B63CED}" presName="level2Shape" presStyleLbl="node2" presStyleIdx="1" presStyleCnt="2"/>
      <dgm:spPr/>
      <dgm:t>
        <a:bodyPr/>
        <a:lstStyle/>
        <a:p>
          <a:endParaRPr lang="zh-CN" altLang="en-US"/>
        </a:p>
      </dgm:t>
    </dgm:pt>
    <dgm:pt modelId="{2C2B5183-89D4-444F-830D-866CC3F1E18E}" type="pres">
      <dgm:prSet presAssocID="{3093CE2D-48B9-E440-A8D3-753584B63CED}" presName="hierChild3" presStyleCnt="0"/>
      <dgm:spPr/>
    </dgm:pt>
    <dgm:pt modelId="{FC736AFE-9801-3640-8068-1AB61D44CA1B}" type="pres">
      <dgm:prSet presAssocID="{0AD6EDB6-0755-AB43-B470-312B402099FB}" presName="bgShapesFlow" presStyleCnt="0"/>
      <dgm:spPr/>
    </dgm:pt>
    <dgm:pt modelId="{8AA9C14A-A986-644D-A0CD-6B3B279C44E2}" type="pres">
      <dgm:prSet presAssocID="{9095933F-3D1D-7B43-9884-B3EAEC4A57A9}" presName="rectComp" presStyleCnt="0"/>
      <dgm:spPr/>
    </dgm:pt>
    <dgm:pt modelId="{9F237CBD-3617-124F-8BA5-C52366F9DB9C}" type="pres">
      <dgm:prSet presAssocID="{9095933F-3D1D-7B43-9884-B3EAEC4A57A9}" presName="bgRect" presStyleLbl="bgShp" presStyleIdx="0" presStyleCnt="5"/>
      <dgm:spPr/>
      <dgm:t>
        <a:bodyPr/>
        <a:lstStyle/>
        <a:p>
          <a:endParaRPr lang="zh-CN" altLang="en-US"/>
        </a:p>
      </dgm:t>
    </dgm:pt>
    <dgm:pt modelId="{60A58E66-BD2D-6E47-B87E-CD8223D428CC}" type="pres">
      <dgm:prSet presAssocID="{9095933F-3D1D-7B43-9884-B3EAEC4A57A9}" presName="bgRectTx" presStyleLbl="bgShp" presStyleIdx="0" presStyleCnt="5">
        <dgm:presLayoutVars>
          <dgm:bulletEnabled val="1"/>
        </dgm:presLayoutVars>
      </dgm:prSet>
      <dgm:spPr/>
      <dgm:t>
        <a:bodyPr/>
        <a:lstStyle/>
        <a:p>
          <a:endParaRPr lang="zh-CN" altLang="en-US"/>
        </a:p>
      </dgm:t>
    </dgm:pt>
    <dgm:pt modelId="{D6A0F422-0767-6844-8132-E7C652A484C0}" type="pres">
      <dgm:prSet presAssocID="{9095933F-3D1D-7B43-9884-B3EAEC4A57A9}" presName="spComp" presStyleCnt="0"/>
      <dgm:spPr/>
    </dgm:pt>
    <dgm:pt modelId="{929CB208-38AE-E942-969D-752C47B74EC4}" type="pres">
      <dgm:prSet presAssocID="{9095933F-3D1D-7B43-9884-B3EAEC4A57A9}" presName="vSp" presStyleCnt="0"/>
      <dgm:spPr/>
    </dgm:pt>
    <dgm:pt modelId="{A5A022DD-D9CE-3E45-9F4E-8D1E4E30C855}" type="pres">
      <dgm:prSet presAssocID="{355CA0C1-AF5F-6F4A-B888-22DD21EC4080}" presName="rectComp" presStyleCnt="0"/>
      <dgm:spPr/>
    </dgm:pt>
    <dgm:pt modelId="{28B44FE0-09E8-A543-846C-23CDCD271A8A}" type="pres">
      <dgm:prSet presAssocID="{355CA0C1-AF5F-6F4A-B888-22DD21EC4080}" presName="bgRect" presStyleLbl="bgShp" presStyleIdx="1" presStyleCnt="5"/>
      <dgm:spPr/>
      <dgm:t>
        <a:bodyPr/>
        <a:lstStyle/>
        <a:p>
          <a:endParaRPr lang="zh-CN" altLang="en-US"/>
        </a:p>
      </dgm:t>
    </dgm:pt>
    <dgm:pt modelId="{3138368C-4B01-AE46-8853-E0600BA2D4CF}" type="pres">
      <dgm:prSet presAssocID="{355CA0C1-AF5F-6F4A-B888-22DD21EC4080}" presName="bgRectTx" presStyleLbl="bgShp" presStyleIdx="1" presStyleCnt="5">
        <dgm:presLayoutVars>
          <dgm:bulletEnabled val="1"/>
        </dgm:presLayoutVars>
      </dgm:prSet>
      <dgm:spPr/>
      <dgm:t>
        <a:bodyPr/>
        <a:lstStyle/>
        <a:p>
          <a:endParaRPr lang="zh-CN" altLang="en-US"/>
        </a:p>
      </dgm:t>
    </dgm:pt>
    <dgm:pt modelId="{1ADDED70-39CD-2A44-9137-7D5474A3EB5F}" type="pres">
      <dgm:prSet presAssocID="{355CA0C1-AF5F-6F4A-B888-22DD21EC4080}" presName="spComp" presStyleCnt="0"/>
      <dgm:spPr/>
    </dgm:pt>
    <dgm:pt modelId="{F2E5263C-710D-794C-A860-C65EDC570E6F}" type="pres">
      <dgm:prSet presAssocID="{355CA0C1-AF5F-6F4A-B888-22DD21EC4080}" presName="vSp" presStyleCnt="0"/>
      <dgm:spPr/>
    </dgm:pt>
    <dgm:pt modelId="{F2577080-CAA2-9E4C-A725-6D51611F06DC}" type="pres">
      <dgm:prSet presAssocID="{982E5F18-E9A2-3745-8813-9524C1793C34}" presName="rectComp" presStyleCnt="0"/>
      <dgm:spPr/>
    </dgm:pt>
    <dgm:pt modelId="{32A3CD0B-0D7B-6146-B746-A42A6EC85E49}" type="pres">
      <dgm:prSet presAssocID="{982E5F18-E9A2-3745-8813-9524C1793C34}" presName="bgRect" presStyleLbl="bgShp" presStyleIdx="2" presStyleCnt="5"/>
      <dgm:spPr/>
      <dgm:t>
        <a:bodyPr/>
        <a:lstStyle/>
        <a:p>
          <a:endParaRPr lang="zh-CN" altLang="en-US"/>
        </a:p>
      </dgm:t>
    </dgm:pt>
    <dgm:pt modelId="{B3C438BE-9830-2445-A2CA-8B23E67977E0}" type="pres">
      <dgm:prSet presAssocID="{982E5F18-E9A2-3745-8813-9524C1793C34}" presName="bgRectTx" presStyleLbl="bgShp" presStyleIdx="2" presStyleCnt="5">
        <dgm:presLayoutVars>
          <dgm:bulletEnabled val="1"/>
        </dgm:presLayoutVars>
      </dgm:prSet>
      <dgm:spPr/>
      <dgm:t>
        <a:bodyPr/>
        <a:lstStyle/>
        <a:p>
          <a:endParaRPr lang="zh-CN" altLang="en-US"/>
        </a:p>
      </dgm:t>
    </dgm:pt>
    <dgm:pt modelId="{5E71B0B7-5655-224D-85EE-E756EF35C297}" type="pres">
      <dgm:prSet presAssocID="{982E5F18-E9A2-3745-8813-9524C1793C34}" presName="spComp" presStyleCnt="0"/>
      <dgm:spPr/>
    </dgm:pt>
    <dgm:pt modelId="{6FE7D73B-FDBE-A345-8CD3-9A5B47143A57}" type="pres">
      <dgm:prSet presAssocID="{982E5F18-E9A2-3745-8813-9524C1793C34}" presName="vSp" presStyleCnt="0"/>
      <dgm:spPr/>
    </dgm:pt>
    <dgm:pt modelId="{EAF88CCC-788C-A34F-912F-E58F9A627CFE}" type="pres">
      <dgm:prSet presAssocID="{4B3FE5D0-B4CF-E648-8B52-D4622CC982F0}" presName="rectComp" presStyleCnt="0"/>
      <dgm:spPr/>
    </dgm:pt>
    <dgm:pt modelId="{9B38FF10-C308-344F-9B81-99A3CB4EDC61}" type="pres">
      <dgm:prSet presAssocID="{4B3FE5D0-B4CF-E648-8B52-D4622CC982F0}" presName="bgRect" presStyleLbl="bgShp" presStyleIdx="3" presStyleCnt="5"/>
      <dgm:spPr/>
      <dgm:t>
        <a:bodyPr/>
        <a:lstStyle/>
        <a:p>
          <a:endParaRPr lang="zh-CN" altLang="en-US"/>
        </a:p>
      </dgm:t>
    </dgm:pt>
    <dgm:pt modelId="{B5795F63-BDD7-994B-B2C3-810439F24200}" type="pres">
      <dgm:prSet presAssocID="{4B3FE5D0-B4CF-E648-8B52-D4622CC982F0}" presName="bgRectTx" presStyleLbl="bgShp" presStyleIdx="3" presStyleCnt="5">
        <dgm:presLayoutVars>
          <dgm:bulletEnabled val="1"/>
        </dgm:presLayoutVars>
      </dgm:prSet>
      <dgm:spPr/>
      <dgm:t>
        <a:bodyPr/>
        <a:lstStyle/>
        <a:p>
          <a:endParaRPr lang="zh-CN" altLang="en-US"/>
        </a:p>
      </dgm:t>
    </dgm:pt>
    <dgm:pt modelId="{6D313425-641B-2540-98F8-0CEC97C028BC}" type="pres">
      <dgm:prSet presAssocID="{4B3FE5D0-B4CF-E648-8B52-D4622CC982F0}" presName="spComp" presStyleCnt="0"/>
      <dgm:spPr/>
    </dgm:pt>
    <dgm:pt modelId="{DB8BB4AF-C4A9-DC45-9D33-3FC39ED351F9}" type="pres">
      <dgm:prSet presAssocID="{4B3FE5D0-B4CF-E648-8B52-D4622CC982F0}" presName="vSp" presStyleCnt="0"/>
      <dgm:spPr/>
    </dgm:pt>
    <dgm:pt modelId="{FFBC74B3-F48F-A040-844E-2C914073EAC3}" type="pres">
      <dgm:prSet presAssocID="{18BEC778-8D68-D549-9DDA-F7E130202D07}" presName="rectComp" presStyleCnt="0"/>
      <dgm:spPr/>
    </dgm:pt>
    <dgm:pt modelId="{BB3A9BCF-3DD6-6844-8002-54A1B630D409}" type="pres">
      <dgm:prSet presAssocID="{18BEC778-8D68-D549-9DDA-F7E130202D07}" presName="bgRect" presStyleLbl="bgShp" presStyleIdx="4" presStyleCnt="5"/>
      <dgm:spPr/>
      <dgm:t>
        <a:bodyPr/>
        <a:lstStyle/>
        <a:p>
          <a:endParaRPr lang="zh-CN" altLang="en-US"/>
        </a:p>
      </dgm:t>
    </dgm:pt>
    <dgm:pt modelId="{8B9F24BC-F094-A04A-86C8-1B287A5AC8D0}" type="pres">
      <dgm:prSet presAssocID="{18BEC778-8D68-D549-9DDA-F7E130202D07}" presName="bgRectTx" presStyleLbl="bgShp" presStyleIdx="4" presStyleCnt="5">
        <dgm:presLayoutVars>
          <dgm:bulletEnabled val="1"/>
        </dgm:presLayoutVars>
      </dgm:prSet>
      <dgm:spPr/>
      <dgm:t>
        <a:bodyPr/>
        <a:lstStyle/>
        <a:p>
          <a:endParaRPr lang="zh-CN" altLang="en-US"/>
        </a:p>
      </dgm:t>
    </dgm:pt>
  </dgm:ptLst>
  <dgm:cxnLst>
    <dgm:cxn modelId="{36A95EC5-5046-6744-9468-64C812F98F36}" type="presOf" srcId="{9095933F-3D1D-7B43-9884-B3EAEC4A57A9}" destId="{60A58E66-BD2D-6E47-B87E-CD8223D428CC}" srcOrd="1" destOrd="0" presId="urn:microsoft.com/office/officeart/2005/8/layout/hierarchy6"/>
    <dgm:cxn modelId="{7DA2673F-2F07-2245-B634-E5105FAF41A3}" type="presOf" srcId="{DB2F94D7-F640-4E40-AC7F-D0F726207F98}" destId="{2AAA3718-FED1-2A45-A9C9-ABBC0EF13F06}" srcOrd="0" destOrd="0" presId="urn:microsoft.com/office/officeart/2005/8/layout/hierarchy6"/>
    <dgm:cxn modelId="{789F1D88-CF7E-3D44-BB60-9326DD085C92}" type="presOf" srcId="{355CA0C1-AF5F-6F4A-B888-22DD21EC4080}" destId="{28B44FE0-09E8-A543-846C-23CDCD271A8A}" srcOrd="0" destOrd="0" presId="urn:microsoft.com/office/officeart/2005/8/layout/hierarchy6"/>
    <dgm:cxn modelId="{12E38004-68C7-2A41-BAA4-D985687A5C0A}" srcId="{0AD6EDB6-0755-AB43-B470-312B402099FB}" destId="{4B3FE5D0-B4CF-E648-8B52-D4622CC982F0}" srcOrd="4" destOrd="0" parTransId="{D2A59767-25AE-A04E-A92D-60792D30EB97}" sibTransId="{DA15E18F-FD23-0740-AD63-802155914B49}"/>
    <dgm:cxn modelId="{6E9F6AC6-27F9-6B47-B519-406A410AE1FE}" type="presOf" srcId="{9B04951F-77EC-4848-8DA8-A1D2E8E7FBCD}" destId="{E519CF3E-7896-C647-BBE7-F828CAA01BE4}" srcOrd="0" destOrd="0" presId="urn:microsoft.com/office/officeart/2005/8/layout/hierarchy6"/>
    <dgm:cxn modelId="{5A5CAE70-D358-AE4B-AF37-05E2174639BE}" type="presOf" srcId="{C0C059CC-D79E-784C-9D17-7F736C778955}" destId="{2D30497B-0032-3145-9767-B50FC44F2F2F}" srcOrd="0" destOrd="0" presId="urn:microsoft.com/office/officeart/2005/8/layout/hierarchy6"/>
    <dgm:cxn modelId="{F7D49D60-BFBA-7C40-8715-4A7742D3C84D}" srcId="{0AD6EDB6-0755-AB43-B470-312B402099FB}" destId="{982E5F18-E9A2-3745-8813-9524C1793C34}" srcOrd="3" destOrd="0" parTransId="{FE182C4B-455A-A84E-B8D4-2F4DF327D83F}" sibTransId="{46B923BF-5ADE-2D40-9F8A-A2CF550B67A8}"/>
    <dgm:cxn modelId="{D0A0A506-0438-4E42-97AE-D7F5C3DE8BF2}" type="presOf" srcId="{4B3FE5D0-B4CF-E648-8B52-D4622CC982F0}" destId="{B5795F63-BDD7-994B-B2C3-810439F24200}" srcOrd="1" destOrd="0" presId="urn:microsoft.com/office/officeart/2005/8/layout/hierarchy6"/>
    <dgm:cxn modelId="{06ECAD3C-24AE-3E49-AC0C-E2E7AE43DB4D}" type="presOf" srcId="{82B4EE3F-7166-3C47-B6A5-8BA77EC67D4F}" destId="{2E73EC94-625A-3941-AAB0-86DD4C1CA394}" srcOrd="0" destOrd="0" presId="urn:microsoft.com/office/officeart/2005/8/layout/hierarchy6"/>
    <dgm:cxn modelId="{7AB66C01-81B6-B74D-B0A9-22969FE4D32C}" type="presOf" srcId="{3093CE2D-48B9-E440-A8D3-753584B63CED}" destId="{776F4FF5-DF0F-434F-A8FA-EB8D6F0D63BE}" srcOrd="0" destOrd="0" presId="urn:microsoft.com/office/officeart/2005/8/layout/hierarchy6"/>
    <dgm:cxn modelId="{D43A3990-63CD-F04A-8CA3-5FE2474E16F9}" srcId="{FD6C44C6-CF99-2C48-AFFD-09E146670022}" destId="{9B04951F-77EC-4848-8DA8-A1D2E8E7FBCD}" srcOrd="0" destOrd="0" parTransId="{ACE0E75C-2CD7-9341-9102-EC8F6E8A3C5B}" sibTransId="{21B99BBD-35DA-9B44-B7AA-BE2D53D0D3DA}"/>
    <dgm:cxn modelId="{12D9DF21-E1A9-ED4C-A8DA-06C6B334F9E2}" srcId="{D0452EDC-38F1-8A4F-932C-59F3AA6A9546}" destId="{3093CE2D-48B9-E440-A8D3-753584B63CED}" srcOrd="1" destOrd="0" parTransId="{C0C059CC-D79E-784C-9D17-7F736C778955}" sibTransId="{CFE55921-A7FE-1D43-B0A5-E0FE3FF79B2B}"/>
    <dgm:cxn modelId="{FA374DBB-CB1F-A94E-99A6-DC23A7A6F8DF}" srcId="{9B04951F-77EC-4848-8DA8-A1D2E8E7FBCD}" destId="{D9FF4BEC-C566-1D45-A2EC-0C69FAE87852}" srcOrd="0" destOrd="0" parTransId="{FE78BC38-229D-AC4F-B033-85518CC16CB8}" sibTransId="{868F47B6-C89E-5C40-B1C6-059524580360}"/>
    <dgm:cxn modelId="{9596F432-7FFE-E14E-A704-3DE3797DE5B6}" type="presOf" srcId="{18BEC778-8D68-D549-9DDA-F7E130202D07}" destId="{8B9F24BC-F094-A04A-86C8-1B287A5AC8D0}" srcOrd="1" destOrd="0" presId="urn:microsoft.com/office/officeart/2005/8/layout/hierarchy6"/>
    <dgm:cxn modelId="{4785B4E9-435B-6D4A-BD66-DD2BF7BDB4CB}" type="presOf" srcId="{0AD6EDB6-0755-AB43-B470-312B402099FB}" destId="{336E3D04-586B-B74A-B914-F605C5BC36DD}" srcOrd="0" destOrd="0" presId="urn:microsoft.com/office/officeart/2005/8/layout/hierarchy6"/>
    <dgm:cxn modelId="{44258E43-ADBD-8544-B4CE-732AF81B4041}" srcId="{D0452EDC-38F1-8A4F-932C-59F3AA6A9546}" destId="{DB2F94D7-F640-4E40-AC7F-D0F726207F98}" srcOrd="0" destOrd="0" parTransId="{34299DAE-CF16-7D46-AD85-06E59AB681AD}" sibTransId="{615D10FF-FBEA-9E49-BC9F-279508342E01}"/>
    <dgm:cxn modelId="{04F4C421-0F26-9A46-943E-6D413F14638F}" srcId="{0AD6EDB6-0755-AB43-B470-312B402099FB}" destId="{355CA0C1-AF5F-6F4A-B888-22DD21EC4080}" srcOrd="2" destOrd="0" parTransId="{9A908972-E9BD-7B45-8CF1-C88D315123B3}" sibTransId="{A155BCB6-18ED-1244-B617-4CDB10B6C6E1}"/>
    <dgm:cxn modelId="{10D2ED4F-4EA2-3B4A-B6BF-D46F4AAE7FE9}" srcId="{FFA40D65-07A3-C345-8E11-0E5BE3127AD2}" destId="{A29D9EBD-BB96-0442-8FFB-A12A3E2D7299}" srcOrd="0" destOrd="0" parTransId="{E8EE4E1C-AD2B-6E4A-8C3C-D05BC3C7122B}" sibTransId="{09895D8B-B9D7-E949-9261-9241254A2C78}"/>
    <dgm:cxn modelId="{9B8C9FD1-7B62-5446-9F6C-4B5A3A2EBBA8}" type="presOf" srcId="{2803F5C0-11D9-2647-8121-5E2C114882BB}" destId="{D8B496A6-7728-CE4E-B331-97DABD97AF27}" srcOrd="0" destOrd="0" presId="urn:microsoft.com/office/officeart/2005/8/layout/hierarchy6"/>
    <dgm:cxn modelId="{8877D5E9-6005-D947-8537-B869F9D0E0A1}" srcId="{DB2F94D7-F640-4E40-AC7F-D0F726207F98}" destId="{FFA40D65-07A3-C345-8E11-0E5BE3127AD2}" srcOrd="1" destOrd="0" parTransId="{C05A49B0-BE2B-B846-9173-AE713B3948D4}" sibTransId="{91968CDF-33BB-BB49-97BA-6CBA7CC04F74}"/>
    <dgm:cxn modelId="{D6BED76F-C599-AA4A-9DCD-B62F62842630}" type="presOf" srcId="{4B3FE5D0-B4CF-E648-8B52-D4622CC982F0}" destId="{9B38FF10-C308-344F-9B81-99A3CB4EDC61}" srcOrd="0" destOrd="0" presId="urn:microsoft.com/office/officeart/2005/8/layout/hierarchy6"/>
    <dgm:cxn modelId="{4A2A8832-18AE-EC4B-ADB6-7CBBF0C55BED}" srcId="{0AD6EDB6-0755-AB43-B470-312B402099FB}" destId="{D0452EDC-38F1-8A4F-932C-59F3AA6A9546}" srcOrd="0" destOrd="0" parTransId="{8EFABC03-C406-AA43-8E27-A5B529374C27}" sibTransId="{F7020DE5-8547-E840-9176-B63B22604E4A}"/>
    <dgm:cxn modelId="{82F2B843-4A23-5C44-A2CD-3A266B747225}" srcId="{0AD6EDB6-0755-AB43-B470-312B402099FB}" destId="{18BEC778-8D68-D549-9DDA-F7E130202D07}" srcOrd="5" destOrd="0" parTransId="{BC17286C-542C-B24A-91A4-280F8AB0DB99}" sibTransId="{665D5036-DEFA-E947-8FCB-D632EA8C869D}"/>
    <dgm:cxn modelId="{90FD34F5-CE11-D840-A5D0-024EA8EF0CB4}" type="presOf" srcId="{C05A49B0-BE2B-B846-9173-AE713B3948D4}" destId="{9B0BB7B2-D819-E847-996E-5786F35C17FF}" srcOrd="0" destOrd="0" presId="urn:microsoft.com/office/officeart/2005/8/layout/hierarchy6"/>
    <dgm:cxn modelId="{0BA65F81-5B6F-8E4F-8FCD-7FF23F8F0408}" type="presOf" srcId="{D0452EDC-38F1-8A4F-932C-59F3AA6A9546}" destId="{9A9B8C59-0C0A-0245-A52A-00271148963B}" srcOrd="0" destOrd="0" presId="urn:microsoft.com/office/officeart/2005/8/layout/hierarchy6"/>
    <dgm:cxn modelId="{B8888526-8CC7-7244-B8E8-F7ACD9353945}" type="presOf" srcId="{FFA40D65-07A3-C345-8E11-0E5BE3127AD2}" destId="{9AA3B974-23DB-C147-B323-F1786CCF1987}" srcOrd="0" destOrd="0" presId="urn:microsoft.com/office/officeart/2005/8/layout/hierarchy6"/>
    <dgm:cxn modelId="{60C753ED-11A5-5449-B7D6-923A361D6387}" type="presOf" srcId="{9095933F-3D1D-7B43-9884-B3EAEC4A57A9}" destId="{9F237CBD-3617-124F-8BA5-C52366F9DB9C}" srcOrd="0" destOrd="0" presId="urn:microsoft.com/office/officeart/2005/8/layout/hierarchy6"/>
    <dgm:cxn modelId="{11CEA8C7-7912-FD44-8F42-196008E0238C}" type="presOf" srcId="{D9FF4BEC-C566-1D45-A2EC-0C69FAE87852}" destId="{F6A8AA4F-F245-C647-A114-46E488260895}" srcOrd="0" destOrd="0" presId="urn:microsoft.com/office/officeart/2005/8/layout/hierarchy6"/>
    <dgm:cxn modelId="{1FE5FF08-E0E6-0946-BA0C-C2B63966C8C4}" type="presOf" srcId="{71BD5015-16C9-2B42-A2ED-2265C2FCA342}" destId="{348F8370-6581-CD41-93F0-523B0DF1D3C4}" srcOrd="0" destOrd="0" presId="urn:microsoft.com/office/officeart/2005/8/layout/hierarchy6"/>
    <dgm:cxn modelId="{35BFD196-04B0-734D-970C-BE7C8E2CCF73}" srcId="{DB2F94D7-F640-4E40-AC7F-D0F726207F98}" destId="{FD6C44C6-CF99-2C48-AFFD-09E146670022}" srcOrd="0" destOrd="0" parTransId="{82B4EE3F-7166-3C47-B6A5-8BA77EC67D4F}" sibTransId="{3310852F-018F-394A-8FDA-432E154CAD89}"/>
    <dgm:cxn modelId="{9D92A1CB-BECA-F141-9696-F738750F3FB2}" type="presOf" srcId="{E8EE4E1C-AD2B-6E4A-8C3C-D05BC3C7122B}" destId="{6A800D27-0059-3940-B27C-677E6AE6206C}" srcOrd="0" destOrd="0" presId="urn:microsoft.com/office/officeart/2005/8/layout/hierarchy6"/>
    <dgm:cxn modelId="{2E87CA3C-F771-8D47-96DF-6FF16D71000B}" type="presOf" srcId="{34299DAE-CF16-7D46-AD85-06E59AB681AD}" destId="{CD1A9BDC-3E38-C540-A18A-5D8315CAD7C1}" srcOrd="0" destOrd="0" presId="urn:microsoft.com/office/officeart/2005/8/layout/hierarchy6"/>
    <dgm:cxn modelId="{444F4927-C193-A449-8E8C-17577F5A9903}" type="presOf" srcId="{982E5F18-E9A2-3745-8813-9524C1793C34}" destId="{B3C438BE-9830-2445-A2CA-8B23E67977E0}" srcOrd="1" destOrd="0" presId="urn:microsoft.com/office/officeart/2005/8/layout/hierarchy6"/>
    <dgm:cxn modelId="{09D67299-D6C6-E040-8640-5104019F6D38}" type="presOf" srcId="{FE78BC38-229D-AC4F-B033-85518CC16CB8}" destId="{70274060-6753-204B-AADA-0AF517C14B9B}" srcOrd="0" destOrd="0" presId="urn:microsoft.com/office/officeart/2005/8/layout/hierarchy6"/>
    <dgm:cxn modelId="{40593A1B-3555-0F4D-8344-64BC28B75167}" srcId="{0AD6EDB6-0755-AB43-B470-312B402099FB}" destId="{9095933F-3D1D-7B43-9884-B3EAEC4A57A9}" srcOrd="1" destOrd="0" parTransId="{77E80A8A-0627-BD47-9688-AB80F42C629E}" sibTransId="{74F2BED6-98A4-8447-8220-664773AAD86B}"/>
    <dgm:cxn modelId="{19DC5625-C52F-B044-BE64-22163877EC45}" type="presOf" srcId="{18BEC778-8D68-D549-9DDA-F7E130202D07}" destId="{BB3A9BCF-3DD6-6844-8002-54A1B630D409}" srcOrd="0" destOrd="0" presId="urn:microsoft.com/office/officeart/2005/8/layout/hierarchy6"/>
    <dgm:cxn modelId="{12CFE69B-8C9C-1542-AEA6-C299234EB91C}" type="presOf" srcId="{355CA0C1-AF5F-6F4A-B888-22DD21EC4080}" destId="{3138368C-4B01-AE46-8853-E0600BA2D4CF}" srcOrd="1" destOrd="0" presId="urn:microsoft.com/office/officeart/2005/8/layout/hierarchy6"/>
    <dgm:cxn modelId="{A82EB4D7-AD7F-9541-9836-0EB64F05DA5B}" type="presOf" srcId="{7F9302D1-FFB0-E340-8B8F-8A27A67EB5A8}" destId="{2325643C-6E33-3540-A11E-518E20F33BC9}" srcOrd="0" destOrd="0" presId="urn:microsoft.com/office/officeart/2005/8/layout/hierarchy6"/>
    <dgm:cxn modelId="{DAE873FB-2B51-AB4B-BC7D-273587ED0DB5}" type="presOf" srcId="{ACE0E75C-2CD7-9341-9102-EC8F6E8A3C5B}" destId="{8F6E22E1-0CE2-1B4C-9563-C7A19FA7F2CB}" srcOrd="0" destOrd="0" presId="urn:microsoft.com/office/officeart/2005/8/layout/hierarchy6"/>
    <dgm:cxn modelId="{0D0A571D-1EE7-A34B-B721-F769201F08FF}" srcId="{FFA40D65-07A3-C345-8E11-0E5BE3127AD2}" destId="{7F9302D1-FFB0-E340-8B8F-8A27A67EB5A8}" srcOrd="1" destOrd="0" parTransId="{71BD5015-16C9-2B42-A2ED-2265C2FCA342}" sibTransId="{8B5EEA3D-C504-0B43-B03E-A01EB6594113}"/>
    <dgm:cxn modelId="{74327426-D5E8-F049-AC2C-EBF3E6A284BB}" type="presOf" srcId="{A2ACC985-284A-9748-94A9-10E87BE2FA95}" destId="{F9774B82-B9FC-B046-8E1F-F4DD38CA4CBF}" srcOrd="0" destOrd="0" presId="urn:microsoft.com/office/officeart/2005/8/layout/hierarchy6"/>
    <dgm:cxn modelId="{3B718F8B-8BA8-2D43-8B1C-DEF2E119715F}" type="presOf" srcId="{A29D9EBD-BB96-0442-8FFB-A12A3E2D7299}" destId="{93EDCCAD-77F7-8D40-B266-098B6442209D}" srcOrd="0" destOrd="0" presId="urn:microsoft.com/office/officeart/2005/8/layout/hierarchy6"/>
    <dgm:cxn modelId="{CF14EA0F-FDB9-224C-9D6D-A1D18CC43C97}" type="presOf" srcId="{982E5F18-E9A2-3745-8813-9524C1793C34}" destId="{32A3CD0B-0D7B-6146-B746-A42A6EC85E49}" srcOrd="0" destOrd="0" presId="urn:microsoft.com/office/officeart/2005/8/layout/hierarchy6"/>
    <dgm:cxn modelId="{C9ADE038-6D18-C445-B382-651524220712}" type="presOf" srcId="{FD6C44C6-CF99-2C48-AFFD-09E146670022}" destId="{A387CEEF-066A-404A-9963-BFC6465FF71B}" srcOrd="0" destOrd="0" presId="urn:microsoft.com/office/officeart/2005/8/layout/hierarchy6"/>
    <dgm:cxn modelId="{5195861C-10CC-CF4F-AE99-DBC43C8D6788}" srcId="{9B04951F-77EC-4848-8DA8-A1D2E8E7FBCD}" destId="{A2ACC985-284A-9748-94A9-10E87BE2FA95}" srcOrd="1" destOrd="0" parTransId="{2803F5C0-11D9-2647-8121-5E2C114882BB}" sibTransId="{78BFE967-187A-2443-9A22-F5AE936BD20B}"/>
    <dgm:cxn modelId="{1568CB15-8B53-574B-9602-7FE3C28AC99C}" type="presParOf" srcId="{336E3D04-586B-B74A-B914-F605C5BC36DD}" destId="{3737C802-E635-D44B-8EA4-50EF01F4A346}" srcOrd="0" destOrd="0" presId="urn:microsoft.com/office/officeart/2005/8/layout/hierarchy6"/>
    <dgm:cxn modelId="{8D075BC4-B4BC-9948-A05F-06645E610B9E}" type="presParOf" srcId="{3737C802-E635-D44B-8EA4-50EF01F4A346}" destId="{81713740-CAD4-FB45-A8BE-DBD30A7A19AA}" srcOrd="0" destOrd="0" presId="urn:microsoft.com/office/officeart/2005/8/layout/hierarchy6"/>
    <dgm:cxn modelId="{64B1DCD4-66CF-C448-91FE-F90CB25EEE3F}" type="presParOf" srcId="{3737C802-E635-D44B-8EA4-50EF01F4A346}" destId="{580E10AF-45AA-D44E-9FD6-11F8598875D4}" srcOrd="1" destOrd="0" presId="urn:microsoft.com/office/officeart/2005/8/layout/hierarchy6"/>
    <dgm:cxn modelId="{C03B8037-DC7B-5A48-A817-450745E6D0AC}" type="presParOf" srcId="{580E10AF-45AA-D44E-9FD6-11F8598875D4}" destId="{25AD88ED-5CDD-5A4F-A626-45943A4EACA8}" srcOrd="0" destOrd="0" presId="urn:microsoft.com/office/officeart/2005/8/layout/hierarchy6"/>
    <dgm:cxn modelId="{BBE37E9F-446E-354A-8740-22B1F0E6E350}" type="presParOf" srcId="{25AD88ED-5CDD-5A4F-A626-45943A4EACA8}" destId="{9A9B8C59-0C0A-0245-A52A-00271148963B}" srcOrd="0" destOrd="0" presId="urn:microsoft.com/office/officeart/2005/8/layout/hierarchy6"/>
    <dgm:cxn modelId="{36A9FD22-445B-9640-9F20-0439B66A9C7C}" type="presParOf" srcId="{25AD88ED-5CDD-5A4F-A626-45943A4EACA8}" destId="{D242E8CD-DC84-6546-8944-A00CEDEDB6A9}" srcOrd="1" destOrd="0" presId="urn:microsoft.com/office/officeart/2005/8/layout/hierarchy6"/>
    <dgm:cxn modelId="{81B1B49A-9065-674D-BCA5-750611E1C20A}" type="presParOf" srcId="{D242E8CD-DC84-6546-8944-A00CEDEDB6A9}" destId="{CD1A9BDC-3E38-C540-A18A-5D8315CAD7C1}" srcOrd="0" destOrd="0" presId="urn:microsoft.com/office/officeart/2005/8/layout/hierarchy6"/>
    <dgm:cxn modelId="{845A9FF1-83F2-BA46-AE97-68CFDF5AC057}" type="presParOf" srcId="{D242E8CD-DC84-6546-8944-A00CEDEDB6A9}" destId="{E7FE0F5E-BB53-6E4D-A4F2-6D828EB3E348}" srcOrd="1" destOrd="0" presId="urn:microsoft.com/office/officeart/2005/8/layout/hierarchy6"/>
    <dgm:cxn modelId="{F5C99639-119E-F841-A3E8-23F4DAD1475A}" type="presParOf" srcId="{E7FE0F5E-BB53-6E4D-A4F2-6D828EB3E348}" destId="{2AAA3718-FED1-2A45-A9C9-ABBC0EF13F06}" srcOrd="0" destOrd="0" presId="urn:microsoft.com/office/officeart/2005/8/layout/hierarchy6"/>
    <dgm:cxn modelId="{DEB56585-DD0F-C148-AEE1-DEBDC99AD992}" type="presParOf" srcId="{E7FE0F5E-BB53-6E4D-A4F2-6D828EB3E348}" destId="{7FCA7CB1-29E9-BC43-B2AD-DE411D86D341}" srcOrd="1" destOrd="0" presId="urn:microsoft.com/office/officeart/2005/8/layout/hierarchy6"/>
    <dgm:cxn modelId="{D0CF51E2-DD3E-EA45-AF3F-8836E183CF14}" type="presParOf" srcId="{7FCA7CB1-29E9-BC43-B2AD-DE411D86D341}" destId="{2E73EC94-625A-3941-AAB0-86DD4C1CA394}" srcOrd="0" destOrd="0" presId="urn:microsoft.com/office/officeart/2005/8/layout/hierarchy6"/>
    <dgm:cxn modelId="{C651B637-F82B-A842-AAF6-D03F99430495}" type="presParOf" srcId="{7FCA7CB1-29E9-BC43-B2AD-DE411D86D341}" destId="{0047FED1-3F75-EC4D-9893-A81FD746B018}" srcOrd="1" destOrd="0" presId="urn:microsoft.com/office/officeart/2005/8/layout/hierarchy6"/>
    <dgm:cxn modelId="{AC3356AC-47D5-1C49-924B-11B583C3CCD9}" type="presParOf" srcId="{0047FED1-3F75-EC4D-9893-A81FD746B018}" destId="{A387CEEF-066A-404A-9963-BFC6465FF71B}" srcOrd="0" destOrd="0" presId="urn:microsoft.com/office/officeart/2005/8/layout/hierarchy6"/>
    <dgm:cxn modelId="{275C8220-5BCA-CC4E-B92F-89136DCC0BCE}" type="presParOf" srcId="{0047FED1-3F75-EC4D-9893-A81FD746B018}" destId="{0128FE20-F286-E742-8758-41610DC74FE7}" srcOrd="1" destOrd="0" presId="urn:microsoft.com/office/officeart/2005/8/layout/hierarchy6"/>
    <dgm:cxn modelId="{C1D518AA-18C2-3741-AFC9-2DBF53319C9B}" type="presParOf" srcId="{0128FE20-F286-E742-8758-41610DC74FE7}" destId="{8F6E22E1-0CE2-1B4C-9563-C7A19FA7F2CB}" srcOrd="0" destOrd="0" presId="urn:microsoft.com/office/officeart/2005/8/layout/hierarchy6"/>
    <dgm:cxn modelId="{AC0903DE-8DC8-904C-8403-2A834792DD1C}" type="presParOf" srcId="{0128FE20-F286-E742-8758-41610DC74FE7}" destId="{31836407-AF52-3C4E-9621-C9624C5FC22A}" srcOrd="1" destOrd="0" presId="urn:microsoft.com/office/officeart/2005/8/layout/hierarchy6"/>
    <dgm:cxn modelId="{56E869C2-F266-FC47-A2D4-91AFC6B3C849}" type="presParOf" srcId="{31836407-AF52-3C4E-9621-C9624C5FC22A}" destId="{E519CF3E-7896-C647-BBE7-F828CAA01BE4}" srcOrd="0" destOrd="0" presId="urn:microsoft.com/office/officeart/2005/8/layout/hierarchy6"/>
    <dgm:cxn modelId="{505B3816-5B1F-7041-97C8-55E7155AAEAE}" type="presParOf" srcId="{31836407-AF52-3C4E-9621-C9624C5FC22A}" destId="{62B18216-D327-AD4A-B7B7-EDEA2CD08A48}" srcOrd="1" destOrd="0" presId="urn:microsoft.com/office/officeart/2005/8/layout/hierarchy6"/>
    <dgm:cxn modelId="{B3FF4AFC-5484-3847-9484-2EFEC81E70B8}" type="presParOf" srcId="{62B18216-D327-AD4A-B7B7-EDEA2CD08A48}" destId="{70274060-6753-204B-AADA-0AF517C14B9B}" srcOrd="0" destOrd="0" presId="urn:microsoft.com/office/officeart/2005/8/layout/hierarchy6"/>
    <dgm:cxn modelId="{C0C310BA-B852-A041-9B70-D793DA281FB1}" type="presParOf" srcId="{62B18216-D327-AD4A-B7B7-EDEA2CD08A48}" destId="{780A4A43-9A5D-AA45-A9BA-8EB75D2BF974}" srcOrd="1" destOrd="0" presId="urn:microsoft.com/office/officeart/2005/8/layout/hierarchy6"/>
    <dgm:cxn modelId="{9069F1E3-25CE-384C-8862-72E619B72FEA}" type="presParOf" srcId="{780A4A43-9A5D-AA45-A9BA-8EB75D2BF974}" destId="{F6A8AA4F-F245-C647-A114-46E488260895}" srcOrd="0" destOrd="0" presId="urn:microsoft.com/office/officeart/2005/8/layout/hierarchy6"/>
    <dgm:cxn modelId="{8F49F14C-2002-2248-8115-965866955D92}" type="presParOf" srcId="{780A4A43-9A5D-AA45-A9BA-8EB75D2BF974}" destId="{AADF7E01-CA52-FA42-A473-D994776579BE}" srcOrd="1" destOrd="0" presId="urn:microsoft.com/office/officeart/2005/8/layout/hierarchy6"/>
    <dgm:cxn modelId="{B69BE357-598A-BD42-AC9E-FE56D2C48F42}" type="presParOf" srcId="{62B18216-D327-AD4A-B7B7-EDEA2CD08A48}" destId="{D8B496A6-7728-CE4E-B331-97DABD97AF27}" srcOrd="2" destOrd="0" presId="urn:microsoft.com/office/officeart/2005/8/layout/hierarchy6"/>
    <dgm:cxn modelId="{F53569C5-33BD-FD4D-ACFA-B8F0F142CC4E}" type="presParOf" srcId="{62B18216-D327-AD4A-B7B7-EDEA2CD08A48}" destId="{19C39288-FE2F-BE42-A759-BE5326A7FDBC}" srcOrd="3" destOrd="0" presId="urn:microsoft.com/office/officeart/2005/8/layout/hierarchy6"/>
    <dgm:cxn modelId="{4DF2B6DF-B6F2-4F4E-8FCB-3DE1FA3934B5}" type="presParOf" srcId="{19C39288-FE2F-BE42-A759-BE5326A7FDBC}" destId="{F9774B82-B9FC-B046-8E1F-F4DD38CA4CBF}" srcOrd="0" destOrd="0" presId="urn:microsoft.com/office/officeart/2005/8/layout/hierarchy6"/>
    <dgm:cxn modelId="{C8BF3DFE-CED9-8844-BA9F-C2B1CBB510C0}" type="presParOf" srcId="{19C39288-FE2F-BE42-A759-BE5326A7FDBC}" destId="{5648BD30-C0C5-664D-BA35-391F0C695F36}" srcOrd="1" destOrd="0" presId="urn:microsoft.com/office/officeart/2005/8/layout/hierarchy6"/>
    <dgm:cxn modelId="{32EF79FB-0260-A24A-B16E-C29A30A44F30}" type="presParOf" srcId="{7FCA7CB1-29E9-BC43-B2AD-DE411D86D341}" destId="{9B0BB7B2-D819-E847-996E-5786F35C17FF}" srcOrd="2" destOrd="0" presId="urn:microsoft.com/office/officeart/2005/8/layout/hierarchy6"/>
    <dgm:cxn modelId="{6FAC10F0-9DDB-D045-9249-DC48AA475B9A}" type="presParOf" srcId="{7FCA7CB1-29E9-BC43-B2AD-DE411D86D341}" destId="{97F5ED18-76C0-3443-9134-FBE304B30D27}" srcOrd="3" destOrd="0" presId="urn:microsoft.com/office/officeart/2005/8/layout/hierarchy6"/>
    <dgm:cxn modelId="{6737AE17-E46F-D941-86DB-818A47D56709}" type="presParOf" srcId="{97F5ED18-76C0-3443-9134-FBE304B30D27}" destId="{9AA3B974-23DB-C147-B323-F1786CCF1987}" srcOrd="0" destOrd="0" presId="urn:microsoft.com/office/officeart/2005/8/layout/hierarchy6"/>
    <dgm:cxn modelId="{0ED330CE-FB9D-8047-A6F1-851CA96C1742}" type="presParOf" srcId="{97F5ED18-76C0-3443-9134-FBE304B30D27}" destId="{CB8E78F4-4659-5644-9704-A9C472E1550D}" srcOrd="1" destOrd="0" presId="urn:microsoft.com/office/officeart/2005/8/layout/hierarchy6"/>
    <dgm:cxn modelId="{D458713F-5DB1-7F4A-BFA5-1E56A7BE6C5F}" type="presParOf" srcId="{CB8E78F4-4659-5644-9704-A9C472E1550D}" destId="{6A800D27-0059-3940-B27C-677E6AE6206C}" srcOrd="0" destOrd="0" presId="urn:microsoft.com/office/officeart/2005/8/layout/hierarchy6"/>
    <dgm:cxn modelId="{FD335A90-681C-2243-8812-A6AB91A01C49}" type="presParOf" srcId="{CB8E78F4-4659-5644-9704-A9C472E1550D}" destId="{8E70648F-18B6-2B40-AA63-93D0DC5014D6}" srcOrd="1" destOrd="0" presId="urn:microsoft.com/office/officeart/2005/8/layout/hierarchy6"/>
    <dgm:cxn modelId="{59976286-C552-7042-991E-DCAE9366199D}" type="presParOf" srcId="{8E70648F-18B6-2B40-AA63-93D0DC5014D6}" destId="{93EDCCAD-77F7-8D40-B266-098B6442209D}" srcOrd="0" destOrd="0" presId="urn:microsoft.com/office/officeart/2005/8/layout/hierarchy6"/>
    <dgm:cxn modelId="{E44432DA-467F-284D-8D67-7E79DB3D67D1}" type="presParOf" srcId="{8E70648F-18B6-2B40-AA63-93D0DC5014D6}" destId="{5F346C30-A2DD-7A46-BA2D-1F94B6271452}" srcOrd="1" destOrd="0" presId="urn:microsoft.com/office/officeart/2005/8/layout/hierarchy6"/>
    <dgm:cxn modelId="{9604FF8A-C1BF-5740-994C-B6A7FFC8EF70}" type="presParOf" srcId="{CB8E78F4-4659-5644-9704-A9C472E1550D}" destId="{348F8370-6581-CD41-93F0-523B0DF1D3C4}" srcOrd="2" destOrd="0" presId="urn:microsoft.com/office/officeart/2005/8/layout/hierarchy6"/>
    <dgm:cxn modelId="{3E7E81E2-0833-0E44-AFDB-DB8E17245D37}" type="presParOf" srcId="{CB8E78F4-4659-5644-9704-A9C472E1550D}" destId="{2DB3FB4A-5AAC-2E4F-BAB7-0E1B67FD6647}" srcOrd="3" destOrd="0" presId="urn:microsoft.com/office/officeart/2005/8/layout/hierarchy6"/>
    <dgm:cxn modelId="{89E0B0A9-EB31-114F-9F58-C30668C45E29}" type="presParOf" srcId="{2DB3FB4A-5AAC-2E4F-BAB7-0E1B67FD6647}" destId="{2325643C-6E33-3540-A11E-518E20F33BC9}" srcOrd="0" destOrd="0" presId="urn:microsoft.com/office/officeart/2005/8/layout/hierarchy6"/>
    <dgm:cxn modelId="{763C098F-2CF4-704F-BF31-E5A172A34B5F}" type="presParOf" srcId="{2DB3FB4A-5AAC-2E4F-BAB7-0E1B67FD6647}" destId="{BD81181C-4B3B-7140-B403-BE6E204D88F9}" srcOrd="1" destOrd="0" presId="urn:microsoft.com/office/officeart/2005/8/layout/hierarchy6"/>
    <dgm:cxn modelId="{490A2753-461B-8E41-B5FA-B2FC1D903C24}" type="presParOf" srcId="{D242E8CD-DC84-6546-8944-A00CEDEDB6A9}" destId="{2D30497B-0032-3145-9767-B50FC44F2F2F}" srcOrd="2" destOrd="0" presId="urn:microsoft.com/office/officeart/2005/8/layout/hierarchy6"/>
    <dgm:cxn modelId="{9761A51C-781A-B949-AB41-DAF5EAB2640B}" type="presParOf" srcId="{D242E8CD-DC84-6546-8944-A00CEDEDB6A9}" destId="{B47A5D3E-A196-2942-81FA-FCABB0C8B0BF}" srcOrd="3" destOrd="0" presId="urn:microsoft.com/office/officeart/2005/8/layout/hierarchy6"/>
    <dgm:cxn modelId="{4BD5BE0C-6CA3-614D-BF5D-12ECAF8AFC28}" type="presParOf" srcId="{B47A5D3E-A196-2942-81FA-FCABB0C8B0BF}" destId="{776F4FF5-DF0F-434F-A8FA-EB8D6F0D63BE}" srcOrd="0" destOrd="0" presId="urn:microsoft.com/office/officeart/2005/8/layout/hierarchy6"/>
    <dgm:cxn modelId="{56B2940D-0F16-7F42-882E-9280E1EB07B2}" type="presParOf" srcId="{B47A5D3E-A196-2942-81FA-FCABB0C8B0BF}" destId="{2C2B5183-89D4-444F-830D-866CC3F1E18E}" srcOrd="1" destOrd="0" presId="urn:microsoft.com/office/officeart/2005/8/layout/hierarchy6"/>
    <dgm:cxn modelId="{11E2962B-74D5-2142-8F6D-61CE5F953674}" type="presParOf" srcId="{336E3D04-586B-B74A-B914-F605C5BC36DD}" destId="{FC736AFE-9801-3640-8068-1AB61D44CA1B}" srcOrd="1" destOrd="0" presId="urn:microsoft.com/office/officeart/2005/8/layout/hierarchy6"/>
    <dgm:cxn modelId="{8A744791-D023-CA47-92EF-7098197632E3}" type="presParOf" srcId="{FC736AFE-9801-3640-8068-1AB61D44CA1B}" destId="{8AA9C14A-A986-644D-A0CD-6B3B279C44E2}" srcOrd="0" destOrd="0" presId="urn:microsoft.com/office/officeart/2005/8/layout/hierarchy6"/>
    <dgm:cxn modelId="{15F3670E-DECE-A54F-B936-B5D4AACA6617}" type="presParOf" srcId="{8AA9C14A-A986-644D-A0CD-6B3B279C44E2}" destId="{9F237CBD-3617-124F-8BA5-C52366F9DB9C}" srcOrd="0" destOrd="0" presId="urn:microsoft.com/office/officeart/2005/8/layout/hierarchy6"/>
    <dgm:cxn modelId="{D98678B4-16C9-614F-A61C-C3A682968DE8}" type="presParOf" srcId="{8AA9C14A-A986-644D-A0CD-6B3B279C44E2}" destId="{60A58E66-BD2D-6E47-B87E-CD8223D428CC}" srcOrd="1" destOrd="0" presId="urn:microsoft.com/office/officeart/2005/8/layout/hierarchy6"/>
    <dgm:cxn modelId="{955B25A2-644B-FA4B-8A34-0F7786D253AF}" type="presParOf" srcId="{FC736AFE-9801-3640-8068-1AB61D44CA1B}" destId="{D6A0F422-0767-6844-8132-E7C652A484C0}" srcOrd="1" destOrd="0" presId="urn:microsoft.com/office/officeart/2005/8/layout/hierarchy6"/>
    <dgm:cxn modelId="{6411E79A-50A0-5247-B27D-70814BF09B68}" type="presParOf" srcId="{D6A0F422-0767-6844-8132-E7C652A484C0}" destId="{929CB208-38AE-E942-969D-752C47B74EC4}" srcOrd="0" destOrd="0" presId="urn:microsoft.com/office/officeart/2005/8/layout/hierarchy6"/>
    <dgm:cxn modelId="{2BC5B214-E75B-4B41-B245-8DF0C8997B5B}" type="presParOf" srcId="{FC736AFE-9801-3640-8068-1AB61D44CA1B}" destId="{A5A022DD-D9CE-3E45-9F4E-8D1E4E30C855}" srcOrd="2" destOrd="0" presId="urn:microsoft.com/office/officeart/2005/8/layout/hierarchy6"/>
    <dgm:cxn modelId="{39BB2973-0CA4-394B-937B-3E21D340FD36}" type="presParOf" srcId="{A5A022DD-D9CE-3E45-9F4E-8D1E4E30C855}" destId="{28B44FE0-09E8-A543-846C-23CDCD271A8A}" srcOrd="0" destOrd="0" presId="urn:microsoft.com/office/officeart/2005/8/layout/hierarchy6"/>
    <dgm:cxn modelId="{148D273D-188F-0A4F-BE06-5AFDFD6543A2}" type="presParOf" srcId="{A5A022DD-D9CE-3E45-9F4E-8D1E4E30C855}" destId="{3138368C-4B01-AE46-8853-E0600BA2D4CF}" srcOrd="1" destOrd="0" presId="urn:microsoft.com/office/officeart/2005/8/layout/hierarchy6"/>
    <dgm:cxn modelId="{B568B4EC-EE82-BA47-A493-50E419C23204}" type="presParOf" srcId="{FC736AFE-9801-3640-8068-1AB61D44CA1B}" destId="{1ADDED70-39CD-2A44-9137-7D5474A3EB5F}" srcOrd="3" destOrd="0" presId="urn:microsoft.com/office/officeart/2005/8/layout/hierarchy6"/>
    <dgm:cxn modelId="{089F0FE9-03E4-DF43-AE5B-9B7AA195D377}" type="presParOf" srcId="{1ADDED70-39CD-2A44-9137-7D5474A3EB5F}" destId="{F2E5263C-710D-794C-A860-C65EDC570E6F}" srcOrd="0" destOrd="0" presId="urn:microsoft.com/office/officeart/2005/8/layout/hierarchy6"/>
    <dgm:cxn modelId="{FB387A13-379F-824F-A1E4-38CC8A05EBA8}" type="presParOf" srcId="{FC736AFE-9801-3640-8068-1AB61D44CA1B}" destId="{F2577080-CAA2-9E4C-A725-6D51611F06DC}" srcOrd="4" destOrd="0" presId="urn:microsoft.com/office/officeart/2005/8/layout/hierarchy6"/>
    <dgm:cxn modelId="{64D01F07-3DA9-2E4A-A3A4-D70F0726861F}" type="presParOf" srcId="{F2577080-CAA2-9E4C-A725-6D51611F06DC}" destId="{32A3CD0B-0D7B-6146-B746-A42A6EC85E49}" srcOrd="0" destOrd="0" presId="urn:microsoft.com/office/officeart/2005/8/layout/hierarchy6"/>
    <dgm:cxn modelId="{DCB75D4A-AD38-4D4A-A176-60C44DB2E96A}" type="presParOf" srcId="{F2577080-CAA2-9E4C-A725-6D51611F06DC}" destId="{B3C438BE-9830-2445-A2CA-8B23E67977E0}" srcOrd="1" destOrd="0" presId="urn:microsoft.com/office/officeart/2005/8/layout/hierarchy6"/>
    <dgm:cxn modelId="{BC8E0E50-ACC6-794C-A310-C4814CAFBD12}" type="presParOf" srcId="{FC736AFE-9801-3640-8068-1AB61D44CA1B}" destId="{5E71B0B7-5655-224D-85EE-E756EF35C297}" srcOrd="5" destOrd="0" presId="urn:microsoft.com/office/officeart/2005/8/layout/hierarchy6"/>
    <dgm:cxn modelId="{2B7537C8-BE6F-8D44-92F3-6D8EDA3666E7}" type="presParOf" srcId="{5E71B0B7-5655-224D-85EE-E756EF35C297}" destId="{6FE7D73B-FDBE-A345-8CD3-9A5B47143A57}" srcOrd="0" destOrd="0" presId="urn:microsoft.com/office/officeart/2005/8/layout/hierarchy6"/>
    <dgm:cxn modelId="{4DE2CEFF-AE84-004C-BE91-11B11C3467AB}" type="presParOf" srcId="{FC736AFE-9801-3640-8068-1AB61D44CA1B}" destId="{EAF88CCC-788C-A34F-912F-E58F9A627CFE}" srcOrd="6" destOrd="0" presId="urn:microsoft.com/office/officeart/2005/8/layout/hierarchy6"/>
    <dgm:cxn modelId="{EBBE49C8-03B1-AD4F-87AC-932567DA215D}" type="presParOf" srcId="{EAF88CCC-788C-A34F-912F-E58F9A627CFE}" destId="{9B38FF10-C308-344F-9B81-99A3CB4EDC61}" srcOrd="0" destOrd="0" presId="urn:microsoft.com/office/officeart/2005/8/layout/hierarchy6"/>
    <dgm:cxn modelId="{DBE2D916-E32E-EA42-AF5B-907CE123F749}" type="presParOf" srcId="{EAF88CCC-788C-A34F-912F-E58F9A627CFE}" destId="{B5795F63-BDD7-994B-B2C3-810439F24200}" srcOrd="1" destOrd="0" presId="urn:microsoft.com/office/officeart/2005/8/layout/hierarchy6"/>
    <dgm:cxn modelId="{A7BE7EC4-FC8B-A446-981D-ECAA8BA70AC4}" type="presParOf" srcId="{FC736AFE-9801-3640-8068-1AB61D44CA1B}" destId="{6D313425-641B-2540-98F8-0CEC97C028BC}" srcOrd="7" destOrd="0" presId="urn:microsoft.com/office/officeart/2005/8/layout/hierarchy6"/>
    <dgm:cxn modelId="{5030D556-F55A-B947-AFA4-A155B794187B}" type="presParOf" srcId="{6D313425-641B-2540-98F8-0CEC97C028BC}" destId="{DB8BB4AF-C4A9-DC45-9D33-3FC39ED351F9}" srcOrd="0" destOrd="0" presId="urn:microsoft.com/office/officeart/2005/8/layout/hierarchy6"/>
    <dgm:cxn modelId="{A6B95E83-D36C-1C4A-A90D-B55043BDF2A2}" type="presParOf" srcId="{FC736AFE-9801-3640-8068-1AB61D44CA1B}" destId="{FFBC74B3-F48F-A040-844E-2C914073EAC3}" srcOrd="8" destOrd="0" presId="urn:microsoft.com/office/officeart/2005/8/layout/hierarchy6"/>
    <dgm:cxn modelId="{6B770A29-13BB-5E4A-91A8-1A70EEF4E59D}" type="presParOf" srcId="{FFBC74B3-F48F-A040-844E-2C914073EAC3}" destId="{BB3A9BCF-3DD6-6844-8002-54A1B630D409}" srcOrd="0" destOrd="0" presId="urn:microsoft.com/office/officeart/2005/8/layout/hierarchy6"/>
    <dgm:cxn modelId="{25E925BC-15E9-0445-82A0-1B8573FBB28C}" type="presParOf" srcId="{FFBC74B3-F48F-A040-844E-2C914073EAC3}" destId="{8B9F24BC-F094-A04A-86C8-1B287A5AC8D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A9BCF-3DD6-6844-8002-54A1B630D409}">
      <dsp:nvSpPr>
        <dsp:cNvPr id="0" name=""/>
        <dsp:cNvSpPr/>
      </dsp:nvSpPr>
      <dsp:spPr>
        <a:xfrm>
          <a:off x="0" y="3574497"/>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拷贝文件</a:t>
          </a:r>
          <a:r>
            <a:rPr lang="en-US" altLang="zh-CN" sz="1600" kern="1200" dirty="0" smtClean="0"/>
            <a:t>/</a:t>
          </a:r>
          <a:r>
            <a:rPr lang="zh-CN" altLang="en-US" sz="1600" kern="1200" dirty="0" smtClean="0"/>
            <a:t>片段来使用，和自己的代码组合</a:t>
          </a:r>
          <a:r>
            <a:rPr lang="en-US" altLang="zh-CN" sz="1600" kern="1200" dirty="0" smtClean="0"/>
            <a:t> &gt;= week</a:t>
          </a:r>
          <a:r>
            <a:rPr lang="zh-CN" altLang="en-US" sz="1600" kern="1200" dirty="0" smtClean="0"/>
            <a:t>传染</a:t>
          </a:r>
          <a:endParaRPr lang="zh-CN" altLang="en-US" sz="1600" kern="1200" dirty="0"/>
        </a:p>
      </dsp:txBody>
      <dsp:txXfrm>
        <a:off x="0" y="3574497"/>
        <a:ext cx="3154680" cy="762997"/>
      </dsp:txXfrm>
    </dsp:sp>
    <dsp:sp modelId="{9B38FF10-C308-344F-9B81-99A3CB4EDC61}">
      <dsp:nvSpPr>
        <dsp:cNvPr id="0" name=""/>
        <dsp:cNvSpPr/>
      </dsp:nvSpPr>
      <dsp:spPr>
        <a:xfrm>
          <a:off x="0" y="2684333"/>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拷贝整个开源包来使用，利用包管理管理工具“拷贝”</a:t>
          </a:r>
          <a:r>
            <a:rPr lang="en-US" altLang="zh-CN" sz="1600" kern="1200" dirty="0" smtClean="0"/>
            <a:t> &gt;=AGPL</a:t>
          </a:r>
          <a:endParaRPr lang="zh-CN" altLang="en-US" sz="1600" kern="1200" dirty="0"/>
        </a:p>
      </dsp:txBody>
      <dsp:txXfrm>
        <a:off x="0" y="2684333"/>
        <a:ext cx="3154680" cy="762997"/>
      </dsp:txXfrm>
    </dsp:sp>
    <dsp:sp modelId="{32A3CD0B-0D7B-6146-B746-A42A6EC85E49}">
      <dsp:nvSpPr>
        <dsp:cNvPr id="0" name=""/>
        <dsp:cNvSpPr/>
      </dsp:nvSpPr>
      <dsp:spPr>
        <a:xfrm>
          <a:off x="0" y="1794170"/>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动态链接组合</a:t>
          </a:r>
          <a:r>
            <a:rPr lang="en-US" altLang="zh-CN" sz="1600" kern="1200" dirty="0" smtClean="0"/>
            <a:t> &gt;=GPL</a:t>
          </a:r>
          <a:endParaRPr lang="zh-CN" altLang="en-US" sz="1600" kern="1200" dirty="0"/>
        </a:p>
      </dsp:txBody>
      <dsp:txXfrm>
        <a:off x="0" y="1794170"/>
        <a:ext cx="3154680" cy="762997"/>
      </dsp:txXfrm>
    </dsp:sp>
    <dsp:sp modelId="{28B44FE0-09E8-A543-846C-23CDCD271A8A}">
      <dsp:nvSpPr>
        <dsp:cNvPr id="0" name=""/>
        <dsp:cNvSpPr/>
      </dsp:nvSpPr>
      <dsp:spPr>
        <a:xfrm>
          <a:off x="0" y="904007"/>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进程之间组合，通过</a:t>
          </a:r>
          <a:r>
            <a:rPr lang="en-US" altLang="zh-CN" sz="1600" kern="1200" dirty="0" smtClean="0"/>
            <a:t>RPC</a:t>
          </a:r>
          <a:endParaRPr lang="zh-CN" altLang="en-US" sz="1600" kern="1200" dirty="0"/>
        </a:p>
      </dsp:txBody>
      <dsp:txXfrm>
        <a:off x="0" y="904007"/>
        <a:ext cx="3154680" cy="762997"/>
      </dsp:txXfrm>
    </dsp:sp>
    <dsp:sp modelId="{9F237CBD-3617-124F-8BA5-C52366F9DB9C}">
      <dsp:nvSpPr>
        <dsp:cNvPr id="0" name=""/>
        <dsp:cNvSpPr/>
      </dsp:nvSpPr>
      <dsp:spPr>
        <a:xfrm>
          <a:off x="0" y="13843"/>
          <a:ext cx="10515600" cy="76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t>服务</a:t>
          </a:r>
          <a:endParaRPr lang="zh-CN" altLang="en-US" sz="1600" kern="1200" dirty="0"/>
        </a:p>
      </dsp:txBody>
      <dsp:txXfrm>
        <a:off x="0" y="13843"/>
        <a:ext cx="3154680" cy="762997"/>
      </dsp:txXfrm>
    </dsp:sp>
    <dsp:sp modelId="{9A9B8C59-0C0A-0245-A52A-00271148963B}">
      <dsp:nvSpPr>
        <dsp:cNvPr id="0" name=""/>
        <dsp:cNvSpPr/>
      </dsp:nvSpPr>
      <dsp:spPr>
        <a:xfrm>
          <a:off x="6873045" y="7742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服务</a:t>
          </a:r>
          <a:r>
            <a:rPr lang="en-US" altLang="zh-CN" sz="1500" kern="1200" dirty="0" smtClean="0"/>
            <a:t>A</a:t>
          </a:r>
          <a:endParaRPr lang="zh-CN" altLang="en-US" sz="1500" kern="1200" dirty="0"/>
        </a:p>
      </dsp:txBody>
      <dsp:txXfrm>
        <a:off x="6891668" y="96049"/>
        <a:ext cx="916500" cy="598584"/>
      </dsp:txXfrm>
    </dsp:sp>
    <dsp:sp modelId="{CD1A9BDC-3E38-C540-A18A-5D8315CAD7C1}">
      <dsp:nvSpPr>
        <dsp:cNvPr id="0" name=""/>
        <dsp:cNvSpPr/>
      </dsp:nvSpPr>
      <dsp:spPr>
        <a:xfrm>
          <a:off x="6729984" y="713257"/>
          <a:ext cx="619935" cy="254332"/>
        </a:xfrm>
        <a:custGeom>
          <a:avLst/>
          <a:gdLst/>
          <a:ahLst/>
          <a:cxnLst/>
          <a:rect l="0" t="0" r="0" b="0"/>
          <a:pathLst>
            <a:path>
              <a:moveTo>
                <a:pt x="619935" y="0"/>
              </a:moveTo>
              <a:lnTo>
                <a:pt x="619935" y="127166"/>
              </a:lnTo>
              <a:lnTo>
                <a:pt x="0" y="127166"/>
              </a:lnTo>
              <a:lnTo>
                <a:pt x="0" y="25433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AA3718-FED1-2A45-A9C9-ABBC0EF13F06}">
      <dsp:nvSpPr>
        <dsp:cNvPr id="0" name=""/>
        <dsp:cNvSpPr/>
      </dsp:nvSpPr>
      <dsp:spPr>
        <a:xfrm>
          <a:off x="6253110" y="96759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进程</a:t>
          </a:r>
          <a:r>
            <a:rPr lang="en-US" altLang="zh-CN" sz="1500" kern="1200" dirty="0" smtClean="0"/>
            <a:t>A</a:t>
          </a:r>
          <a:endParaRPr lang="zh-CN" altLang="en-US" sz="1500" kern="1200" dirty="0"/>
        </a:p>
      </dsp:txBody>
      <dsp:txXfrm>
        <a:off x="6271733" y="986213"/>
        <a:ext cx="916500" cy="598584"/>
      </dsp:txXfrm>
    </dsp:sp>
    <dsp:sp modelId="{2E73EC94-625A-3941-AAB0-86DD4C1CA394}">
      <dsp:nvSpPr>
        <dsp:cNvPr id="0" name=""/>
        <dsp:cNvSpPr/>
      </dsp:nvSpPr>
      <dsp:spPr>
        <a:xfrm>
          <a:off x="5800081" y="1603421"/>
          <a:ext cx="929902" cy="254332"/>
        </a:xfrm>
        <a:custGeom>
          <a:avLst/>
          <a:gdLst/>
          <a:ahLst/>
          <a:cxnLst/>
          <a:rect l="0" t="0" r="0" b="0"/>
          <a:pathLst>
            <a:path>
              <a:moveTo>
                <a:pt x="929902" y="0"/>
              </a:moveTo>
              <a:lnTo>
                <a:pt x="929902" y="127166"/>
              </a:lnTo>
              <a:lnTo>
                <a:pt x="0" y="127166"/>
              </a:lnTo>
              <a:lnTo>
                <a:pt x="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387CEEF-066A-404A-9963-BFC6465FF71B}">
      <dsp:nvSpPr>
        <dsp:cNvPr id="0" name=""/>
        <dsp:cNvSpPr/>
      </dsp:nvSpPr>
      <dsp:spPr>
        <a:xfrm>
          <a:off x="5323208" y="1857753"/>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模块</a:t>
          </a:r>
          <a:r>
            <a:rPr lang="en-US" altLang="zh-CN" sz="1500" kern="1200" dirty="0" smtClean="0"/>
            <a:t>A</a:t>
          </a:r>
          <a:endParaRPr lang="zh-CN" altLang="en-US" sz="1500" kern="1200" dirty="0"/>
        </a:p>
      </dsp:txBody>
      <dsp:txXfrm>
        <a:off x="5341831" y="1876376"/>
        <a:ext cx="916500" cy="598584"/>
      </dsp:txXfrm>
    </dsp:sp>
    <dsp:sp modelId="{8F6E22E1-0CE2-1B4C-9563-C7A19FA7F2CB}">
      <dsp:nvSpPr>
        <dsp:cNvPr id="0" name=""/>
        <dsp:cNvSpPr/>
      </dsp:nvSpPr>
      <dsp:spPr>
        <a:xfrm>
          <a:off x="5754361" y="2493584"/>
          <a:ext cx="91440" cy="254332"/>
        </a:xfrm>
        <a:custGeom>
          <a:avLst/>
          <a:gdLst/>
          <a:ahLst/>
          <a:cxnLst/>
          <a:rect l="0" t="0" r="0" b="0"/>
          <a:pathLst>
            <a:path>
              <a:moveTo>
                <a:pt x="45720" y="0"/>
              </a:moveTo>
              <a:lnTo>
                <a:pt x="4572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519CF3E-7896-C647-BBE7-F828CAA01BE4}">
      <dsp:nvSpPr>
        <dsp:cNvPr id="0" name=""/>
        <dsp:cNvSpPr/>
      </dsp:nvSpPr>
      <dsp:spPr>
        <a:xfrm>
          <a:off x="5323208" y="274791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子包 </a:t>
          </a:r>
          <a:r>
            <a:rPr lang="en-US" altLang="zh-CN" sz="1500" kern="1200" dirty="0" smtClean="0"/>
            <a:t>A</a:t>
          </a:r>
          <a:endParaRPr lang="zh-CN" altLang="en-US" sz="1500" kern="1200" dirty="0"/>
        </a:p>
      </dsp:txBody>
      <dsp:txXfrm>
        <a:off x="5341831" y="2766539"/>
        <a:ext cx="916500" cy="598584"/>
      </dsp:txXfrm>
    </dsp:sp>
    <dsp:sp modelId="{70274060-6753-204B-AADA-0AF517C14B9B}">
      <dsp:nvSpPr>
        <dsp:cNvPr id="0" name=""/>
        <dsp:cNvSpPr/>
      </dsp:nvSpPr>
      <dsp:spPr>
        <a:xfrm>
          <a:off x="5180146" y="3383747"/>
          <a:ext cx="619935" cy="254332"/>
        </a:xfrm>
        <a:custGeom>
          <a:avLst/>
          <a:gdLst/>
          <a:ahLst/>
          <a:cxnLst/>
          <a:rect l="0" t="0" r="0" b="0"/>
          <a:pathLst>
            <a:path>
              <a:moveTo>
                <a:pt x="619935" y="0"/>
              </a:moveTo>
              <a:lnTo>
                <a:pt x="619935" y="127166"/>
              </a:lnTo>
              <a:lnTo>
                <a:pt x="0" y="127166"/>
              </a:lnTo>
              <a:lnTo>
                <a:pt x="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6A8AA4F-F245-C647-A114-46E488260895}">
      <dsp:nvSpPr>
        <dsp:cNvPr id="0" name=""/>
        <dsp:cNvSpPr/>
      </dsp:nvSpPr>
      <dsp:spPr>
        <a:xfrm>
          <a:off x="4703272" y="363808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我开发文件</a:t>
          </a:r>
          <a:endParaRPr lang="zh-CN" altLang="en-US" sz="1500" kern="1200" dirty="0"/>
        </a:p>
      </dsp:txBody>
      <dsp:txXfrm>
        <a:off x="4721895" y="3656703"/>
        <a:ext cx="916500" cy="598584"/>
      </dsp:txXfrm>
    </dsp:sp>
    <dsp:sp modelId="{D8B496A6-7728-CE4E-B331-97DABD97AF27}">
      <dsp:nvSpPr>
        <dsp:cNvPr id="0" name=""/>
        <dsp:cNvSpPr/>
      </dsp:nvSpPr>
      <dsp:spPr>
        <a:xfrm>
          <a:off x="5800081" y="3383747"/>
          <a:ext cx="619935" cy="254332"/>
        </a:xfrm>
        <a:custGeom>
          <a:avLst/>
          <a:gdLst/>
          <a:ahLst/>
          <a:cxnLst/>
          <a:rect l="0" t="0" r="0" b="0"/>
          <a:pathLst>
            <a:path>
              <a:moveTo>
                <a:pt x="0" y="0"/>
              </a:moveTo>
              <a:lnTo>
                <a:pt x="0" y="127166"/>
              </a:lnTo>
              <a:lnTo>
                <a:pt x="619935" y="127166"/>
              </a:lnTo>
              <a:lnTo>
                <a:pt x="619935"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774B82-B9FC-B046-8E1F-F4DD38CA4CBF}">
      <dsp:nvSpPr>
        <dsp:cNvPr id="0" name=""/>
        <dsp:cNvSpPr/>
      </dsp:nvSpPr>
      <dsp:spPr>
        <a:xfrm>
          <a:off x="5943143" y="363808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开源的文件文件</a:t>
          </a:r>
          <a:endParaRPr lang="zh-CN" altLang="en-US" sz="1500" kern="1200" dirty="0"/>
        </a:p>
      </dsp:txBody>
      <dsp:txXfrm>
        <a:off x="5961766" y="3656703"/>
        <a:ext cx="916500" cy="598584"/>
      </dsp:txXfrm>
    </dsp:sp>
    <dsp:sp modelId="{9B0BB7B2-D819-E847-996E-5786F35C17FF}">
      <dsp:nvSpPr>
        <dsp:cNvPr id="0" name=""/>
        <dsp:cNvSpPr/>
      </dsp:nvSpPr>
      <dsp:spPr>
        <a:xfrm>
          <a:off x="6729984" y="1603421"/>
          <a:ext cx="929902" cy="254332"/>
        </a:xfrm>
        <a:custGeom>
          <a:avLst/>
          <a:gdLst/>
          <a:ahLst/>
          <a:cxnLst/>
          <a:rect l="0" t="0" r="0" b="0"/>
          <a:pathLst>
            <a:path>
              <a:moveTo>
                <a:pt x="0" y="0"/>
              </a:moveTo>
              <a:lnTo>
                <a:pt x="0" y="127166"/>
              </a:lnTo>
              <a:lnTo>
                <a:pt x="929902" y="127166"/>
              </a:lnTo>
              <a:lnTo>
                <a:pt x="929902"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A3B974-23DB-C147-B323-F1786CCF1987}">
      <dsp:nvSpPr>
        <dsp:cNvPr id="0" name=""/>
        <dsp:cNvSpPr/>
      </dsp:nvSpPr>
      <dsp:spPr>
        <a:xfrm>
          <a:off x="7183013" y="1857753"/>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模块</a:t>
          </a:r>
          <a:r>
            <a:rPr lang="en-US" altLang="zh-CN" sz="1500" kern="1200" dirty="0" smtClean="0"/>
            <a:t>B</a:t>
          </a:r>
          <a:endParaRPr lang="zh-CN" altLang="en-US" sz="1500" kern="1200" dirty="0"/>
        </a:p>
      </dsp:txBody>
      <dsp:txXfrm>
        <a:off x="7201636" y="1876376"/>
        <a:ext cx="916500" cy="598584"/>
      </dsp:txXfrm>
    </dsp:sp>
    <dsp:sp modelId="{6A800D27-0059-3940-B27C-677E6AE6206C}">
      <dsp:nvSpPr>
        <dsp:cNvPr id="0" name=""/>
        <dsp:cNvSpPr/>
      </dsp:nvSpPr>
      <dsp:spPr>
        <a:xfrm>
          <a:off x="7039951" y="2493584"/>
          <a:ext cx="619935" cy="254332"/>
        </a:xfrm>
        <a:custGeom>
          <a:avLst/>
          <a:gdLst/>
          <a:ahLst/>
          <a:cxnLst/>
          <a:rect l="0" t="0" r="0" b="0"/>
          <a:pathLst>
            <a:path>
              <a:moveTo>
                <a:pt x="619935" y="0"/>
              </a:moveTo>
              <a:lnTo>
                <a:pt x="619935" y="127166"/>
              </a:lnTo>
              <a:lnTo>
                <a:pt x="0" y="127166"/>
              </a:lnTo>
              <a:lnTo>
                <a:pt x="0"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EDCCAD-77F7-8D40-B266-098B6442209D}">
      <dsp:nvSpPr>
        <dsp:cNvPr id="0" name=""/>
        <dsp:cNvSpPr/>
      </dsp:nvSpPr>
      <dsp:spPr>
        <a:xfrm>
          <a:off x="6563078" y="274791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我开发的包 </a:t>
          </a:r>
          <a:r>
            <a:rPr lang="en-US" altLang="zh-CN" sz="1500" kern="1200" dirty="0" smtClean="0"/>
            <a:t>B</a:t>
          </a:r>
          <a:endParaRPr lang="zh-CN" altLang="en-US" sz="1500" kern="1200" dirty="0"/>
        </a:p>
      </dsp:txBody>
      <dsp:txXfrm>
        <a:off x="6581701" y="2766539"/>
        <a:ext cx="916500" cy="598584"/>
      </dsp:txXfrm>
    </dsp:sp>
    <dsp:sp modelId="{348F8370-6581-CD41-93F0-523B0DF1D3C4}">
      <dsp:nvSpPr>
        <dsp:cNvPr id="0" name=""/>
        <dsp:cNvSpPr/>
      </dsp:nvSpPr>
      <dsp:spPr>
        <a:xfrm>
          <a:off x="7659886" y="2493584"/>
          <a:ext cx="619935" cy="254332"/>
        </a:xfrm>
        <a:custGeom>
          <a:avLst/>
          <a:gdLst/>
          <a:ahLst/>
          <a:cxnLst/>
          <a:rect l="0" t="0" r="0" b="0"/>
          <a:pathLst>
            <a:path>
              <a:moveTo>
                <a:pt x="0" y="0"/>
              </a:moveTo>
              <a:lnTo>
                <a:pt x="0" y="127166"/>
              </a:lnTo>
              <a:lnTo>
                <a:pt x="619935" y="127166"/>
              </a:lnTo>
              <a:lnTo>
                <a:pt x="619935" y="2543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25643C-6E33-3540-A11E-518E20F33BC9}">
      <dsp:nvSpPr>
        <dsp:cNvPr id="0" name=""/>
        <dsp:cNvSpPr/>
      </dsp:nvSpPr>
      <dsp:spPr>
        <a:xfrm>
          <a:off x="7802948" y="2747916"/>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开源的包</a:t>
          </a:r>
          <a:r>
            <a:rPr lang="en-US" altLang="zh-CN" sz="1500" kern="1200" dirty="0" smtClean="0"/>
            <a:t>C</a:t>
          </a:r>
          <a:endParaRPr lang="zh-CN" altLang="en-US" sz="1500" kern="1200" dirty="0"/>
        </a:p>
      </dsp:txBody>
      <dsp:txXfrm>
        <a:off x="7821571" y="2766539"/>
        <a:ext cx="916500" cy="598584"/>
      </dsp:txXfrm>
    </dsp:sp>
    <dsp:sp modelId="{2D30497B-0032-3145-9767-B50FC44F2F2F}">
      <dsp:nvSpPr>
        <dsp:cNvPr id="0" name=""/>
        <dsp:cNvSpPr/>
      </dsp:nvSpPr>
      <dsp:spPr>
        <a:xfrm>
          <a:off x="7349919" y="713257"/>
          <a:ext cx="619935" cy="254332"/>
        </a:xfrm>
        <a:custGeom>
          <a:avLst/>
          <a:gdLst/>
          <a:ahLst/>
          <a:cxnLst/>
          <a:rect l="0" t="0" r="0" b="0"/>
          <a:pathLst>
            <a:path>
              <a:moveTo>
                <a:pt x="0" y="0"/>
              </a:moveTo>
              <a:lnTo>
                <a:pt x="0" y="127166"/>
              </a:lnTo>
              <a:lnTo>
                <a:pt x="619935" y="127166"/>
              </a:lnTo>
              <a:lnTo>
                <a:pt x="619935" y="25433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6F4FF5-DF0F-434F-A8FA-EB8D6F0D63BE}">
      <dsp:nvSpPr>
        <dsp:cNvPr id="0" name=""/>
        <dsp:cNvSpPr/>
      </dsp:nvSpPr>
      <dsp:spPr>
        <a:xfrm>
          <a:off x="7492981" y="967590"/>
          <a:ext cx="953746" cy="6358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进程</a:t>
          </a:r>
          <a:r>
            <a:rPr lang="en-US" altLang="zh-CN" sz="1500" kern="1200" dirty="0" smtClean="0"/>
            <a:t>B</a:t>
          </a:r>
          <a:endParaRPr lang="zh-CN" altLang="en-US" sz="1500" kern="1200" dirty="0"/>
        </a:p>
      </dsp:txBody>
      <dsp:txXfrm>
        <a:off x="7511604" y="986213"/>
        <a:ext cx="916500" cy="5985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0AA3-00EC-E545-9C90-F10AC6610E9B}" type="datetimeFigureOut">
              <a:rPr kumimoji="1" lang="zh-CN" altLang="en-US" smtClean="0"/>
              <a:t>2021/8/6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7A815-5314-2545-B498-0CF49B129883}" type="slidenum">
              <a:rPr kumimoji="1" lang="zh-CN" altLang="en-US" smtClean="0"/>
              <a:t>‹#›</a:t>
            </a:fld>
            <a:endParaRPr kumimoji="1" lang="zh-CN" altLang="en-US"/>
          </a:p>
        </p:txBody>
      </p:sp>
    </p:spTree>
    <p:extLst>
      <p:ext uri="{BB962C8B-B14F-4D97-AF65-F5344CB8AC3E}">
        <p14:creationId xmlns:p14="http://schemas.microsoft.com/office/powerpoint/2010/main" val="186697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7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8862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13326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72333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867">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530200" y="4113533"/>
            <a:ext cx="6674000" cy="136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13" name="Google Shape;13;p3"/>
          <p:cNvSpPr txBox="1">
            <a:spLocks noGrp="1"/>
          </p:cNvSpPr>
          <p:nvPr>
            <p:ph type="title" idx="2" hasCustomPrompt="1"/>
          </p:nvPr>
        </p:nvSpPr>
        <p:spPr>
          <a:xfrm flipH="1">
            <a:off x="1530105" y="3098467"/>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530100" y="5371945"/>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3517800" y="501997"/>
            <a:ext cx="5156400" cy="273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28" name="Google Shape;28;p7"/>
          <p:cNvSpPr txBox="1">
            <a:spLocks noGrp="1"/>
          </p:cNvSpPr>
          <p:nvPr>
            <p:ph type="subTitle" idx="1"/>
          </p:nvPr>
        </p:nvSpPr>
        <p:spPr>
          <a:xfrm>
            <a:off x="3440300" y="3085633"/>
            <a:ext cx="5311200" cy="1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927233" y="2019300"/>
            <a:ext cx="4746400" cy="104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endParaRPr/>
          </a:p>
        </p:txBody>
      </p:sp>
      <p:sp>
        <p:nvSpPr>
          <p:cNvPr id="37" name="Google Shape;37;p10"/>
          <p:cNvSpPr txBox="1">
            <a:spLocks noGrp="1"/>
          </p:cNvSpPr>
          <p:nvPr>
            <p:ph type="subTitle" idx="1"/>
          </p:nvPr>
        </p:nvSpPr>
        <p:spPr>
          <a:xfrm flipH="1">
            <a:off x="2108033" y="3412267"/>
            <a:ext cx="3565600" cy="11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000900" y="1335133"/>
            <a:ext cx="8254800" cy="26180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30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0" name="Google Shape;40;p11"/>
          <p:cNvSpPr txBox="1">
            <a:spLocks noGrp="1"/>
          </p:cNvSpPr>
          <p:nvPr>
            <p:ph type="body" idx="1"/>
          </p:nvPr>
        </p:nvSpPr>
        <p:spPr>
          <a:xfrm>
            <a:off x="2810600" y="3860067"/>
            <a:ext cx="8254800" cy="928000"/>
          </a:xfrm>
          <a:prstGeom prst="rect">
            <a:avLst/>
          </a:prstGeom>
        </p:spPr>
        <p:txBody>
          <a:bodyPr spcFirstLastPara="1" wrap="square" lIns="91425" tIns="91425" rIns="91425" bIns="91425" anchor="t" anchorCtr="0">
            <a:noAutofit/>
          </a:bodyPr>
          <a:lstStyle>
            <a:lvl1pPr marL="609585" lvl="0" indent="-406390" algn="r">
              <a:lnSpc>
                <a:spcPct val="100000"/>
              </a:lnSpc>
              <a:spcBef>
                <a:spcPts val="0"/>
              </a:spcBef>
              <a:spcAft>
                <a:spcPts val="0"/>
              </a:spcAft>
              <a:buSzPts val="1200"/>
              <a:buChar char="●"/>
              <a:defRPr sz="2133"/>
            </a:lvl1pPr>
            <a:lvl2pPr marL="1219170" lvl="1" indent="-406390" algn="ctr">
              <a:spcBef>
                <a:spcPts val="0"/>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44" name="Google Shape;44;p1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5" name="Google Shape;45;p13"/>
          <p:cNvSpPr txBox="1">
            <a:spLocks noGrp="1"/>
          </p:cNvSpPr>
          <p:nvPr>
            <p:ph type="subTitle" idx="1"/>
          </p:nvPr>
        </p:nvSpPr>
        <p:spPr>
          <a:xfrm>
            <a:off x="920595" y="7737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46" name="Google Shape;46;p1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53" name="Google Shape;53;p13"/>
          <p:cNvSpPr txBox="1">
            <a:spLocks noGrp="1"/>
          </p:cNvSpPr>
          <p:nvPr>
            <p:ph type="subTitle" idx="13"/>
          </p:nvPr>
        </p:nvSpPr>
        <p:spPr>
          <a:xfrm>
            <a:off x="920595" y="20619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54" name="Google Shape;54;p1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55" name="Google Shape;55;p13"/>
          <p:cNvSpPr txBox="1">
            <a:spLocks noGrp="1"/>
          </p:cNvSpPr>
          <p:nvPr>
            <p:ph type="subTitle" idx="15"/>
          </p:nvPr>
        </p:nvSpPr>
        <p:spPr>
          <a:xfrm>
            <a:off x="920595" y="33599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56" name="Google Shape;56;p1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57" name="Google Shape;57;p13"/>
          <p:cNvSpPr txBox="1">
            <a:spLocks noGrp="1"/>
          </p:cNvSpPr>
          <p:nvPr>
            <p:ph type="subTitle" idx="17"/>
          </p:nvPr>
        </p:nvSpPr>
        <p:spPr>
          <a:xfrm>
            <a:off x="9082077" y="28717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58" name="Google Shape;58;p1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59" name="Google Shape;59;p13"/>
          <p:cNvSpPr txBox="1">
            <a:spLocks noGrp="1"/>
          </p:cNvSpPr>
          <p:nvPr>
            <p:ph type="subTitle" idx="19"/>
          </p:nvPr>
        </p:nvSpPr>
        <p:spPr>
          <a:xfrm>
            <a:off x="9082077" y="42369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60" name="Google Shape;60;p1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61" name="Google Shape;61;p13"/>
          <p:cNvSpPr txBox="1">
            <a:spLocks noGrp="1"/>
          </p:cNvSpPr>
          <p:nvPr>
            <p:ph type="subTitle" idx="21"/>
          </p:nvPr>
        </p:nvSpPr>
        <p:spPr>
          <a:xfrm>
            <a:off x="9082077" y="55866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203307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3663705" y="3514233"/>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4" name="Google Shape;64;p14"/>
          <p:cNvSpPr txBox="1">
            <a:spLocks noGrp="1"/>
          </p:cNvSpPr>
          <p:nvPr>
            <p:ph type="title" idx="2" hasCustomPrompt="1"/>
          </p:nvPr>
        </p:nvSpPr>
        <p:spPr>
          <a:xfrm flipH="1">
            <a:off x="6618905" y="3098467"/>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4958105" y="5373975"/>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3672724" y="1796051"/>
            <a:ext cx="6927600" cy="2561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4800"/>
            </a:lvl1pPr>
            <a:lvl2pPr lvl="1" algn="r" rtl="0">
              <a:spcBef>
                <a:spcPts val="0"/>
              </a:spcBef>
              <a:spcAft>
                <a:spcPts val="0"/>
              </a:spcAft>
              <a:buClr>
                <a:srgbClr val="FFFFFF"/>
              </a:buClr>
              <a:buSzPts val="6500"/>
              <a:buNone/>
              <a:defRPr sz="8666">
                <a:solidFill>
                  <a:srgbClr val="FFFFFF"/>
                </a:solidFill>
              </a:defRPr>
            </a:lvl2pPr>
            <a:lvl3pPr lvl="2" algn="r" rtl="0">
              <a:spcBef>
                <a:spcPts val="0"/>
              </a:spcBef>
              <a:spcAft>
                <a:spcPts val="0"/>
              </a:spcAft>
              <a:buClr>
                <a:srgbClr val="FFFFFF"/>
              </a:buClr>
              <a:buSzPts val="6500"/>
              <a:buNone/>
              <a:defRPr sz="8666">
                <a:solidFill>
                  <a:srgbClr val="FFFFFF"/>
                </a:solidFill>
              </a:defRPr>
            </a:lvl3pPr>
            <a:lvl4pPr lvl="3" algn="r" rtl="0">
              <a:spcBef>
                <a:spcPts val="0"/>
              </a:spcBef>
              <a:spcAft>
                <a:spcPts val="0"/>
              </a:spcAft>
              <a:buClr>
                <a:srgbClr val="FFFFFF"/>
              </a:buClr>
              <a:buSzPts val="6500"/>
              <a:buNone/>
              <a:defRPr sz="8666">
                <a:solidFill>
                  <a:srgbClr val="FFFFFF"/>
                </a:solidFill>
              </a:defRPr>
            </a:lvl4pPr>
            <a:lvl5pPr lvl="4" algn="r" rtl="0">
              <a:spcBef>
                <a:spcPts val="0"/>
              </a:spcBef>
              <a:spcAft>
                <a:spcPts val="0"/>
              </a:spcAft>
              <a:buClr>
                <a:srgbClr val="FFFFFF"/>
              </a:buClr>
              <a:buSzPts val="6500"/>
              <a:buNone/>
              <a:defRPr sz="8666">
                <a:solidFill>
                  <a:srgbClr val="FFFFFF"/>
                </a:solidFill>
              </a:defRPr>
            </a:lvl5pPr>
            <a:lvl6pPr lvl="5" algn="r" rtl="0">
              <a:spcBef>
                <a:spcPts val="0"/>
              </a:spcBef>
              <a:spcAft>
                <a:spcPts val="0"/>
              </a:spcAft>
              <a:buClr>
                <a:srgbClr val="FFFFFF"/>
              </a:buClr>
              <a:buSzPts val="6500"/>
              <a:buNone/>
              <a:defRPr sz="8666">
                <a:solidFill>
                  <a:srgbClr val="FFFFFF"/>
                </a:solidFill>
              </a:defRPr>
            </a:lvl6pPr>
            <a:lvl7pPr lvl="6" algn="r" rtl="0">
              <a:spcBef>
                <a:spcPts val="0"/>
              </a:spcBef>
              <a:spcAft>
                <a:spcPts val="0"/>
              </a:spcAft>
              <a:buClr>
                <a:srgbClr val="FFFFFF"/>
              </a:buClr>
              <a:buSzPts val="6500"/>
              <a:buNone/>
              <a:defRPr sz="8666">
                <a:solidFill>
                  <a:srgbClr val="FFFFFF"/>
                </a:solidFill>
              </a:defRPr>
            </a:lvl7pPr>
            <a:lvl8pPr lvl="7" algn="r" rtl="0">
              <a:spcBef>
                <a:spcPts val="0"/>
              </a:spcBef>
              <a:spcAft>
                <a:spcPts val="0"/>
              </a:spcAft>
              <a:buClr>
                <a:srgbClr val="FFFFFF"/>
              </a:buClr>
              <a:buSzPts val="6500"/>
              <a:buNone/>
              <a:defRPr sz="8666">
                <a:solidFill>
                  <a:srgbClr val="FFFFFF"/>
                </a:solidFill>
              </a:defRPr>
            </a:lvl8pPr>
            <a:lvl9pPr lvl="8" algn="r" rtl="0">
              <a:spcBef>
                <a:spcPts val="0"/>
              </a:spcBef>
              <a:spcAft>
                <a:spcPts val="0"/>
              </a:spcAft>
              <a:buClr>
                <a:srgbClr val="FFFFFF"/>
              </a:buClr>
              <a:buSzPts val="6500"/>
              <a:buNone/>
              <a:defRPr sz="8666">
                <a:solidFill>
                  <a:srgbClr val="FFFFFF"/>
                </a:solidFill>
              </a:defRPr>
            </a:lvl9pPr>
          </a:lstStyle>
          <a:p>
            <a:endParaRPr/>
          </a:p>
        </p:txBody>
      </p:sp>
      <p:sp>
        <p:nvSpPr>
          <p:cNvPr id="68" name="Google Shape;68;p15"/>
          <p:cNvSpPr txBox="1">
            <a:spLocks noGrp="1"/>
          </p:cNvSpPr>
          <p:nvPr>
            <p:ph type="title" idx="2" hasCustomPrompt="1"/>
          </p:nvPr>
        </p:nvSpPr>
        <p:spPr>
          <a:xfrm flipH="1">
            <a:off x="6627924" y="1380284"/>
            <a:ext cx="39724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12800"/>
            </a:lvl1pPr>
            <a:lvl2pPr lvl="1"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4967124" y="3657319"/>
            <a:ext cx="5633200" cy="7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573337" y="1796051"/>
            <a:ext cx="6927600" cy="256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4800"/>
            </a:lvl1pPr>
            <a:lvl2pPr lvl="1" rtl="0">
              <a:spcBef>
                <a:spcPts val="0"/>
              </a:spcBef>
              <a:spcAft>
                <a:spcPts val="0"/>
              </a:spcAft>
              <a:buClr>
                <a:srgbClr val="FFFFFF"/>
              </a:buClr>
              <a:buSzPts val="6500"/>
              <a:buNone/>
              <a:defRPr sz="8666">
                <a:solidFill>
                  <a:srgbClr val="FFFFFF"/>
                </a:solidFill>
              </a:defRPr>
            </a:lvl2pPr>
            <a:lvl3pPr lvl="2" rtl="0">
              <a:spcBef>
                <a:spcPts val="0"/>
              </a:spcBef>
              <a:spcAft>
                <a:spcPts val="0"/>
              </a:spcAft>
              <a:buClr>
                <a:srgbClr val="FFFFFF"/>
              </a:buClr>
              <a:buSzPts val="6500"/>
              <a:buNone/>
              <a:defRPr sz="8666">
                <a:solidFill>
                  <a:srgbClr val="FFFFFF"/>
                </a:solidFill>
              </a:defRPr>
            </a:lvl3pPr>
            <a:lvl4pPr lvl="3" rtl="0">
              <a:spcBef>
                <a:spcPts val="0"/>
              </a:spcBef>
              <a:spcAft>
                <a:spcPts val="0"/>
              </a:spcAft>
              <a:buClr>
                <a:srgbClr val="FFFFFF"/>
              </a:buClr>
              <a:buSzPts val="6500"/>
              <a:buNone/>
              <a:defRPr sz="8666">
                <a:solidFill>
                  <a:srgbClr val="FFFFFF"/>
                </a:solidFill>
              </a:defRPr>
            </a:lvl4pPr>
            <a:lvl5pPr lvl="4" rtl="0">
              <a:spcBef>
                <a:spcPts val="0"/>
              </a:spcBef>
              <a:spcAft>
                <a:spcPts val="0"/>
              </a:spcAft>
              <a:buClr>
                <a:srgbClr val="FFFFFF"/>
              </a:buClr>
              <a:buSzPts val="6500"/>
              <a:buNone/>
              <a:defRPr sz="8666">
                <a:solidFill>
                  <a:srgbClr val="FFFFFF"/>
                </a:solidFill>
              </a:defRPr>
            </a:lvl5pPr>
            <a:lvl6pPr lvl="5" rtl="0">
              <a:spcBef>
                <a:spcPts val="0"/>
              </a:spcBef>
              <a:spcAft>
                <a:spcPts val="0"/>
              </a:spcAft>
              <a:buClr>
                <a:srgbClr val="FFFFFF"/>
              </a:buClr>
              <a:buSzPts val="6500"/>
              <a:buNone/>
              <a:defRPr sz="8666">
                <a:solidFill>
                  <a:srgbClr val="FFFFFF"/>
                </a:solidFill>
              </a:defRPr>
            </a:lvl6pPr>
            <a:lvl7pPr lvl="6" rtl="0">
              <a:spcBef>
                <a:spcPts val="0"/>
              </a:spcBef>
              <a:spcAft>
                <a:spcPts val="0"/>
              </a:spcAft>
              <a:buClr>
                <a:srgbClr val="FFFFFF"/>
              </a:buClr>
              <a:buSzPts val="6500"/>
              <a:buNone/>
              <a:defRPr sz="8666">
                <a:solidFill>
                  <a:srgbClr val="FFFFFF"/>
                </a:solidFill>
              </a:defRPr>
            </a:lvl7pPr>
            <a:lvl8pPr lvl="7" rtl="0">
              <a:spcBef>
                <a:spcPts val="0"/>
              </a:spcBef>
              <a:spcAft>
                <a:spcPts val="0"/>
              </a:spcAft>
              <a:buClr>
                <a:srgbClr val="FFFFFF"/>
              </a:buClr>
              <a:buSzPts val="6500"/>
              <a:buNone/>
              <a:defRPr sz="8666">
                <a:solidFill>
                  <a:srgbClr val="FFFFFF"/>
                </a:solidFill>
              </a:defRPr>
            </a:lvl8pPr>
            <a:lvl9pPr lvl="8" rtl="0">
              <a:spcBef>
                <a:spcPts val="0"/>
              </a:spcBef>
              <a:spcAft>
                <a:spcPts val="0"/>
              </a:spcAft>
              <a:buClr>
                <a:srgbClr val="FFFFFF"/>
              </a:buClr>
              <a:buSzPts val="6500"/>
              <a:buNone/>
              <a:defRPr sz="8666">
                <a:solidFill>
                  <a:srgbClr val="FFFFFF"/>
                </a:solidFill>
              </a:defRPr>
            </a:lvl9pPr>
          </a:lstStyle>
          <a:p>
            <a:endParaRPr/>
          </a:p>
        </p:txBody>
      </p:sp>
      <p:sp>
        <p:nvSpPr>
          <p:cNvPr id="72" name="Google Shape;72;p16"/>
          <p:cNvSpPr txBox="1">
            <a:spLocks noGrp="1"/>
          </p:cNvSpPr>
          <p:nvPr>
            <p:ph type="title" idx="2" hasCustomPrompt="1"/>
          </p:nvPr>
        </p:nvSpPr>
        <p:spPr>
          <a:xfrm flipH="1">
            <a:off x="1573337" y="1380284"/>
            <a:ext cx="3972400" cy="1006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12800"/>
            </a:lvl1pPr>
            <a:lvl2pPr lvl="1"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8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573337" y="3657319"/>
            <a:ext cx="5633200" cy="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35061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7242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9523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36910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25571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73463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4B1764D-F6A0-314D-81BE-09E14B8A7F0A}" type="datetimeFigureOut">
              <a:rPr kumimoji="1" lang="zh-CN" altLang="en-US" smtClean="0"/>
              <a:t>2021/8/6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209312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1764D-F6A0-314D-81BE-09E14B8A7F0A}" type="datetimeFigureOut">
              <a:rPr kumimoji="1" lang="zh-CN" altLang="en-US" smtClean="0"/>
              <a:t>2021/8/6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15F0F-938B-044E-BE7E-6E781D8FE7F3}" type="slidenum">
              <a:rPr kumimoji="1" lang="zh-CN" altLang="en-US" smtClean="0"/>
              <a:t>‹#›</a:t>
            </a:fld>
            <a:endParaRPr kumimoji="1" lang="zh-CN" altLang="en-US"/>
          </a:p>
        </p:txBody>
      </p:sp>
    </p:spTree>
    <p:extLst>
      <p:ext uri="{BB962C8B-B14F-4D97-AF65-F5344CB8AC3E}">
        <p14:creationId xmlns:p14="http://schemas.microsoft.com/office/powerpoint/2010/main" val="113148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extLst>
      <p:ext uri="{BB962C8B-B14F-4D97-AF65-F5344CB8AC3E}">
        <p14:creationId xmlns:p14="http://schemas.microsoft.com/office/powerpoint/2010/main" val="1329318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License</a:t>
            </a:r>
            <a:r>
              <a:rPr kumimoji="1" lang="zh-CN" altLang="en-US" dirty="0" smtClean="0"/>
              <a:t>组合与兼容性问题</a:t>
            </a:r>
            <a:endParaRPr kumimoji="1" lang="zh-CN" altLang="en-US" dirty="0"/>
          </a:p>
        </p:txBody>
      </p:sp>
      <p:sp>
        <p:nvSpPr>
          <p:cNvPr id="3" name="副标题 2"/>
          <p:cNvSpPr>
            <a:spLocks noGrp="1"/>
          </p:cNvSpPr>
          <p:nvPr>
            <p:ph type="subTitle" idx="1"/>
          </p:nvPr>
        </p:nvSpPr>
        <p:spPr/>
        <p:txBody>
          <a:bodyPr/>
          <a:lstStyle/>
          <a:p>
            <a:r>
              <a:rPr kumimoji="1" lang="en-US" altLang="zh-CN" dirty="0" smtClean="0"/>
              <a:t>Alec Zheng</a:t>
            </a:r>
            <a:endParaRPr kumimoji="1" lang="zh-CN" altLang="en-US" dirty="0"/>
          </a:p>
        </p:txBody>
      </p:sp>
    </p:spTree>
    <p:extLst>
      <p:ext uri="{BB962C8B-B14F-4D97-AF65-F5344CB8AC3E}">
        <p14:creationId xmlns:p14="http://schemas.microsoft.com/office/powerpoint/2010/main" val="110014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smtClean="0"/>
              <a:t>使用时的组合问题</a:t>
            </a:r>
            <a:r>
              <a:rPr kumimoji="1" lang="en-US" altLang="zh-CN" sz="2800" dirty="0" smtClean="0"/>
              <a:t>-</a:t>
            </a:r>
            <a:r>
              <a:rPr kumimoji="1" lang="zh-CN" altLang="en-US" sz="2800" dirty="0" smtClean="0"/>
              <a:t>需要考虑传染性</a:t>
            </a:r>
            <a:r>
              <a:rPr kumimoji="1" lang="en-US" altLang="zh-CN" sz="2800" dirty="0" smtClean="0"/>
              <a:t/>
            </a:r>
            <a:br>
              <a:rPr kumimoji="1" lang="en-US" altLang="zh-CN" sz="2800" dirty="0" smtClean="0"/>
            </a:br>
            <a:r>
              <a:rPr kumimoji="1" lang="zh-CN" altLang="en-US" sz="2000" dirty="0" smtClean="0"/>
              <a:t>传染性强度</a:t>
            </a:r>
            <a:r>
              <a:rPr kumimoji="1" lang="en-US" altLang="zh-CN" sz="2000" dirty="0" smtClean="0"/>
              <a:t>:</a:t>
            </a:r>
            <a:r>
              <a:rPr kumimoji="1" lang="zh-CN" altLang="en-US" sz="2000" dirty="0" smtClean="0"/>
              <a:t> </a:t>
            </a:r>
            <a:r>
              <a:rPr kumimoji="1" lang="en-US" altLang="zh-CN" sz="2000" dirty="0" smtClean="0"/>
              <a:t>week</a:t>
            </a:r>
            <a:r>
              <a:rPr kumimoji="1" lang="zh-CN" altLang="en-US" sz="2000" dirty="0" smtClean="0"/>
              <a:t>传染的</a:t>
            </a:r>
            <a:r>
              <a:rPr kumimoji="1" lang="en-US" altLang="zh-CN" sz="2000" dirty="0" smtClean="0"/>
              <a:t>&lt; LGPL&lt;GPL         AGPL</a:t>
            </a:r>
            <a:endParaRPr kumimoji="1"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71354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602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使用时的组合问题</a:t>
            </a:r>
            <a:endParaRPr kumimoji="1" lang="zh-CN" altLang="en-US" dirty="0"/>
          </a:p>
        </p:txBody>
      </p:sp>
      <p:sp>
        <p:nvSpPr>
          <p:cNvPr id="3" name="内容占位符 2"/>
          <p:cNvSpPr>
            <a:spLocks noGrp="1"/>
          </p:cNvSpPr>
          <p:nvPr>
            <p:ph idx="1"/>
          </p:nvPr>
        </p:nvSpPr>
        <p:spPr/>
        <p:txBody>
          <a:bodyPr/>
          <a:lstStyle/>
          <a:p>
            <a:pPr lvl="1"/>
            <a:r>
              <a:rPr kumimoji="1" lang="zh-CN" altLang="en-US" dirty="0" smtClean="0"/>
              <a:t>考虑问题的方法：当前的软件，各个文件，各个包，整体，分别有自己的</a:t>
            </a:r>
            <a:r>
              <a:rPr kumimoji="1" lang="en-US" altLang="zh-CN" dirty="0" smtClean="0"/>
              <a:t>license.</a:t>
            </a:r>
          </a:p>
          <a:p>
            <a:pPr lvl="1"/>
            <a:r>
              <a:rPr kumimoji="1" lang="zh-CN" altLang="en-US" dirty="0" smtClean="0"/>
              <a:t>新引入的组件是什么？考虑，使用，链接，</a:t>
            </a:r>
            <a:endParaRPr kumimoji="1" lang="en-US" altLang="zh-CN" dirty="0" smtClean="0"/>
          </a:p>
          <a:p>
            <a:pPr lvl="1"/>
            <a:r>
              <a:rPr kumimoji="1" lang="zh-CN" altLang="en-US" dirty="0" smtClean="0"/>
              <a:t>新引入的</a:t>
            </a:r>
            <a:r>
              <a:rPr kumimoji="1" lang="en-US" altLang="zh-CN" dirty="0" smtClean="0"/>
              <a:t>license</a:t>
            </a:r>
            <a:r>
              <a:rPr kumimoji="1" lang="zh-CN" altLang="en-US" dirty="0" smtClean="0"/>
              <a:t>和当前自己的</a:t>
            </a:r>
            <a:r>
              <a:rPr kumimoji="1" lang="en-US" altLang="zh-CN" dirty="0" smtClean="0"/>
              <a:t>license</a:t>
            </a:r>
            <a:r>
              <a:rPr kumimoji="1" lang="zh-CN" altLang="en-US" dirty="0" smtClean="0"/>
              <a:t>是否有一个是“传染性”的。</a:t>
            </a:r>
            <a:endParaRPr kumimoji="1" lang="en-US" altLang="zh-CN" dirty="0" smtClean="0"/>
          </a:p>
          <a:p>
            <a:pPr lvl="1"/>
            <a:r>
              <a:rPr kumimoji="1" lang="zh-CN" altLang="en-US" dirty="0" smtClean="0"/>
              <a:t>如果是，考虑传染的范围，在传染的范围下，考虑兼容性。</a:t>
            </a:r>
            <a:endParaRPr kumimoji="1" lang="en-US" altLang="zh-CN" dirty="0" smtClean="0"/>
          </a:p>
          <a:p>
            <a:pPr lvl="1"/>
            <a:r>
              <a:rPr kumimoji="1" lang="zh-CN" altLang="en-US" dirty="0" smtClean="0"/>
              <a:t>如果不是，在不传染的情况下考虑兼容性，</a:t>
            </a:r>
            <a:r>
              <a:rPr kumimoji="1" lang="en-US" altLang="zh-CN" dirty="0" smtClean="0"/>
              <a:t>2</a:t>
            </a:r>
            <a:r>
              <a:rPr kumimoji="1" lang="zh-CN" altLang="en-US" dirty="0" smtClean="0"/>
              <a:t>个核心问题，是否“冲突”？相对当前的引入的</a:t>
            </a:r>
            <a:r>
              <a:rPr kumimoji="1" lang="en-US" altLang="zh-CN" dirty="0" smtClean="0"/>
              <a:t>license</a:t>
            </a:r>
            <a:r>
              <a:rPr kumimoji="1" lang="zh-CN" altLang="en-US" dirty="0" smtClean="0"/>
              <a:t>，上层的</a:t>
            </a:r>
            <a:r>
              <a:rPr kumimoji="1" lang="en-US" altLang="zh-CN" dirty="0" smtClean="0"/>
              <a:t>license</a:t>
            </a:r>
            <a:r>
              <a:rPr kumimoji="1" lang="zh-CN" altLang="en-US" dirty="0" smtClean="0"/>
              <a:t>是否兼容？</a:t>
            </a:r>
            <a:endParaRPr kumimoji="1" lang="en-US" altLang="zh-CN" dirty="0" smtClean="0"/>
          </a:p>
          <a:p>
            <a:pPr lvl="1"/>
            <a:endParaRPr kumimoji="1" lang="en-US" altLang="zh-CN" dirty="0" smtClean="0"/>
          </a:p>
        </p:txBody>
      </p:sp>
    </p:spTree>
    <p:extLst>
      <p:ext uri="{BB962C8B-B14F-4D97-AF65-F5344CB8AC3E}">
        <p14:creationId xmlns:p14="http://schemas.microsoft.com/office/powerpoint/2010/main" val="107766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Compliance License</a:t>
            </a:r>
            <a:r>
              <a:rPr kumimoji="1" lang="zh-CN" altLang="en-US" dirty="0" smtClean="0"/>
              <a:t> 建仓计划</a:t>
            </a:r>
            <a:endParaRPr kumimoji="1" lang="zh-CN" altLang="en-US" dirty="0"/>
          </a:p>
        </p:txBody>
      </p:sp>
      <p:sp>
        <p:nvSpPr>
          <p:cNvPr id="3" name="内容占位符 2"/>
          <p:cNvSpPr>
            <a:spLocks noGrp="1"/>
          </p:cNvSpPr>
          <p:nvPr>
            <p:ph idx="1"/>
          </p:nvPr>
        </p:nvSpPr>
        <p:spPr/>
        <p:txBody>
          <a:bodyPr/>
          <a:lstStyle/>
          <a:p>
            <a:r>
              <a:rPr kumimoji="1" lang="zh-CN" altLang="en-US" dirty="0" smtClean="0"/>
              <a:t>“貂蝉</a:t>
            </a:r>
            <a:r>
              <a:rPr kumimoji="1" lang="en-US" altLang="zh-CN" smtClean="0"/>
              <a:t>”: webUI, </a:t>
            </a:r>
            <a:r>
              <a:rPr kumimoji="1" lang="en-US" altLang="zh-CN" dirty="0" smtClean="0"/>
              <a:t>license</a:t>
            </a:r>
            <a:r>
              <a:rPr kumimoji="1" lang="zh-CN" altLang="en-US" dirty="0" smtClean="0"/>
              <a:t>元数据库， </a:t>
            </a:r>
            <a:r>
              <a:rPr kumimoji="1" lang="en-US" altLang="zh-CN" dirty="0" smtClean="0"/>
              <a:t>API</a:t>
            </a:r>
            <a:r>
              <a:rPr kumimoji="1" lang="zh-CN" altLang="en-US" dirty="0" smtClean="0"/>
              <a:t>平台，报告可视化平台。</a:t>
            </a:r>
            <a:r>
              <a:rPr kumimoji="1" lang="en-US" altLang="zh-CN" dirty="0" err="1" smtClean="0"/>
              <a:t>Diaochan</a:t>
            </a:r>
            <a:endParaRPr kumimoji="1" lang="en-US" altLang="zh-CN" dirty="0" smtClean="0"/>
          </a:p>
          <a:p>
            <a:r>
              <a:rPr kumimoji="1" lang="en-US" altLang="zh-CN" dirty="0" smtClean="0"/>
              <a:t>“</a:t>
            </a:r>
            <a:r>
              <a:rPr kumimoji="1" lang="zh-CN" altLang="en-US" dirty="0" smtClean="0"/>
              <a:t>张飞</a:t>
            </a:r>
            <a:r>
              <a:rPr kumimoji="1" lang="en-US" altLang="zh-CN" dirty="0" smtClean="0"/>
              <a:t>” :</a:t>
            </a:r>
            <a:r>
              <a:rPr kumimoji="1" lang="zh-CN" altLang="en-US" dirty="0" smtClean="0"/>
              <a:t> 修改加强 </a:t>
            </a:r>
            <a:r>
              <a:rPr kumimoji="1" lang="en-US" altLang="zh-CN" dirty="0" err="1" smtClean="0"/>
              <a:t>Scancode</a:t>
            </a:r>
            <a:r>
              <a:rPr kumimoji="1" lang="en-US" altLang="zh-CN" dirty="0" smtClean="0"/>
              <a:t>. (</a:t>
            </a:r>
            <a:r>
              <a:rPr kumimoji="1" lang="zh-CN" altLang="en-US" dirty="0" smtClean="0"/>
              <a:t>输出符合</a:t>
            </a:r>
            <a:r>
              <a:rPr kumimoji="1" lang="en-US" altLang="zh-CN" dirty="0" err="1" smtClean="0"/>
              <a:t>spdx</a:t>
            </a:r>
            <a:r>
              <a:rPr kumimoji="1" lang="zh-CN" altLang="en-US" dirty="0" smtClean="0"/>
              <a:t>标准，获取</a:t>
            </a:r>
            <a:r>
              <a:rPr kumimoji="1" lang="en-US" altLang="zh-CN" dirty="0" err="1" smtClean="0"/>
              <a:t>spdx</a:t>
            </a:r>
            <a:r>
              <a:rPr kumimoji="1" lang="zh-CN" altLang="en-US" dirty="0" smtClean="0"/>
              <a:t>基本认可，设置缓冲层，实现基础的增量扫描）。</a:t>
            </a:r>
            <a:endParaRPr kumimoji="1" lang="en-US" altLang="zh-CN" dirty="0" smtClean="0"/>
          </a:p>
          <a:p>
            <a:r>
              <a:rPr kumimoji="1" lang="zh-CN" altLang="en-US" dirty="0" smtClean="0"/>
              <a:t>吕蒙，</a:t>
            </a:r>
            <a:r>
              <a:rPr kumimoji="1" lang="en-US" altLang="zh-CN" dirty="0" err="1" smtClean="0"/>
              <a:t>scanoss</a:t>
            </a:r>
            <a:r>
              <a:rPr kumimoji="1" lang="zh-CN" altLang="en-US" dirty="0" smtClean="0"/>
              <a:t>在定制修改部分。</a:t>
            </a:r>
            <a:endParaRPr kumimoji="1" lang="en-US" altLang="zh-CN" dirty="0" smtClean="0"/>
          </a:p>
          <a:p>
            <a:r>
              <a:rPr kumimoji="1" lang="zh-CN" altLang="en-US" dirty="0" smtClean="0"/>
              <a:t>法律文本对照工具。</a:t>
            </a:r>
            <a:endParaRPr kumimoji="1" lang="en-US" altLang="zh-CN" dirty="0" smtClean="0"/>
          </a:p>
          <a:p>
            <a:r>
              <a:rPr kumimoji="1" lang="en-US" altLang="zh-CN" dirty="0" smtClean="0"/>
              <a:t>License</a:t>
            </a:r>
            <a:r>
              <a:rPr kumimoji="1" lang="zh-CN" altLang="en-US" dirty="0" smtClean="0"/>
              <a:t>兼容性检查工具。</a:t>
            </a:r>
            <a:endParaRPr kumimoji="1" lang="en-US" altLang="zh-CN" dirty="0" smtClean="0"/>
          </a:p>
        </p:txBody>
      </p:sp>
    </p:spTree>
    <p:extLst>
      <p:ext uri="{BB962C8B-B14F-4D97-AF65-F5344CB8AC3E}">
        <p14:creationId xmlns:p14="http://schemas.microsoft.com/office/powerpoint/2010/main" val="15460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514352" y="63943"/>
            <a:ext cx="9727248" cy="1261600"/>
          </a:xfrm>
          <a:prstGeom prst="rect">
            <a:avLst/>
          </a:prstGeom>
        </p:spPr>
        <p:txBody>
          <a:bodyPr spcFirstLastPara="1" wrap="square" lIns="121900" tIns="121900" rIns="121900" bIns="121900" anchor="t" anchorCtr="0">
            <a:noAutofit/>
          </a:bodyPr>
          <a:lstStyle/>
          <a:p>
            <a:r>
              <a:rPr lang="zh-CN" altLang="en-US" dirty="0" smtClean="0"/>
              <a:t>前置知识：</a:t>
            </a:r>
            <a:r>
              <a:rPr lang="en-US" altLang="zh-CN" dirty="0" smtClean="0"/>
              <a:t>Usage1</a:t>
            </a:r>
            <a:r>
              <a:rPr lang="en-US" altLang="zh-CN" dirty="0"/>
              <a:t>: Put SPDX license identifiers in your code</a:t>
            </a:r>
            <a:br>
              <a:rPr lang="en-US" altLang="zh-CN" dirty="0"/>
            </a:br>
            <a:r>
              <a:rPr lang="en-US" altLang="zh-CN" dirty="0"/>
              <a:t/>
            </a:r>
            <a:br>
              <a:rPr lang="en-US" altLang="zh-CN" dirty="0"/>
            </a:br>
            <a:endParaRPr dirty="0"/>
          </a:p>
        </p:txBody>
      </p:sp>
      <p:sp>
        <p:nvSpPr>
          <p:cNvPr id="2" name="矩形 1"/>
          <p:cNvSpPr/>
          <p:nvPr/>
        </p:nvSpPr>
        <p:spPr>
          <a:xfrm>
            <a:off x="216000" y="774867"/>
            <a:ext cx="11812800" cy="379656"/>
          </a:xfrm>
          <a:prstGeom prst="rect">
            <a:avLst/>
          </a:prstGeom>
        </p:spPr>
        <p:txBody>
          <a:bodyPr wrap="square">
            <a:spAutoFit/>
          </a:bodyPr>
          <a:lstStyle/>
          <a:p>
            <a:pPr marL="380990" indent="-380990">
              <a:buClr>
                <a:srgbClr val="000000"/>
              </a:buClr>
              <a:buFont typeface="Arial" charset="0"/>
              <a:buChar char="•"/>
            </a:pPr>
            <a:r>
              <a:rPr lang="en-US" altLang="zh-CN" sz="1867" kern="0" dirty="0">
                <a:solidFill>
                  <a:srgbClr val="000000"/>
                </a:solidFill>
                <a:ea typeface="Arial"/>
                <a:cs typeface="Arial"/>
                <a:sym typeface="Arial"/>
              </a:rPr>
              <a:t>Basic Usage: SPDX-License-Identifier: license</a:t>
            </a:r>
            <a:endParaRPr lang="zh-CN" altLang="en-US" sz="1867" kern="0" dirty="0">
              <a:solidFill>
                <a:srgbClr val="000000"/>
              </a:solidFill>
              <a:ea typeface="Arial"/>
              <a:cs typeface="Arial"/>
              <a:sym typeface="Arial"/>
            </a:endParaRPr>
          </a:p>
        </p:txBody>
      </p:sp>
      <p:pic>
        <p:nvPicPr>
          <p:cNvPr id="3" name="图片 2"/>
          <p:cNvPicPr>
            <a:picLocks noChangeAspect="1"/>
          </p:cNvPicPr>
          <p:nvPr/>
        </p:nvPicPr>
        <p:blipFill>
          <a:blip r:embed="rId3"/>
          <a:stretch>
            <a:fillRect/>
          </a:stretch>
        </p:blipFill>
        <p:spPr>
          <a:xfrm>
            <a:off x="6377976" y="1154523"/>
            <a:ext cx="5248333" cy="2449819"/>
          </a:xfrm>
          <a:prstGeom prst="rect">
            <a:avLst/>
          </a:prstGeom>
        </p:spPr>
      </p:pic>
      <p:sp>
        <p:nvSpPr>
          <p:cNvPr id="11" name="矩形 10"/>
          <p:cNvSpPr/>
          <p:nvPr/>
        </p:nvSpPr>
        <p:spPr>
          <a:xfrm>
            <a:off x="86867" y="3856336"/>
            <a:ext cx="11812800" cy="2390911"/>
          </a:xfrm>
          <a:prstGeom prst="rect">
            <a:avLst/>
          </a:prstGeom>
        </p:spPr>
        <p:txBody>
          <a:bodyPr wrap="square">
            <a:spAutoFit/>
          </a:bodyPr>
          <a:lstStyle/>
          <a:p>
            <a:pPr marL="380990" indent="-380990">
              <a:buClr>
                <a:srgbClr val="000000"/>
              </a:buClr>
              <a:buFont typeface="Arial" charset="0"/>
              <a:buChar char="•"/>
            </a:pPr>
            <a:r>
              <a:rPr lang="en-US" altLang="zh-CN" sz="1867" kern="0" dirty="0" smtClean="0">
                <a:solidFill>
                  <a:srgbClr val="000000"/>
                </a:solidFill>
                <a:ea typeface="Arial"/>
                <a:cs typeface="Arial"/>
                <a:sym typeface="Arial"/>
              </a:rPr>
              <a:t>SPDX-License-Identifier: </a:t>
            </a:r>
            <a:r>
              <a:rPr lang="en-US" altLang="zh-CN" sz="1867" kern="0" dirty="0" err="1" smtClean="0">
                <a:solidFill>
                  <a:srgbClr val="000000"/>
                </a:solidFill>
                <a:ea typeface="Arial"/>
                <a:cs typeface="Arial"/>
                <a:sym typeface="Arial"/>
              </a:rPr>
              <a:t>licenseA</a:t>
            </a:r>
            <a:r>
              <a:rPr lang="en-US" altLang="zh-CN" sz="1867" kern="0" dirty="0" smtClean="0">
                <a:solidFill>
                  <a:srgbClr val="000000"/>
                </a:solidFill>
                <a:ea typeface="Arial"/>
                <a:cs typeface="Arial"/>
                <a:sym typeface="Arial"/>
              </a:rPr>
              <a:t> or </a:t>
            </a:r>
            <a:r>
              <a:rPr lang="en-US" altLang="zh-CN" sz="1867" kern="0" dirty="0" err="1" smtClean="0">
                <a:solidFill>
                  <a:srgbClr val="000000"/>
                </a:solidFill>
                <a:ea typeface="Arial"/>
                <a:cs typeface="Arial"/>
                <a:sym typeface="Arial"/>
              </a:rPr>
              <a:t>licenseB</a:t>
            </a:r>
            <a:r>
              <a:rPr lang="en-US" altLang="zh-CN" sz="1867" kern="0" dirty="0" smtClean="0">
                <a:solidFill>
                  <a:srgbClr val="000000"/>
                </a:solidFill>
                <a:ea typeface="Arial"/>
                <a:cs typeface="Arial"/>
                <a:sym typeface="Arial"/>
              </a:rPr>
              <a:t> (if you want enjoy the rights of License A, you must obey the obligations and limitations of License A, if you want enjoy the rights of License B, you must obey the obligations and limitations of License B. SPDX-License-Identifier: EPL-1.0+ (= EPL-1.0 or EPL-2.0)</a:t>
            </a:r>
          </a:p>
          <a:p>
            <a:pPr marL="380990" indent="-380990">
              <a:buClr>
                <a:srgbClr val="000000"/>
              </a:buClr>
              <a:buFont typeface="Arial" charset="0"/>
              <a:buChar char="•"/>
            </a:pPr>
            <a:r>
              <a:rPr lang="en-US" altLang="zh-CN" sz="1867" kern="0" dirty="0" smtClean="0">
                <a:solidFill>
                  <a:srgbClr val="000000"/>
                </a:solidFill>
                <a:ea typeface="Arial"/>
                <a:cs typeface="Arial"/>
                <a:sym typeface="Arial"/>
              </a:rPr>
              <a:t>SPDX-License-Identifier: </a:t>
            </a:r>
            <a:r>
              <a:rPr lang="en-US" altLang="zh-CN" sz="1867" kern="0" dirty="0" err="1" smtClean="0">
                <a:solidFill>
                  <a:srgbClr val="000000"/>
                </a:solidFill>
                <a:ea typeface="Arial"/>
                <a:cs typeface="Arial"/>
                <a:sym typeface="Arial"/>
              </a:rPr>
              <a:t>licenseA</a:t>
            </a:r>
            <a:r>
              <a:rPr lang="en-US" altLang="zh-CN" sz="1867" kern="0" dirty="0" smtClean="0">
                <a:solidFill>
                  <a:srgbClr val="000000"/>
                </a:solidFill>
                <a:ea typeface="Arial"/>
                <a:cs typeface="Arial"/>
                <a:sym typeface="Arial"/>
              </a:rPr>
              <a:t> and </a:t>
            </a:r>
            <a:r>
              <a:rPr lang="en-US" altLang="zh-CN" sz="1867" kern="0" dirty="0" err="1" smtClean="0">
                <a:solidFill>
                  <a:srgbClr val="000000"/>
                </a:solidFill>
                <a:ea typeface="Arial"/>
                <a:cs typeface="Arial"/>
                <a:sym typeface="Arial"/>
              </a:rPr>
              <a:t>licenseB</a:t>
            </a:r>
            <a:r>
              <a:rPr lang="en-US" altLang="zh-CN" sz="1867" kern="0" dirty="0" smtClean="0">
                <a:solidFill>
                  <a:srgbClr val="000000"/>
                </a:solidFill>
                <a:ea typeface="Arial"/>
                <a:cs typeface="Arial"/>
                <a:sym typeface="Arial"/>
              </a:rPr>
              <a:t>( you enjoy the (</a:t>
            </a:r>
            <a:r>
              <a:rPr lang="en-US" altLang="zh-CN" sz="2000" dirty="0" smtClean="0">
                <a:solidFill>
                  <a:srgbClr val="C00000"/>
                </a:solidFill>
              </a:rPr>
              <a:t>intersection ?</a:t>
            </a:r>
            <a:r>
              <a:rPr lang="en-US" altLang="zh-CN" sz="2000" dirty="0" smtClean="0"/>
              <a:t>)</a:t>
            </a:r>
            <a:r>
              <a:rPr lang="zh-CN" altLang="en-US" sz="2000" dirty="0" smtClean="0"/>
              <a:t> </a:t>
            </a:r>
            <a:r>
              <a:rPr lang="en-US" altLang="zh-CN" sz="1867" kern="0" dirty="0" smtClean="0">
                <a:solidFill>
                  <a:srgbClr val="000000"/>
                </a:solidFill>
                <a:ea typeface="Arial"/>
                <a:cs typeface="Arial"/>
                <a:sym typeface="Arial"/>
              </a:rPr>
              <a:t>rights of License A and B, you must obey the obligations and limitations  of the union of the License A and B).</a:t>
            </a:r>
          </a:p>
          <a:p>
            <a:pPr marL="380990" indent="-380990">
              <a:buClr>
                <a:srgbClr val="000000"/>
              </a:buClr>
              <a:buFont typeface="Arial" charset="0"/>
              <a:buChar char="•"/>
            </a:pPr>
            <a:r>
              <a:rPr lang="en-US" altLang="zh-CN" sz="1867" kern="0" dirty="0" smtClean="0">
                <a:solidFill>
                  <a:srgbClr val="000000"/>
                </a:solidFill>
                <a:ea typeface="Arial"/>
                <a:cs typeface="Arial"/>
                <a:sym typeface="Arial"/>
              </a:rPr>
              <a:t>SPDX-License-Identifier</a:t>
            </a:r>
            <a:r>
              <a:rPr lang="en-US" altLang="zh-CN" sz="1867" kern="0" dirty="0">
                <a:solidFill>
                  <a:srgbClr val="000000"/>
                </a:solidFill>
                <a:ea typeface="Arial"/>
                <a:cs typeface="Arial"/>
                <a:sym typeface="Arial"/>
              </a:rPr>
              <a:t>: </a:t>
            </a:r>
            <a:r>
              <a:rPr lang="en-US" altLang="zh-CN" sz="1867" kern="0" dirty="0" err="1">
                <a:solidFill>
                  <a:srgbClr val="000000"/>
                </a:solidFill>
                <a:ea typeface="Arial"/>
                <a:cs typeface="Arial"/>
                <a:sym typeface="Arial"/>
              </a:rPr>
              <a:t>licenseA</a:t>
            </a:r>
            <a:r>
              <a:rPr lang="en-US" altLang="zh-CN" sz="1867" kern="0" dirty="0">
                <a:solidFill>
                  <a:srgbClr val="000000"/>
                </a:solidFill>
                <a:ea typeface="Arial"/>
                <a:cs typeface="Arial"/>
                <a:sym typeface="Arial"/>
              </a:rPr>
              <a:t> with </a:t>
            </a:r>
            <a:r>
              <a:rPr lang="en-US" altLang="zh-CN" sz="1867" kern="0" dirty="0" err="1">
                <a:solidFill>
                  <a:srgbClr val="000000"/>
                </a:solidFill>
                <a:ea typeface="Arial"/>
                <a:cs typeface="Arial"/>
                <a:sym typeface="Arial"/>
              </a:rPr>
              <a:t>licenseB</a:t>
            </a:r>
            <a:r>
              <a:rPr lang="en-US" altLang="zh-CN" sz="1867" kern="0" dirty="0">
                <a:solidFill>
                  <a:srgbClr val="000000"/>
                </a:solidFill>
                <a:ea typeface="Arial"/>
                <a:cs typeface="Arial"/>
                <a:sym typeface="Arial"/>
              </a:rPr>
              <a:t>( you enjoy the rights of License A, you must obey the obligations and limitations of License A. if you want enjoy the rights of License B, you must obey the obligations and limitations of License B.</a:t>
            </a:r>
          </a:p>
        </p:txBody>
      </p:sp>
    </p:spTree>
    <p:extLst>
      <p:ext uri="{BB962C8B-B14F-4D97-AF65-F5344CB8AC3E}">
        <p14:creationId xmlns:p14="http://schemas.microsoft.com/office/powerpoint/2010/main" val="80178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什么时候需要考虑</a:t>
            </a:r>
            <a:r>
              <a:rPr kumimoji="1" lang="en-US" altLang="zh-CN" dirty="0" smtClean="0"/>
              <a:t>license</a:t>
            </a:r>
            <a:r>
              <a:rPr kumimoji="1" lang="zh-CN" altLang="en-US" dirty="0" smtClean="0"/>
              <a:t>兼容性问题？</a:t>
            </a:r>
            <a:endParaRPr kumimoji="1" lang="zh-CN" altLang="en-US" dirty="0"/>
          </a:p>
        </p:txBody>
      </p:sp>
      <p:sp>
        <p:nvSpPr>
          <p:cNvPr id="3" name="圆角矩形 2"/>
          <p:cNvSpPr/>
          <p:nvPr/>
        </p:nvSpPr>
        <p:spPr>
          <a:xfrm>
            <a:off x="1530325" y="1661746"/>
            <a:ext cx="3367454" cy="1116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zh-CN" altLang="en-US" dirty="0" smtClean="0"/>
              <a:t>使用</a:t>
            </a:r>
            <a:r>
              <a:rPr kumimoji="1" lang="en-US" altLang="zh-CN" dirty="0" smtClean="0"/>
              <a:t>=Private Use</a:t>
            </a:r>
            <a:endParaRPr kumimoji="1" lang="zh-CN" altLang="en-US" dirty="0"/>
          </a:p>
        </p:txBody>
      </p:sp>
      <p:sp>
        <p:nvSpPr>
          <p:cNvPr id="4" name="圆角矩形 3"/>
          <p:cNvSpPr/>
          <p:nvPr/>
        </p:nvSpPr>
        <p:spPr>
          <a:xfrm>
            <a:off x="1588078" y="4056184"/>
            <a:ext cx="3367454" cy="1116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zh-CN" altLang="en-US" smtClean="0"/>
              <a:t>分发</a:t>
            </a:r>
            <a:endParaRPr kumimoji="1" lang="zh-CN" altLang="en-US" dirty="0"/>
          </a:p>
        </p:txBody>
      </p:sp>
      <p:sp>
        <p:nvSpPr>
          <p:cNvPr id="5" name="矩形标注 4"/>
          <p:cNvSpPr/>
          <p:nvPr/>
        </p:nvSpPr>
        <p:spPr>
          <a:xfrm>
            <a:off x="5105001" y="4035669"/>
            <a:ext cx="1441938" cy="756139"/>
          </a:xfrm>
          <a:prstGeom prst="wedgeRectCallout">
            <a:avLst>
              <a:gd name="adj1" fmla="val -61687"/>
              <a:gd name="adj2" fmla="val 18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smtClean="0">
                <a:solidFill>
                  <a:srgbClr val="FFC000"/>
                </a:solidFill>
              </a:rPr>
              <a:t>什么是分发？</a:t>
            </a:r>
            <a:endParaRPr kumimoji="1" lang="zh-CN" altLang="en-US" b="1" dirty="0">
              <a:solidFill>
                <a:srgbClr val="FFC000"/>
              </a:solidFill>
            </a:endParaRPr>
          </a:p>
        </p:txBody>
      </p:sp>
      <p:sp>
        <p:nvSpPr>
          <p:cNvPr id="6" name="圆角矩形 5"/>
          <p:cNvSpPr/>
          <p:nvPr/>
        </p:nvSpPr>
        <p:spPr>
          <a:xfrm>
            <a:off x="1588078" y="5249008"/>
            <a:ext cx="987284" cy="51874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组合</a:t>
            </a:r>
            <a:endParaRPr kumimoji="1" lang="zh-CN" altLang="en-US" dirty="0">
              <a:solidFill>
                <a:schemeClr val="tx1"/>
              </a:solidFill>
            </a:endParaRPr>
          </a:p>
        </p:txBody>
      </p:sp>
      <p:sp>
        <p:nvSpPr>
          <p:cNvPr id="7" name="圆角矩形 6"/>
          <p:cNvSpPr/>
          <p:nvPr/>
        </p:nvSpPr>
        <p:spPr>
          <a:xfrm>
            <a:off x="3753854" y="5249008"/>
            <a:ext cx="1201677" cy="518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进程隔离的组合</a:t>
            </a:r>
            <a:endParaRPr kumimoji="1" lang="zh-CN" altLang="en-US" dirty="0">
              <a:solidFill>
                <a:schemeClr val="tx1"/>
              </a:solidFill>
            </a:endParaRPr>
          </a:p>
        </p:txBody>
      </p:sp>
      <p:sp>
        <p:nvSpPr>
          <p:cNvPr id="8" name="圆角矩形 7"/>
          <p:cNvSpPr/>
          <p:nvPr/>
        </p:nvSpPr>
        <p:spPr>
          <a:xfrm>
            <a:off x="1530326" y="2854570"/>
            <a:ext cx="904868" cy="35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组合</a:t>
            </a:r>
            <a:endParaRPr kumimoji="1" lang="zh-CN" altLang="en-US" dirty="0">
              <a:solidFill>
                <a:schemeClr val="tx1"/>
              </a:solidFill>
            </a:endParaRPr>
          </a:p>
        </p:txBody>
      </p:sp>
      <p:sp>
        <p:nvSpPr>
          <p:cNvPr id="9" name="圆角矩形 8"/>
          <p:cNvSpPr/>
          <p:nvPr/>
        </p:nvSpPr>
        <p:spPr>
          <a:xfrm>
            <a:off x="2619913" y="2844944"/>
            <a:ext cx="920341" cy="35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修改</a:t>
            </a:r>
            <a:endParaRPr kumimoji="1" lang="zh-CN" altLang="en-US" dirty="0">
              <a:solidFill>
                <a:schemeClr val="tx1"/>
              </a:solidFill>
            </a:endParaRPr>
          </a:p>
        </p:txBody>
      </p:sp>
      <p:sp>
        <p:nvSpPr>
          <p:cNvPr id="10" name="圆角矩形 9"/>
          <p:cNvSpPr/>
          <p:nvPr/>
        </p:nvSpPr>
        <p:spPr>
          <a:xfrm>
            <a:off x="3696103" y="2854570"/>
            <a:ext cx="1201676" cy="359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tx1"/>
                </a:solidFill>
              </a:rPr>
              <a:t>直接使用</a:t>
            </a:r>
            <a:endParaRPr kumimoji="1" lang="zh-CN" altLang="en-US" dirty="0">
              <a:solidFill>
                <a:schemeClr val="tx1"/>
              </a:solidFill>
            </a:endParaRPr>
          </a:p>
        </p:txBody>
      </p:sp>
      <p:sp>
        <p:nvSpPr>
          <p:cNvPr id="11" name="圆角矩形 10"/>
          <p:cNvSpPr/>
          <p:nvPr/>
        </p:nvSpPr>
        <p:spPr>
          <a:xfrm>
            <a:off x="2670966" y="5249008"/>
            <a:ext cx="987284" cy="518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tx1"/>
                </a:solidFill>
              </a:rPr>
              <a:t>修改</a:t>
            </a:r>
            <a:endParaRPr kumimoji="1" lang="zh-CN" altLang="en-US" dirty="0">
              <a:solidFill>
                <a:schemeClr val="tx1"/>
              </a:solidFill>
            </a:endParaRPr>
          </a:p>
        </p:txBody>
      </p:sp>
      <p:sp>
        <p:nvSpPr>
          <p:cNvPr id="12" name="椭圆 11"/>
          <p:cNvSpPr/>
          <p:nvPr/>
        </p:nvSpPr>
        <p:spPr>
          <a:xfrm>
            <a:off x="76538" y="1808895"/>
            <a:ext cx="539571" cy="139566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1200" dirty="0" smtClean="0"/>
              <a:t>某一个开源软件</a:t>
            </a:r>
            <a:endParaRPr kumimoji="1" lang="zh-CN" altLang="en-US" sz="1200" dirty="0"/>
          </a:p>
        </p:txBody>
      </p:sp>
      <p:sp>
        <p:nvSpPr>
          <p:cNvPr id="13" name="右箭头 12"/>
          <p:cNvSpPr/>
          <p:nvPr/>
        </p:nvSpPr>
        <p:spPr>
          <a:xfrm>
            <a:off x="750771" y="2175309"/>
            <a:ext cx="644892" cy="43313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4" name="椭圆 13"/>
          <p:cNvSpPr/>
          <p:nvPr/>
        </p:nvSpPr>
        <p:spPr>
          <a:xfrm>
            <a:off x="119948" y="4156540"/>
            <a:ext cx="539571" cy="161121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1200"/>
              <a:t>某一</a:t>
            </a:r>
            <a:endParaRPr kumimoji="1" lang="en-US" altLang="zh-CN" sz="1200" dirty="0" smtClean="0"/>
          </a:p>
          <a:p>
            <a:pPr algn="ctr"/>
            <a:r>
              <a:rPr kumimoji="1" lang="zh-CN" altLang="en-US" sz="1200" dirty="0" smtClean="0"/>
              <a:t>开源软件</a:t>
            </a:r>
            <a:endParaRPr kumimoji="1" lang="zh-CN" altLang="en-US" sz="1200" dirty="0"/>
          </a:p>
        </p:txBody>
      </p:sp>
      <p:sp>
        <p:nvSpPr>
          <p:cNvPr id="15" name="右箭头 14"/>
          <p:cNvSpPr/>
          <p:nvPr/>
        </p:nvSpPr>
        <p:spPr>
          <a:xfrm>
            <a:off x="793717" y="4358671"/>
            <a:ext cx="644892" cy="43313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6" name="圆角矩形 15"/>
          <p:cNvSpPr/>
          <p:nvPr/>
        </p:nvSpPr>
        <p:spPr>
          <a:xfrm>
            <a:off x="1588078" y="6033074"/>
            <a:ext cx="1463130" cy="8249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修改或组合之后</a:t>
            </a:r>
            <a:r>
              <a:rPr kumimoji="1" lang="en-US" altLang="zh-CN" dirty="0" smtClean="0">
                <a:solidFill>
                  <a:schemeClr val="tx1"/>
                </a:solidFill>
              </a:rPr>
              <a:t>SAAS</a:t>
            </a:r>
            <a:r>
              <a:rPr kumimoji="1" lang="zh-CN" altLang="en-US" dirty="0" smtClean="0">
                <a:solidFill>
                  <a:schemeClr val="tx1"/>
                </a:solidFill>
              </a:rPr>
              <a:t>分发</a:t>
            </a:r>
            <a:endParaRPr kumimoji="1" lang="zh-CN" altLang="en-US" dirty="0">
              <a:solidFill>
                <a:schemeClr val="tx1"/>
              </a:solidFill>
            </a:endParaRPr>
          </a:p>
        </p:txBody>
      </p:sp>
      <p:sp>
        <p:nvSpPr>
          <p:cNvPr id="17" name="圆角矩形 16"/>
          <p:cNvSpPr/>
          <p:nvPr/>
        </p:nvSpPr>
        <p:spPr>
          <a:xfrm>
            <a:off x="3237770" y="6041718"/>
            <a:ext cx="2118342" cy="537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进程的组合之后</a:t>
            </a:r>
            <a:r>
              <a:rPr kumimoji="1" lang="en-US" altLang="zh-CN" dirty="0" smtClean="0">
                <a:solidFill>
                  <a:schemeClr val="tx1"/>
                </a:solidFill>
              </a:rPr>
              <a:t>SAAS</a:t>
            </a:r>
            <a:r>
              <a:rPr kumimoji="1" lang="zh-CN" altLang="en-US" dirty="0" smtClean="0">
                <a:solidFill>
                  <a:schemeClr val="tx1"/>
                </a:solidFill>
              </a:rPr>
              <a:t>分发呢？</a:t>
            </a:r>
            <a:endParaRPr kumimoji="1" lang="zh-CN" altLang="en-US" dirty="0">
              <a:solidFill>
                <a:schemeClr val="tx1"/>
              </a:solidFill>
            </a:endParaRPr>
          </a:p>
        </p:txBody>
      </p:sp>
      <p:sp>
        <p:nvSpPr>
          <p:cNvPr id="18" name="文本框 17"/>
          <p:cNvSpPr txBox="1"/>
          <p:nvPr/>
        </p:nvSpPr>
        <p:spPr>
          <a:xfrm>
            <a:off x="7526956" y="2348564"/>
            <a:ext cx="3436219" cy="1200329"/>
          </a:xfrm>
          <a:prstGeom prst="rect">
            <a:avLst/>
          </a:prstGeom>
          <a:noFill/>
        </p:spPr>
        <p:txBody>
          <a:bodyPr wrap="square" rtlCol="0">
            <a:spAutoFit/>
          </a:bodyPr>
          <a:lstStyle/>
          <a:p>
            <a:r>
              <a:rPr kumimoji="1" lang="en-US" altLang="zh-CN" dirty="0" smtClean="0"/>
              <a:t>B</a:t>
            </a:r>
            <a:r>
              <a:rPr kumimoji="1" lang="zh-CN" altLang="en-US" dirty="0" smtClean="0"/>
              <a:t>公司，想要基于</a:t>
            </a:r>
            <a:r>
              <a:rPr kumimoji="1" lang="en-US" altLang="zh-CN" dirty="0" smtClean="0"/>
              <a:t>GPL</a:t>
            </a:r>
            <a:r>
              <a:rPr kumimoji="1" lang="zh-CN" altLang="en-US" dirty="0" smtClean="0"/>
              <a:t>的软件包开发一个新的应用，</a:t>
            </a:r>
            <a:r>
              <a:rPr kumimoji="1" lang="en-US" altLang="zh-CN" dirty="0" smtClean="0"/>
              <a:t>B</a:t>
            </a:r>
            <a:r>
              <a:rPr kumimoji="1" lang="zh-CN" altLang="en-US" dirty="0" smtClean="0"/>
              <a:t>公司外包给</a:t>
            </a:r>
            <a:r>
              <a:rPr kumimoji="1" lang="en-US" altLang="zh-CN" dirty="0" smtClean="0"/>
              <a:t>A</a:t>
            </a:r>
            <a:r>
              <a:rPr kumimoji="1" lang="zh-CN" altLang="en-US" dirty="0" smtClean="0"/>
              <a:t>公司。最后这个应用是否需要开源？</a:t>
            </a:r>
            <a:endParaRPr kumimoji="1" lang="zh-CN" altLang="en-US" dirty="0"/>
          </a:p>
        </p:txBody>
      </p:sp>
      <p:sp>
        <p:nvSpPr>
          <p:cNvPr id="19" name="圆角矩形 18"/>
          <p:cNvSpPr/>
          <p:nvPr/>
        </p:nvSpPr>
        <p:spPr>
          <a:xfrm>
            <a:off x="7401827" y="4156540"/>
            <a:ext cx="1328287" cy="810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A</a:t>
            </a:r>
            <a:r>
              <a:rPr kumimoji="1" lang="zh-CN" altLang="en-US" dirty="0" smtClean="0">
                <a:solidFill>
                  <a:schemeClr val="tx1"/>
                </a:solidFill>
              </a:rPr>
              <a:t>公司</a:t>
            </a:r>
            <a:endParaRPr kumimoji="1" lang="zh-CN" altLang="en-US" dirty="0">
              <a:solidFill>
                <a:schemeClr val="tx1"/>
              </a:solidFill>
            </a:endParaRPr>
          </a:p>
        </p:txBody>
      </p:sp>
      <p:sp>
        <p:nvSpPr>
          <p:cNvPr id="20" name="右箭头 19"/>
          <p:cNvSpPr/>
          <p:nvPr/>
        </p:nvSpPr>
        <p:spPr>
          <a:xfrm>
            <a:off x="8912994" y="4056184"/>
            <a:ext cx="962526" cy="41284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tx1"/>
                </a:solidFill>
              </a:rPr>
              <a:t>买卖</a:t>
            </a:r>
            <a:endParaRPr kumimoji="1" lang="en-US" altLang="zh-CN" dirty="0" smtClean="0">
              <a:solidFill>
                <a:schemeClr val="tx1"/>
              </a:solidFill>
            </a:endParaRPr>
          </a:p>
        </p:txBody>
      </p:sp>
      <p:sp>
        <p:nvSpPr>
          <p:cNvPr id="21" name="圆角矩形 20"/>
          <p:cNvSpPr/>
          <p:nvPr/>
        </p:nvSpPr>
        <p:spPr>
          <a:xfrm>
            <a:off x="10058400" y="4135716"/>
            <a:ext cx="1328287" cy="810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B</a:t>
            </a:r>
            <a:r>
              <a:rPr kumimoji="1" lang="zh-CN" altLang="en-US" dirty="0" smtClean="0">
                <a:solidFill>
                  <a:schemeClr val="tx1"/>
                </a:solidFill>
              </a:rPr>
              <a:t>公司</a:t>
            </a:r>
            <a:endParaRPr kumimoji="1" lang="zh-CN" altLang="en-US" dirty="0">
              <a:solidFill>
                <a:schemeClr val="tx1"/>
              </a:solidFill>
            </a:endParaRPr>
          </a:p>
        </p:txBody>
      </p:sp>
      <p:sp>
        <p:nvSpPr>
          <p:cNvPr id="22" name="右箭头 21"/>
          <p:cNvSpPr/>
          <p:nvPr/>
        </p:nvSpPr>
        <p:spPr>
          <a:xfrm>
            <a:off x="8893743" y="4738360"/>
            <a:ext cx="962526" cy="412848"/>
          </a:xfrm>
          <a:prstGeom prst="right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solidFill>
                  <a:schemeClr val="tx1"/>
                </a:solidFill>
              </a:rPr>
              <a:t>人员外包</a:t>
            </a:r>
            <a:endParaRPr kumimoji="1" lang="en-US" altLang="zh-CN" dirty="0" smtClean="0">
              <a:solidFill>
                <a:schemeClr val="tx1"/>
              </a:solidFill>
            </a:endParaRPr>
          </a:p>
        </p:txBody>
      </p:sp>
    </p:spTree>
    <p:extLst>
      <p:ext uri="{BB962C8B-B14F-4D97-AF65-F5344CB8AC3E}">
        <p14:creationId xmlns:p14="http://schemas.microsoft.com/office/powerpoint/2010/main" val="114494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0086" y="268244"/>
            <a:ext cx="6952400" cy="690118"/>
          </a:xfrm>
        </p:spPr>
        <p:txBody>
          <a:bodyPr/>
          <a:lstStyle/>
          <a:p>
            <a:r>
              <a:rPr kumimoji="1" lang="zh-CN" altLang="en-US" dirty="0" smtClean="0"/>
              <a:t>看一个基础的组合问题问题</a:t>
            </a:r>
            <a:endParaRPr kumimoji="1" lang="zh-CN" altLang="en-US" dirty="0"/>
          </a:p>
        </p:txBody>
      </p:sp>
      <p:sp>
        <p:nvSpPr>
          <p:cNvPr id="3" name="剪去单角的矩形 2"/>
          <p:cNvSpPr/>
          <p:nvPr/>
        </p:nvSpPr>
        <p:spPr>
          <a:xfrm>
            <a:off x="1185295" y="958362"/>
            <a:ext cx="1362808" cy="15298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smtClean="0">
                <a:solidFill>
                  <a:schemeClr val="tx1"/>
                </a:solidFill>
              </a:rPr>
              <a:t>A</a:t>
            </a:r>
          </a:p>
          <a:p>
            <a:pPr algn="ctr"/>
            <a:r>
              <a:rPr kumimoji="1" lang="en-US" altLang="zh-CN" dirty="0" smtClean="0">
                <a:solidFill>
                  <a:schemeClr val="tx1"/>
                </a:solidFill>
              </a:rPr>
              <a:t>MIT</a:t>
            </a:r>
            <a:endParaRPr kumimoji="1" lang="zh-CN" altLang="en-US" dirty="0">
              <a:solidFill>
                <a:schemeClr val="tx1"/>
              </a:solidFill>
            </a:endParaRPr>
          </a:p>
        </p:txBody>
      </p:sp>
      <p:sp>
        <p:nvSpPr>
          <p:cNvPr id="4" name="剪去单角的矩形 3"/>
          <p:cNvSpPr/>
          <p:nvPr/>
        </p:nvSpPr>
        <p:spPr>
          <a:xfrm>
            <a:off x="4053223" y="1028701"/>
            <a:ext cx="1143000" cy="14595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a:solidFill>
                  <a:schemeClr val="tx1"/>
                </a:solidFill>
              </a:rPr>
              <a:t>B</a:t>
            </a:r>
            <a:endParaRPr kumimoji="1" lang="en-US" altLang="zh-CN" dirty="0" smtClean="0">
              <a:solidFill>
                <a:schemeClr val="tx1"/>
              </a:solidFill>
            </a:endParaRPr>
          </a:p>
          <a:p>
            <a:pPr algn="ctr"/>
            <a:r>
              <a:rPr kumimoji="1" lang="en-US" altLang="zh-CN" dirty="0" smtClean="0">
                <a:solidFill>
                  <a:schemeClr val="tx1"/>
                </a:solidFill>
              </a:rPr>
              <a:t>BSD-3</a:t>
            </a:r>
            <a:endParaRPr kumimoji="1" lang="zh-CN" altLang="en-US" dirty="0">
              <a:solidFill>
                <a:schemeClr val="tx1"/>
              </a:solidFill>
            </a:endParaRPr>
          </a:p>
        </p:txBody>
      </p:sp>
      <p:sp>
        <p:nvSpPr>
          <p:cNvPr id="5" name="圆角矩形 4"/>
          <p:cNvSpPr/>
          <p:nvPr/>
        </p:nvSpPr>
        <p:spPr>
          <a:xfrm>
            <a:off x="2377440" y="3407342"/>
            <a:ext cx="1915427" cy="188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Package</a:t>
            </a:r>
            <a:r>
              <a:rPr kumimoji="1" lang="zh-CN" altLang="en-US" dirty="0" smtClean="0">
                <a:solidFill>
                  <a:schemeClr val="tx1"/>
                </a:solidFill>
              </a:rPr>
              <a:t>是什么</a:t>
            </a:r>
            <a:r>
              <a:rPr kumimoji="1" lang="en-US" altLang="zh-CN" dirty="0" smtClean="0">
                <a:solidFill>
                  <a:schemeClr val="tx1"/>
                </a:solidFill>
              </a:rPr>
              <a:t>license?</a:t>
            </a:r>
          </a:p>
          <a:p>
            <a:pPr algn="ctr"/>
            <a:endParaRPr kumimoji="1" lang="zh-CN" altLang="en-US" dirty="0">
              <a:solidFill>
                <a:schemeClr val="tx1"/>
              </a:solidFill>
            </a:endParaRPr>
          </a:p>
        </p:txBody>
      </p:sp>
      <p:cxnSp>
        <p:nvCxnSpPr>
          <p:cNvPr id="7" name="直线箭头连接符 6"/>
          <p:cNvCxnSpPr>
            <a:stCxn id="3" idx="1"/>
            <a:endCxn id="5" idx="0"/>
          </p:cNvCxnSpPr>
          <p:nvPr/>
        </p:nvCxnSpPr>
        <p:spPr>
          <a:xfrm>
            <a:off x="1866699" y="2488225"/>
            <a:ext cx="1468455"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线箭头连接符 7"/>
          <p:cNvCxnSpPr>
            <a:stCxn id="4" idx="1"/>
            <a:endCxn id="5" idx="0"/>
          </p:cNvCxnSpPr>
          <p:nvPr/>
        </p:nvCxnSpPr>
        <p:spPr>
          <a:xfrm flipH="1">
            <a:off x="3335154" y="2488225"/>
            <a:ext cx="1289569"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8638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19801" y="470467"/>
            <a:ext cx="6952400" cy="588312"/>
          </a:xfrm>
        </p:spPr>
        <p:txBody>
          <a:bodyPr/>
          <a:lstStyle/>
          <a:p>
            <a:r>
              <a:rPr kumimoji="1" lang="en-US" altLang="zh-CN" dirty="0" smtClean="0"/>
              <a:t>2</a:t>
            </a:r>
            <a:r>
              <a:rPr kumimoji="1" lang="zh-CN" altLang="en-US" dirty="0" smtClean="0"/>
              <a:t>种分发方式</a:t>
            </a:r>
            <a:endParaRPr kumimoji="1" lang="zh-CN" altLang="en-US" dirty="0"/>
          </a:p>
        </p:txBody>
      </p:sp>
      <p:sp>
        <p:nvSpPr>
          <p:cNvPr id="18" name="圆角矩形 17"/>
          <p:cNvSpPr/>
          <p:nvPr/>
        </p:nvSpPr>
        <p:spPr>
          <a:xfrm>
            <a:off x="7873467" y="2040556"/>
            <a:ext cx="2117558" cy="2011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dirty="0" smtClean="0"/>
              <a:t>二进制</a:t>
            </a:r>
            <a:endParaRPr kumimoji="1" lang="zh-CN" altLang="en-US" dirty="0"/>
          </a:p>
        </p:txBody>
      </p:sp>
      <p:sp>
        <p:nvSpPr>
          <p:cNvPr id="19" name="圆角矩形 18"/>
          <p:cNvSpPr/>
          <p:nvPr/>
        </p:nvSpPr>
        <p:spPr>
          <a:xfrm>
            <a:off x="1307431" y="2040556"/>
            <a:ext cx="2117558" cy="2011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dirty="0"/>
              <a:t>源代码</a:t>
            </a:r>
          </a:p>
        </p:txBody>
      </p:sp>
      <p:sp>
        <p:nvSpPr>
          <p:cNvPr id="20" name="文本框 19"/>
          <p:cNvSpPr txBox="1"/>
          <p:nvPr/>
        </p:nvSpPr>
        <p:spPr>
          <a:xfrm>
            <a:off x="885525" y="4427621"/>
            <a:ext cx="2412732" cy="923330"/>
          </a:xfrm>
          <a:prstGeom prst="rect">
            <a:avLst/>
          </a:prstGeom>
          <a:noFill/>
        </p:spPr>
        <p:txBody>
          <a:bodyPr wrap="square" rtlCol="0">
            <a:spAutoFit/>
          </a:bodyPr>
          <a:lstStyle/>
          <a:p>
            <a:endParaRPr kumimoji="1" lang="en-US" altLang="zh-CN" dirty="0"/>
          </a:p>
          <a:p>
            <a:r>
              <a:rPr kumimoji="1" lang="en-US" altLang="zh-CN" dirty="0"/>
              <a:t>1</a:t>
            </a:r>
            <a:r>
              <a:rPr kumimoji="1" lang="en-US" altLang="zh-CN" dirty="0" smtClean="0"/>
              <a:t>.Include license &amp; copyrights </a:t>
            </a:r>
            <a:r>
              <a:rPr kumimoji="1" lang="zh-CN" altLang="en-US" dirty="0" smtClean="0"/>
              <a:t>义务问题</a:t>
            </a:r>
            <a:endParaRPr kumimoji="1" lang="zh-CN" altLang="en-US" dirty="0"/>
          </a:p>
        </p:txBody>
      </p:sp>
      <p:sp>
        <p:nvSpPr>
          <p:cNvPr id="21" name="文本框 20"/>
          <p:cNvSpPr txBox="1"/>
          <p:nvPr/>
        </p:nvSpPr>
        <p:spPr>
          <a:xfrm>
            <a:off x="7793254" y="4427621"/>
            <a:ext cx="1990825" cy="1200329"/>
          </a:xfrm>
          <a:prstGeom prst="rect">
            <a:avLst/>
          </a:prstGeom>
          <a:noFill/>
        </p:spPr>
        <p:txBody>
          <a:bodyPr wrap="square" rtlCol="0">
            <a:spAutoFit/>
          </a:bodyPr>
          <a:lstStyle/>
          <a:p>
            <a:endParaRPr kumimoji="1" lang="en-US" altLang="zh-CN" dirty="0"/>
          </a:p>
          <a:p>
            <a:r>
              <a:rPr kumimoji="1" lang="en-US" altLang="zh-CN" dirty="0" smtClean="0"/>
              <a:t>1. Include license &amp; copyright</a:t>
            </a:r>
            <a:r>
              <a:rPr kumimoji="1" lang="zh-CN" altLang="en-US" dirty="0" smtClean="0"/>
              <a:t>义务履行问题</a:t>
            </a:r>
            <a:endParaRPr kumimoji="1" lang="zh-CN" altLang="en-US" dirty="0"/>
          </a:p>
        </p:txBody>
      </p:sp>
    </p:spTree>
    <p:extLst>
      <p:ext uri="{BB962C8B-B14F-4D97-AF65-F5344CB8AC3E}">
        <p14:creationId xmlns:p14="http://schemas.microsoft.com/office/powerpoint/2010/main" val="1034846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0086" y="268244"/>
            <a:ext cx="6952400" cy="690118"/>
          </a:xfrm>
        </p:spPr>
        <p:txBody>
          <a:bodyPr/>
          <a:lstStyle/>
          <a:p>
            <a:r>
              <a:rPr kumimoji="1" lang="zh-CN" altLang="en-US" dirty="0" smtClean="0"/>
              <a:t>看一个问题</a:t>
            </a:r>
            <a:endParaRPr kumimoji="1" lang="zh-CN" altLang="en-US" dirty="0"/>
          </a:p>
        </p:txBody>
      </p:sp>
      <p:sp>
        <p:nvSpPr>
          <p:cNvPr id="3" name="剪去单角的矩形 2"/>
          <p:cNvSpPr/>
          <p:nvPr/>
        </p:nvSpPr>
        <p:spPr>
          <a:xfrm>
            <a:off x="1185295" y="958362"/>
            <a:ext cx="1362808" cy="152986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smtClean="0">
                <a:solidFill>
                  <a:schemeClr val="tx1"/>
                </a:solidFill>
              </a:rPr>
              <a:t>A</a:t>
            </a:r>
          </a:p>
          <a:p>
            <a:pPr algn="ctr"/>
            <a:r>
              <a:rPr kumimoji="1" lang="en-US" altLang="zh-CN" dirty="0" smtClean="0">
                <a:solidFill>
                  <a:schemeClr val="tx1"/>
                </a:solidFill>
              </a:rPr>
              <a:t>MIT</a:t>
            </a:r>
            <a:endParaRPr kumimoji="1" lang="zh-CN" altLang="en-US" dirty="0">
              <a:solidFill>
                <a:schemeClr val="tx1"/>
              </a:solidFill>
            </a:endParaRPr>
          </a:p>
        </p:txBody>
      </p:sp>
      <p:sp>
        <p:nvSpPr>
          <p:cNvPr id="4" name="剪去单角的矩形 3"/>
          <p:cNvSpPr/>
          <p:nvPr/>
        </p:nvSpPr>
        <p:spPr>
          <a:xfrm>
            <a:off x="4053223" y="1028701"/>
            <a:ext cx="1143000" cy="14595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tx1"/>
                </a:solidFill>
              </a:rPr>
              <a:t>文件</a:t>
            </a:r>
            <a:r>
              <a:rPr kumimoji="1" lang="en-US" altLang="zh-CN" dirty="0">
                <a:solidFill>
                  <a:schemeClr val="tx1"/>
                </a:solidFill>
              </a:rPr>
              <a:t>B</a:t>
            </a:r>
            <a:endParaRPr kumimoji="1" lang="en-US" altLang="zh-CN" dirty="0" smtClean="0">
              <a:solidFill>
                <a:schemeClr val="tx1"/>
              </a:solidFill>
            </a:endParaRPr>
          </a:p>
          <a:p>
            <a:pPr algn="ctr"/>
            <a:r>
              <a:rPr kumimoji="1" lang="en-US" altLang="zh-CN" dirty="0" smtClean="0">
                <a:solidFill>
                  <a:schemeClr val="tx1"/>
                </a:solidFill>
              </a:rPr>
              <a:t>BSD-3</a:t>
            </a:r>
            <a:endParaRPr kumimoji="1" lang="zh-CN" altLang="en-US" dirty="0">
              <a:solidFill>
                <a:schemeClr val="tx1"/>
              </a:solidFill>
            </a:endParaRPr>
          </a:p>
        </p:txBody>
      </p:sp>
      <p:sp>
        <p:nvSpPr>
          <p:cNvPr id="5" name="圆角矩形 4"/>
          <p:cNvSpPr/>
          <p:nvPr/>
        </p:nvSpPr>
        <p:spPr>
          <a:xfrm>
            <a:off x="2377440" y="3407342"/>
            <a:ext cx="1915427" cy="188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Package</a:t>
            </a:r>
            <a:r>
              <a:rPr kumimoji="1" lang="zh-CN" altLang="en-US" dirty="0" smtClean="0">
                <a:solidFill>
                  <a:schemeClr val="tx1"/>
                </a:solidFill>
              </a:rPr>
              <a:t>是什么</a:t>
            </a:r>
            <a:r>
              <a:rPr kumimoji="1" lang="en-US" altLang="zh-CN" dirty="0" smtClean="0">
                <a:solidFill>
                  <a:schemeClr val="tx1"/>
                </a:solidFill>
              </a:rPr>
              <a:t>license?</a:t>
            </a:r>
          </a:p>
          <a:p>
            <a:pPr algn="ctr"/>
            <a:endParaRPr kumimoji="1" lang="zh-CN" altLang="en-US" dirty="0">
              <a:solidFill>
                <a:schemeClr val="tx1"/>
              </a:solidFill>
            </a:endParaRPr>
          </a:p>
        </p:txBody>
      </p:sp>
      <p:cxnSp>
        <p:nvCxnSpPr>
          <p:cNvPr id="7" name="直线箭头连接符 6"/>
          <p:cNvCxnSpPr>
            <a:stCxn id="3" idx="1"/>
            <a:endCxn id="5" idx="0"/>
          </p:cNvCxnSpPr>
          <p:nvPr/>
        </p:nvCxnSpPr>
        <p:spPr>
          <a:xfrm>
            <a:off x="1866699" y="2488225"/>
            <a:ext cx="1468455"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线箭头连接符 7"/>
          <p:cNvCxnSpPr>
            <a:stCxn id="4" idx="1"/>
            <a:endCxn id="5" idx="0"/>
          </p:cNvCxnSpPr>
          <p:nvPr/>
        </p:nvCxnSpPr>
        <p:spPr>
          <a:xfrm flipH="1">
            <a:off x="3335154" y="2488225"/>
            <a:ext cx="1289569" cy="9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6189044" y="1241659"/>
            <a:ext cx="4167739" cy="2308324"/>
          </a:xfrm>
          <a:prstGeom prst="rect">
            <a:avLst/>
          </a:prstGeom>
          <a:noFill/>
        </p:spPr>
        <p:txBody>
          <a:bodyPr wrap="square" rtlCol="0">
            <a:spAutoFit/>
          </a:bodyPr>
          <a:lstStyle/>
          <a:p>
            <a:pPr marL="342900" indent="-342900">
              <a:buAutoNum type="arabicPeriod"/>
            </a:pPr>
            <a:r>
              <a:rPr kumimoji="1" lang="zh-CN" altLang="en-US" dirty="0" smtClean="0"/>
              <a:t>可以是 </a:t>
            </a:r>
            <a:r>
              <a:rPr kumimoji="1" lang="en-US" altLang="zh-CN" dirty="0" smtClean="0"/>
              <a:t>MIT</a:t>
            </a:r>
            <a:r>
              <a:rPr kumimoji="1" lang="zh-CN" altLang="en-US" dirty="0" smtClean="0"/>
              <a:t> </a:t>
            </a:r>
            <a:r>
              <a:rPr kumimoji="1" lang="en-US" altLang="zh-CN" dirty="0" smtClean="0"/>
              <a:t>AND</a:t>
            </a:r>
            <a:r>
              <a:rPr kumimoji="1" lang="zh-CN" altLang="en-US" dirty="0" smtClean="0"/>
              <a:t> </a:t>
            </a:r>
            <a:r>
              <a:rPr kumimoji="1" lang="en-US" altLang="zh-CN" dirty="0" smtClean="0"/>
              <a:t>BSD-3</a:t>
            </a:r>
          </a:p>
          <a:p>
            <a:pPr marL="342900" indent="-342900">
              <a:buAutoNum type="arabicPeriod"/>
            </a:pPr>
            <a:r>
              <a:rPr kumimoji="1" lang="zh-CN" altLang="en-US" dirty="0" smtClean="0"/>
              <a:t>也是 </a:t>
            </a:r>
            <a:r>
              <a:rPr kumimoji="1" lang="en-US" altLang="zh-CN" dirty="0" smtClean="0"/>
              <a:t>BSD-3 </a:t>
            </a:r>
            <a:r>
              <a:rPr kumimoji="1" lang="zh-CN" altLang="en-US" dirty="0" smtClean="0"/>
              <a:t>因为</a:t>
            </a:r>
            <a:r>
              <a:rPr kumimoji="1" lang="en-US" altLang="zh-CN" dirty="0" smtClean="0"/>
              <a:t> BSD-3</a:t>
            </a:r>
            <a:r>
              <a:rPr kumimoji="1" lang="zh-CN" altLang="en-US" dirty="0" smtClean="0"/>
              <a:t> 比</a:t>
            </a:r>
            <a:r>
              <a:rPr kumimoji="1" lang="en-US" altLang="zh-CN" dirty="0" smtClean="0"/>
              <a:t> MIT</a:t>
            </a:r>
            <a:r>
              <a:rPr kumimoji="1" lang="zh-CN" altLang="en-US" dirty="0" smtClean="0"/>
              <a:t> 更加</a:t>
            </a:r>
            <a:r>
              <a:rPr kumimoji="1" lang="zh-CN" altLang="en-US" dirty="0"/>
              <a:t>“</a:t>
            </a:r>
            <a:r>
              <a:rPr kumimoji="1" lang="zh-CN" altLang="en-US" dirty="0" smtClean="0"/>
              <a:t>严格”</a:t>
            </a:r>
            <a:endParaRPr kumimoji="1" lang="en-US" altLang="zh-CN" dirty="0" smtClean="0"/>
          </a:p>
          <a:p>
            <a:pPr marL="342900" indent="-342900">
              <a:buAutoNum type="arabicPeriod"/>
            </a:pPr>
            <a:r>
              <a:rPr kumimoji="1" lang="zh-CN" altLang="en-US" dirty="0" smtClean="0"/>
              <a:t>也是一个比</a:t>
            </a:r>
            <a:r>
              <a:rPr kumimoji="1" lang="en-US" altLang="zh-CN" dirty="0" smtClean="0"/>
              <a:t>BSD-3</a:t>
            </a:r>
            <a:r>
              <a:rPr kumimoji="1" lang="zh-CN" altLang="en-US" dirty="0" smtClean="0"/>
              <a:t>更加严格的</a:t>
            </a:r>
            <a:r>
              <a:rPr kumimoji="1" lang="en-US" altLang="zh-CN" dirty="0" smtClean="0"/>
              <a:t>license.</a:t>
            </a:r>
          </a:p>
          <a:p>
            <a:pPr marL="342900" indent="-342900">
              <a:buAutoNum type="arabicPeriod"/>
            </a:pPr>
            <a:r>
              <a:rPr kumimoji="1" lang="zh-CN" altLang="en-US" dirty="0" smtClean="0"/>
              <a:t>是否存在有</a:t>
            </a:r>
            <a:r>
              <a:rPr kumimoji="1" lang="en-US" altLang="zh-CN" dirty="0" smtClean="0"/>
              <a:t>2</a:t>
            </a:r>
            <a:r>
              <a:rPr kumimoji="1" lang="zh-CN" altLang="en-US" dirty="0" smtClean="0"/>
              <a:t>种</a:t>
            </a:r>
            <a:r>
              <a:rPr kumimoji="1" lang="en-US" altLang="zh-CN" dirty="0" smtClean="0"/>
              <a:t>license</a:t>
            </a:r>
            <a:r>
              <a:rPr kumimoji="1" lang="zh-CN" altLang="en-US" dirty="0" smtClean="0"/>
              <a:t>就是不能合并发布？</a:t>
            </a:r>
            <a:endParaRPr kumimoji="1" lang="en-US" altLang="zh-CN" dirty="0" smtClean="0"/>
          </a:p>
          <a:p>
            <a:pPr marL="342900" indent="-342900">
              <a:buAutoNum type="arabicPeriod"/>
            </a:pPr>
            <a:r>
              <a:rPr kumimoji="1" lang="en-US" altLang="zh-CN" dirty="0" smtClean="0"/>
              <a:t>2</a:t>
            </a:r>
            <a:r>
              <a:rPr kumimoji="1" lang="zh-CN" altLang="en-US" dirty="0" smtClean="0"/>
              <a:t>种情况举个例子？</a:t>
            </a:r>
            <a:endParaRPr kumimoji="1" lang="zh-CN" altLang="en-US" dirty="0"/>
          </a:p>
        </p:txBody>
      </p:sp>
    </p:spTree>
    <p:extLst>
      <p:ext uri="{BB962C8B-B14F-4D97-AF65-F5344CB8AC3E}">
        <p14:creationId xmlns:p14="http://schemas.microsoft.com/office/powerpoint/2010/main" val="25595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0086" y="268244"/>
            <a:ext cx="6952400" cy="690118"/>
          </a:xfrm>
        </p:spPr>
        <p:txBody>
          <a:bodyPr/>
          <a:lstStyle/>
          <a:p>
            <a:r>
              <a:rPr kumimoji="1" lang="en-US" altLang="zh-CN" dirty="0" smtClean="0"/>
              <a:t>2</a:t>
            </a:r>
            <a:r>
              <a:rPr kumimoji="1" lang="zh-CN" altLang="en-US" dirty="0" smtClean="0"/>
              <a:t>种兼容性</a:t>
            </a:r>
            <a:endParaRPr kumimoji="1" lang="zh-CN" altLang="en-US" dirty="0"/>
          </a:p>
        </p:txBody>
      </p:sp>
      <p:sp>
        <p:nvSpPr>
          <p:cNvPr id="6" name="文本框 5"/>
          <p:cNvSpPr txBox="1"/>
          <p:nvPr/>
        </p:nvSpPr>
        <p:spPr>
          <a:xfrm>
            <a:off x="885524" y="1405288"/>
            <a:ext cx="9336505" cy="1200329"/>
          </a:xfrm>
          <a:prstGeom prst="rect">
            <a:avLst/>
          </a:prstGeom>
          <a:noFill/>
        </p:spPr>
        <p:txBody>
          <a:bodyPr wrap="square" rtlCol="0">
            <a:spAutoFit/>
          </a:bodyPr>
          <a:lstStyle/>
          <a:p>
            <a:r>
              <a:rPr kumimoji="1" lang="en-US" altLang="zh-CN" dirty="0" smtClean="0"/>
              <a:t>1.</a:t>
            </a:r>
            <a:r>
              <a:rPr kumimoji="1" lang="zh-CN" altLang="en-US" dirty="0" smtClean="0"/>
              <a:t>无论如何，无法同时满足</a:t>
            </a:r>
            <a:r>
              <a:rPr kumimoji="1" lang="en-US" altLang="zh-CN" dirty="0" smtClean="0"/>
              <a:t>2</a:t>
            </a:r>
            <a:r>
              <a:rPr kumimoji="1" lang="zh-CN" altLang="en-US" dirty="0" smtClean="0"/>
              <a:t>个</a:t>
            </a:r>
            <a:r>
              <a:rPr kumimoji="1" lang="en-US" altLang="zh-CN" dirty="0" smtClean="0"/>
              <a:t>license</a:t>
            </a:r>
            <a:r>
              <a:rPr kumimoji="1" lang="zh-CN" altLang="en-US" dirty="0" smtClean="0"/>
              <a:t>的义务或限制。这种我们定义为“冲突”，这个是无向图。</a:t>
            </a:r>
            <a:endParaRPr kumimoji="1" lang="en-US" altLang="zh-CN" dirty="0" smtClean="0"/>
          </a:p>
          <a:p>
            <a:r>
              <a:rPr kumimoji="1" lang="en-US" altLang="zh-CN" dirty="0" smtClean="0"/>
              <a:t>2.License</a:t>
            </a:r>
            <a:r>
              <a:rPr kumimoji="1" lang="zh-CN" altLang="en-US" dirty="0" smtClean="0"/>
              <a:t> </a:t>
            </a:r>
            <a:r>
              <a:rPr kumimoji="1" lang="en-US" altLang="zh-CN" dirty="0" smtClean="0"/>
              <a:t>A </a:t>
            </a:r>
            <a:r>
              <a:rPr kumimoji="1" lang="zh-CN" altLang="en-US" dirty="0" smtClean="0"/>
              <a:t>比</a:t>
            </a:r>
            <a:r>
              <a:rPr kumimoji="1" lang="en-US" altLang="zh-CN" dirty="0"/>
              <a:t> </a:t>
            </a:r>
            <a:r>
              <a:rPr kumimoji="1" lang="en-US" altLang="zh-CN" dirty="0" smtClean="0"/>
              <a:t>License B</a:t>
            </a:r>
            <a:r>
              <a:rPr kumimoji="1" lang="zh-CN" altLang="en-US" dirty="0" smtClean="0"/>
              <a:t>更加“严格”那么我们说</a:t>
            </a:r>
            <a:r>
              <a:rPr kumimoji="1" lang="en-US" altLang="zh-CN" dirty="0" smtClean="0"/>
              <a:t>License B </a:t>
            </a:r>
            <a:r>
              <a:rPr kumimoji="1" lang="zh-CN" altLang="en-US" dirty="0" smtClean="0"/>
              <a:t>“兼容” </a:t>
            </a:r>
            <a:r>
              <a:rPr kumimoji="1" lang="en-US" altLang="zh-CN" dirty="0" smtClean="0"/>
              <a:t>license A, </a:t>
            </a:r>
            <a:r>
              <a:rPr kumimoji="1" lang="zh-CN" altLang="en-US" dirty="0" smtClean="0"/>
              <a:t> 反之不然，是一个有向图。 </a:t>
            </a:r>
            <a:r>
              <a:rPr kumimoji="1" lang="en-US" altLang="zh-CN" dirty="0" smtClean="0"/>
              <a:t>License B -&gt; License A.</a:t>
            </a:r>
            <a:r>
              <a:rPr kumimoji="1" lang="zh-CN" altLang="en-US" dirty="0" smtClean="0"/>
              <a:t>可以看作是集合的包含关系。</a:t>
            </a:r>
            <a:endParaRPr kumimoji="1" lang="zh-CN" altLang="en-US" dirty="0"/>
          </a:p>
        </p:txBody>
      </p:sp>
    </p:spTree>
    <p:extLst>
      <p:ext uri="{BB962C8B-B14F-4D97-AF65-F5344CB8AC3E}">
        <p14:creationId xmlns:p14="http://schemas.microsoft.com/office/powerpoint/2010/main" val="399107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组合分类</a:t>
            </a:r>
            <a:r>
              <a:rPr kumimoji="1" lang="en-US" altLang="zh-CN" dirty="0" smtClean="0"/>
              <a:t>: </a:t>
            </a:r>
            <a:r>
              <a:rPr kumimoji="1" lang="zh-CN" altLang="en-US" dirty="0" smtClean="0"/>
              <a:t>按组合的时机</a:t>
            </a:r>
            <a:endParaRPr kumimoji="1" lang="zh-CN" altLang="en-US" dirty="0"/>
          </a:p>
        </p:txBody>
      </p:sp>
      <p:sp>
        <p:nvSpPr>
          <p:cNvPr id="3" name="内容占位符 2"/>
          <p:cNvSpPr>
            <a:spLocks noGrp="1"/>
          </p:cNvSpPr>
          <p:nvPr>
            <p:ph idx="1"/>
          </p:nvPr>
        </p:nvSpPr>
        <p:spPr/>
        <p:txBody>
          <a:bodyPr/>
          <a:lstStyle/>
          <a:p>
            <a:r>
              <a:rPr kumimoji="1" lang="zh-CN" altLang="en-US" dirty="0" smtClean="0"/>
              <a:t>发布时的组合</a:t>
            </a:r>
            <a:endParaRPr kumimoji="1" lang="en-US" altLang="zh-CN" dirty="0" smtClean="0"/>
          </a:p>
          <a:p>
            <a:r>
              <a:rPr kumimoji="1" lang="zh-CN" altLang="en-US" dirty="0" smtClean="0"/>
              <a:t>为了发布进行的使用时的组合</a:t>
            </a:r>
            <a:endParaRPr kumimoji="1" lang="en-US" altLang="zh-CN" dirty="0" smtClean="0"/>
          </a:p>
          <a:p>
            <a:endParaRPr kumimoji="1" lang="zh-CN" altLang="en-US" dirty="0"/>
          </a:p>
        </p:txBody>
      </p:sp>
    </p:spTree>
    <p:extLst>
      <p:ext uri="{BB962C8B-B14F-4D97-AF65-F5344CB8AC3E}">
        <p14:creationId xmlns:p14="http://schemas.microsoft.com/office/powerpoint/2010/main" val="1468685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发布时的组合问题</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在同一个“软件包”中发布</a:t>
            </a:r>
            <a:endParaRPr kumimoji="1" lang="en-US" altLang="zh-CN" dirty="0" smtClean="0"/>
          </a:p>
          <a:p>
            <a:pPr lvl="1"/>
            <a:r>
              <a:rPr kumimoji="1" lang="zh-CN" altLang="en-US" dirty="0" smtClean="0"/>
              <a:t>不</a:t>
            </a:r>
            <a:r>
              <a:rPr kumimoji="1" lang="zh-CN" altLang="en-US" dirty="0"/>
              <a:t>“</a:t>
            </a:r>
            <a:r>
              <a:rPr kumimoji="1" lang="zh-CN" altLang="en-US" dirty="0" smtClean="0"/>
              <a:t>传染”的</a:t>
            </a:r>
            <a:r>
              <a:rPr kumimoji="1" lang="en-US" altLang="zh-CN" dirty="0" smtClean="0"/>
              <a:t>license</a:t>
            </a:r>
          </a:p>
          <a:p>
            <a:pPr lvl="2"/>
            <a:r>
              <a:rPr kumimoji="1" lang="zh-CN" altLang="en-US" dirty="0" smtClean="0"/>
              <a:t>关键问题：整体包的</a:t>
            </a:r>
            <a:r>
              <a:rPr kumimoji="1" lang="en-US" altLang="zh-CN" dirty="0" smtClean="0"/>
              <a:t>license</a:t>
            </a:r>
            <a:r>
              <a:rPr kumimoji="1" lang="zh-CN" altLang="en-US" dirty="0" smtClean="0"/>
              <a:t>是什么？它与各个组件的</a:t>
            </a:r>
            <a:r>
              <a:rPr kumimoji="1" lang="en-US" altLang="zh-CN" dirty="0" smtClean="0"/>
              <a:t>license</a:t>
            </a:r>
            <a:r>
              <a:rPr kumimoji="1" lang="zh-CN" altLang="en-US" dirty="0" smtClean="0"/>
              <a:t>的关系（是否兼容）。</a:t>
            </a:r>
            <a:endParaRPr kumimoji="1" lang="en-US" altLang="zh-CN" dirty="0" smtClean="0"/>
          </a:p>
          <a:p>
            <a:pPr lvl="2"/>
            <a:r>
              <a:rPr kumimoji="1" lang="zh-CN" altLang="en-US" dirty="0" smtClean="0"/>
              <a:t>规约： 只有一个：各组件的</a:t>
            </a:r>
            <a:r>
              <a:rPr kumimoji="1" lang="en-US" altLang="zh-CN" dirty="0" smtClean="0"/>
              <a:t>license</a:t>
            </a:r>
            <a:r>
              <a:rPr kumimoji="1" lang="zh-CN" altLang="en-US" dirty="0" smtClean="0"/>
              <a:t>不“冲突”。</a:t>
            </a:r>
            <a:endParaRPr kumimoji="1" lang="en-US" altLang="zh-CN" dirty="0" smtClean="0"/>
          </a:p>
          <a:p>
            <a:pPr lvl="2"/>
            <a:r>
              <a:rPr kumimoji="1" lang="zh-CN" altLang="en-US" dirty="0" smtClean="0"/>
              <a:t>整体包的</a:t>
            </a:r>
            <a:r>
              <a:rPr kumimoji="1" lang="en-US" altLang="zh-CN" dirty="0" smtClean="0"/>
              <a:t>license</a:t>
            </a:r>
            <a:r>
              <a:rPr kumimoji="1" lang="zh-CN" altLang="en-US" dirty="0" smtClean="0"/>
              <a:t>应该是比组件“更严格”的</a:t>
            </a:r>
            <a:r>
              <a:rPr kumimoji="1" lang="en-US" altLang="zh-CN" dirty="0" smtClean="0"/>
              <a:t>license</a:t>
            </a:r>
            <a:r>
              <a:rPr kumimoji="1" lang="zh-CN" altLang="en-US" dirty="0" smtClean="0"/>
              <a:t>。可以是各个组件的</a:t>
            </a:r>
            <a:r>
              <a:rPr kumimoji="1" lang="en-US" altLang="zh-CN" dirty="0" smtClean="0"/>
              <a:t>licenses</a:t>
            </a:r>
            <a:r>
              <a:rPr kumimoji="1" lang="zh-CN" altLang="en-US" dirty="0" smtClean="0"/>
              <a:t>的</a:t>
            </a:r>
            <a:r>
              <a:rPr kumimoji="1" lang="en-US" altLang="zh-CN" dirty="0" smtClean="0"/>
              <a:t>and</a:t>
            </a:r>
            <a:r>
              <a:rPr kumimoji="1" lang="zh-CN" altLang="en-US" dirty="0" smtClean="0"/>
              <a:t>关系？</a:t>
            </a:r>
            <a:endParaRPr kumimoji="1" lang="en-US" altLang="zh-CN" dirty="0"/>
          </a:p>
          <a:p>
            <a:pPr lvl="1"/>
            <a:r>
              <a:rPr kumimoji="1" lang="en-US" altLang="zh-CN" dirty="0" smtClean="0"/>
              <a:t>“</a:t>
            </a:r>
            <a:r>
              <a:rPr kumimoji="1" lang="zh-CN" altLang="en-US" dirty="0" smtClean="0"/>
              <a:t>传染性</a:t>
            </a:r>
            <a:r>
              <a:rPr kumimoji="1" lang="en-US" altLang="zh-CN" dirty="0" smtClean="0"/>
              <a:t>”</a:t>
            </a:r>
            <a:r>
              <a:rPr kumimoji="1" lang="zh-CN" altLang="en-US" dirty="0" smtClean="0"/>
              <a:t>的</a:t>
            </a:r>
            <a:r>
              <a:rPr kumimoji="1" lang="en-US" altLang="zh-CN" dirty="0" smtClean="0"/>
              <a:t>License.</a:t>
            </a:r>
          </a:p>
          <a:p>
            <a:pPr lvl="2"/>
            <a:r>
              <a:rPr kumimoji="1" lang="en-US" altLang="zh-CN" dirty="0" smtClean="0"/>
              <a:t>Same License</a:t>
            </a:r>
            <a:r>
              <a:rPr kumimoji="1" lang="zh-CN" altLang="en-US" dirty="0" smtClean="0"/>
              <a:t>规范。 原来的</a:t>
            </a:r>
            <a:r>
              <a:rPr kumimoji="1" lang="en-US" altLang="zh-CN" dirty="0" smtClean="0"/>
              <a:t>license-&gt;GPL-like license</a:t>
            </a:r>
            <a:r>
              <a:rPr kumimoji="1" lang="zh-CN" altLang="en-US" dirty="0" smtClean="0"/>
              <a:t>。</a:t>
            </a:r>
            <a:endParaRPr kumimoji="1" lang="en-US" altLang="zh-CN" dirty="0" smtClean="0"/>
          </a:p>
          <a:p>
            <a:pPr lvl="2"/>
            <a:r>
              <a:rPr kumimoji="1" lang="zh-CN" altLang="en-US" dirty="0" smtClean="0"/>
              <a:t>关键问题：</a:t>
            </a:r>
            <a:r>
              <a:rPr kumimoji="1" lang="en-US" altLang="zh-CN" dirty="0" smtClean="0"/>
              <a:t>1</a:t>
            </a:r>
            <a:r>
              <a:rPr kumimoji="1" lang="zh-CN" altLang="en-US" dirty="0" smtClean="0"/>
              <a:t>原来的</a:t>
            </a:r>
            <a:r>
              <a:rPr kumimoji="1" lang="en-US" altLang="zh-CN" dirty="0" smtClean="0"/>
              <a:t>license</a:t>
            </a:r>
            <a:r>
              <a:rPr kumimoji="1" lang="zh-CN" altLang="en-US" dirty="0" smtClean="0"/>
              <a:t>是否允许改变？</a:t>
            </a:r>
            <a:r>
              <a:rPr kumimoji="1" lang="en-US" altLang="zh-CN" dirty="0" smtClean="0"/>
              <a:t>2.</a:t>
            </a:r>
            <a:r>
              <a:rPr kumimoji="1" lang="zh-CN" altLang="en-US" dirty="0" smtClean="0"/>
              <a:t>原来的</a:t>
            </a:r>
            <a:r>
              <a:rPr kumimoji="1" lang="en-US" altLang="zh-CN" dirty="0" smtClean="0"/>
              <a:t>license</a:t>
            </a:r>
            <a:r>
              <a:rPr kumimoji="1" lang="zh-CN" altLang="en-US" dirty="0" smtClean="0"/>
              <a:t>是否比</a:t>
            </a:r>
            <a:r>
              <a:rPr kumimoji="1" lang="en-US" altLang="zh-CN" dirty="0" smtClean="0"/>
              <a:t>GPL</a:t>
            </a:r>
            <a:r>
              <a:rPr kumimoji="1" lang="zh-CN" altLang="en-US" dirty="0" smtClean="0"/>
              <a:t>宽松？</a:t>
            </a:r>
            <a:endParaRPr kumimoji="1" lang="en-US" altLang="zh-CN" dirty="0" smtClean="0"/>
          </a:p>
          <a:p>
            <a:pPr lvl="2"/>
            <a:endParaRPr kumimoji="1" lang="en-US" altLang="zh-CN" dirty="0" smtClean="0"/>
          </a:p>
          <a:p>
            <a:pPr lvl="2"/>
            <a:endParaRPr kumimoji="1" lang="en-US" altLang="zh-CN" dirty="0" smtClean="0"/>
          </a:p>
          <a:p>
            <a:r>
              <a:rPr kumimoji="1" lang="zh-CN" altLang="en-US" dirty="0" smtClean="0"/>
              <a:t>在“不同的软件包中”中发布：</a:t>
            </a:r>
            <a:endParaRPr kumimoji="1" lang="en-US" altLang="zh-CN" dirty="0" smtClean="0"/>
          </a:p>
          <a:p>
            <a:pPr lvl="1"/>
            <a:r>
              <a:rPr kumimoji="1" lang="zh-CN" altLang="en-US" dirty="0" smtClean="0"/>
              <a:t>不认为是一个组合。</a:t>
            </a:r>
            <a:endParaRPr kumimoji="1" lang="en-US" altLang="zh-CN" dirty="0" smtClean="0"/>
          </a:p>
        </p:txBody>
      </p:sp>
      <p:sp>
        <p:nvSpPr>
          <p:cNvPr id="4" name="圆角矩形 3"/>
          <p:cNvSpPr/>
          <p:nvPr/>
        </p:nvSpPr>
        <p:spPr>
          <a:xfrm>
            <a:off x="1299411" y="4600876"/>
            <a:ext cx="981776" cy="346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MIT P1</a:t>
            </a:r>
            <a:endParaRPr kumimoji="1" lang="zh-CN" altLang="en-US" dirty="0"/>
          </a:p>
        </p:txBody>
      </p:sp>
      <p:sp>
        <p:nvSpPr>
          <p:cNvPr id="6" name="圆角矩形 5"/>
          <p:cNvSpPr/>
          <p:nvPr/>
        </p:nvSpPr>
        <p:spPr>
          <a:xfrm>
            <a:off x="3830855" y="4600876"/>
            <a:ext cx="3089709" cy="6160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dirty="0" smtClean="0"/>
              <a:t>  </a:t>
            </a:r>
            <a:r>
              <a:rPr kumimoji="1" lang="en-US" altLang="zh-CN" dirty="0" smtClean="0"/>
              <a:t>   GPL P2</a:t>
            </a:r>
            <a:endParaRPr kumimoji="1" lang="zh-CN" altLang="en-US" dirty="0"/>
          </a:p>
        </p:txBody>
      </p:sp>
      <p:sp>
        <p:nvSpPr>
          <p:cNvPr id="5" name="圆角矩形 4"/>
          <p:cNvSpPr/>
          <p:nvPr/>
        </p:nvSpPr>
        <p:spPr>
          <a:xfrm>
            <a:off x="4006917" y="4676272"/>
            <a:ext cx="981776" cy="346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MIT P1</a:t>
            </a:r>
            <a:endParaRPr kumimoji="1" lang="zh-CN" altLang="en-US" dirty="0"/>
          </a:p>
        </p:txBody>
      </p:sp>
      <p:sp>
        <p:nvSpPr>
          <p:cNvPr id="7" name="右箭头 6"/>
          <p:cNvSpPr/>
          <p:nvPr/>
        </p:nvSpPr>
        <p:spPr>
          <a:xfrm>
            <a:off x="7111466" y="4724399"/>
            <a:ext cx="1780674" cy="346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9278754" y="4639376"/>
            <a:ext cx="2781701" cy="6160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CN" altLang="en-US" dirty="0" smtClean="0"/>
              <a:t> </a:t>
            </a:r>
            <a:r>
              <a:rPr kumimoji="1" lang="en-US" altLang="zh-CN" dirty="0" smtClean="0"/>
              <a:t>      </a:t>
            </a:r>
            <a:r>
              <a:rPr kumimoji="1" lang="zh-CN" altLang="en-US" dirty="0" smtClean="0"/>
              <a:t> </a:t>
            </a:r>
            <a:r>
              <a:rPr kumimoji="1" lang="en-US" altLang="zh-CN" dirty="0" smtClean="0"/>
              <a:t>GPL P2</a:t>
            </a:r>
            <a:endParaRPr kumimoji="1" lang="zh-CN" altLang="en-US" dirty="0"/>
          </a:p>
        </p:txBody>
      </p:sp>
      <p:sp>
        <p:nvSpPr>
          <p:cNvPr id="9" name="圆角矩形 8"/>
          <p:cNvSpPr/>
          <p:nvPr/>
        </p:nvSpPr>
        <p:spPr>
          <a:xfrm>
            <a:off x="9469656" y="4724400"/>
            <a:ext cx="981776" cy="346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GPL P1</a:t>
            </a:r>
            <a:endParaRPr kumimoji="1" lang="zh-CN" altLang="en-US" dirty="0"/>
          </a:p>
        </p:txBody>
      </p:sp>
      <p:sp>
        <p:nvSpPr>
          <p:cNvPr id="10" name="剪去同侧角的矩形 9"/>
          <p:cNvSpPr/>
          <p:nvPr/>
        </p:nvSpPr>
        <p:spPr>
          <a:xfrm>
            <a:off x="6795436" y="5351647"/>
            <a:ext cx="2019702" cy="1058779"/>
          </a:xfrm>
          <a:prstGeom prst="snip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en-US" altLang="zh-CN" dirty="0" smtClean="0"/>
          </a:p>
          <a:p>
            <a:pPr algn="ctr"/>
            <a:endParaRPr kumimoji="1" lang="en-US" altLang="zh-CN" dirty="0"/>
          </a:p>
          <a:p>
            <a:pPr algn="ctr"/>
            <a:r>
              <a:rPr kumimoji="1" lang="en-US" altLang="zh-CN" dirty="0" smtClean="0"/>
              <a:t>P3</a:t>
            </a:r>
            <a:endParaRPr kumimoji="1" lang="zh-CN" altLang="en-US" dirty="0"/>
          </a:p>
        </p:txBody>
      </p:sp>
      <p:sp>
        <p:nvSpPr>
          <p:cNvPr id="11" name="圆角矩形 10"/>
          <p:cNvSpPr/>
          <p:nvPr/>
        </p:nvSpPr>
        <p:spPr>
          <a:xfrm>
            <a:off x="7020027" y="5450681"/>
            <a:ext cx="981776" cy="346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MIT P1</a:t>
            </a:r>
            <a:endParaRPr kumimoji="1" lang="zh-CN" altLang="en-US" dirty="0"/>
          </a:p>
        </p:txBody>
      </p:sp>
    </p:spTree>
    <p:extLst>
      <p:ext uri="{BB962C8B-B14F-4D97-AF65-F5344CB8AC3E}">
        <p14:creationId xmlns:p14="http://schemas.microsoft.com/office/powerpoint/2010/main" val="1282462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870</Words>
  <Application>Microsoft Macintosh PowerPoint</Application>
  <PresentationFormat>宽屏</PresentationFormat>
  <Paragraphs>107</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vt:lpstr>
      <vt:lpstr>DengXian</vt:lpstr>
      <vt:lpstr>DengXian Light</vt:lpstr>
      <vt:lpstr>Exo 2</vt:lpstr>
      <vt:lpstr>Fira Sans Extra Condensed Medium</vt:lpstr>
      <vt:lpstr>Roboto Condensed Light</vt:lpstr>
      <vt:lpstr>宋体</vt:lpstr>
      <vt:lpstr>Office 主题</vt:lpstr>
      <vt:lpstr>Tech Newsletter XL by Slidesgo</vt:lpstr>
      <vt:lpstr>License组合与兼容性问题</vt:lpstr>
      <vt:lpstr>前置知识：Usage1: Put SPDX license identifiers in your code  </vt:lpstr>
      <vt:lpstr>什么时候需要考虑license兼容性问题？</vt:lpstr>
      <vt:lpstr>看一个基础的组合问题问题</vt:lpstr>
      <vt:lpstr>2种分发方式</vt:lpstr>
      <vt:lpstr>看一个问题</vt:lpstr>
      <vt:lpstr>2种兼容性</vt:lpstr>
      <vt:lpstr>组合分类: 按组合的时机</vt:lpstr>
      <vt:lpstr>发布时的组合问题</vt:lpstr>
      <vt:lpstr>使用时的组合问题-需要考虑传染性 传染性强度: week传染的&lt; LGPL&lt;GPL         AGPL</vt:lpstr>
      <vt:lpstr>使用时的组合问题</vt:lpstr>
      <vt:lpstr>Compliance License 建仓计划</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License组合问题</dc:title>
  <dc:creator>Microsoft Office 用户</dc:creator>
  <cp:lastModifiedBy>Microsoft Office 用户</cp:lastModifiedBy>
  <cp:revision>138</cp:revision>
  <dcterms:created xsi:type="dcterms:W3CDTF">2021-06-30T01:55:39Z</dcterms:created>
  <dcterms:modified xsi:type="dcterms:W3CDTF">2021-08-06T09:11:08Z</dcterms:modified>
</cp:coreProperties>
</file>