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4" r:id="rId3"/>
    <p:sldId id="257" r:id="rId4"/>
    <p:sldId id="276" r:id="rId6"/>
    <p:sldId id="265" r:id="rId7"/>
    <p:sldId id="266" r:id="rId8"/>
    <p:sldId id="262" r:id="rId9"/>
    <p:sldId id="259" r:id="rId10"/>
    <p:sldId id="268" r:id="rId11"/>
    <p:sldId id="267" r:id="rId12"/>
    <p:sldId id="258" r:id="rId13"/>
    <p:sldId id="263"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00102126" initials="x" lastIdx="10" clrIdx="0"/>
  <p:cmAuthor id="1" name="zhong yi" initials="zy" lastIdx="0" clrIdx="1"/>
  <p:cmAuthor id="0" name="未知用户1" initials="未知用户1" lastIdx="1" clrIdx="0"/>
  <p:cmAuthor id="7" name="未知用户2" initials="未知用户2" lastIdx="12" clrIdx="6"/>
  <p:cmAuthor id="1" name="未知用户3" initials="未知用户3" lastIdx="0" clrIdx="3"/>
  <p:cmAuthor id="8" name="331018857@qq.com" initials="3" lastIdx="1" clrIdx="7"/>
  <p:cmAuthor id="2" name="Zhu, Xiaohu/朱 晓虎" initials="ZX晓" lastIdx="1" clrIdx="1"/>
  <p:cmAuthor id="5" name="zhang_xiaowei" initials="zxw" lastIdx="2" clrIdx="4"/>
  <p:cmAuthor id="6" name="未知用户4" initials="未知用户4" lastIdx="1" clrIdx="5"/>
  <p:cmAuthor id="1" name="王冲" initials="王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r>
              <a:rPr lang="zh-CN" altLang="en-US">
                <a:latin typeface="微软雅黑" charset="0"/>
                <a:ea typeface="微软雅黑" charset="0"/>
                <a:sym typeface="+mn-ea"/>
              </a:rPr>
              <a:t>目前，国际公认的开源许可证共有80多种（</a:t>
            </a:r>
            <a:r>
              <a:rPr lang="zh-CN" altLang="en-US">
                <a:sym typeface="+mn-ea"/>
              </a:rPr>
              <a:t>https://opensource.org/licenses/alphabetical</a:t>
            </a:r>
            <a:r>
              <a:rPr lang="zh-CN" altLang="en-US">
                <a:latin typeface="微软雅黑" charset="0"/>
                <a:ea typeface="微软雅黑" charset="0"/>
                <a:sym typeface="+mn-ea"/>
              </a:rPr>
              <a:t>）。共同特征是，都允许用户免费地使用、修改、共享源码，但是都有各自的使用条件。如果一种开源许可证没有任何使用条件，连保留作者信息都不需要，那么就等同于放弃版权了。这时，软件可以直接声明进入"公共领域"（public domain）。</a:t>
            </a:r>
            <a:endParaRPr lang="zh-CN" altLang="en-US">
              <a:latin typeface="微软雅黑" charset="0"/>
              <a:ea typeface="微软雅黑" charset="0"/>
              <a:sym typeface="+mn-ea"/>
            </a:endParaRPr>
          </a:p>
          <a:p>
            <a:r>
              <a:rPr lang="zh-CN" altLang="en-US">
                <a:latin typeface="微软雅黑" charset="0"/>
                <a:ea typeface="微软雅黑" charset="0"/>
                <a:sym typeface="+mn-ea"/>
              </a:rPr>
              <a:t>分发就是指将版权作品从一个人转移到另一个人。这意味着，如果你是自己使用，不提供给他人，就没有分发。另外，这里的"人"也指"法人"，因此如果使用方是公司，且只在公司内部使用，也不需要遵守许可证。</a:t>
            </a:r>
            <a:endParaRPr lang="zh-CN" altLang="en-US">
              <a:latin typeface="微软雅黑" charset="0"/>
              <a:ea typeface="微软雅黑" charset="0"/>
              <a:sym typeface="+mn-ea"/>
            </a:endParaRPr>
          </a:p>
          <a:p>
            <a:r>
              <a:rPr lang="zh-CN" altLang="en-US"/>
              <a:t>云服务（SaaS）是否构成"分发"呢？答案是不构成。所以你使用开源软件提供云服务，不必提供源码。但是，Affero GPL (AGPL) 许可证除外，它规定云服务也必须提供源码。</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grep '^' /usr/share/doc/*/copyright | grep License: | grep MIT</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330200"/>
            <a:ext cx="304800" cy="635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5" name="矩形 4"/>
          <p:cNvSpPr/>
          <p:nvPr userDrawn="1"/>
        </p:nvSpPr>
        <p:spPr>
          <a:xfrm>
            <a:off x="355600" y="330200"/>
            <a:ext cx="127000" cy="635000"/>
          </a:xfrm>
          <a:prstGeom prst="rect">
            <a:avLst/>
          </a:prstGeom>
          <a:solidFill>
            <a:srgbClr val="55C0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8" name="文本占位符 7"/>
          <p:cNvSpPr>
            <a:spLocks noGrp="1"/>
          </p:cNvSpPr>
          <p:nvPr>
            <p:ph type="body" sz="quarter" idx="13"/>
          </p:nvPr>
        </p:nvSpPr>
        <p:spPr>
          <a:xfrm>
            <a:off x="622301" y="330200"/>
            <a:ext cx="7886700"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noProof="1"/>
              <a:t>单击此处编辑母版文本样式</a:t>
            </a:r>
          </a:p>
        </p:txBody>
      </p:sp>
      <p:sp>
        <p:nvSpPr>
          <p:cNvPr id="9" name="文本占位符 7"/>
          <p:cNvSpPr>
            <a:spLocks noGrp="1"/>
          </p:cNvSpPr>
          <p:nvPr>
            <p:ph type="body" sz="quarter" idx="14"/>
          </p:nvPr>
        </p:nvSpPr>
        <p:spPr>
          <a:xfrm>
            <a:off x="622301" y="685800"/>
            <a:ext cx="7886700" cy="304800"/>
          </a:xfrm>
        </p:spPr>
        <p:txBody>
          <a:bodyPr>
            <a:normAutofit/>
          </a:bodyPr>
          <a:lstStyle>
            <a:lvl1pPr marL="0" indent="0">
              <a:buNone/>
              <a:defRPr sz="16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noProof="1"/>
              <a:t>单击此处编辑母版文本样式</a:t>
            </a:r>
          </a:p>
        </p:txBody>
      </p:sp>
      <p:sp>
        <p:nvSpPr>
          <p:cNvPr id="6" name="日期占位符 1"/>
          <p:cNvSpPr>
            <a:spLocks noGrp="1"/>
          </p:cNvSpPr>
          <p:nvPr>
            <p:ph type="dt" sz="half" idx="15"/>
          </p:nvPr>
        </p:nvSpPr>
        <p:spPr/>
        <p:txBody>
          <a:bodyPr/>
          <a:lstStyle>
            <a:lvl1pPr>
              <a:defRPr/>
            </a:lvl1pPr>
          </a:lstStyle>
          <a:p>
            <a:pPr>
              <a:defRPr/>
            </a:pPr>
            <a:endParaRPr lang="zh-CN" altLang="en-US"/>
          </a:p>
        </p:txBody>
      </p:sp>
      <p:sp>
        <p:nvSpPr>
          <p:cNvPr id="7" name="页脚占位符 2"/>
          <p:cNvSpPr>
            <a:spLocks noGrp="1"/>
          </p:cNvSpPr>
          <p:nvPr>
            <p:ph type="ftr" sz="quarter" idx="16"/>
          </p:nvPr>
        </p:nvSpPr>
        <p:spPr/>
        <p:txBody>
          <a:bodyPr/>
          <a:lstStyle>
            <a:lvl1pPr>
              <a:defRPr/>
            </a:lvl1pPr>
          </a:lstStyle>
          <a:p>
            <a:pPr>
              <a:defRPr/>
            </a:pPr>
            <a:endParaRPr lang="zh-CN" altLang="en-US"/>
          </a:p>
        </p:txBody>
      </p:sp>
      <p:sp>
        <p:nvSpPr>
          <p:cNvPr id="10" name="灯片编号占位符 3"/>
          <p:cNvSpPr>
            <a:spLocks noGrp="1"/>
          </p:cNvSpPr>
          <p:nvPr>
            <p:ph type="sldNum" sz="quarter" idx="17"/>
          </p:nvPr>
        </p:nvSpPr>
        <p:spPr/>
        <p:txBody>
          <a:bodyPr/>
          <a:lstStyle>
            <a:lvl1pPr>
              <a:defRPr/>
            </a:lvl1pPr>
          </a:lstStyle>
          <a:p>
            <a:pPr>
              <a:defRPr/>
            </a:pPr>
            <a:fld id="{5AD7BBA0-3553-4DB1-A6DA-63295704918C}" type="slidenum">
              <a:rPr lang="zh-CN" altLang="en-US"/>
            </a:fld>
            <a:endParaRPr lang="zh-CN" altLang="en-US"/>
          </a:p>
        </p:txBody>
      </p:sp>
    </p:spTree>
  </p:cSld>
  <p:clrMapOvr>
    <a:masterClrMapping/>
  </p:clrMapOvr>
  <p:transition spd="slow"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64310" y="2162810"/>
            <a:ext cx="8844915" cy="874395"/>
          </a:xfrm>
          <a:prstGeom prst="rect">
            <a:avLst/>
          </a:prstGeom>
          <a:noFill/>
        </p:spPr>
        <p:txBody>
          <a:bodyPr wrap="square" rtlCol="0">
            <a:spAutoFit/>
          </a:bodyPr>
          <a:p>
            <a:pPr algn="ctr"/>
            <a:r>
              <a:rPr lang="zh-CN" altLang="en-US" sz="4800" b="1">
                <a:latin typeface="微软雅黑" charset="0"/>
                <a:ea typeface="微软雅黑" charset="0"/>
              </a:rPr>
              <a:t>『免责声明</a:t>
            </a:r>
            <a:r>
              <a:rPr lang="zh-CN" altLang="en-US" sz="4800" b="1">
                <a:latin typeface="微软雅黑" charset="0"/>
                <a:ea typeface="微软雅黑" charset="0"/>
                <a:sym typeface="+mn-ea"/>
              </a:rPr>
              <a:t>』</a:t>
            </a:r>
            <a:r>
              <a:rPr lang="en-US" altLang="zh-CN" sz="4800" b="1">
                <a:latin typeface="微软雅黑" charset="0"/>
                <a:ea typeface="微软雅黑" charset="0"/>
                <a:sym typeface="+mn-ea"/>
              </a:rPr>
              <a:t>i</a:t>
            </a:r>
            <a:r>
              <a:rPr lang="en-US" altLang="zh-CN" sz="4800" b="1">
                <a:latin typeface="微软雅黑" charset="0"/>
                <a:ea typeface="微软雅黑" charset="0"/>
                <a:sym typeface="+mn-ea"/>
              </a:rPr>
              <a:t>n OSI</a:t>
            </a:r>
            <a:endParaRPr lang="en-US" altLang="zh-CN" sz="4800" b="1">
              <a:latin typeface="微软雅黑" charset="0"/>
              <a:ea typeface="微软雅黑" charset="0"/>
              <a:sym typeface="+mn-ea"/>
            </a:endParaRPr>
          </a:p>
        </p:txBody>
      </p:sp>
      <p:graphicFrame>
        <p:nvGraphicFramePr>
          <p:cNvPr id="6" name="对象 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2" name="文本框 1"/>
          <p:cNvSpPr txBox="1"/>
          <p:nvPr/>
        </p:nvSpPr>
        <p:spPr>
          <a:xfrm>
            <a:off x="3851275" y="5356860"/>
            <a:ext cx="4593590" cy="384810"/>
          </a:xfrm>
          <a:prstGeom prst="rect">
            <a:avLst/>
          </a:prstGeom>
          <a:noFill/>
        </p:spPr>
        <p:txBody>
          <a:bodyPr wrap="square" rtlCol="0">
            <a:spAutoFit/>
          </a:bodyPr>
          <a:p>
            <a:pPr algn="ctr"/>
            <a:r>
              <a:rPr lang="en-US" altLang="zh-CN">
                <a:latin typeface="微软雅黑" charset="0"/>
                <a:ea typeface="微软雅黑" charset="0"/>
              </a:rPr>
              <a:t>Only used in OpenEuler Compliance SIG</a:t>
            </a:r>
            <a:endParaRPr lang="en-US" altLang="zh-CN">
              <a:latin typeface="微软雅黑" charset="0"/>
              <a:ea typeface="微软雅黑" charset="0"/>
            </a:endParaRPr>
          </a:p>
        </p:txBody>
      </p:sp>
    </p:spTree>
  </p:cSld>
  <p:clrMapOvr>
    <a:masterClrMapping/>
  </p:clrMapOvr>
  <p:transition spd="slow"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normAutofit fontScale="70000"/>
          </a:bodyPr>
          <a:p>
            <a:r>
              <a:rPr lang="en-US" altLang="zh-CN"/>
              <a:t>GNU</a:t>
            </a:r>
            <a:r>
              <a:rPr lang="zh-CN" altLang="en-US"/>
              <a:t>声明</a:t>
            </a:r>
            <a:endParaRPr lang="zh-CN" altLang="en-US"/>
          </a:p>
        </p:txBody>
      </p:sp>
      <p:sp>
        <p:nvSpPr>
          <p:cNvPr id="10" name="文本占位符 9"/>
          <p:cNvSpPr>
            <a:spLocks noGrp="1"/>
          </p:cNvSpPr>
          <p:nvPr>
            <p:ph type="body" sz="quarter" idx="14"/>
          </p:nvPr>
        </p:nvSpPr>
        <p:spPr/>
        <p:txBody>
          <a:bodyPr>
            <a:normAutofit fontScale="80000"/>
          </a:bodyPr>
          <a:p>
            <a:r>
              <a:rPr lang="zh-CN" altLang="en-US"/>
              <a:t>一般在文件头部做免责声明</a:t>
            </a:r>
            <a:endParaRPr lang="zh-CN" altLang="en-US"/>
          </a:p>
        </p:txBody>
      </p:sp>
      <p:sp>
        <p:nvSpPr>
          <p:cNvPr id="7" name="文本框 6"/>
          <p:cNvSpPr txBox="1"/>
          <p:nvPr/>
        </p:nvSpPr>
        <p:spPr>
          <a:xfrm>
            <a:off x="4053840" y="1494790"/>
            <a:ext cx="7860665" cy="4589145"/>
          </a:xfrm>
          <a:prstGeom prst="rect">
            <a:avLst/>
          </a:prstGeom>
          <a:noFill/>
        </p:spPr>
        <p:txBody>
          <a:bodyPr wrap="square" rtlCol="0">
            <a:spAutoFit/>
          </a:bodyPr>
          <a:p>
            <a:pPr algn="l"/>
            <a:r>
              <a:rPr lang="zh-CN" altLang="en-US" sz="1600">
                <a:latin typeface="微软雅黑" charset="0"/>
                <a:ea typeface="微软雅黑" charset="0"/>
                <a:sym typeface="+mn-ea"/>
              </a:rPr>
              <a:t>/*</a:t>
            </a:r>
            <a:endParaRPr lang="zh-CN" altLang="en-US" sz="1600">
              <a:latin typeface="微软雅黑" charset="0"/>
              <a:ea typeface="微软雅黑" charset="0"/>
              <a:sym typeface="+mn-ea"/>
            </a:endParaRPr>
          </a:p>
          <a:p>
            <a:pPr algn="l"/>
            <a:endParaRPr lang="zh-CN" altLang="en-US">
              <a:latin typeface="微软雅黑" charset="0"/>
              <a:ea typeface="微软雅黑" charset="0"/>
              <a:sym typeface="+mn-ea"/>
            </a:endParaRPr>
          </a:p>
          <a:p>
            <a:pPr algn="l"/>
            <a:r>
              <a:rPr lang="zh-CN" altLang="en-US" sz="1600">
                <a:latin typeface="微软雅黑" charset="0"/>
                <a:ea typeface="微软雅黑" charset="0"/>
                <a:sym typeface="+mn-ea"/>
              </a:rPr>
              <a:t>* This library is free software; you can redistribute it and/or</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 modify it under the terms of the GNU Library General Public</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 License as published by the Free Software Foundation; either</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 version 2 of the License, or (at your option) any later version.</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 This library is distributed in the hope that it will be useful,</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 </a:t>
            </a:r>
            <a:r>
              <a:rPr lang="zh-CN" altLang="en-US" sz="1600">
                <a:solidFill>
                  <a:srgbClr val="FF0000"/>
                </a:solidFill>
                <a:latin typeface="微软雅黑" charset="0"/>
                <a:ea typeface="微软雅黑" charset="0"/>
                <a:sym typeface="+mn-ea"/>
              </a:rPr>
              <a:t>but WITHOUT ANY WARRANTY; without even the implied warranty of</a:t>
            </a:r>
            <a:endParaRPr lang="zh-CN" altLang="en-US" sz="1600">
              <a:solidFill>
                <a:srgbClr val="FF0000"/>
              </a:solidFill>
              <a:latin typeface="微软雅黑" charset="0"/>
              <a:ea typeface="微软雅黑" charset="0"/>
              <a:sym typeface="+mn-ea"/>
            </a:endParaRPr>
          </a:p>
          <a:p>
            <a:pPr algn="l"/>
            <a:r>
              <a:rPr lang="zh-CN" altLang="en-US" sz="1600">
                <a:solidFill>
                  <a:srgbClr val="FF0000"/>
                </a:solidFill>
                <a:latin typeface="微软雅黑" charset="0"/>
                <a:ea typeface="微软雅黑" charset="0"/>
                <a:sym typeface="+mn-ea"/>
              </a:rPr>
              <a:t> * MERCHANTABILITY or FITNESS FOR A PARTICULAR PURPOSE</a:t>
            </a:r>
            <a:r>
              <a:rPr lang="zh-CN" altLang="en-US" sz="1600">
                <a:latin typeface="微软雅黑" charset="0"/>
                <a:ea typeface="微软雅黑" charset="0"/>
                <a:sym typeface="+mn-ea"/>
              </a:rPr>
              <a:t>.  See the GNU</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 Library General Public License for more details.</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 You should have received a copy of the GNU Library General Public</a:t>
            </a:r>
            <a:endParaRPr lang="zh-CN" altLang="en-US" sz="1600">
              <a:latin typeface="微软雅黑" charset="0"/>
              <a:ea typeface="微软雅黑" charset="0"/>
              <a:sym typeface="+mn-ea"/>
            </a:endParaRPr>
          </a:p>
          <a:p>
            <a:pPr algn="l"/>
            <a:r>
              <a:rPr lang="zh-CN" altLang="en-US" sz="1600">
                <a:latin typeface="微软雅黑" charset="0"/>
                <a:ea typeface="微软雅黑" charset="0"/>
                <a:sym typeface="+mn-ea"/>
              </a:rPr>
              <a:t> * License along with this library; if not, write to the Free</a:t>
            </a:r>
            <a:endParaRPr lang="zh-CN" altLang="en-US" sz="1600">
              <a:latin typeface="微软雅黑" charset="0"/>
              <a:ea typeface="微软雅黑" charset="0"/>
              <a:sym typeface="+mn-ea"/>
            </a:endParaRPr>
          </a:p>
          <a:p>
            <a:pPr algn="l"/>
            <a:endParaRPr lang="zh-CN" altLang="en-US">
              <a:latin typeface="微软雅黑" charset="0"/>
              <a:ea typeface="微软雅黑" charset="0"/>
              <a:sym typeface="+mn-ea"/>
            </a:endParaRPr>
          </a:p>
          <a:p>
            <a:pPr algn="l"/>
            <a:r>
              <a:rPr lang="zh-CN" altLang="en-US" sz="1600">
                <a:latin typeface="微软雅黑" charset="0"/>
                <a:ea typeface="微软雅黑" charset="0"/>
                <a:sym typeface="+mn-ea"/>
              </a:rPr>
              <a:t> * Software Foundation, Inc., 675 Mass Ave, Cambridge, MA 02139, USA.</a:t>
            </a:r>
            <a:endParaRPr lang="zh-CN" altLang="en-US" sz="1600">
              <a:latin typeface="微软雅黑" charset="0"/>
              <a:ea typeface="微软雅黑" charset="0"/>
              <a:sym typeface="+mn-ea"/>
            </a:endParaRPr>
          </a:p>
          <a:p>
            <a:pPr algn="l"/>
            <a:endParaRPr lang="zh-CN" altLang="en-US">
              <a:latin typeface="微软雅黑" charset="0"/>
              <a:ea typeface="微软雅黑" charset="0"/>
              <a:sym typeface="+mn-ea"/>
            </a:endParaRPr>
          </a:p>
          <a:p>
            <a:pPr algn="l"/>
            <a:r>
              <a:rPr lang="zh-CN" altLang="en-US" sz="1600">
                <a:latin typeface="微软雅黑" charset="0"/>
                <a:ea typeface="微软雅黑" charset="0"/>
                <a:sym typeface="+mn-ea"/>
              </a:rPr>
              <a:t>*/</a:t>
            </a:r>
            <a:endParaRPr lang="zh-CN" altLang="en-US" sz="1600">
              <a:latin typeface="微软雅黑" charset="0"/>
              <a:ea typeface="微软雅黑" charset="0"/>
              <a:sym typeface="+mn-ea"/>
            </a:endParaRPr>
          </a:p>
        </p:txBody>
      </p:sp>
      <p:pic>
        <p:nvPicPr>
          <p:cNvPr id="2" name="图片 1"/>
          <p:cNvPicPr>
            <a:picLocks noChangeAspect="1"/>
          </p:cNvPicPr>
          <p:nvPr/>
        </p:nvPicPr>
        <p:blipFill>
          <a:blip r:embed="rId1"/>
          <a:stretch>
            <a:fillRect/>
          </a:stretch>
        </p:blipFill>
        <p:spPr>
          <a:xfrm>
            <a:off x="178435" y="1448435"/>
            <a:ext cx="3837940" cy="971550"/>
          </a:xfrm>
          <a:prstGeom prst="rect">
            <a:avLst/>
          </a:prstGeom>
        </p:spPr>
      </p:pic>
    </p:spTree>
  </p:cSld>
  <p:clrMapOvr>
    <a:masterClrMapping/>
  </p:clrMapOvr>
  <p:transition spd="slow"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3"/>
          </p:nvPr>
        </p:nvSpPr>
        <p:spPr/>
        <p:txBody>
          <a:bodyPr>
            <a:normAutofit fontScale="70000"/>
          </a:bodyPr>
          <a:p>
            <a:r>
              <a:rPr lang="en-US" altLang="zh-CN"/>
              <a:t>Github</a:t>
            </a:r>
            <a:endParaRPr lang="en-US" altLang="zh-CN"/>
          </a:p>
        </p:txBody>
      </p:sp>
      <p:sp>
        <p:nvSpPr>
          <p:cNvPr id="5" name="文本占位符 4"/>
          <p:cNvSpPr>
            <a:spLocks noGrp="1"/>
          </p:cNvSpPr>
          <p:nvPr>
            <p:ph type="body" sz="quarter" idx="14"/>
          </p:nvPr>
        </p:nvSpPr>
        <p:spPr>
          <a:xfrm>
            <a:off x="622935" y="685800"/>
            <a:ext cx="10465435" cy="304800"/>
          </a:xfrm>
        </p:spPr>
        <p:txBody>
          <a:bodyPr>
            <a:noAutofit/>
          </a:bodyPr>
          <a:p>
            <a:r>
              <a:rPr lang="zh-CN" altLang="en-US" sz="1000"/>
              <a:t>https://docs.github.com/en/repositories/managing-your-repositorys-settings-and-features/customizing-your-repository/licensing-a-repository</a:t>
            </a:r>
            <a:endParaRPr lang="zh-CN" altLang="en-US" sz="1000"/>
          </a:p>
        </p:txBody>
      </p:sp>
      <p:sp>
        <p:nvSpPr>
          <p:cNvPr id="7" name="文本框 6"/>
          <p:cNvSpPr txBox="1"/>
          <p:nvPr/>
        </p:nvSpPr>
        <p:spPr>
          <a:xfrm>
            <a:off x="6076315" y="2030730"/>
            <a:ext cx="4966970" cy="4010025"/>
          </a:xfrm>
          <a:prstGeom prst="rect">
            <a:avLst/>
          </a:prstGeom>
          <a:noFill/>
        </p:spPr>
        <p:txBody>
          <a:bodyPr wrap="square" rtlCol="0">
            <a:spAutoFit/>
          </a:bodyPr>
          <a:p>
            <a:pPr algn="l"/>
            <a:r>
              <a:rPr lang="zh-CN" altLang="en-US" sz="1600">
                <a:latin typeface="微软雅黑" charset="0"/>
                <a:ea typeface="微软雅黑" charset="0"/>
                <a:sym typeface="+mn-ea"/>
              </a:rPr>
              <a:t>The goal of GitHub's open source licensing efforts is to provide a starting point to help you make an informed choice. GitHub displays license information to help users get information about open source licenses and the projects that use them. We hope it helps, but please keep in mind that we’re not lawyers and that we make mistakes like everyone else. For that reason, </a:t>
            </a:r>
            <a:r>
              <a:rPr lang="zh-CN" altLang="en-US" sz="1600">
                <a:solidFill>
                  <a:srgbClr val="FF0000"/>
                </a:solidFill>
                <a:latin typeface="微软雅黑" charset="0"/>
                <a:ea typeface="微软雅黑" charset="0"/>
                <a:sym typeface="+mn-ea"/>
              </a:rPr>
              <a:t>GitHub provides the information on an "as-is" basis and makes no warranties regarding any information or licenses provided on or through it, and disclaims liability for damages resulting from using the license information</a:t>
            </a:r>
            <a:r>
              <a:rPr lang="zh-CN" altLang="en-US" sz="1600">
                <a:latin typeface="微软雅黑" charset="0"/>
                <a:ea typeface="微软雅黑" charset="0"/>
                <a:sym typeface="+mn-ea"/>
              </a:rPr>
              <a:t>. If you have any questions regarding the right license for your code or any other legal issues relating to it, it’s always best to consult with a professional.</a:t>
            </a:r>
            <a:endParaRPr lang="zh-CN" altLang="en-US" sz="1600">
              <a:latin typeface="微软雅黑" charset="0"/>
              <a:ea typeface="微软雅黑" charset="0"/>
              <a:sym typeface="+mn-ea"/>
            </a:endParaRPr>
          </a:p>
        </p:txBody>
      </p:sp>
      <p:pic>
        <p:nvPicPr>
          <p:cNvPr id="2" name="图片 1"/>
          <p:cNvPicPr>
            <a:picLocks noChangeAspect="1"/>
          </p:cNvPicPr>
          <p:nvPr/>
        </p:nvPicPr>
        <p:blipFill>
          <a:blip r:embed="rId1"/>
          <a:stretch>
            <a:fillRect/>
          </a:stretch>
        </p:blipFill>
        <p:spPr>
          <a:xfrm>
            <a:off x="718820" y="1733550"/>
            <a:ext cx="4827905" cy="4754880"/>
          </a:xfrm>
          <a:prstGeom prst="rect">
            <a:avLst/>
          </a:prstGeom>
        </p:spPr>
      </p:pic>
      <p:sp>
        <p:nvSpPr>
          <p:cNvPr id="3" name="文本框 2"/>
          <p:cNvSpPr txBox="1"/>
          <p:nvPr/>
        </p:nvSpPr>
        <p:spPr>
          <a:xfrm>
            <a:off x="695960" y="1089025"/>
            <a:ext cx="10222230" cy="659130"/>
          </a:xfrm>
          <a:prstGeom prst="rect">
            <a:avLst/>
          </a:prstGeom>
          <a:noFill/>
        </p:spPr>
        <p:txBody>
          <a:bodyPr wrap="square" rtlCol="0">
            <a:spAutoFit/>
          </a:bodyPr>
          <a:p>
            <a:r>
              <a:rPr lang="zh-CN" altLang="en-US">
                <a:latin typeface="微软雅黑" charset="0"/>
                <a:ea typeface="微软雅黑" charset="0"/>
              </a:rPr>
              <a:t>提供开放源代码项目并根据许可证提供资助，其中包括</a:t>
            </a:r>
            <a:r>
              <a:rPr lang="zh-CN" altLang="en-US" b="1">
                <a:solidFill>
                  <a:srgbClr val="FF0000"/>
                </a:solidFill>
                <a:latin typeface="微软雅黑" charset="0"/>
                <a:ea typeface="微软雅黑" charset="0"/>
              </a:rPr>
              <a:t>为保护贡献者而明确规定“按原样”提供项目的条款，没有任何保证，并且对因使用项目而造成的损失不承担任何责任</a:t>
            </a:r>
            <a:r>
              <a:rPr lang="zh-CN" altLang="en-US" b="1">
                <a:latin typeface="微软雅黑" charset="0"/>
                <a:ea typeface="微软雅黑" charset="0"/>
              </a:rPr>
              <a:t>。</a:t>
            </a:r>
            <a:endParaRPr lang="zh-CN" altLang="en-US" b="1">
              <a:latin typeface="微软雅黑" charset="0"/>
              <a:ea typeface="微软雅黑" charset="0"/>
            </a:endParaRPr>
          </a:p>
        </p:txBody>
      </p:sp>
      <p:sp>
        <p:nvSpPr>
          <p:cNvPr id="8" name="文本框 7"/>
          <p:cNvSpPr txBox="1"/>
          <p:nvPr/>
        </p:nvSpPr>
        <p:spPr>
          <a:xfrm>
            <a:off x="3095625" y="6191885"/>
            <a:ext cx="8714105" cy="483235"/>
          </a:xfrm>
          <a:prstGeom prst="rect">
            <a:avLst/>
          </a:prstGeom>
          <a:noFill/>
        </p:spPr>
        <p:txBody>
          <a:bodyPr wrap="square" rtlCol="0">
            <a:spAutoFit/>
          </a:bodyPr>
          <a:p>
            <a:r>
              <a:rPr lang="en-US" altLang="zh-CN" sz="2400" b="1">
                <a:latin typeface="微软雅黑" charset="0"/>
                <a:ea typeface="微软雅黑" charset="0"/>
              </a:rPr>
              <a:t>O4</a:t>
            </a:r>
            <a:r>
              <a:rPr lang="zh-CN" altLang="en-US" sz="2400" b="1">
                <a:latin typeface="微软雅黑" charset="0"/>
                <a:ea typeface="微软雅黑" charset="0"/>
              </a:rPr>
              <a:t>：</a:t>
            </a:r>
            <a:r>
              <a:rPr lang="en-US" altLang="zh-CN" sz="2400" b="1">
                <a:latin typeface="微软雅黑" charset="0"/>
                <a:ea typeface="微软雅黑" charset="0"/>
              </a:rPr>
              <a:t>OpenEuler</a:t>
            </a:r>
            <a:r>
              <a:rPr lang="zh-CN" altLang="en-US" sz="2400" b="1">
                <a:latin typeface="微软雅黑" charset="0"/>
                <a:ea typeface="微软雅黑" charset="0"/>
              </a:rPr>
              <a:t>社区对于新引入包做</a:t>
            </a:r>
            <a:r>
              <a:rPr lang="en-US" altLang="zh-CN" sz="2400" b="1">
                <a:latin typeface="微软雅黑" charset="0"/>
                <a:ea typeface="微软雅黑" charset="0"/>
              </a:rPr>
              <a:t>License</a:t>
            </a:r>
            <a:r>
              <a:rPr lang="zh-CN" altLang="en-US" sz="2400" b="1">
                <a:latin typeface="微软雅黑" charset="0"/>
                <a:ea typeface="微软雅黑" charset="0"/>
              </a:rPr>
              <a:t>强制检查</a:t>
            </a:r>
            <a:r>
              <a:rPr lang="en-US" altLang="zh-CN" sz="2400" b="1">
                <a:latin typeface="微软雅黑" charset="0"/>
                <a:ea typeface="微软雅黑" charset="0"/>
              </a:rPr>
              <a:t>/</a:t>
            </a:r>
            <a:r>
              <a:rPr lang="zh-CN" altLang="en-US" sz="2400" b="1">
                <a:latin typeface="微软雅黑" charset="0"/>
                <a:ea typeface="微软雅黑" charset="0"/>
              </a:rPr>
              <a:t>引导？</a:t>
            </a:r>
            <a:endParaRPr lang="zh-CN" altLang="en-US" sz="2400" b="1">
              <a:latin typeface="微软雅黑" charset="0"/>
              <a:ea typeface="微软雅黑" charset="0"/>
            </a:endParaRPr>
          </a:p>
        </p:txBody>
      </p:sp>
    </p:spTree>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3"/>
          </p:nvPr>
        </p:nvSpPr>
        <p:spPr/>
        <p:txBody>
          <a:bodyPr>
            <a:normAutofit fontScale="70000"/>
          </a:bodyPr>
          <a:p>
            <a:r>
              <a:rPr lang="en-US" altLang="zh-CN"/>
              <a:t>OpenEuler</a:t>
            </a:r>
            <a:r>
              <a:rPr lang="zh-CN" altLang="en-US"/>
              <a:t>社区免责声明策略讨论</a:t>
            </a:r>
            <a:endParaRPr lang="zh-CN" altLang="en-US"/>
          </a:p>
        </p:txBody>
      </p:sp>
      <p:sp>
        <p:nvSpPr>
          <p:cNvPr id="5" name="文本占位符 4"/>
          <p:cNvSpPr>
            <a:spLocks noGrp="1"/>
          </p:cNvSpPr>
          <p:nvPr>
            <p:ph type="body" sz="quarter" idx="14"/>
          </p:nvPr>
        </p:nvSpPr>
        <p:spPr/>
        <p:txBody>
          <a:bodyPr>
            <a:normAutofit fontScale="80000"/>
          </a:bodyPr>
          <a:p>
            <a:r>
              <a:rPr lang="zh-CN" altLang="en-US"/>
              <a:t>免责声明三维度</a:t>
            </a:r>
            <a:endParaRPr lang="zh-CN" altLang="en-US"/>
          </a:p>
        </p:txBody>
      </p:sp>
      <p:sp>
        <p:nvSpPr>
          <p:cNvPr id="2" name="文本框 1"/>
          <p:cNvSpPr txBox="1"/>
          <p:nvPr/>
        </p:nvSpPr>
        <p:spPr>
          <a:xfrm>
            <a:off x="482600" y="2439035"/>
            <a:ext cx="11276330" cy="384810"/>
          </a:xfrm>
          <a:prstGeom prst="rect">
            <a:avLst/>
          </a:prstGeom>
          <a:noFill/>
        </p:spPr>
        <p:txBody>
          <a:bodyPr wrap="square" rtlCol="0">
            <a:spAutoFit/>
          </a:bodyPr>
          <a:p>
            <a:r>
              <a:rPr lang="en-US" altLang="zh-CN" b="1">
                <a:latin typeface="微软雅黑" charset="0"/>
                <a:ea typeface="微软雅黑" charset="0"/>
              </a:rPr>
              <a:t>2</a:t>
            </a:r>
            <a:r>
              <a:rPr lang="zh-CN" altLang="en-US" b="1">
                <a:latin typeface="微软雅黑" charset="0"/>
                <a:ea typeface="微软雅黑" charset="0"/>
              </a:rPr>
              <a:t>、免责声明是</a:t>
            </a:r>
            <a:r>
              <a:rPr lang="en-US" altLang="zh-CN" b="1">
                <a:latin typeface="微软雅黑" charset="0"/>
                <a:ea typeface="微软雅黑" charset="0"/>
              </a:rPr>
              <a:t>license</a:t>
            </a:r>
            <a:r>
              <a:rPr lang="zh-CN" altLang="en-US" b="1">
                <a:latin typeface="微软雅黑" charset="0"/>
                <a:ea typeface="微软雅黑" charset="0"/>
              </a:rPr>
              <a:t>的重要组成部分，因此，</a:t>
            </a:r>
            <a:r>
              <a:rPr lang="en-US" altLang="zh-CN" b="1">
                <a:latin typeface="微软雅黑" charset="0"/>
                <a:ea typeface="微软雅黑" charset="0"/>
                <a:sym typeface="+mn-ea"/>
              </a:rPr>
              <a:t>OpenEuler</a:t>
            </a:r>
            <a:r>
              <a:rPr lang="zh-CN" altLang="en-US" b="1">
                <a:latin typeface="微软雅黑" charset="0"/>
                <a:ea typeface="微软雅黑" charset="0"/>
                <a:sym typeface="+mn-ea"/>
              </a:rPr>
              <a:t>社区对于新引入包做</a:t>
            </a:r>
            <a:r>
              <a:rPr lang="en-US" altLang="zh-CN" b="1">
                <a:latin typeface="微软雅黑" charset="0"/>
                <a:ea typeface="微软雅黑" charset="0"/>
                <a:sym typeface="+mn-ea"/>
              </a:rPr>
              <a:t>License</a:t>
            </a:r>
            <a:r>
              <a:rPr lang="zh-CN" altLang="en-US" b="1">
                <a:latin typeface="微软雅黑" charset="0"/>
                <a:ea typeface="微软雅黑" charset="0"/>
                <a:sym typeface="+mn-ea"/>
              </a:rPr>
              <a:t>强制检查</a:t>
            </a:r>
            <a:r>
              <a:rPr lang="en-US" altLang="zh-CN" b="1">
                <a:latin typeface="微软雅黑" charset="0"/>
                <a:ea typeface="微软雅黑" charset="0"/>
                <a:sym typeface="+mn-ea"/>
              </a:rPr>
              <a:t>/</a:t>
            </a:r>
            <a:r>
              <a:rPr lang="zh-CN" altLang="en-US" b="1">
                <a:latin typeface="微软雅黑" charset="0"/>
                <a:ea typeface="微软雅黑" charset="0"/>
                <a:sym typeface="+mn-ea"/>
              </a:rPr>
              <a:t>引导；</a:t>
            </a:r>
            <a:endParaRPr lang="zh-CN" altLang="en-US"/>
          </a:p>
        </p:txBody>
      </p:sp>
      <p:sp>
        <p:nvSpPr>
          <p:cNvPr id="3" name="文本框 2"/>
          <p:cNvSpPr txBox="1"/>
          <p:nvPr/>
        </p:nvSpPr>
        <p:spPr>
          <a:xfrm>
            <a:off x="474345" y="3402330"/>
            <a:ext cx="11276330" cy="933450"/>
          </a:xfrm>
          <a:prstGeom prst="rect">
            <a:avLst/>
          </a:prstGeom>
          <a:noFill/>
        </p:spPr>
        <p:txBody>
          <a:bodyPr wrap="square" rtlCol="0">
            <a:spAutoFit/>
          </a:bodyPr>
          <a:p>
            <a:r>
              <a:rPr lang="en-US" altLang="zh-CN" b="1">
                <a:latin typeface="微软雅黑" charset="0"/>
                <a:ea typeface="微软雅黑" charset="0"/>
              </a:rPr>
              <a:t>3</a:t>
            </a:r>
            <a:r>
              <a:rPr lang="zh-CN" altLang="en-US" b="1">
                <a:latin typeface="微软雅黑" charset="0"/>
                <a:ea typeface="微软雅黑" charset="0"/>
              </a:rPr>
              <a:t>、根据软件包所采用的</a:t>
            </a:r>
            <a:r>
              <a:rPr lang="en-US" altLang="zh-CN" b="1">
                <a:latin typeface="微软雅黑" charset="0"/>
                <a:ea typeface="微软雅黑" charset="0"/>
              </a:rPr>
              <a:t>license</a:t>
            </a:r>
            <a:r>
              <a:rPr lang="zh-CN" altLang="en-US" b="1">
                <a:latin typeface="微软雅黑" charset="0"/>
                <a:ea typeface="微软雅黑" charset="0"/>
              </a:rPr>
              <a:t>类型，区别处理：</a:t>
            </a:r>
            <a:endParaRPr lang="zh-CN" altLang="en-US" b="1">
              <a:latin typeface="微软雅黑" charset="0"/>
              <a:ea typeface="微软雅黑" charset="0"/>
            </a:endParaRPr>
          </a:p>
          <a:p>
            <a:r>
              <a:rPr lang="zh-CN" altLang="en-US"/>
              <a:t>       </a:t>
            </a:r>
            <a:r>
              <a:rPr lang="en-US" altLang="zh-CN">
                <a:latin typeface="微软雅黑" charset="0"/>
                <a:ea typeface="微软雅黑" charset="0"/>
              </a:rPr>
              <a:t>1</a:t>
            </a:r>
            <a:r>
              <a:rPr lang="zh-CN" altLang="en-US">
                <a:latin typeface="微软雅黑" charset="0"/>
                <a:ea typeface="微软雅黑" charset="0"/>
              </a:rPr>
              <a:t>）宽松式许可软件包中文件可不做特别免责声明</a:t>
            </a:r>
            <a:endParaRPr lang="zh-CN" altLang="en-US">
              <a:latin typeface="微软雅黑" charset="0"/>
              <a:ea typeface="微软雅黑" charset="0"/>
            </a:endParaRPr>
          </a:p>
          <a:p>
            <a:r>
              <a:rPr lang="zh-CN" altLang="en-US">
                <a:latin typeface="微软雅黑" charset="0"/>
                <a:ea typeface="微软雅黑" charset="0"/>
              </a:rPr>
              <a:t>     </a:t>
            </a:r>
            <a:r>
              <a:rPr lang="en-US" altLang="zh-CN">
                <a:latin typeface="微软雅黑" charset="0"/>
                <a:ea typeface="微软雅黑" charset="0"/>
              </a:rPr>
              <a:t>2</a:t>
            </a:r>
            <a:r>
              <a:rPr lang="zh-CN" altLang="en-US">
                <a:latin typeface="微软雅黑" charset="0"/>
                <a:ea typeface="微软雅黑" charset="0"/>
              </a:rPr>
              <a:t>）</a:t>
            </a:r>
            <a:r>
              <a:rPr lang="en-US" altLang="zh-CN">
                <a:latin typeface="微软雅黑" charset="0"/>
                <a:ea typeface="微软雅黑" charset="0"/>
              </a:rPr>
              <a:t>CopyLeft</a:t>
            </a:r>
            <a:r>
              <a:rPr lang="zh-CN" altLang="en-US">
                <a:latin typeface="微软雅黑" charset="0"/>
                <a:ea typeface="微软雅黑" charset="0"/>
              </a:rPr>
              <a:t>许可软件包中文件头部做显式免责声明</a:t>
            </a:r>
            <a:endParaRPr lang="zh-CN" altLang="en-US">
              <a:latin typeface="微软雅黑" charset="0"/>
              <a:ea typeface="微软雅黑" charset="0"/>
            </a:endParaRPr>
          </a:p>
        </p:txBody>
      </p:sp>
      <p:sp>
        <p:nvSpPr>
          <p:cNvPr id="6" name="文本框 5"/>
          <p:cNvSpPr txBox="1"/>
          <p:nvPr/>
        </p:nvSpPr>
        <p:spPr>
          <a:xfrm>
            <a:off x="465455" y="1579245"/>
            <a:ext cx="11276330" cy="384810"/>
          </a:xfrm>
          <a:prstGeom prst="rect">
            <a:avLst/>
          </a:prstGeom>
          <a:noFill/>
        </p:spPr>
        <p:txBody>
          <a:bodyPr wrap="square" rtlCol="0">
            <a:spAutoFit/>
          </a:bodyPr>
          <a:p>
            <a:r>
              <a:rPr lang="en-US" altLang="zh-CN" b="1">
                <a:latin typeface="微软雅黑" charset="0"/>
                <a:ea typeface="微软雅黑" charset="0"/>
              </a:rPr>
              <a:t>1</a:t>
            </a:r>
            <a:r>
              <a:rPr lang="zh-CN" altLang="en-US" b="1">
                <a:latin typeface="微软雅黑" charset="0"/>
                <a:ea typeface="微软雅黑" charset="0"/>
              </a:rPr>
              <a:t>、</a:t>
            </a:r>
            <a:r>
              <a:rPr lang="en-US" altLang="zh-CN" b="1">
                <a:latin typeface="微软雅黑" charset="0"/>
                <a:ea typeface="微软雅黑" charset="0"/>
              </a:rPr>
              <a:t>OpenEuler</a:t>
            </a:r>
            <a:r>
              <a:rPr lang="zh-CN" altLang="en-US" b="1">
                <a:latin typeface="微软雅黑" charset="0"/>
                <a:ea typeface="微软雅黑" charset="0"/>
              </a:rPr>
              <a:t>官网公开免责声明</a:t>
            </a:r>
            <a:r>
              <a:rPr lang="en-US" altLang="zh-CN" b="1">
                <a:latin typeface="微软雅黑" charset="0"/>
                <a:ea typeface="微软雅黑" charset="0"/>
              </a:rPr>
              <a:t>/</a:t>
            </a:r>
            <a:r>
              <a:rPr lang="zh-CN" altLang="en-US" b="1">
                <a:latin typeface="微软雅黑" charset="0"/>
                <a:ea typeface="微软雅黑" charset="0"/>
              </a:rPr>
              <a:t>条款；</a:t>
            </a:r>
            <a:endParaRPr lang="zh-CN" altLang="en-US" b="1">
              <a:latin typeface="微软雅黑" charset="0"/>
              <a:ea typeface="微软雅黑" charset="0"/>
            </a:endParaRPr>
          </a:p>
        </p:txBody>
      </p:sp>
    </p:spTree>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normAutofit fontScale="70000"/>
          </a:bodyPr>
          <a:p>
            <a:r>
              <a:rPr lang="zh-CN" altLang="en-US"/>
              <a:t>开源许可证基础知识</a:t>
            </a:r>
            <a:endParaRPr lang="zh-CN" altLang="en-US"/>
          </a:p>
        </p:txBody>
      </p:sp>
      <p:sp>
        <p:nvSpPr>
          <p:cNvPr id="6" name="文本占位符 5"/>
          <p:cNvSpPr>
            <a:spLocks noGrp="1"/>
          </p:cNvSpPr>
          <p:nvPr>
            <p:ph type="body" sz="quarter" idx="14"/>
          </p:nvPr>
        </p:nvSpPr>
        <p:spPr>
          <a:xfrm>
            <a:off x="622935" y="685800"/>
            <a:ext cx="10981690" cy="304800"/>
          </a:xfrm>
        </p:spPr>
        <p:txBody>
          <a:bodyPr>
            <a:normAutofit fontScale="80000"/>
          </a:bodyPr>
          <a:p>
            <a:r>
              <a:rPr lang="zh-CN" altLang="en-US"/>
              <a:t>在软件版权所有人通过开源许可证（法律许可）明确允许的情况下，用户才可以免费地使用、修改、共享版权软件。（版权法默认禁止共享）</a:t>
            </a:r>
            <a:endParaRPr lang="zh-CN" altLang="en-US"/>
          </a:p>
        </p:txBody>
      </p:sp>
      <p:sp>
        <p:nvSpPr>
          <p:cNvPr id="2" name="圆角矩形 1"/>
          <p:cNvSpPr/>
          <p:nvPr/>
        </p:nvSpPr>
        <p:spPr>
          <a:xfrm>
            <a:off x="513080" y="1616075"/>
            <a:ext cx="5334000" cy="993140"/>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charset="0"/>
                <a:ea typeface="微软雅黑" charset="0"/>
              </a:rPr>
              <a:t>宽松式许可证（</a:t>
            </a:r>
            <a:r>
              <a:rPr lang="en-US" altLang="zh-CN" sz="2400">
                <a:latin typeface="微软雅黑" charset="0"/>
                <a:ea typeface="微软雅黑" charset="0"/>
              </a:rPr>
              <a:t>permissive</a:t>
            </a:r>
            <a:r>
              <a:rPr lang="zh-CN" altLang="en-US" sz="2400">
                <a:latin typeface="微软雅黑" charset="0"/>
                <a:ea typeface="微软雅黑" charset="0"/>
              </a:rPr>
              <a:t>）</a:t>
            </a:r>
            <a:endParaRPr lang="zh-CN" altLang="en-US" sz="2400">
              <a:latin typeface="微软雅黑" charset="0"/>
              <a:ea typeface="微软雅黑" charset="0"/>
            </a:endParaRPr>
          </a:p>
          <a:p>
            <a:pPr algn="ctr"/>
            <a:r>
              <a:rPr lang="zh-CN" altLang="en-US" sz="1400">
                <a:latin typeface="微软雅黑" charset="0"/>
                <a:ea typeface="微软雅黑" charset="0"/>
              </a:rPr>
              <a:t>对用户几乎没有限制。用户可以修改代码后闭源</a:t>
            </a:r>
            <a:endParaRPr lang="zh-CN" altLang="en-US" sz="1400">
              <a:latin typeface="微软雅黑" charset="0"/>
              <a:ea typeface="微软雅黑" charset="0"/>
            </a:endParaRPr>
          </a:p>
        </p:txBody>
      </p:sp>
      <p:sp>
        <p:nvSpPr>
          <p:cNvPr id="3" name="圆角矩形 2"/>
          <p:cNvSpPr/>
          <p:nvPr/>
        </p:nvSpPr>
        <p:spPr>
          <a:xfrm>
            <a:off x="6062980" y="1617345"/>
            <a:ext cx="5334000" cy="969645"/>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latin typeface="微软雅黑" charset="0"/>
                <a:ea typeface="微软雅黑" charset="0"/>
              </a:rPr>
              <a:t>Copyleft</a:t>
            </a:r>
            <a:r>
              <a:rPr lang="zh-CN" altLang="en-US" sz="2400">
                <a:latin typeface="微软雅黑" charset="0"/>
                <a:ea typeface="微软雅黑" charset="0"/>
              </a:rPr>
              <a:t>许可证</a:t>
            </a:r>
            <a:endParaRPr lang="zh-CN" altLang="en-US" sz="2400">
              <a:latin typeface="微软雅黑" charset="0"/>
              <a:ea typeface="微软雅黑" charset="0"/>
            </a:endParaRPr>
          </a:p>
          <a:p>
            <a:pPr algn="ctr"/>
            <a:r>
              <a:rPr lang="zh-CN" altLang="en-US" sz="1400">
                <a:latin typeface="微软雅黑" charset="0"/>
                <a:ea typeface="微软雅黑" charset="0"/>
              </a:rPr>
              <a:t>不经许可，随意复制；修改后的 Copyleft 代码不得闭源</a:t>
            </a:r>
            <a:endParaRPr lang="zh-CN" altLang="en-US" sz="1400">
              <a:latin typeface="微软雅黑" charset="0"/>
              <a:ea typeface="微软雅黑" charset="0"/>
            </a:endParaRPr>
          </a:p>
        </p:txBody>
      </p:sp>
      <p:graphicFrame>
        <p:nvGraphicFramePr>
          <p:cNvPr id="4" name="表格 3"/>
          <p:cNvGraphicFramePr/>
          <p:nvPr/>
        </p:nvGraphicFramePr>
        <p:xfrm>
          <a:off x="504190" y="2834640"/>
          <a:ext cx="10933430" cy="3395345"/>
        </p:xfrm>
        <a:graphic>
          <a:graphicData uri="http://schemas.openxmlformats.org/drawingml/2006/table">
            <a:tbl>
              <a:tblPr firstRow="1" bandRow="1">
                <a:tableStyleId>{5C22544A-7EE6-4342-B048-85BDC9FD1C3A}</a:tableStyleId>
              </a:tblPr>
              <a:tblGrid>
                <a:gridCol w="1849120"/>
                <a:gridCol w="3087370"/>
                <a:gridCol w="3552825"/>
                <a:gridCol w="2444115"/>
              </a:tblGrid>
              <a:tr h="431165">
                <a:tc>
                  <a:txBody>
                    <a:bodyPr/>
                    <a:p>
                      <a:pPr>
                        <a:buNone/>
                      </a:pPr>
                      <a:r>
                        <a:rPr lang="zh-CN" sz="1800">
                          <a:latin typeface="微软雅黑" charset="0"/>
                          <a:ea typeface="微软雅黑" charset="0"/>
                        </a:rPr>
                        <a:t>合作</a:t>
                      </a:r>
                      <a:r>
                        <a:rPr lang="en-US" altLang="zh-CN" sz="1800">
                          <a:latin typeface="微软雅黑" charset="0"/>
                          <a:ea typeface="微软雅黑" charset="0"/>
                        </a:rPr>
                        <a:t>/</a:t>
                      </a:r>
                      <a:r>
                        <a:rPr lang="zh-CN" sz="1800">
                          <a:latin typeface="微软雅黑" charset="0"/>
                          <a:ea typeface="微软雅黑" charset="0"/>
                        </a:rPr>
                        <a:t>计价方式</a:t>
                      </a:r>
                      <a:endParaRPr lang="zh-CN" sz="1800">
                        <a:latin typeface="微软雅黑" charset="0"/>
                        <a:ea typeface="微软雅黑" charset="0"/>
                      </a:endParaRPr>
                    </a:p>
                  </a:txBody>
                  <a:tcPr/>
                </a:tc>
                <a:tc>
                  <a:txBody>
                    <a:bodyPr/>
                    <a:p>
                      <a:pPr>
                        <a:buNone/>
                      </a:pPr>
                      <a:r>
                        <a:rPr lang="zh-CN" altLang="en-US" sz="1800">
                          <a:latin typeface="微软雅黑" charset="0"/>
                          <a:ea typeface="微软雅黑" charset="0"/>
                        </a:rPr>
                        <a:t>特点</a:t>
                      </a:r>
                      <a:endParaRPr lang="zh-CN" altLang="en-US" sz="1800">
                        <a:latin typeface="微软雅黑" charset="0"/>
                        <a:ea typeface="微软雅黑" charset="0"/>
                      </a:endParaRPr>
                    </a:p>
                  </a:txBody>
                  <a:tcPr/>
                </a:tc>
                <a:tc>
                  <a:txBody>
                    <a:bodyPr/>
                    <a:p>
                      <a:pPr>
                        <a:buNone/>
                      </a:pPr>
                      <a:r>
                        <a:rPr lang="zh-CN" sz="1800">
                          <a:latin typeface="微软雅黑" charset="0"/>
                          <a:ea typeface="微软雅黑" charset="0"/>
                        </a:rPr>
                        <a:t>说明</a:t>
                      </a:r>
                      <a:endParaRPr lang="zh-CN" sz="1800">
                        <a:latin typeface="微软雅黑" charset="0"/>
                        <a:ea typeface="微软雅黑" charset="0"/>
                      </a:endParaRPr>
                    </a:p>
                  </a:txBody>
                  <a:tcPr/>
                </a:tc>
                <a:tc>
                  <a:txBody>
                    <a:bodyPr/>
                    <a:p>
                      <a:pPr>
                        <a:buNone/>
                      </a:pPr>
                      <a:r>
                        <a:rPr lang="zh-CN" sz="1800">
                          <a:latin typeface="微软雅黑" charset="0"/>
                          <a:ea typeface="微软雅黑" charset="0"/>
                          <a:sym typeface="+mn-ea"/>
                        </a:rPr>
                        <a:t>常见许可证</a:t>
                      </a:r>
                      <a:endParaRPr lang="zh-CN" sz="1800">
                        <a:latin typeface="微软雅黑" charset="0"/>
                        <a:ea typeface="微软雅黑" charset="0"/>
                      </a:endParaRPr>
                    </a:p>
                  </a:txBody>
                  <a:tcPr/>
                </a:tc>
              </a:tr>
              <a:tr h="685165">
                <a:tc>
                  <a:txBody>
                    <a:bodyPr/>
                    <a:p>
                      <a:pPr>
                        <a:buNone/>
                      </a:pPr>
                      <a:r>
                        <a:rPr lang="zh-CN" altLang="en-US" sz="1800">
                          <a:latin typeface="微软雅黑" charset="0"/>
                          <a:ea typeface="微软雅黑" charset="0"/>
                          <a:sym typeface="+mn-ea"/>
                        </a:rPr>
                        <a:t>宽松式许可证</a:t>
                      </a:r>
                      <a:endParaRPr lang="en-US" altLang="zh-CN"/>
                    </a:p>
                  </a:txBody>
                  <a:tcPr/>
                </a:tc>
                <a:tc>
                  <a:txBody>
                    <a:bodyPr/>
                    <a:p>
                      <a:pPr>
                        <a:buNone/>
                      </a:pPr>
                      <a:r>
                        <a:rPr lang="zh-CN" altLang="en-US">
                          <a:latin typeface="微软雅黑" charset="0"/>
                          <a:ea typeface="微软雅黑" charset="0"/>
                        </a:rPr>
                        <a:t>（</a:t>
                      </a:r>
                      <a:r>
                        <a:rPr lang="en-US" altLang="zh-CN">
                          <a:latin typeface="微软雅黑" charset="0"/>
                          <a:ea typeface="微软雅黑" charset="0"/>
                        </a:rPr>
                        <a:t>1</a:t>
                      </a:r>
                      <a:r>
                        <a:rPr lang="zh-CN" altLang="en-US">
                          <a:latin typeface="微软雅黑" charset="0"/>
                          <a:ea typeface="微软雅黑" charset="0"/>
                        </a:rPr>
                        <a:t>）没有使用限制</a:t>
                      </a:r>
                      <a:endParaRPr lang="zh-CN" altLang="en-US">
                        <a:latin typeface="微软雅黑" charset="0"/>
                        <a:ea typeface="微软雅黑" charset="0"/>
                      </a:endParaRPr>
                    </a:p>
                    <a:p>
                      <a:pPr>
                        <a:buNone/>
                      </a:pPr>
                      <a:r>
                        <a:rPr lang="zh-CN" altLang="en-US">
                          <a:latin typeface="微软雅黑" charset="0"/>
                          <a:ea typeface="微软雅黑" charset="0"/>
                        </a:rPr>
                        <a:t>（</a:t>
                      </a:r>
                      <a:r>
                        <a:rPr lang="en-US" altLang="zh-CN">
                          <a:latin typeface="微软雅黑" charset="0"/>
                          <a:ea typeface="微软雅黑" charset="0"/>
                        </a:rPr>
                        <a:t>2</a:t>
                      </a:r>
                      <a:r>
                        <a:rPr lang="zh-CN" altLang="en-US">
                          <a:latin typeface="微软雅黑" charset="0"/>
                          <a:ea typeface="微软雅黑" charset="0"/>
                        </a:rPr>
                        <a:t>）没有担保</a:t>
                      </a:r>
                      <a:endParaRPr lang="zh-CN" altLang="en-US" b="1">
                        <a:solidFill>
                          <a:srgbClr val="FF0000"/>
                        </a:solidFill>
                        <a:latin typeface="微软雅黑" charset="0"/>
                        <a:ea typeface="微软雅黑" charset="0"/>
                      </a:endParaRPr>
                    </a:p>
                    <a:p>
                      <a:pPr>
                        <a:buNone/>
                      </a:pPr>
                      <a:r>
                        <a:rPr lang="zh-CN" altLang="en-US">
                          <a:latin typeface="微软雅黑" charset="0"/>
                          <a:ea typeface="微软雅黑" charset="0"/>
                        </a:rPr>
                        <a:t>（</a:t>
                      </a:r>
                      <a:r>
                        <a:rPr lang="en-US" altLang="zh-CN">
                          <a:latin typeface="微软雅黑" charset="0"/>
                          <a:ea typeface="微软雅黑" charset="0"/>
                        </a:rPr>
                        <a:t>3</a:t>
                      </a:r>
                      <a:r>
                        <a:rPr lang="zh-CN" altLang="en-US">
                          <a:latin typeface="微软雅黑" charset="0"/>
                          <a:ea typeface="微软雅黑" charset="0"/>
                        </a:rPr>
                        <a:t>）纰漏要求</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a:t>
                      </a:r>
                      <a:r>
                        <a:rPr lang="en-US" altLang="zh-CN">
                          <a:latin typeface="微软雅黑" charset="0"/>
                          <a:ea typeface="微软雅黑" charset="0"/>
                        </a:rPr>
                        <a:t>1</a:t>
                      </a:r>
                      <a:r>
                        <a:rPr lang="zh-CN" altLang="en-US">
                          <a:latin typeface="微软雅黑" charset="0"/>
                          <a:ea typeface="微软雅黑" charset="0"/>
                        </a:rPr>
                        <a:t>）用户可以随意使用</a:t>
                      </a:r>
                      <a:endParaRPr lang="zh-CN" altLang="en-US">
                        <a:latin typeface="微软雅黑" charset="0"/>
                        <a:ea typeface="微软雅黑" charset="0"/>
                      </a:endParaRPr>
                    </a:p>
                    <a:p>
                      <a:pPr>
                        <a:buNone/>
                      </a:pPr>
                      <a:r>
                        <a:rPr lang="zh-CN" altLang="en-US">
                          <a:latin typeface="微软雅黑" charset="0"/>
                          <a:ea typeface="微软雅黑" charset="0"/>
                        </a:rPr>
                        <a:t>（</a:t>
                      </a:r>
                      <a:r>
                        <a:rPr lang="en-US" altLang="zh-CN">
                          <a:latin typeface="微软雅黑" charset="0"/>
                          <a:ea typeface="微软雅黑" charset="0"/>
                        </a:rPr>
                        <a:t>2</a:t>
                      </a:r>
                      <a:r>
                        <a:rPr lang="zh-CN" altLang="en-US">
                          <a:latin typeface="微软雅黑" charset="0"/>
                          <a:ea typeface="微软雅黑" charset="0"/>
                        </a:rPr>
                        <a:t>）不保证代码质量，风险自担</a:t>
                      </a:r>
                      <a:endParaRPr lang="zh-CN" altLang="en-US">
                        <a:latin typeface="微软雅黑" charset="0"/>
                        <a:ea typeface="微软雅黑" charset="0"/>
                      </a:endParaRPr>
                    </a:p>
                    <a:p>
                      <a:pPr>
                        <a:buNone/>
                      </a:pPr>
                      <a:r>
                        <a:rPr lang="zh-CN" altLang="en-US">
                          <a:latin typeface="微软雅黑" charset="0"/>
                          <a:ea typeface="微软雅黑" charset="0"/>
                        </a:rPr>
                        <a:t>（</a:t>
                      </a:r>
                      <a:r>
                        <a:rPr lang="en-US" altLang="zh-CN">
                          <a:latin typeface="微软雅黑" charset="0"/>
                          <a:ea typeface="微软雅黑" charset="0"/>
                        </a:rPr>
                        <a:t>3</a:t>
                      </a:r>
                      <a:r>
                        <a:rPr lang="zh-CN" altLang="en-US">
                          <a:latin typeface="微软雅黑" charset="0"/>
                          <a:ea typeface="微软雅黑" charset="0"/>
                        </a:rPr>
                        <a:t>）用户必须披露原始作者</a:t>
                      </a:r>
                      <a:endParaRPr lang="zh-CN" altLang="en-US">
                        <a:latin typeface="微软雅黑" charset="0"/>
                        <a:ea typeface="微软雅黑" charset="0"/>
                      </a:endParaRPr>
                    </a:p>
                  </a:txBody>
                  <a:tcPr/>
                </a:tc>
                <a:tc>
                  <a:txBody>
                    <a:bodyPr/>
                    <a:p>
                      <a:pPr>
                        <a:buNone/>
                      </a:pPr>
                      <a:r>
                        <a:rPr lang="zh-CN">
                          <a:latin typeface="微软雅黑" charset="0"/>
                          <a:ea typeface="微软雅黑" charset="0"/>
                        </a:rPr>
                        <a:t>（</a:t>
                      </a:r>
                      <a:r>
                        <a:rPr lang="en-US" altLang="zh-CN">
                          <a:latin typeface="微软雅黑" charset="0"/>
                          <a:ea typeface="微软雅黑" charset="0"/>
                        </a:rPr>
                        <a:t>1</a:t>
                      </a:r>
                      <a:r>
                        <a:rPr lang="zh-CN">
                          <a:latin typeface="微软雅黑" charset="0"/>
                          <a:ea typeface="微软雅黑" charset="0"/>
                        </a:rPr>
                        <a:t>）</a:t>
                      </a:r>
                      <a:r>
                        <a:rPr lang="en-US" altLang="zh-CN">
                          <a:latin typeface="微软雅黑" charset="0"/>
                          <a:ea typeface="微软雅黑" charset="0"/>
                        </a:rPr>
                        <a:t>BSD</a:t>
                      </a:r>
                      <a:r>
                        <a:rPr lang="zh-CN" altLang="en-US">
                          <a:latin typeface="微软雅黑" charset="0"/>
                          <a:ea typeface="微软雅黑" charset="0"/>
                        </a:rPr>
                        <a:t>（二条款版）</a:t>
                      </a:r>
                      <a:endParaRPr lang="zh-CN" altLang="en-US">
                        <a:latin typeface="微软雅黑" charset="0"/>
                        <a:ea typeface="微软雅黑" charset="0"/>
                      </a:endParaRPr>
                    </a:p>
                    <a:p>
                      <a:pPr>
                        <a:buNone/>
                      </a:pPr>
                      <a:r>
                        <a:rPr lang="zh-CN" altLang="en-US">
                          <a:latin typeface="微软雅黑" charset="0"/>
                          <a:ea typeface="微软雅黑" charset="0"/>
                        </a:rPr>
                        <a:t>（</a:t>
                      </a:r>
                      <a:r>
                        <a:rPr lang="en-US" altLang="zh-CN">
                          <a:latin typeface="微软雅黑" charset="0"/>
                          <a:ea typeface="微软雅黑" charset="0"/>
                        </a:rPr>
                        <a:t>2</a:t>
                      </a:r>
                      <a:r>
                        <a:rPr lang="zh-CN" altLang="en-US">
                          <a:latin typeface="微软雅黑" charset="0"/>
                          <a:ea typeface="微软雅黑" charset="0"/>
                        </a:rPr>
                        <a:t>）</a:t>
                      </a:r>
                      <a:r>
                        <a:rPr lang="en-US" altLang="zh-CN">
                          <a:latin typeface="微软雅黑" charset="0"/>
                          <a:ea typeface="微软雅黑" charset="0"/>
                        </a:rPr>
                        <a:t>BSD</a:t>
                      </a:r>
                      <a:r>
                        <a:rPr lang="zh-CN" altLang="en-US">
                          <a:latin typeface="微软雅黑" charset="0"/>
                          <a:ea typeface="微软雅黑" charset="0"/>
                        </a:rPr>
                        <a:t>（三条款版）</a:t>
                      </a:r>
                      <a:endParaRPr lang="zh-CN" altLang="en-US">
                        <a:latin typeface="微软雅黑" charset="0"/>
                        <a:ea typeface="微软雅黑" charset="0"/>
                      </a:endParaRPr>
                    </a:p>
                    <a:p>
                      <a:pPr>
                        <a:buNone/>
                      </a:pPr>
                      <a:r>
                        <a:rPr lang="zh-CN" altLang="en-US">
                          <a:latin typeface="微软雅黑" charset="0"/>
                          <a:ea typeface="微软雅黑" charset="0"/>
                        </a:rPr>
                        <a:t>（</a:t>
                      </a:r>
                      <a:r>
                        <a:rPr lang="en-US" altLang="zh-CN">
                          <a:latin typeface="微软雅黑" charset="0"/>
                          <a:ea typeface="微软雅黑" charset="0"/>
                        </a:rPr>
                        <a:t>3</a:t>
                      </a:r>
                      <a:r>
                        <a:rPr lang="zh-CN" altLang="en-US">
                          <a:latin typeface="微软雅黑" charset="0"/>
                          <a:ea typeface="微软雅黑" charset="0"/>
                        </a:rPr>
                        <a:t>）</a:t>
                      </a:r>
                      <a:r>
                        <a:rPr lang="en-US" altLang="zh-CN">
                          <a:latin typeface="微软雅黑" charset="0"/>
                          <a:ea typeface="微软雅黑" charset="0"/>
                        </a:rPr>
                        <a:t>MIT</a:t>
                      </a:r>
                      <a:endParaRPr lang="en-US" altLang="zh-CN">
                        <a:latin typeface="微软雅黑" charset="0"/>
                        <a:ea typeface="微软雅黑" charset="0"/>
                      </a:endParaRPr>
                    </a:p>
                    <a:p>
                      <a:pPr>
                        <a:buNone/>
                      </a:pPr>
                      <a:r>
                        <a:rPr lang="zh-CN" altLang="en-US">
                          <a:latin typeface="微软雅黑" charset="0"/>
                          <a:ea typeface="微软雅黑" charset="0"/>
                        </a:rPr>
                        <a:t>（</a:t>
                      </a:r>
                      <a:r>
                        <a:rPr lang="en-US" altLang="zh-CN">
                          <a:latin typeface="微软雅黑" charset="0"/>
                          <a:ea typeface="微软雅黑" charset="0"/>
                        </a:rPr>
                        <a:t>4</a:t>
                      </a:r>
                      <a:r>
                        <a:rPr lang="zh-CN" altLang="en-US">
                          <a:latin typeface="微软雅黑" charset="0"/>
                          <a:ea typeface="微软雅黑" charset="0"/>
                        </a:rPr>
                        <a:t>）</a:t>
                      </a:r>
                      <a:r>
                        <a:rPr lang="en-US" altLang="zh-CN">
                          <a:latin typeface="微软雅黑" charset="0"/>
                          <a:ea typeface="微软雅黑" charset="0"/>
                        </a:rPr>
                        <a:t>Apache 2</a:t>
                      </a:r>
                      <a:endParaRPr lang="en-US" altLang="zh-CN">
                        <a:latin typeface="微软雅黑" charset="0"/>
                        <a:ea typeface="微软雅黑" charset="0"/>
                      </a:endParaRPr>
                    </a:p>
                  </a:txBody>
                  <a:tcPr/>
                </a:tc>
              </a:tr>
              <a:tr h="684530">
                <a:tc>
                  <a:txBody>
                    <a:bodyPr/>
                    <a:p>
                      <a:pPr>
                        <a:buNone/>
                      </a:pPr>
                      <a:r>
                        <a:rPr lang="en-US" altLang="zh-CN" sz="1800">
                          <a:latin typeface="微软雅黑" charset="0"/>
                          <a:ea typeface="微软雅黑" charset="0"/>
                          <a:sym typeface="+mn-ea"/>
                        </a:rPr>
                        <a:t>Copyleft</a:t>
                      </a:r>
                      <a:r>
                        <a:rPr lang="zh-CN" altLang="en-US" sz="1800">
                          <a:latin typeface="微软雅黑" charset="0"/>
                          <a:ea typeface="微软雅黑" charset="0"/>
                          <a:sym typeface="+mn-ea"/>
                        </a:rPr>
                        <a:t>许可证</a:t>
                      </a:r>
                      <a:endParaRPr lang="zh-CN"/>
                    </a:p>
                  </a:txBody>
                  <a:tcPr/>
                </a:tc>
                <a:tc>
                  <a:txBody>
                    <a:bodyPr/>
                    <a:p>
                      <a:pPr>
                        <a:buNone/>
                      </a:pPr>
                      <a:r>
                        <a:rPr lang="zh-CN">
                          <a:latin typeface="微软雅黑" charset="0"/>
                          <a:ea typeface="微软雅黑" charset="0"/>
                        </a:rPr>
                        <a:t>（</a:t>
                      </a:r>
                      <a:r>
                        <a:rPr lang="en-US" altLang="zh-CN">
                          <a:latin typeface="微软雅黑" charset="0"/>
                          <a:ea typeface="微软雅黑" charset="0"/>
                        </a:rPr>
                        <a:t>1</a:t>
                      </a:r>
                      <a:r>
                        <a:rPr lang="zh-CN">
                          <a:latin typeface="微软雅黑" charset="0"/>
                          <a:ea typeface="微软雅黑" charset="0"/>
                        </a:rPr>
                        <a:t>）分发二进制，必须提供源码</a:t>
                      </a:r>
                      <a:endParaRPr lang="zh-CN">
                        <a:latin typeface="微软雅黑" charset="0"/>
                        <a:ea typeface="微软雅黑" charset="0"/>
                      </a:endParaRPr>
                    </a:p>
                    <a:p>
                      <a:pPr>
                        <a:buNone/>
                      </a:pPr>
                      <a:r>
                        <a:rPr lang="zh-CN">
                          <a:latin typeface="微软雅黑" charset="0"/>
                          <a:ea typeface="微软雅黑" charset="0"/>
                        </a:rPr>
                        <a:t>（</a:t>
                      </a:r>
                      <a:r>
                        <a:rPr lang="en-US" altLang="zh-CN">
                          <a:latin typeface="微软雅黑" charset="0"/>
                          <a:ea typeface="微软雅黑" charset="0"/>
                        </a:rPr>
                        <a:t>2</a:t>
                      </a:r>
                      <a:r>
                        <a:rPr lang="zh-CN">
                          <a:latin typeface="微软雅黑" charset="0"/>
                          <a:ea typeface="微软雅黑" charset="0"/>
                        </a:rPr>
                        <a:t>）修改后源码，必须与修改前保持许可证一致</a:t>
                      </a:r>
                      <a:endParaRPr lang="zh-CN">
                        <a:latin typeface="微软雅黑" charset="0"/>
                        <a:ea typeface="微软雅黑" charset="0"/>
                      </a:endParaRPr>
                    </a:p>
                    <a:p>
                      <a:pPr>
                        <a:buNone/>
                      </a:pPr>
                      <a:r>
                        <a:rPr lang="zh-CN">
                          <a:latin typeface="微软雅黑" charset="0"/>
                          <a:ea typeface="微软雅黑" charset="0"/>
                        </a:rPr>
                        <a:t>（</a:t>
                      </a:r>
                      <a:r>
                        <a:rPr lang="en-US" altLang="zh-CN">
                          <a:latin typeface="微软雅黑" charset="0"/>
                          <a:ea typeface="微软雅黑" charset="0"/>
                        </a:rPr>
                        <a:t>3</a:t>
                      </a:r>
                      <a:r>
                        <a:rPr lang="zh-CN">
                          <a:latin typeface="微软雅黑" charset="0"/>
                          <a:ea typeface="微软雅黑" charset="0"/>
                        </a:rPr>
                        <a:t>）不得在原始许可证以外，附加其他限制</a:t>
                      </a:r>
                      <a:endParaRPr lang="zh-CN">
                        <a:latin typeface="微软雅黑" charset="0"/>
                        <a:ea typeface="微软雅黑" charset="0"/>
                      </a:endParaRPr>
                    </a:p>
                  </a:txBody>
                  <a:tcPr/>
                </a:tc>
                <a:tc>
                  <a:txBody>
                    <a:bodyPr/>
                    <a:p>
                      <a:pPr>
                        <a:buNone/>
                      </a:pPr>
                      <a:r>
                        <a:rPr lang="zh-CN" altLang="en-US">
                          <a:latin typeface="微软雅黑" charset="0"/>
                          <a:ea typeface="微软雅黑" charset="0"/>
                        </a:rPr>
                        <a:t>（</a:t>
                      </a:r>
                      <a:r>
                        <a:rPr lang="en-US" altLang="zh-CN">
                          <a:latin typeface="微软雅黑" charset="0"/>
                          <a:ea typeface="微软雅黑" charset="0"/>
                        </a:rPr>
                        <a:t>1</a:t>
                      </a:r>
                      <a:r>
                        <a:rPr lang="zh-CN" altLang="en-US">
                          <a:latin typeface="微软雅黑" charset="0"/>
                          <a:ea typeface="微软雅黑" charset="0"/>
                        </a:rPr>
                        <a:t>）</a:t>
                      </a:r>
                      <a:r>
                        <a:rPr lang="en-US" altLang="zh-CN">
                          <a:latin typeface="微软雅黑" charset="0"/>
                          <a:ea typeface="微软雅黑" charset="0"/>
                        </a:rPr>
                        <a:t>CopyLeft</a:t>
                      </a:r>
                      <a:r>
                        <a:rPr lang="zh-CN" altLang="en-US">
                          <a:latin typeface="微软雅黑" charset="0"/>
                          <a:ea typeface="微软雅黑" charset="0"/>
                        </a:rPr>
                        <a:t>与</a:t>
                      </a:r>
                      <a:r>
                        <a:rPr lang="en-US" altLang="zh-CN">
                          <a:latin typeface="微软雅黑" charset="0"/>
                          <a:ea typeface="微软雅黑" charset="0"/>
                        </a:rPr>
                        <a:t>CopyRight</a:t>
                      </a:r>
                      <a:r>
                        <a:rPr lang="zh-CN" altLang="en-US">
                          <a:latin typeface="微软雅黑" charset="0"/>
                          <a:ea typeface="微软雅黑" charset="0"/>
                        </a:rPr>
                        <a:t>相反，意为不经许可，用户可以随意复制；</a:t>
                      </a:r>
                      <a:endParaRPr lang="zh-CN" altLang="en-US">
                        <a:latin typeface="微软雅黑" charset="0"/>
                        <a:ea typeface="微软雅黑" charset="0"/>
                      </a:endParaRPr>
                    </a:p>
                    <a:p>
                      <a:pPr>
                        <a:buNone/>
                      </a:pPr>
                      <a:r>
                        <a:rPr lang="zh-CN" altLang="en-US">
                          <a:latin typeface="微软雅黑" charset="0"/>
                          <a:ea typeface="微软雅黑" charset="0"/>
                        </a:rPr>
                        <a:t>（</a:t>
                      </a:r>
                      <a:r>
                        <a:rPr lang="en-US" altLang="zh-CN">
                          <a:latin typeface="微软雅黑" charset="0"/>
                          <a:ea typeface="微软雅黑" charset="0"/>
                        </a:rPr>
                        <a:t>2</a:t>
                      </a:r>
                      <a:r>
                        <a:rPr lang="zh-CN" altLang="en-US">
                          <a:latin typeface="微软雅黑" charset="0"/>
                          <a:ea typeface="微软雅黑" charset="0"/>
                        </a:rPr>
                        <a:t>）修改后的</a:t>
                      </a:r>
                      <a:r>
                        <a:rPr lang="en-US" altLang="zh-CN">
                          <a:latin typeface="微软雅黑" charset="0"/>
                          <a:ea typeface="微软雅黑" charset="0"/>
                        </a:rPr>
                        <a:t>CopyLeft</a:t>
                      </a:r>
                      <a:r>
                        <a:rPr lang="zh-CN" altLang="en-US">
                          <a:latin typeface="微软雅黑" charset="0"/>
                          <a:ea typeface="微软雅黑" charset="0"/>
                        </a:rPr>
                        <a:t>代码必须开源</a:t>
                      </a:r>
                      <a:endParaRPr lang="zh-CN" altLang="en-US">
                        <a:latin typeface="微软雅黑" charset="0"/>
                        <a:ea typeface="微软雅黑" charset="0"/>
                      </a:endParaRPr>
                    </a:p>
                  </a:txBody>
                  <a:tcPr/>
                </a:tc>
                <a:tc>
                  <a:txBody>
                    <a:bodyPr/>
                    <a:p>
                      <a:pPr>
                        <a:buNone/>
                      </a:pPr>
                      <a:r>
                        <a:rPr lang="zh-CN">
                          <a:latin typeface="微软雅黑" charset="0"/>
                          <a:ea typeface="微软雅黑" charset="0"/>
                        </a:rPr>
                        <a:t>（</a:t>
                      </a:r>
                      <a:r>
                        <a:rPr lang="en-US" altLang="zh-CN">
                          <a:latin typeface="微软雅黑" charset="0"/>
                          <a:ea typeface="微软雅黑" charset="0"/>
                        </a:rPr>
                        <a:t>1</a:t>
                      </a:r>
                      <a:r>
                        <a:rPr lang="zh-CN">
                          <a:latin typeface="微软雅黑" charset="0"/>
                          <a:ea typeface="微软雅黑" charset="0"/>
                        </a:rPr>
                        <a:t>）</a:t>
                      </a:r>
                      <a:r>
                        <a:rPr lang="en-US" altLang="zh-CN">
                          <a:latin typeface="微软雅黑" charset="0"/>
                          <a:ea typeface="微软雅黑" charset="0"/>
                        </a:rPr>
                        <a:t>Affero GPL</a:t>
                      </a:r>
                      <a:endParaRPr lang="en-US" altLang="zh-CN">
                        <a:latin typeface="微软雅黑" charset="0"/>
                        <a:ea typeface="微软雅黑" charset="0"/>
                      </a:endParaRPr>
                    </a:p>
                    <a:p>
                      <a:pPr>
                        <a:buNone/>
                      </a:pPr>
                      <a:r>
                        <a:rPr lang="zh-CN">
                          <a:latin typeface="微软雅黑" charset="0"/>
                          <a:ea typeface="微软雅黑" charset="0"/>
                        </a:rPr>
                        <a:t>（</a:t>
                      </a:r>
                      <a:r>
                        <a:rPr lang="en-US" altLang="zh-CN">
                          <a:latin typeface="微软雅黑" charset="0"/>
                          <a:ea typeface="微软雅黑" charset="0"/>
                        </a:rPr>
                        <a:t>2</a:t>
                      </a:r>
                      <a:r>
                        <a:rPr lang="zh-CN">
                          <a:latin typeface="微软雅黑" charset="0"/>
                          <a:ea typeface="微软雅黑" charset="0"/>
                        </a:rPr>
                        <a:t>）</a:t>
                      </a:r>
                      <a:r>
                        <a:rPr lang="en-US" altLang="zh-CN">
                          <a:latin typeface="微软雅黑" charset="0"/>
                          <a:ea typeface="微软雅黑" charset="0"/>
                        </a:rPr>
                        <a:t>GPL</a:t>
                      </a:r>
                      <a:endParaRPr lang="en-US" altLang="zh-CN">
                        <a:latin typeface="微软雅黑" charset="0"/>
                        <a:ea typeface="微软雅黑" charset="0"/>
                      </a:endParaRPr>
                    </a:p>
                    <a:p>
                      <a:pPr>
                        <a:buNone/>
                      </a:pPr>
                      <a:r>
                        <a:rPr lang="zh-CN">
                          <a:latin typeface="微软雅黑" charset="0"/>
                          <a:ea typeface="微软雅黑" charset="0"/>
                        </a:rPr>
                        <a:t>（</a:t>
                      </a:r>
                      <a:r>
                        <a:rPr lang="en-US" altLang="zh-CN">
                          <a:latin typeface="微软雅黑" charset="0"/>
                          <a:ea typeface="微软雅黑" charset="0"/>
                        </a:rPr>
                        <a:t>3</a:t>
                      </a:r>
                      <a:r>
                        <a:rPr lang="zh-CN">
                          <a:latin typeface="微软雅黑" charset="0"/>
                          <a:ea typeface="微软雅黑" charset="0"/>
                        </a:rPr>
                        <a:t>）</a:t>
                      </a:r>
                      <a:r>
                        <a:rPr lang="en-US" altLang="zh-CN">
                          <a:latin typeface="微软雅黑" charset="0"/>
                          <a:ea typeface="微软雅黑" charset="0"/>
                        </a:rPr>
                        <a:t>LGPL</a:t>
                      </a:r>
                      <a:endParaRPr lang="en-US" altLang="zh-CN">
                        <a:latin typeface="微软雅黑" charset="0"/>
                        <a:ea typeface="微软雅黑" charset="0"/>
                      </a:endParaRPr>
                    </a:p>
                    <a:p>
                      <a:pPr>
                        <a:buNone/>
                      </a:pPr>
                      <a:r>
                        <a:rPr lang="zh-CN">
                          <a:latin typeface="微软雅黑" charset="0"/>
                          <a:ea typeface="微软雅黑" charset="0"/>
                        </a:rPr>
                        <a:t>（</a:t>
                      </a:r>
                      <a:r>
                        <a:rPr lang="en-US" altLang="zh-CN">
                          <a:latin typeface="微软雅黑" charset="0"/>
                          <a:ea typeface="微软雅黑" charset="0"/>
                        </a:rPr>
                        <a:t>4</a:t>
                      </a:r>
                      <a:r>
                        <a:rPr lang="zh-CN">
                          <a:latin typeface="微软雅黑" charset="0"/>
                          <a:ea typeface="微软雅黑" charset="0"/>
                        </a:rPr>
                        <a:t>）</a:t>
                      </a:r>
                      <a:r>
                        <a:rPr lang="en-US" altLang="zh-CN">
                          <a:latin typeface="微软雅黑" charset="0"/>
                          <a:ea typeface="微软雅黑" charset="0"/>
                        </a:rPr>
                        <a:t>Mozilla</a:t>
                      </a:r>
                      <a:r>
                        <a:rPr lang="zh-CN" altLang="en-US">
                          <a:latin typeface="微软雅黑" charset="0"/>
                          <a:ea typeface="微软雅黑" charset="0"/>
                        </a:rPr>
                        <a:t>（</a:t>
                      </a:r>
                      <a:r>
                        <a:rPr lang="en-US" altLang="zh-CN">
                          <a:latin typeface="微软雅黑" charset="0"/>
                          <a:ea typeface="微软雅黑" charset="0"/>
                        </a:rPr>
                        <a:t>GPL</a:t>
                      </a:r>
                      <a:r>
                        <a:rPr lang="zh-CN" altLang="en-US">
                          <a:latin typeface="微软雅黑" charset="0"/>
                          <a:ea typeface="微软雅黑" charset="0"/>
                        </a:rPr>
                        <a:t>）</a:t>
                      </a:r>
                      <a:endParaRPr lang="zh-CN" altLang="en-US">
                        <a:latin typeface="微软雅黑" charset="0"/>
                        <a:ea typeface="微软雅黑" charset="0"/>
                      </a:endParaRPr>
                    </a:p>
                    <a:p>
                      <a:pPr>
                        <a:buNone/>
                      </a:pPr>
                      <a:r>
                        <a:rPr lang="zh-CN" altLang="en-US">
                          <a:latin typeface="微软雅黑" charset="0"/>
                          <a:ea typeface="微软雅黑" charset="0"/>
                        </a:rPr>
                        <a:t>注：限制依次降低</a:t>
                      </a:r>
                      <a:endParaRPr lang="zh-CN" altLang="en-US">
                        <a:latin typeface="微软雅黑" charset="0"/>
                        <a:ea typeface="微软雅黑" charset="0"/>
                      </a:endParaRPr>
                    </a:p>
                  </a:txBody>
                  <a:tcPr/>
                </a:tc>
              </a:tr>
            </a:tbl>
          </a:graphicData>
        </a:graphic>
      </p:graphicFrame>
      <p:sp>
        <p:nvSpPr>
          <p:cNvPr id="7" name="文本框 6"/>
          <p:cNvSpPr txBox="1"/>
          <p:nvPr/>
        </p:nvSpPr>
        <p:spPr>
          <a:xfrm>
            <a:off x="521970" y="1056640"/>
            <a:ext cx="10831830" cy="483235"/>
          </a:xfrm>
          <a:prstGeom prst="rect">
            <a:avLst/>
          </a:prstGeom>
          <a:noFill/>
        </p:spPr>
        <p:txBody>
          <a:bodyPr wrap="square" rtlCol="0">
            <a:spAutoFit/>
          </a:bodyPr>
          <a:p>
            <a:pPr algn="ctr"/>
            <a:r>
              <a:rPr lang="zh-CN" altLang="en-US" sz="2400" b="1">
                <a:latin typeface="微软雅黑" charset="0"/>
                <a:ea typeface="微软雅黑" charset="0"/>
                <a:sym typeface="+mn-ea"/>
              </a:rPr>
              <a:t>开源许可证分类（使用条件）</a:t>
            </a:r>
            <a:endParaRPr lang="zh-CN" altLang="en-US" sz="2400" b="1">
              <a:latin typeface="微软雅黑" charset="0"/>
              <a:ea typeface="微软雅黑" charset="0"/>
              <a:sym typeface="+mn-ea"/>
            </a:endParaRPr>
          </a:p>
        </p:txBody>
      </p:sp>
    </p:spTree>
  </p:cSld>
  <p:clrMapOvr>
    <a:masterClrMapping/>
  </p:clrMapOvr>
  <p:transition spd="slow"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3"/>
          </p:nvPr>
        </p:nvSpPr>
        <p:spPr/>
        <p:txBody>
          <a:bodyPr>
            <a:normAutofit fontScale="70000"/>
          </a:bodyPr>
          <a:p>
            <a:r>
              <a:rPr lang="zh-CN" altLang="en-US"/>
              <a:t>许可证对比</a:t>
            </a:r>
            <a:endParaRPr lang="zh-CN" altLang="en-US"/>
          </a:p>
        </p:txBody>
      </p:sp>
      <p:sp>
        <p:nvSpPr>
          <p:cNvPr id="5" name="文本占位符 4"/>
          <p:cNvSpPr>
            <a:spLocks noGrp="1"/>
          </p:cNvSpPr>
          <p:nvPr>
            <p:ph type="body" sz="quarter" idx="14"/>
          </p:nvPr>
        </p:nvSpPr>
        <p:spPr/>
        <p:txBody>
          <a:bodyPr>
            <a:normAutofit fontScale="80000"/>
          </a:bodyPr>
          <a:p>
            <a:r>
              <a:rPr lang="zh-CN" altLang="en-US"/>
              <a:t> choosealicense.com</a:t>
            </a:r>
            <a:endParaRPr lang="zh-CN" altLang="en-US"/>
          </a:p>
        </p:txBody>
      </p:sp>
      <p:pic>
        <p:nvPicPr>
          <p:cNvPr id="3" name="图片 2"/>
          <p:cNvPicPr>
            <a:picLocks noChangeAspect="1"/>
          </p:cNvPicPr>
          <p:nvPr/>
        </p:nvPicPr>
        <p:blipFill>
          <a:blip r:embed="rId1"/>
          <a:stretch>
            <a:fillRect/>
          </a:stretch>
        </p:blipFill>
        <p:spPr>
          <a:xfrm>
            <a:off x="4016375" y="755650"/>
            <a:ext cx="7773035" cy="5590540"/>
          </a:xfrm>
          <a:prstGeom prst="rect">
            <a:avLst/>
          </a:prstGeom>
        </p:spPr>
      </p:pic>
      <p:sp>
        <p:nvSpPr>
          <p:cNvPr id="6" name="矩形 5"/>
          <p:cNvSpPr/>
          <p:nvPr/>
        </p:nvSpPr>
        <p:spPr>
          <a:xfrm>
            <a:off x="11186160" y="495300"/>
            <a:ext cx="594360" cy="6141720"/>
          </a:xfrm>
          <a:prstGeom prst="rect">
            <a:avLst/>
          </a:prstGeom>
          <a:noFill/>
          <a:ln w="2857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96240" y="1988820"/>
            <a:ext cx="3520440" cy="933450"/>
          </a:xfrm>
          <a:prstGeom prst="rect">
            <a:avLst/>
          </a:prstGeom>
          <a:noFill/>
        </p:spPr>
        <p:txBody>
          <a:bodyPr wrap="square" rtlCol="0">
            <a:spAutoFit/>
          </a:bodyPr>
          <a:p>
            <a:r>
              <a:rPr lang="en-US" altLang="zh-CN" b="1">
                <a:latin typeface="微软雅黑" charset="0"/>
                <a:ea typeface="微软雅黑" charset="0"/>
              </a:rPr>
              <a:t>O1</a:t>
            </a:r>
            <a:r>
              <a:rPr lang="zh-CN" altLang="en-US" b="1">
                <a:latin typeface="微软雅黑" charset="0"/>
                <a:ea typeface="微软雅黑" charset="0"/>
              </a:rPr>
              <a:t>：开源许可证一个重要共同点：开发者不承担保证责任（瑕疵担保责任）。</a:t>
            </a:r>
            <a:endParaRPr lang="en-US" altLang="zh-CN" b="1">
              <a:latin typeface="微软雅黑" charset="0"/>
              <a:ea typeface="微软雅黑" charset="0"/>
            </a:endParaRPr>
          </a:p>
        </p:txBody>
      </p:sp>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3"/>
          </p:nvPr>
        </p:nvSpPr>
        <p:spPr/>
        <p:txBody>
          <a:bodyPr>
            <a:normAutofit fontScale="70000"/>
          </a:bodyPr>
          <a:p>
            <a:r>
              <a:rPr lang="en-US" altLang="zh-CN"/>
              <a:t>BSD</a:t>
            </a:r>
            <a:endParaRPr lang="en-US" altLang="zh-CN"/>
          </a:p>
        </p:txBody>
      </p:sp>
      <p:sp>
        <p:nvSpPr>
          <p:cNvPr id="5" name="文本占位符 4"/>
          <p:cNvSpPr>
            <a:spLocks noGrp="1"/>
          </p:cNvSpPr>
          <p:nvPr>
            <p:ph type="body" sz="quarter" idx="14"/>
          </p:nvPr>
        </p:nvSpPr>
        <p:spPr/>
        <p:txBody>
          <a:bodyPr>
            <a:normAutofit fontScale="80000"/>
          </a:bodyPr>
          <a:p>
            <a:r>
              <a:rPr lang="zh-CN" altLang="en-US"/>
              <a:t>https://opensource.org/licenses/BSD-3-Clause</a:t>
            </a:r>
            <a:endParaRPr lang="zh-CN" altLang="en-US"/>
          </a:p>
        </p:txBody>
      </p:sp>
      <p:pic>
        <p:nvPicPr>
          <p:cNvPr id="2" name="图片 1"/>
          <p:cNvPicPr>
            <a:picLocks noChangeAspect="1"/>
          </p:cNvPicPr>
          <p:nvPr/>
        </p:nvPicPr>
        <p:blipFill>
          <a:blip r:embed="rId1"/>
          <a:stretch>
            <a:fillRect/>
          </a:stretch>
        </p:blipFill>
        <p:spPr>
          <a:xfrm>
            <a:off x="137160" y="1532255"/>
            <a:ext cx="7156450" cy="5124450"/>
          </a:xfrm>
          <a:prstGeom prst="rect">
            <a:avLst/>
          </a:prstGeom>
        </p:spPr>
      </p:pic>
      <p:pic>
        <p:nvPicPr>
          <p:cNvPr id="6" name="图片 5"/>
          <p:cNvPicPr>
            <a:picLocks noChangeAspect="1"/>
          </p:cNvPicPr>
          <p:nvPr/>
        </p:nvPicPr>
        <p:blipFill>
          <a:blip r:embed="rId2"/>
          <a:stretch>
            <a:fillRect/>
          </a:stretch>
        </p:blipFill>
        <p:spPr>
          <a:xfrm>
            <a:off x="7349490" y="2388870"/>
            <a:ext cx="4773295" cy="4220845"/>
          </a:xfrm>
          <a:prstGeom prst="rect">
            <a:avLst/>
          </a:prstGeom>
        </p:spPr>
      </p:pic>
      <p:sp>
        <p:nvSpPr>
          <p:cNvPr id="7" name="文本框 6"/>
          <p:cNvSpPr txBox="1"/>
          <p:nvPr/>
        </p:nvSpPr>
        <p:spPr>
          <a:xfrm>
            <a:off x="9813925" y="6002020"/>
            <a:ext cx="1408430" cy="384810"/>
          </a:xfrm>
          <a:prstGeom prst="rect">
            <a:avLst/>
          </a:prstGeom>
          <a:noFill/>
        </p:spPr>
        <p:txBody>
          <a:bodyPr wrap="square" rtlCol="0">
            <a:spAutoFit/>
          </a:bodyPr>
          <a:p>
            <a:pPr algn="ctr"/>
            <a:r>
              <a:rPr lang="en-US" altLang="zh-CN" b="1">
                <a:solidFill>
                  <a:schemeClr val="bg1"/>
                </a:solidFill>
                <a:latin typeface="微软雅黑" charset="0"/>
                <a:ea typeface="微软雅黑" charset="0"/>
              </a:rPr>
              <a:t>sshkey.c</a:t>
            </a:r>
            <a:endParaRPr lang="en-US" altLang="zh-CN" b="1">
              <a:solidFill>
                <a:schemeClr val="bg1"/>
              </a:solidFill>
              <a:latin typeface="微软雅黑" charset="0"/>
              <a:ea typeface="微软雅黑" charset="0"/>
            </a:endParaRPr>
          </a:p>
        </p:txBody>
      </p:sp>
      <p:pic>
        <p:nvPicPr>
          <p:cNvPr id="8" name="图片 7"/>
          <p:cNvPicPr>
            <a:picLocks noChangeAspect="1"/>
          </p:cNvPicPr>
          <p:nvPr/>
        </p:nvPicPr>
        <p:blipFill>
          <a:blip r:embed="rId3"/>
          <a:stretch>
            <a:fillRect/>
          </a:stretch>
        </p:blipFill>
        <p:spPr>
          <a:xfrm>
            <a:off x="7362825" y="95250"/>
            <a:ext cx="4758690" cy="2247900"/>
          </a:xfrm>
          <a:prstGeom prst="rect">
            <a:avLst/>
          </a:prstGeom>
        </p:spPr>
      </p:pic>
      <p:sp>
        <p:nvSpPr>
          <p:cNvPr id="9" name="文本框 8"/>
          <p:cNvSpPr txBox="1"/>
          <p:nvPr/>
        </p:nvSpPr>
        <p:spPr>
          <a:xfrm>
            <a:off x="9940925" y="1811020"/>
            <a:ext cx="1408430" cy="384810"/>
          </a:xfrm>
          <a:prstGeom prst="rect">
            <a:avLst/>
          </a:prstGeom>
          <a:noFill/>
        </p:spPr>
        <p:txBody>
          <a:bodyPr wrap="square" rtlCol="0">
            <a:spAutoFit/>
          </a:bodyPr>
          <a:p>
            <a:pPr algn="ctr"/>
            <a:r>
              <a:rPr lang="en-US" altLang="zh-CN" b="1">
                <a:solidFill>
                  <a:schemeClr val="bg1"/>
                </a:solidFill>
                <a:latin typeface="微软雅黑" charset="0"/>
                <a:ea typeface="微软雅黑" charset="0"/>
              </a:rPr>
              <a:t>hash.c</a:t>
            </a:r>
            <a:endParaRPr lang="en-US" altLang="zh-CN" b="1">
              <a:solidFill>
                <a:schemeClr val="bg1"/>
              </a:solidFill>
              <a:latin typeface="微软雅黑" charset="0"/>
              <a:ea typeface="微软雅黑" charset="0"/>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3"/>
          </p:nvPr>
        </p:nvSpPr>
        <p:spPr/>
        <p:txBody>
          <a:bodyPr>
            <a:normAutofit fontScale="70000"/>
          </a:bodyPr>
          <a:p>
            <a:r>
              <a:rPr lang="en-US" altLang="zh-CN"/>
              <a:t>MIT</a:t>
            </a:r>
            <a:endParaRPr lang="en-US" altLang="zh-CN"/>
          </a:p>
        </p:txBody>
      </p:sp>
      <p:sp>
        <p:nvSpPr>
          <p:cNvPr id="5" name="文本占位符 4"/>
          <p:cNvSpPr>
            <a:spLocks noGrp="1"/>
          </p:cNvSpPr>
          <p:nvPr>
            <p:ph type="body" sz="quarter" idx="14"/>
          </p:nvPr>
        </p:nvSpPr>
        <p:spPr/>
        <p:txBody>
          <a:bodyPr>
            <a:normAutofit fontScale="80000"/>
          </a:bodyPr>
          <a:p>
            <a:r>
              <a:rPr lang="zh-CN" altLang="en-US"/>
              <a:t>https://opensource.org/licenses/MIT</a:t>
            </a:r>
            <a:endParaRPr lang="zh-CN" altLang="en-US"/>
          </a:p>
        </p:txBody>
      </p:sp>
      <p:pic>
        <p:nvPicPr>
          <p:cNvPr id="6" name="图片 5"/>
          <p:cNvPicPr>
            <a:picLocks noChangeAspect="1"/>
          </p:cNvPicPr>
          <p:nvPr/>
        </p:nvPicPr>
        <p:blipFill>
          <a:blip r:embed="rId1"/>
          <a:stretch>
            <a:fillRect/>
          </a:stretch>
        </p:blipFill>
        <p:spPr>
          <a:xfrm>
            <a:off x="301625" y="1035685"/>
            <a:ext cx="6984365" cy="5474335"/>
          </a:xfrm>
          <a:prstGeom prst="rect">
            <a:avLst/>
          </a:prstGeom>
        </p:spPr>
      </p:pic>
      <p:pic>
        <p:nvPicPr>
          <p:cNvPr id="3" name="图片 2"/>
          <p:cNvPicPr>
            <a:picLocks noChangeAspect="1"/>
          </p:cNvPicPr>
          <p:nvPr/>
        </p:nvPicPr>
        <p:blipFill>
          <a:blip r:embed="rId2"/>
          <a:stretch>
            <a:fillRect/>
          </a:stretch>
        </p:blipFill>
        <p:spPr>
          <a:xfrm>
            <a:off x="7308215" y="274955"/>
            <a:ext cx="4849495" cy="4013835"/>
          </a:xfrm>
          <a:prstGeom prst="rect">
            <a:avLst/>
          </a:prstGeom>
        </p:spPr>
      </p:pic>
      <p:sp>
        <p:nvSpPr>
          <p:cNvPr id="2" name="文本框 1"/>
          <p:cNvSpPr txBox="1"/>
          <p:nvPr/>
        </p:nvSpPr>
        <p:spPr>
          <a:xfrm>
            <a:off x="9444990" y="3822065"/>
            <a:ext cx="2750820" cy="384810"/>
          </a:xfrm>
          <a:prstGeom prst="rect">
            <a:avLst/>
          </a:prstGeom>
          <a:noFill/>
        </p:spPr>
        <p:txBody>
          <a:bodyPr wrap="square" rtlCol="0">
            <a:spAutoFit/>
          </a:bodyPr>
          <a:p>
            <a:pPr algn="ctr"/>
            <a:r>
              <a:rPr lang="en-US" altLang="zh-CN" b="1">
                <a:solidFill>
                  <a:schemeClr val="bg1"/>
                </a:solidFill>
                <a:latin typeface="微软雅黑" charset="0"/>
                <a:ea typeface="微软雅黑" charset="0"/>
              </a:rPr>
              <a:t>XXD in vim-8.2.2434</a:t>
            </a:r>
            <a:endParaRPr lang="en-US" altLang="zh-CN" b="1">
              <a:solidFill>
                <a:schemeClr val="bg1"/>
              </a:solidFill>
              <a:latin typeface="微软雅黑" charset="0"/>
              <a:ea typeface="微软雅黑" charset="0"/>
            </a:endParaRPr>
          </a:p>
        </p:txBody>
      </p:sp>
    </p:spTree>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3"/>
          </p:nvPr>
        </p:nvSpPr>
        <p:spPr/>
        <p:txBody>
          <a:bodyPr>
            <a:normAutofit fontScale="70000"/>
          </a:bodyPr>
          <a:p>
            <a:r>
              <a:rPr lang="en-US" altLang="zh-CN"/>
              <a:t>Apache2.0</a:t>
            </a:r>
            <a:endParaRPr lang="en-US" altLang="zh-CN"/>
          </a:p>
        </p:txBody>
      </p:sp>
      <p:sp>
        <p:nvSpPr>
          <p:cNvPr id="5" name="文本占位符 4"/>
          <p:cNvSpPr>
            <a:spLocks noGrp="1"/>
          </p:cNvSpPr>
          <p:nvPr>
            <p:ph type="body" sz="quarter" idx="14"/>
          </p:nvPr>
        </p:nvSpPr>
        <p:spPr/>
        <p:txBody>
          <a:bodyPr/>
          <a:p>
            <a:endParaRPr lang="zh-CN" altLang="en-US"/>
          </a:p>
        </p:txBody>
      </p:sp>
      <p:pic>
        <p:nvPicPr>
          <p:cNvPr id="3" name="图片 2"/>
          <p:cNvPicPr>
            <a:picLocks noChangeAspect="1"/>
          </p:cNvPicPr>
          <p:nvPr/>
        </p:nvPicPr>
        <p:blipFill>
          <a:blip r:embed="rId1"/>
          <a:stretch>
            <a:fillRect/>
          </a:stretch>
        </p:blipFill>
        <p:spPr>
          <a:xfrm>
            <a:off x="7273925" y="3158490"/>
            <a:ext cx="7044690" cy="3261360"/>
          </a:xfrm>
          <a:prstGeom prst="rect">
            <a:avLst/>
          </a:prstGeom>
        </p:spPr>
      </p:pic>
      <p:pic>
        <p:nvPicPr>
          <p:cNvPr id="6" name="图片 5"/>
          <p:cNvPicPr>
            <a:picLocks noChangeAspect="1"/>
          </p:cNvPicPr>
          <p:nvPr/>
        </p:nvPicPr>
        <p:blipFill>
          <a:blip r:embed="rId2"/>
          <a:stretch>
            <a:fillRect/>
          </a:stretch>
        </p:blipFill>
        <p:spPr>
          <a:xfrm>
            <a:off x="269875" y="1190625"/>
            <a:ext cx="7552690" cy="4114165"/>
          </a:xfrm>
          <a:prstGeom prst="rect">
            <a:avLst/>
          </a:prstGeom>
        </p:spPr>
      </p:pic>
    </p:spTree>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normAutofit fontScale="70000"/>
          </a:bodyPr>
          <a:p>
            <a:r>
              <a:rPr lang="en-US" altLang="zh-CN"/>
              <a:t>Apache2</a:t>
            </a:r>
            <a:r>
              <a:rPr lang="zh-CN" altLang="en-US"/>
              <a:t>声明</a:t>
            </a:r>
            <a:r>
              <a:rPr lang="en-US" altLang="zh-CN"/>
              <a:t>-</a:t>
            </a:r>
            <a:r>
              <a:rPr lang="zh-CN" altLang="en-US"/>
              <a:t>示例</a:t>
            </a:r>
            <a:endParaRPr lang="zh-CN" altLang="en-US"/>
          </a:p>
        </p:txBody>
      </p:sp>
      <p:sp>
        <p:nvSpPr>
          <p:cNvPr id="6" name="文本占位符 5"/>
          <p:cNvSpPr>
            <a:spLocks noGrp="1"/>
          </p:cNvSpPr>
          <p:nvPr>
            <p:ph type="body" sz="quarter" idx="14"/>
          </p:nvPr>
        </p:nvSpPr>
        <p:spPr/>
        <p:txBody>
          <a:bodyPr>
            <a:normAutofit fontScale="80000"/>
          </a:bodyPr>
          <a:p>
            <a:endParaRPr lang="zh-CN" altLang="en-US"/>
          </a:p>
        </p:txBody>
      </p:sp>
      <p:sp>
        <p:nvSpPr>
          <p:cNvPr id="7" name="文本框 6"/>
          <p:cNvSpPr txBox="1"/>
          <p:nvPr/>
        </p:nvSpPr>
        <p:spPr>
          <a:xfrm>
            <a:off x="356870" y="1102995"/>
            <a:ext cx="9678670" cy="2879725"/>
          </a:xfrm>
          <a:prstGeom prst="rect">
            <a:avLst/>
          </a:prstGeom>
          <a:noFill/>
        </p:spPr>
        <p:txBody>
          <a:bodyPr wrap="square" rtlCol="0">
            <a:spAutoFit/>
          </a:bodyPr>
          <a:p>
            <a:pPr algn="l"/>
            <a:r>
              <a:rPr lang="zh-CN" altLang="en-US" sz="1400">
                <a:latin typeface="微软雅黑" charset="0"/>
                <a:ea typeface="微软雅黑" charset="0"/>
                <a:sym typeface="+mn-ea"/>
              </a:rPr>
              <a:t>/*</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 Licensed under the Apache License, Version 2.0 (the "License");</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  you may not use this file except in compliance with the License.</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  You may obtain a copy of the License at</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      http://www.apache.org/licenses/LICENSE-2.0</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  Unless required by applicable law or agreed to in writing, software</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  distributed under the License is distributed on an "AS IS" BASIS,</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  </a:t>
            </a:r>
            <a:r>
              <a:rPr lang="zh-CN" altLang="en-US" sz="1400">
                <a:solidFill>
                  <a:srgbClr val="FF0000"/>
                </a:solidFill>
                <a:latin typeface="微软雅黑" charset="0"/>
                <a:ea typeface="微软雅黑" charset="0"/>
                <a:sym typeface="+mn-ea"/>
              </a:rPr>
              <a:t>WITHOUT WARRANTIES OR CONDITIONS OF ANY KIND</a:t>
            </a:r>
            <a:r>
              <a:rPr lang="zh-CN" altLang="en-US" sz="1400">
                <a:latin typeface="微软雅黑" charset="0"/>
                <a:ea typeface="微软雅黑" charset="0"/>
                <a:sym typeface="+mn-ea"/>
              </a:rPr>
              <a:t>, </a:t>
            </a:r>
            <a:r>
              <a:rPr lang="zh-CN" altLang="en-US" sz="1400">
                <a:solidFill>
                  <a:srgbClr val="FF0000"/>
                </a:solidFill>
                <a:latin typeface="微软雅黑" charset="0"/>
                <a:ea typeface="微软雅黑" charset="0"/>
                <a:sym typeface="+mn-ea"/>
              </a:rPr>
              <a:t>either express or implied.</a:t>
            </a:r>
            <a:endParaRPr lang="zh-CN" altLang="en-US" sz="1400">
              <a:solidFill>
                <a:srgbClr val="FF0000"/>
              </a:solidFill>
              <a:latin typeface="微软雅黑" charset="0"/>
              <a:ea typeface="微软雅黑" charset="0"/>
              <a:sym typeface="+mn-ea"/>
            </a:endParaRPr>
          </a:p>
          <a:p>
            <a:pPr algn="l"/>
            <a:r>
              <a:rPr lang="zh-CN" altLang="en-US" sz="1400">
                <a:latin typeface="微软雅黑" charset="0"/>
                <a:ea typeface="微软雅黑" charset="0"/>
                <a:sym typeface="+mn-ea"/>
              </a:rPr>
              <a:t> *  See the License for the specific language governing permissions and</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  limitations under the License.</a:t>
            </a:r>
            <a:endParaRPr lang="zh-CN" altLang="en-US" sz="1400">
              <a:latin typeface="微软雅黑" charset="0"/>
              <a:ea typeface="微软雅黑" charset="0"/>
              <a:sym typeface="+mn-ea"/>
            </a:endParaRPr>
          </a:p>
          <a:p>
            <a:pPr algn="l"/>
            <a:r>
              <a:rPr lang="zh-CN" altLang="en-US" sz="1400">
                <a:latin typeface="微软雅黑" charset="0"/>
                <a:ea typeface="微软雅黑" charset="0"/>
                <a:sym typeface="+mn-ea"/>
              </a:rPr>
              <a:t> */</a:t>
            </a:r>
            <a:endParaRPr lang="zh-CN" altLang="en-US" sz="1400">
              <a:latin typeface="微软雅黑" charset="0"/>
              <a:ea typeface="微软雅黑" charset="0"/>
              <a:sym typeface="+mn-ea"/>
            </a:endParaRPr>
          </a:p>
        </p:txBody>
      </p:sp>
      <p:pic>
        <p:nvPicPr>
          <p:cNvPr id="3" name="图片 2"/>
          <p:cNvPicPr>
            <a:picLocks noChangeAspect="1"/>
          </p:cNvPicPr>
          <p:nvPr/>
        </p:nvPicPr>
        <p:blipFill>
          <a:blip r:embed="rId1"/>
          <a:stretch>
            <a:fillRect/>
          </a:stretch>
        </p:blipFill>
        <p:spPr>
          <a:xfrm>
            <a:off x="5710555" y="3097530"/>
            <a:ext cx="6393815" cy="3679190"/>
          </a:xfrm>
          <a:prstGeom prst="rect">
            <a:avLst/>
          </a:prstGeom>
        </p:spPr>
      </p:pic>
      <p:sp>
        <p:nvSpPr>
          <p:cNvPr id="4" name="文本框 3"/>
          <p:cNvSpPr txBox="1"/>
          <p:nvPr/>
        </p:nvSpPr>
        <p:spPr>
          <a:xfrm>
            <a:off x="8419465" y="3506470"/>
            <a:ext cx="3618865" cy="384810"/>
          </a:xfrm>
          <a:prstGeom prst="rect">
            <a:avLst/>
          </a:prstGeom>
          <a:noFill/>
        </p:spPr>
        <p:txBody>
          <a:bodyPr wrap="square" rtlCol="0">
            <a:spAutoFit/>
          </a:bodyPr>
          <a:p>
            <a:pPr algn="ctr"/>
            <a:r>
              <a:rPr lang="en-US" altLang="zh-CN" b="1">
                <a:solidFill>
                  <a:schemeClr val="bg1"/>
                </a:solidFill>
                <a:latin typeface="微软雅黑" charset="0"/>
                <a:ea typeface="微软雅黑" charset="0"/>
              </a:rPr>
              <a:t>rsyslog-8.2102.0/parse.c</a:t>
            </a:r>
            <a:endParaRPr lang="en-US" altLang="zh-CN" b="1">
              <a:solidFill>
                <a:schemeClr val="bg1"/>
              </a:solidFill>
              <a:latin typeface="微软雅黑" charset="0"/>
              <a:ea typeface="微软雅黑" charset="0"/>
            </a:endParaRPr>
          </a:p>
        </p:txBody>
      </p:sp>
    </p:spTree>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normAutofit fontScale="70000"/>
          </a:bodyPr>
          <a:p>
            <a:r>
              <a:rPr lang="zh-CN" altLang="en-US"/>
              <a:t>免责声明对比</a:t>
            </a:r>
            <a:endParaRPr lang="zh-CN" altLang="en-US"/>
          </a:p>
        </p:txBody>
      </p:sp>
      <p:sp>
        <p:nvSpPr>
          <p:cNvPr id="3" name="文本占位符 2"/>
          <p:cNvSpPr>
            <a:spLocks noGrp="1"/>
          </p:cNvSpPr>
          <p:nvPr>
            <p:ph type="body" sz="quarter" idx="14"/>
          </p:nvPr>
        </p:nvSpPr>
        <p:spPr/>
        <p:txBody>
          <a:bodyPr>
            <a:normAutofit fontScale="80000"/>
          </a:bodyPr>
          <a:p>
            <a:r>
              <a:rPr lang="zh-CN" altLang="en-US">
                <a:sym typeface="+mn-ea"/>
              </a:rPr>
              <a:t>常见开源许可证图解</a:t>
            </a:r>
            <a:endParaRPr lang="zh-CN" altLang="en-US"/>
          </a:p>
        </p:txBody>
      </p:sp>
      <p:pic>
        <p:nvPicPr>
          <p:cNvPr id="4" name="图片 3"/>
          <p:cNvPicPr>
            <a:picLocks noChangeAspect="1"/>
          </p:cNvPicPr>
          <p:nvPr/>
        </p:nvPicPr>
        <p:blipFill>
          <a:blip r:embed="rId1"/>
          <a:stretch>
            <a:fillRect/>
          </a:stretch>
        </p:blipFill>
        <p:spPr>
          <a:xfrm>
            <a:off x="2461895" y="1464310"/>
            <a:ext cx="8996680" cy="5365750"/>
          </a:xfrm>
          <a:prstGeom prst="rect">
            <a:avLst/>
          </a:prstGeom>
        </p:spPr>
      </p:pic>
      <p:sp>
        <p:nvSpPr>
          <p:cNvPr id="6" name="矩形 5"/>
          <p:cNvSpPr/>
          <p:nvPr/>
        </p:nvSpPr>
        <p:spPr>
          <a:xfrm>
            <a:off x="6973570" y="3002280"/>
            <a:ext cx="2630805" cy="3653155"/>
          </a:xfrm>
          <a:prstGeom prst="rect">
            <a:avLst/>
          </a:prstGeom>
          <a:noFill/>
          <a:ln w="2857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16255" y="1083310"/>
            <a:ext cx="11079480" cy="483235"/>
          </a:xfrm>
          <a:prstGeom prst="rect">
            <a:avLst/>
          </a:prstGeom>
          <a:noFill/>
        </p:spPr>
        <p:txBody>
          <a:bodyPr wrap="square" rtlCol="0">
            <a:spAutoFit/>
          </a:bodyPr>
          <a:p>
            <a:pPr algn="ctr"/>
            <a:r>
              <a:rPr lang="en-US" altLang="zh-CN" sz="2400" b="1">
                <a:latin typeface="微软雅黑" charset="0"/>
                <a:ea typeface="微软雅黑" charset="0"/>
              </a:rPr>
              <a:t>O2</a:t>
            </a:r>
            <a:r>
              <a:rPr lang="zh-CN" altLang="en-US" sz="2400" b="1">
                <a:latin typeface="微软雅黑" charset="0"/>
                <a:ea typeface="微软雅黑" charset="0"/>
              </a:rPr>
              <a:t>：采用宽松式许可证的软件包不需要【显式】免责声明？</a:t>
            </a:r>
            <a:endParaRPr lang="zh-CN" altLang="en-US" sz="2400" b="1">
              <a:latin typeface="微软雅黑" charset="0"/>
              <a:ea typeface="微软雅黑" charset="0"/>
            </a:endParaRPr>
          </a:p>
        </p:txBody>
      </p:sp>
      <p:sp>
        <p:nvSpPr>
          <p:cNvPr id="9" name="矩形 8"/>
          <p:cNvSpPr/>
          <p:nvPr/>
        </p:nvSpPr>
        <p:spPr>
          <a:xfrm>
            <a:off x="9744075" y="2984500"/>
            <a:ext cx="1652905" cy="3670300"/>
          </a:xfrm>
          <a:prstGeom prst="rect">
            <a:avLst/>
          </a:prstGeom>
          <a:noFill/>
          <a:ln w="28575" cmpd="sng">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3"/>
          </p:nvPr>
        </p:nvSpPr>
        <p:spPr/>
        <p:txBody>
          <a:bodyPr>
            <a:normAutofit fontScale="70000"/>
          </a:bodyPr>
          <a:p>
            <a:r>
              <a:rPr lang="en-US" altLang="zh-CN"/>
              <a:t>GPL</a:t>
            </a:r>
            <a:endParaRPr lang="en-US" altLang="zh-CN"/>
          </a:p>
        </p:txBody>
      </p:sp>
      <p:sp>
        <p:nvSpPr>
          <p:cNvPr id="5" name="文本占位符 4"/>
          <p:cNvSpPr>
            <a:spLocks noGrp="1"/>
          </p:cNvSpPr>
          <p:nvPr>
            <p:ph type="body" sz="quarter" idx="14"/>
          </p:nvPr>
        </p:nvSpPr>
        <p:spPr/>
        <p:txBody>
          <a:bodyPr>
            <a:normAutofit fontScale="80000"/>
          </a:bodyPr>
          <a:p>
            <a:r>
              <a:rPr lang="en-US" altLang="zh-CN"/>
              <a:t>mount</a:t>
            </a:r>
            <a:endParaRPr lang="en-US" altLang="zh-CN"/>
          </a:p>
        </p:txBody>
      </p:sp>
      <p:pic>
        <p:nvPicPr>
          <p:cNvPr id="6" name="图片 5"/>
          <p:cNvPicPr>
            <a:picLocks noChangeAspect="1"/>
          </p:cNvPicPr>
          <p:nvPr/>
        </p:nvPicPr>
        <p:blipFill>
          <a:blip r:embed="rId1"/>
          <a:stretch>
            <a:fillRect/>
          </a:stretch>
        </p:blipFill>
        <p:spPr>
          <a:xfrm>
            <a:off x="236855" y="1256030"/>
            <a:ext cx="7656830" cy="4599940"/>
          </a:xfrm>
          <a:prstGeom prst="rect">
            <a:avLst/>
          </a:prstGeom>
        </p:spPr>
      </p:pic>
      <p:pic>
        <p:nvPicPr>
          <p:cNvPr id="2" name="图片 1"/>
          <p:cNvPicPr>
            <a:picLocks noChangeAspect="1"/>
          </p:cNvPicPr>
          <p:nvPr/>
        </p:nvPicPr>
        <p:blipFill>
          <a:blip r:embed="rId2"/>
          <a:stretch>
            <a:fillRect/>
          </a:stretch>
        </p:blipFill>
        <p:spPr>
          <a:xfrm>
            <a:off x="7840345" y="1684655"/>
            <a:ext cx="4296410" cy="3794760"/>
          </a:xfrm>
          <a:prstGeom prst="rect">
            <a:avLst/>
          </a:prstGeom>
        </p:spPr>
      </p:pic>
      <p:sp>
        <p:nvSpPr>
          <p:cNvPr id="8" name="文本框 7"/>
          <p:cNvSpPr txBox="1"/>
          <p:nvPr/>
        </p:nvSpPr>
        <p:spPr>
          <a:xfrm>
            <a:off x="2082165" y="6047105"/>
            <a:ext cx="9398000" cy="483235"/>
          </a:xfrm>
          <a:prstGeom prst="rect">
            <a:avLst/>
          </a:prstGeom>
          <a:noFill/>
        </p:spPr>
        <p:txBody>
          <a:bodyPr wrap="square" rtlCol="0">
            <a:spAutoFit/>
          </a:bodyPr>
          <a:p>
            <a:r>
              <a:rPr lang="en-US" altLang="zh-CN" sz="2400" b="1">
                <a:latin typeface="微软雅黑" charset="0"/>
                <a:ea typeface="微软雅黑" charset="0"/>
              </a:rPr>
              <a:t>O3</a:t>
            </a:r>
            <a:r>
              <a:rPr lang="zh-CN" altLang="en-US" sz="2400" b="1">
                <a:latin typeface="微软雅黑" charset="0"/>
                <a:ea typeface="微软雅黑" charset="0"/>
              </a:rPr>
              <a:t>：标准的免责申明包含：</a:t>
            </a:r>
            <a:r>
              <a:rPr lang="en-US" altLang="zh-CN" sz="2400" b="1">
                <a:latin typeface="微软雅黑" charset="0"/>
                <a:ea typeface="微软雅黑" charset="0"/>
              </a:rPr>
              <a:t>license</a:t>
            </a:r>
            <a:r>
              <a:rPr lang="zh-CN" altLang="en-US" sz="2400" b="1">
                <a:latin typeface="微软雅黑" charset="0"/>
                <a:ea typeface="微软雅黑" charset="0"/>
              </a:rPr>
              <a:t>内含 </a:t>
            </a:r>
            <a:r>
              <a:rPr lang="en-US" altLang="zh-CN" sz="2400" b="1">
                <a:latin typeface="微软雅黑" charset="0"/>
                <a:ea typeface="微软雅黑" charset="0"/>
              </a:rPr>
              <a:t>+ </a:t>
            </a:r>
            <a:r>
              <a:rPr lang="zh-CN" altLang="en-US" sz="2400" b="1">
                <a:latin typeface="微软雅黑" charset="0"/>
                <a:ea typeface="微软雅黑" charset="0"/>
              </a:rPr>
              <a:t>文件头显示描述。</a:t>
            </a:r>
            <a:endParaRPr lang="zh-CN" altLang="en-US" sz="2400" b="1">
              <a:latin typeface="微软雅黑" charset="0"/>
              <a:ea typeface="微软雅黑" charset="0"/>
            </a:endParaRPr>
          </a:p>
        </p:txBody>
      </p:sp>
    </p:spTree>
  </p:cSld>
  <p:clrMapOvr>
    <a:masterClrMapping/>
  </p:clrMapOvr>
  <p:transition spd="slow" advTm="0"/>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3309</Words>
  <Application>Kingsoft Office WPP</Application>
  <PresentationFormat>宽屏</PresentationFormat>
  <Paragraphs>151</Paragraphs>
  <Slides>12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wei_jiangang</dc:creator>
  <cp:lastModifiedBy>wei_jiangang</cp:lastModifiedBy>
  <cp:revision>23</cp:revision>
  <dcterms:created xsi:type="dcterms:W3CDTF">2021-11-17T03:10:00Z</dcterms:created>
  <dcterms:modified xsi:type="dcterms:W3CDTF">2021-11-25T03:29:55Z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2052-10.8.0.5391</vt:lpwstr>
  </property>
</Properties>
</file>