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5" r:id="rId3"/>
    <p:sldMasterId id="2147483657" r:id="rId4"/>
    <p:sldMasterId id="2147483660" r:id="rId5"/>
    <p:sldMasterId id="2147483662" r:id="rId6"/>
  </p:sldMasterIdLst>
  <p:notesMasterIdLst>
    <p:notesMasterId r:id="rId8"/>
  </p:notesMasterIdLst>
  <p:handoutMasterIdLst>
    <p:handoutMasterId r:id="rId20"/>
  </p:handoutMasterIdLst>
  <p:sldIdLst>
    <p:sldId id="283" r:id="rId7"/>
    <p:sldId id="287" r:id="rId9"/>
    <p:sldId id="288" r:id="rId10"/>
    <p:sldId id="297" r:id="rId11"/>
    <p:sldId id="289" r:id="rId12"/>
    <p:sldId id="298" r:id="rId13"/>
    <p:sldId id="299" r:id="rId14"/>
    <p:sldId id="302" r:id="rId15"/>
    <p:sldId id="310" r:id="rId16"/>
    <p:sldId id="311" r:id="rId17"/>
    <p:sldId id="305" r:id="rId18"/>
    <p:sldId id="280" r:id="rId19"/>
  </p:sldIdLst>
  <p:sldSz cx="1219644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_图片版" id="{E8D0D622-F6C6-F44A-B365-B4A5FF6195C2}">
          <p14:sldIdLst>
            <p14:sldId id="283"/>
          </p14:sldIdLst>
        </p14:section>
        <p14:section name="目录页" id="{9D221634-295C-7843-AF5C-A0CB4F229241}">
          <p14:sldIdLst/>
        </p14:section>
        <p14:section name="章节页" id="{FD05EE94-C931-8C4B-83A2-004B32AA1207}">
          <p14:sldIdLst>
            <p14:sldId id="287"/>
            <p14:sldId id="288"/>
            <p14:sldId id="297"/>
            <p14:sldId id="289"/>
            <p14:sldId id="298"/>
            <p14:sldId id="299"/>
            <p14:sldId id="302"/>
            <p14:sldId id="310"/>
            <p14:sldId id="311"/>
            <p14:sldId id="305"/>
          </p14:sldIdLst>
        </p14:section>
        <p14:section name="结束页" id="{3F9D54A7-3BE2-2540-BB4C-DFE5509085F3}">
          <p14:sldIdLst>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6193" autoAdjust="0"/>
  </p:normalViewPr>
  <p:slideViewPr>
    <p:cSldViewPr snapToGrid="0" snapToObjects="1">
      <p:cViewPr varScale="1">
        <p:scale>
          <a:sx n="109" d="100"/>
          <a:sy n="109" d="100"/>
        </p:scale>
        <p:origin x="777" y="54"/>
      </p:cViewPr>
      <p:guideLst>
        <p:guide pos="3682"/>
        <p:guide orient="horz" pos="685"/>
        <p:guide pos="356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7.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spTree>
      <p:nvGrpSpPr>
        <p:cNvPr id="1" name=""/>
        <p:cNvGrpSpPr/>
        <p:nvPr/>
      </p:nvGrpSpPr>
      <p:grpSpPr>
        <a:xfrm>
          <a:off x="0" y="0"/>
          <a:ext cx="0" cy="0"/>
          <a:chOff x="0" y="0"/>
          <a:chExt cx="0" cy="0"/>
        </a:xfrm>
      </p:grpSpPr>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6" name="Text Placeholder 5"/>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1" y="0"/>
            <a:ext cx="12192000" cy="6858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endParaRPr lang="en-US" sz="4940" dirty="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201" y="1231615"/>
            <a:ext cx="9703492" cy="639354"/>
          </a:xfrm>
        </p:spPr>
        <p:txBody>
          <a:bodyPr/>
          <a:lstStyle>
            <a:lvl1pPr>
              <a:defRPr/>
            </a:lvl1pPr>
          </a:lstStyle>
          <a:p>
            <a:r>
              <a:rPr lang="zh-CN" altLang="en-US" dirty="0"/>
              <a:t>目录</a:t>
            </a:r>
            <a:endParaRPr lang="zh-CN" altLang="en-US" dirty="0"/>
          </a:p>
        </p:txBody>
      </p:sp>
      <p:sp>
        <p:nvSpPr>
          <p:cNvPr id="3" name="内容占位符 2"/>
          <p:cNvSpPr>
            <a:spLocks noGrp="1"/>
          </p:cNvSpPr>
          <p:nvPr>
            <p:ph idx="1"/>
          </p:nvPr>
        </p:nvSpPr>
        <p:spPr>
          <a:xfrm>
            <a:off x="1417253" y="2083433"/>
            <a:ext cx="9362259" cy="3793272"/>
          </a:xfrm>
        </p:spPr>
        <p:txBody>
          <a:bodyPr/>
          <a:lstStyle>
            <a:lvl1pPr>
              <a:defRPr>
                <a:solidFill>
                  <a:schemeClr val="tx1"/>
                </a:solidFill>
              </a:defRPr>
            </a:lvl1pPr>
          </a:lstStyle>
          <a:p>
            <a:pPr lvl="0"/>
            <a:r>
              <a:rPr lang="zh-CN" altLang="en-US" dirty="0"/>
              <a:t>单击此处编辑母版文本样式</a:t>
            </a:r>
            <a:endParaRPr lang="en-US" altLang="zh-CN" dirty="0"/>
          </a:p>
          <a:p>
            <a:pPr lvl="0"/>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520" y="2129932"/>
            <a:ext cx="10367725" cy="1471272"/>
          </a:xfrm>
        </p:spPr>
        <p:txBody>
          <a:bodyPr>
            <a:normAutofit/>
          </a:bodyPr>
          <a:lstStyle>
            <a:lvl1pPr algn="ctr">
              <a:defRPr sz="4000">
                <a:latin typeface="微软雅黑" panose="020B0503020204020204" pitchFamily="34" charset="-122"/>
                <a:ea typeface="微软雅黑" panose="020B0503020204020204" pitchFamily="34" charset="-122"/>
              </a:defRPr>
            </a:lvl1pPr>
          </a:lstStyle>
          <a:p>
            <a:r>
              <a:rPr lang="zh-CN" altLang="en-US" dirty="0"/>
              <a:t>微软雅黑 </a:t>
            </a:r>
            <a:r>
              <a:rPr lang="en-US" altLang="zh-CN" dirty="0"/>
              <a:t>40pt </a:t>
            </a:r>
            <a:r>
              <a:rPr lang="zh-CN" altLang="en-US" dirty="0"/>
              <a:t>，居中，最多两行</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09679" y="1599829"/>
            <a:ext cx="5412493" cy="4526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4592" y="1599829"/>
            <a:ext cx="5412492" cy="4526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智能">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929260" y="1393895"/>
            <a:ext cx="6559809" cy="690255"/>
          </a:xfrm>
          <a:prstGeom prst="rect">
            <a:avLst/>
          </a:prstGeom>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9260" y="2403283"/>
            <a:ext cx="6535842" cy="643926"/>
          </a:xfrm>
        </p:spPr>
        <p:txBody>
          <a:bodyPr/>
          <a:lstStyle>
            <a:lvl1pPr>
              <a:defRPr sz="1400">
                <a:solidFill>
                  <a:schemeClr val="tx1"/>
                </a:solidFill>
              </a:defRPr>
            </a:lvl1pPr>
          </a:lstStyle>
          <a:p>
            <a:pPr lvl="0"/>
            <a:r>
              <a:rPr lang="zh-CN" altLang="en-US" dirty="0"/>
              <a:t>单击此处添加文本</a:t>
            </a:r>
            <a:endParaRPr lang="en-US" dirty="0"/>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92000" cy="68580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灯塔">
    <p:spTree>
      <p:nvGrpSpPr>
        <p:cNvPr id="1" name=""/>
        <p:cNvGrpSpPr/>
        <p:nvPr/>
      </p:nvGrpSpPr>
      <p:grpSpPr>
        <a:xfrm>
          <a:off x="0" y="0"/>
          <a:ext cx="0" cy="0"/>
          <a:chOff x="0" y="0"/>
          <a:chExt cx="0" cy="0"/>
        </a:xfrm>
      </p:grpSpPr>
      <p:pic>
        <p:nvPicPr>
          <p:cNvPr id="8" name="图片 3"/>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a:fillRect/>
          </a:stretch>
        </p:blipFill>
        <p:spPr>
          <a:xfrm>
            <a:off x="0" y="0"/>
            <a:ext cx="12196996" cy="5602265"/>
          </a:xfrm>
          <a:prstGeom prst="rect">
            <a:avLst/>
          </a:prstGeom>
        </p:spPr>
      </p:pic>
      <p:sp>
        <p:nvSpPr>
          <p:cNvPr id="10" name="L 形 10"/>
          <p:cNvSpPr/>
          <p:nvPr userDrawn="1"/>
        </p:nvSpPr>
        <p:spPr>
          <a:xfrm rot="5400000">
            <a:off x="7881371" y="1995748"/>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1"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创新">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srcRect/>
          <a:stretch>
            <a:fillRect/>
          </a:stretch>
        </p:blipFill>
        <p:spPr>
          <a:xfrm>
            <a:off x="1" y="0"/>
            <a:ext cx="12196763" cy="5602265"/>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领航">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screen"/>
          <a:stretch>
            <a:fillRect/>
          </a:stretch>
        </p:blipFill>
        <p:spPr>
          <a:xfrm>
            <a:off x="0" y="-3"/>
            <a:ext cx="12196762" cy="5602265"/>
          </a:xfrm>
          <a:prstGeom prst="rect">
            <a:avLst/>
          </a:prstGeom>
        </p:spPr>
      </p:pic>
      <p:sp>
        <p:nvSpPr>
          <p:cNvPr id="2" name="Title 1"/>
          <p:cNvSpPr>
            <a:spLocks noGrp="1"/>
          </p:cNvSpPr>
          <p:nvPr>
            <p:ph type="ctrTitle" hasCustomPrompt="1"/>
          </p:nvPr>
        </p:nvSpPr>
        <p:spPr>
          <a:xfrm>
            <a:off x="896462" y="907581"/>
            <a:ext cx="7240147" cy="690255"/>
          </a:xfrm>
          <a:prstGeom prst="rect">
            <a:avLst/>
          </a:prstGeom>
        </p:spPr>
        <p:txBody>
          <a:bodyPr lIns="0" tIns="0" rIns="0" bIns="0" anchor="t">
            <a:normAutofit/>
          </a:bodyPr>
          <a:lstStyle>
            <a:lvl1pPr algn="l">
              <a:lnSpc>
                <a:spcPts val="3440"/>
              </a:lnSpc>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8" name="L 形 7"/>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6" name="Text Placeholder 5"/>
          <p:cNvSpPr>
            <a:spLocks noGrp="1"/>
          </p:cNvSpPr>
          <p:nvPr>
            <p:ph type="body" sz="quarter" idx="10" hasCustomPrompt="1"/>
          </p:nvPr>
        </p:nvSpPr>
        <p:spPr>
          <a:xfrm>
            <a:off x="929259" y="1949372"/>
            <a:ext cx="7207349" cy="643926"/>
          </a:xfrm>
        </p:spPr>
        <p:txBody>
          <a:bodyPr/>
          <a:lstStyle>
            <a:lvl1pPr>
              <a:defRPr sz="1400">
                <a:solidFill>
                  <a:schemeClr val="tx1"/>
                </a:solidFill>
              </a:defRPr>
            </a:lvl1pPr>
          </a:lstStyle>
          <a:p>
            <a:pPr lvl="0"/>
            <a:r>
              <a:rPr lang="zh-CN" altLang="en-US" dirty="0"/>
              <a:t>单击此处添加文本</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攀登">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a:fillRect/>
          </a:stretch>
        </p:blipFill>
        <p:spPr>
          <a:xfrm>
            <a:off x="1" y="-36206"/>
            <a:ext cx="12196763" cy="5638471"/>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s page">
    <p:bg>
      <p:bgPr>
        <a:solidFill>
          <a:srgbClr val="EBEBEB"/>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033620" y="1843088"/>
            <a:ext cx="4992425" cy="3013725"/>
          </a:xfrm>
          <a:prstGeom prst="rect">
            <a:avLst/>
          </a:prstGeom>
        </p:spPr>
        <p:txBody>
          <a:bodyPr tIns="90000" bIns="90000"/>
          <a:lstStyle>
            <a:lvl1pPr marL="412750" indent="-398780">
              <a:lnSpc>
                <a:spcPct val="70000"/>
              </a:lnSpc>
              <a:buFont typeface="+mj-lt"/>
              <a:buAutoNum type="arabicPeriod"/>
              <a:defRPr sz="2200">
                <a:solidFill>
                  <a:schemeClr val="tx1"/>
                </a:solidFill>
                <a:latin typeface="微软雅黑" panose="020B0503020204020204" pitchFamily="34" charset="-122"/>
                <a:ea typeface="微软雅黑" panose="020B0503020204020204" pitchFamily="34" charset="-122"/>
              </a:defRPr>
            </a:lvl1pPr>
            <a:lvl2pPr marL="412750" indent="-398780">
              <a:buFont typeface="+mj-lt"/>
              <a:buAutoNum type="arabicPeriod"/>
              <a:defRPr/>
            </a:lvl2pPr>
            <a:lvl3pPr marL="13970" indent="0">
              <a:buFont typeface="+mj-lt"/>
              <a:buNone/>
              <a:defRPr sz="2200">
                <a:latin typeface="微软雅黑" panose="020B0503020204020204" pitchFamily="34" charset="-122"/>
                <a:ea typeface="微软雅黑" panose="020B0503020204020204" pitchFamily="34" charset="-122"/>
              </a:defRPr>
            </a:lvl3pPr>
            <a:lvl4pPr marL="13970" indent="0">
              <a:buFont typeface="+mj-lt"/>
              <a:buNone/>
              <a:defRPr sz="2200">
                <a:latin typeface="微软雅黑" panose="020B0503020204020204" pitchFamily="34" charset="-122"/>
                <a:ea typeface="微软雅黑" panose="020B0503020204020204" pitchFamily="34" charset="-122"/>
              </a:defRPr>
            </a:lvl4pPr>
            <a:lvl5pPr marL="13970" indent="0">
              <a:buFont typeface="+mj-lt"/>
              <a:buNone/>
              <a:defRPr sz="2200">
                <a:latin typeface="微软雅黑" panose="020B0503020204020204" pitchFamily="34" charset="-122"/>
                <a:ea typeface="微软雅黑" panose="020B0503020204020204" pitchFamily="34" charset="-122"/>
              </a:defRPr>
            </a:lvl5pPr>
          </a:lstStyle>
          <a:p>
            <a:pPr lvl="0"/>
            <a:r>
              <a:rPr lang="zh-CN" altLang="en-US" dirty="0"/>
              <a:t>单击此处添加文本</a:t>
            </a:r>
            <a:endParaRPr lang="en-US" altLang="zh-CN" dirty="0"/>
          </a:p>
        </p:txBody>
      </p:sp>
      <p:cxnSp>
        <p:nvCxnSpPr>
          <p:cNvPr id="3"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p:cNvSpPr txBox="1"/>
          <p:nvPr userDrawn="1"/>
        </p:nvSpPr>
        <p:spPr>
          <a:xfrm>
            <a:off x="918916" y="630373"/>
            <a:ext cx="1147485" cy="653509"/>
          </a:xfrm>
          <a:prstGeom prst="rect">
            <a:avLst/>
          </a:prstGeom>
          <a:noFill/>
        </p:spPr>
        <p:txBody>
          <a:bodyPr wrap="none" rtlCol="0">
            <a:spAutoFit/>
          </a:bodyPr>
          <a:lstStyle/>
          <a:p>
            <a:r>
              <a:rPr kumimoji="1" lang="zh-CN" altLang="en-US" sz="363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目录</a:t>
            </a:r>
            <a:endParaRPr kumimoji="1" lang="zh-CN" altLang="en-US" sz="363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600"/>
            </a:lvl2pPr>
            <a:lvl3pPr marL="1188085" indent="0" algn="ctr">
              <a:buNone/>
              <a:defRPr sz="2340"/>
            </a:lvl3pPr>
            <a:lvl4pPr marL="1781810" indent="0" algn="ctr">
              <a:buNone/>
              <a:defRPr sz="2080"/>
            </a:lvl4pPr>
            <a:lvl5pPr marL="2375535" indent="0" algn="ctr">
              <a:buNone/>
              <a:defRPr sz="2080"/>
            </a:lvl5pPr>
            <a:lvl6pPr marL="2969260" indent="0" algn="ctr">
              <a:buNone/>
              <a:defRPr sz="2080"/>
            </a:lvl6pPr>
            <a:lvl7pPr marL="3563620" indent="0" algn="ctr">
              <a:buNone/>
              <a:defRPr sz="2080"/>
            </a:lvl7pPr>
            <a:lvl8pPr marL="4157345" indent="0" algn="ctr">
              <a:buNone/>
              <a:defRPr sz="2080"/>
            </a:lvl8pPr>
            <a:lvl9pPr marL="4751070" indent="0" algn="ctr">
              <a:buNone/>
              <a:defRPr sz="2080"/>
            </a:lvl9pPr>
          </a:lstStyle>
          <a:p>
            <a:r>
              <a:rPr lang="zh-CN" altLang="en-US" dirty="0"/>
              <a:t>单击此处添加标题</a:t>
            </a:r>
            <a:endParaRPr lang="en-US" dirty="0"/>
          </a:p>
        </p:txBody>
      </p:sp>
      <p:sp>
        <p:nvSpPr>
          <p:cNvPr id="7" name="Content Placeholder 2"/>
          <p:cNvSpPr>
            <a:spLocks noGrp="1"/>
          </p:cNvSpPr>
          <p:nvPr>
            <p:ph idx="10" hasCustomPrompt="1"/>
          </p:nvPr>
        </p:nvSpPr>
        <p:spPr>
          <a:xfrm>
            <a:off x="736908" y="1501989"/>
            <a:ext cx="10733557" cy="4690459"/>
          </a:xfrm>
          <a:prstGeom prst="rect">
            <a:avLst/>
          </a:prstGeom>
        </p:spPr>
        <p:txBody>
          <a:bodyPr lIns="0" tIns="0" rIns="0" bIns="0"/>
          <a:lstStyle>
            <a:lvl1pPr marL="12065" indent="0">
              <a:lnSpc>
                <a:spcPct val="100000"/>
              </a:lnSpc>
              <a:spcBef>
                <a:spcPts val="0"/>
              </a:spcBef>
              <a:buFontTx/>
              <a:buNone/>
              <a:tabLst>
                <a:tab pos="120840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buFont typeface="Arial" panose="020B0604020202020204" pitchFamily="34" charset="0"/>
              <a:buChar char="•"/>
              <a:tabLst>
                <a:tab pos="1208405" algn="ctr"/>
              </a:tabLst>
              <a:defRPr sz="1300" baseline="0"/>
            </a:lvl2pPr>
            <a:lvl3pPr marL="525780" indent="-171450">
              <a:buFont typeface="Arial" panose="020B0604020202020204" pitchFamily="34" charset="0"/>
              <a:buChar char="•"/>
              <a:tabLst>
                <a:tab pos="1208405" algn="ctr"/>
              </a:tabLst>
              <a:defRPr sz="1300" baseline="0"/>
            </a:lvl3pPr>
            <a:lvl4pPr marL="525780" indent="-171450">
              <a:buFont typeface="Arial" panose="020B0604020202020204" pitchFamily="34" charset="0"/>
              <a:buChar char="•"/>
              <a:tabLst>
                <a:tab pos="1208405" algn="ctr"/>
              </a:tabLst>
              <a:defRPr sz="1300" baseline="0"/>
            </a:lvl4pPr>
            <a:lvl5pPr marL="525780" indent="-171450">
              <a:buFont typeface="Arial" panose="020B0604020202020204" pitchFamily="34" charset="0"/>
              <a:buChar char="•"/>
              <a:tabLst>
                <a:tab pos="1208405" algn="ctr"/>
              </a:tabLst>
              <a:defRPr sz="1300" baseline="0"/>
            </a:lvl5pPr>
          </a:lstStyle>
          <a:p>
            <a:pPr lvl="0"/>
            <a:r>
              <a:rPr lang="zh-CN" altLang="en-US" dirty="0"/>
              <a:t>单击此处添加文本</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622" y="608400"/>
            <a:ext cx="10973199"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622" y="1490400"/>
            <a:ext cx="10973199"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a:xfrm>
            <a:off x="612223" y="6314400"/>
            <a:ext cx="2700984"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7501" y="6314400"/>
            <a:ext cx="3961444"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80837" y="6314400"/>
            <a:ext cx="2700984"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6" Type="http://schemas.openxmlformats.org/officeDocument/2006/relationships/theme" Target="../theme/theme5.xml"/><Relationship Id="rId5" Type="http://schemas.openxmlformats.org/officeDocument/2006/relationships/image" Target="../media/image7.png"/><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 name="Text Placeholder 14"/>
          <p:cNvSpPr>
            <a:spLocks noGrp="1"/>
          </p:cNvSpPr>
          <p:nvPr>
            <p:ph type="body" idx="1"/>
          </p:nvPr>
        </p:nvSpPr>
        <p:spPr>
          <a:xfrm>
            <a:off x="909309" y="6270651"/>
            <a:ext cx="1982316" cy="153611"/>
          </a:xfrm>
          <a:prstGeom prst="rect">
            <a:avLst/>
          </a:prstGeom>
        </p:spPr>
        <p:txBody>
          <a:bodyPr vert="horz" lIns="0" tIns="0" rIns="0" bIns="0" rtlCol="0">
            <a:noAutofit/>
          </a:bodyPr>
          <a:lstStyle/>
          <a:p>
            <a:pPr lvl="0"/>
            <a:r>
              <a:rPr lang="en-US" dirty="0"/>
              <a:t>Edit Master text styles</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hdr="0" ftr="0" dt="0"/>
  <p:txStyles>
    <p:titleStyle>
      <a:lvl1pPr algn="l" defTabSz="914400" rtl="0" eaLnBrk="1" latinLnBrk="0" hangingPunct="1">
        <a:lnSpc>
          <a:spcPts val="344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微软雅黑"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1188085"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7180" indent="-297180" algn="l" defTabSz="1188085"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905" indent="-297180" algn="l" defTabSz="1188085" rtl="0" eaLnBrk="1" latinLnBrk="0" hangingPunct="1">
        <a:lnSpc>
          <a:spcPct val="90000"/>
        </a:lnSpc>
        <a:spcBef>
          <a:spcPts val="650"/>
        </a:spcBef>
        <a:buFont typeface="Arial" panose="020B0604020202020204" pitchFamily="34" charset="0"/>
        <a:buChar char="•"/>
        <a:defRPr sz="3120" kern="1200">
          <a:solidFill>
            <a:schemeClr val="tx1"/>
          </a:solidFill>
          <a:latin typeface="+mn-lt"/>
          <a:ea typeface="+mn-ea"/>
          <a:cs typeface="+mn-cs"/>
        </a:defRPr>
      </a:lvl2pPr>
      <a:lvl3pPr marL="1484630" indent="-297180" algn="l" defTabSz="1188085" rtl="0" eaLnBrk="1" latinLnBrk="0" hangingPunct="1">
        <a:lnSpc>
          <a:spcPct val="90000"/>
        </a:lnSpc>
        <a:spcBef>
          <a:spcPts val="650"/>
        </a:spcBef>
        <a:buFont typeface="Arial" panose="020B0604020202020204" pitchFamily="34" charset="0"/>
        <a:buChar char="•"/>
        <a:defRPr sz="2600" kern="1200">
          <a:solidFill>
            <a:schemeClr val="tx1"/>
          </a:solidFill>
          <a:latin typeface="+mn-lt"/>
          <a:ea typeface="+mn-ea"/>
          <a:cs typeface="+mn-cs"/>
        </a:defRPr>
      </a:lvl3pPr>
      <a:lvl4pPr marL="207835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4pPr>
      <a:lvl5pPr marL="267271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fld id="{C3837181-38C6-AD4F-B8BA-B444770388BB}" type="slidenum">
              <a:rPr lang="en-US" sz="975" smtClean="0">
                <a:solidFill>
                  <a:srgbClr val="1D1D1B"/>
                </a:solidFill>
                <a:latin typeface="Arial" panose="020B0604020202020204" pitchFamily="34" charset="0"/>
                <a:cs typeface="Arial" panose="020B0604020202020204" pitchFamily="34" charset="0"/>
              </a:rPr>
            </a:fld>
            <a:endParaRPr lang="en-US" sz="975"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P</a:t>
                </a:r>
                <a:r>
                  <a:rPr kumimoji="1" lang="en-US" altLang="en-US" sz="700" b="1" dirty="0">
                    <a:solidFill>
                      <a:schemeClr val="tx2"/>
                    </a:solidFill>
                    <a:latin typeface="Arial" panose="020B0604020202020204" pitchFamily="34" charset="0"/>
                    <a:ea typeface="Arial" panose="020B0604020202020204" pitchFamily="34" charset="0"/>
                    <a:cs typeface="Arial" panose="020B0604020202020204" pitchFamily="34" charset="0"/>
                  </a:rPr>
                  <a:t>ANTONE</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 186C</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200/16/46</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5" name="矩形 9"/>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P</a:t>
                </a:r>
                <a:r>
                  <a:rPr kumimoji="1" lang="en-US" altLang="en-US" sz="700" b="1" dirty="0">
                    <a:solidFill>
                      <a:schemeClr val="tx2"/>
                    </a:solidFill>
                    <a:latin typeface="Arial" panose="020B0604020202020204" pitchFamily="34" charset="0"/>
                    <a:ea typeface="Arial" panose="020B0604020202020204" pitchFamily="34" charset="0"/>
                    <a:cs typeface="Arial" panose="020B0604020202020204" pitchFamily="34" charset="0"/>
                  </a:rPr>
                  <a:t>ANTONE</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 185C</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199/0/11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6" name="文本框 31"/>
              <p:cNvSpPr txBox="1"/>
              <p:nvPr userDrawn="1"/>
            </p:nvSpPr>
            <p:spPr>
              <a:xfrm>
                <a:off x="12326898" y="2207613"/>
                <a:ext cx="384721" cy="153888"/>
              </a:xfrm>
              <a:prstGeom prst="rect">
                <a:avLst/>
              </a:prstGeom>
              <a:noFill/>
            </p:spPr>
            <p:txBody>
              <a:bodyPr wrap="none" lIns="0" tIns="0" rIns="0" bIns="0" rtlCol="0">
                <a:spAutoFit/>
              </a:bodyPr>
              <a:lstStyle/>
              <a:p>
                <a:pPr algn="ctr">
                  <a:lnSpc>
                    <a:spcPct val="100000"/>
                  </a:lnSpc>
                </a:pPr>
                <a:r>
                  <a:rPr kumimoji="1" lang="zh-CN" altLang="en-US" sz="1000" dirty="0" smtClean="0">
                    <a:solidFill>
                      <a:schemeClr val="tx1"/>
                    </a:solidFill>
                    <a:latin typeface="微软雅黑" panose="020B0503020204020204" pitchFamily="34" charset="-122"/>
                    <a:ea typeface="微软雅黑" panose="020B0503020204020204" pitchFamily="34" charset="-122"/>
                  </a:rPr>
                  <a:t>品牌色</a:t>
                </a:r>
                <a:endParaRPr kumimoji="1" lang="zh-CN" altLang="en-US" sz="1000" dirty="0">
                  <a:solidFill>
                    <a:schemeClr val="tx1"/>
                  </a:solidFill>
                  <a:latin typeface="微软雅黑" panose="020B0503020204020204" pitchFamily="34" charset="-122"/>
                  <a:ea typeface="微软雅黑"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234</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90/79</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29" name="矩形 13"/>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120</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0/15</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0" name="文本框 15"/>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lnSpc>
                    <a:spcPct val="100000"/>
                  </a:lnSpc>
                </a:pPr>
                <a:r>
                  <a:rPr kumimoji="1" lang="zh-CN" altLang="en-US" sz="1000" dirty="0">
                    <a:solidFill>
                      <a:schemeClr val="tx1"/>
                    </a:solidFill>
                    <a:latin typeface="微软雅黑" panose="020B0503020204020204" pitchFamily="34" charset="-122"/>
                    <a:ea typeface="微软雅黑" panose="020B0503020204020204" pitchFamily="34" charset="-122"/>
                  </a:rPr>
                  <a:t>辅助色</a:t>
                </a:r>
                <a:endParaRPr kumimoji="1"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1" name="矩形 16"/>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248</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181/60</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2" name="矩形 17"/>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235</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92/1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3" name="矩形 18"/>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137/137/137</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4" name="矩形 19"/>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35/24/21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22"/>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221</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221/221</a:t>
                </a:r>
                <a:endPar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6" name="矩形 12"/>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233</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140/128</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159</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0/1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8" name="矩形 16"/>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245</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220/87</a:t>
                </a:r>
                <a:endPar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9" name="矩形 17"/>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240</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133/0</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0" name="矩形 18"/>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181</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181/181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2" name="矩形 19"/>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89</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87/87</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22"/>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255</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255/255</a:t>
                </a:r>
                <a:endPar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gr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id="1" dur="indefinite" restart="never" nodeType="tmRoot"/>
      </p:par>
    </p:tnLst>
  </p:timing>
  <p:hf hdr="0" ftr="0" dt="0"/>
  <p:txStyles>
    <p:titleStyle>
      <a:lvl1pPr algn="l" defTabSz="1188085"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7180" indent="-297180" algn="l" defTabSz="1188085"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905" indent="-297180" algn="l" defTabSz="1188085" rtl="0" eaLnBrk="1" latinLnBrk="0" hangingPunct="1">
        <a:lnSpc>
          <a:spcPct val="90000"/>
        </a:lnSpc>
        <a:spcBef>
          <a:spcPts val="650"/>
        </a:spcBef>
        <a:buFont typeface="Arial" panose="020B0604020202020204" pitchFamily="34" charset="0"/>
        <a:buChar char="•"/>
        <a:defRPr sz="3120" kern="1200">
          <a:solidFill>
            <a:schemeClr val="tx1"/>
          </a:solidFill>
          <a:latin typeface="+mn-lt"/>
          <a:ea typeface="+mn-ea"/>
          <a:cs typeface="+mn-cs"/>
        </a:defRPr>
      </a:lvl2pPr>
      <a:lvl3pPr marL="1484630" indent="-297180" algn="l" defTabSz="1188085" rtl="0" eaLnBrk="1" latinLnBrk="0" hangingPunct="1">
        <a:lnSpc>
          <a:spcPct val="90000"/>
        </a:lnSpc>
        <a:spcBef>
          <a:spcPts val="650"/>
        </a:spcBef>
        <a:buFont typeface="Arial" panose="020B0604020202020204" pitchFamily="34" charset="0"/>
        <a:buChar char="•"/>
        <a:defRPr sz="2600" kern="1200">
          <a:solidFill>
            <a:schemeClr val="tx1"/>
          </a:solidFill>
          <a:latin typeface="+mn-lt"/>
          <a:ea typeface="+mn-ea"/>
          <a:cs typeface="+mn-cs"/>
        </a:defRPr>
      </a:lvl3pPr>
      <a:lvl4pPr marL="207835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4pPr>
      <a:lvl5pPr marL="267271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l" defTabSz="1188085" rtl="0" eaLnBrk="1" latinLnBrk="0" hangingPunct="1">
        <a:lnSpc>
          <a:spcPct val="90000"/>
        </a:lnSpc>
        <a:spcBef>
          <a:spcPct val="0"/>
        </a:spcBef>
        <a:buNone/>
        <a:defRPr sz="5000" b="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0" indent="0" algn="l" defTabSz="1188085" rtl="0" eaLnBrk="1" latinLnBrk="0" hangingPunct="1">
        <a:lnSpc>
          <a:spcPct val="90000"/>
        </a:lnSpc>
        <a:spcBef>
          <a:spcPts val="1300"/>
        </a:spcBef>
        <a:buFont typeface="Arial" panose="020B0604020202020204" pitchFamily="34" charset="0"/>
        <a:buNone/>
        <a:defRPr sz="1820" kern="1200">
          <a:solidFill>
            <a:srgbClr val="FFFFFF"/>
          </a:solidFill>
          <a:latin typeface="微软雅黑" panose="020B0503020204020204" pitchFamily="34" charset="-122"/>
          <a:ea typeface="微软雅黑" panose="020B0503020204020204" pitchFamily="34" charset="-122"/>
          <a:cs typeface="+mn-cs"/>
        </a:defRPr>
      </a:lvl1pPr>
      <a:lvl2pPr marL="593725" indent="0" algn="l" defTabSz="1188085" rtl="0" eaLnBrk="1" latinLnBrk="0" hangingPunct="1">
        <a:lnSpc>
          <a:spcPct val="90000"/>
        </a:lnSpc>
        <a:spcBef>
          <a:spcPts val="650"/>
        </a:spcBef>
        <a:buFont typeface="Arial" panose="020B0604020202020204" pitchFamily="34" charset="0"/>
        <a:buNone/>
        <a:defRPr sz="3120" kern="1200">
          <a:solidFill>
            <a:schemeClr val="tx1"/>
          </a:solidFill>
          <a:latin typeface="+mn-lt"/>
          <a:ea typeface="+mn-ea"/>
          <a:cs typeface="+mn-cs"/>
        </a:defRPr>
      </a:lvl2pPr>
      <a:lvl3pPr marL="1188085" indent="0" algn="l" defTabSz="1188085" rtl="0" eaLnBrk="1" latinLnBrk="0" hangingPunct="1">
        <a:lnSpc>
          <a:spcPct val="90000"/>
        </a:lnSpc>
        <a:spcBef>
          <a:spcPts val="650"/>
        </a:spcBef>
        <a:buFont typeface="Arial" panose="020B0604020202020204" pitchFamily="34" charset="0"/>
        <a:buNone/>
        <a:defRPr sz="2600" kern="1200">
          <a:solidFill>
            <a:schemeClr val="tx1"/>
          </a:solidFill>
          <a:latin typeface="+mn-lt"/>
          <a:ea typeface="+mn-ea"/>
          <a:cs typeface="+mn-cs"/>
        </a:defRPr>
      </a:lvl3pPr>
      <a:lvl4pPr marL="1781810" indent="0" algn="l"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4pPr>
      <a:lvl5pPr marL="2375535" indent="0" algn="l"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09629" y="468675"/>
            <a:ext cx="11377506" cy="104227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80" y="1599829"/>
            <a:ext cx="10977404" cy="452650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7" name="直接连接符 6"/>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5"/>
          <p:cNvSpPr>
            <a:spLocks noChangeArrowheads="1"/>
          </p:cNvSpPr>
          <p:nvPr userDrawn="1"/>
        </p:nvSpPr>
        <p:spPr bwMode="auto">
          <a:xfrm>
            <a:off x="3040917" y="6537794"/>
            <a:ext cx="272090" cy="195898"/>
          </a:xfrm>
          <a:prstGeom prst="rect">
            <a:avLst/>
          </a:prstGeom>
          <a:noFill/>
          <a:ln w="9525">
            <a:noFill/>
            <a:miter lim="800000"/>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fld>
            <a:endParaRPr lang="en-GB" altLang="zh-CN" sz="900" dirty="0">
              <a:solidFill>
                <a:prstClr val="white">
                  <a:lumMod val="65000"/>
                </a:prstClr>
              </a:solidFill>
            </a:endParaRPr>
          </a:p>
        </p:txBody>
      </p:sp>
      <p:cxnSp>
        <p:nvCxnSpPr>
          <p:cNvPr id="11" name="直接连接符 10"/>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descr="leading-new-ict.png"/>
          <p:cNvPicPr>
            <a:picLocks noChangeAspect="1"/>
          </p:cNvPicPr>
          <p:nvPr userDrawn="1"/>
        </p:nvPicPr>
        <p:blipFill>
          <a:blip r:embed="rId5" cstate="print"/>
          <a:stretch>
            <a:fillRect/>
          </a:stretch>
        </p:blipFill>
        <p:spPr>
          <a:xfrm>
            <a:off x="10436944" y="243378"/>
            <a:ext cx="1431957" cy="107975"/>
          </a:xfrm>
          <a:prstGeom prst="rect">
            <a:avLst/>
          </a:prstGeom>
        </p:spPr>
      </p:pic>
      <p:sp>
        <p:nvSpPr>
          <p:cNvPr id="13" name="TextBox 12"/>
          <p:cNvSpPr txBox="1"/>
          <p:nvPr userDrawn="1"/>
        </p:nvSpPr>
        <p:spPr>
          <a:xfrm>
            <a:off x="-2903791" y="165062"/>
            <a:ext cx="2903791" cy="8452730"/>
          </a:xfrm>
          <a:prstGeom prst="rect">
            <a:avLst/>
          </a:prstGeom>
          <a:noFill/>
        </p:spPr>
        <p:txBody>
          <a:bodyPr wrap="square" rtlCol="0">
            <a:spAutoFit/>
          </a:bodyPr>
          <a:lstStyle/>
          <a:p>
            <a:pPr defTabSz="1219200">
              <a:lnSpc>
                <a:spcPct val="150000"/>
              </a:lnSpc>
            </a:pPr>
            <a:r>
              <a:rPr lang="zh-CN" altLang="en-US" sz="1400" dirty="0">
                <a:solidFill>
                  <a:prstClr val="white"/>
                </a:solidFill>
              </a:rPr>
              <a:t>排版：</a:t>
            </a:r>
            <a:r>
              <a:rPr lang="zh-CN" altLang="en-US" sz="1400" b="1" dirty="0">
                <a:solidFill>
                  <a:prstClr val="white"/>
                </a:solidFill>
              </a:rPr>
              <a:t>左对齐</a:t>
            </a:r>
            <a:endParaRPr lang="en-US" altLang="zh-CN" sz="1400" b="1" dirty="0">
              <a:solidFill>
                <a:prstClr val="white"/>
              </a:solidFill>
            </a:endParaRPr>
          </a:p>
          <a:p>
            <a:pPr defTabSz="1219200">
              <a:lnSpc>
                <a:spcPct val="150000"/>
              </a:lnSpc>
            </a:pPr>
            <a:r>
              <a:rPr lang="zh-CN" altLang="en-US" sz="1400" dirty="0">
                <a:solidFill>
                  <a:prstClr val="white"/>
                </a:solidFill>
              </a:rPr>
              <a:t>中文字体：</a:t>
            </a:r>
            <a:r>
              <a:rPr lang="zh-CN" altLang="en-US" sz="1400" b="1" dirty="0">
                <a:solidFill>
                  <a:prstClr val="white"/>
                </a:solidFill>
              </a:rPr>
              <a:t>微软雅黑</a:t>
            </a:r>
            <a:endParaRPr lang="en-US" altLang="zh-CN" sz="1400" dirty="0">
              <a:solidFill>
                <a:prstClr val="white"/>
              </a:solidFill>
            </a:endParaRPr>
          </a:p>
          <a:p>
            <a:pPr defTabSz="1219200">
              <a:lnSpc>
                <a:spcPct val="150000"/>
              </a:lnSpc>
            </a:pPr>
            <a:r>
              <a:rPr lang="zh-CN" altLang="en-US" sz="1400" dirty="0">
                <a:solidFill>
                  <a:prstClr val="white"/>
                </a:solidFill>
              </a:rPr>
              <a:t>英文字体：</a:t>
            </a:r>
            <a:r>
              <a:rPr lang="en-US" altLang="zh-CN" sz="1400" b="1" dirty="0">
                <a:solidFill>
                  <a:prstClr val="white"/>
                </a:solidFill>
              </a:rPr>
              <a:t>Arial</a:t>
            </a:r>
            <a:endParaRPr lang="en-US" altLang="zh-CN" sz="1400" dirty="0">
              <a:solidFill>
                <a:prstClr val="white"/>
              </a:solidFill>
            </a:endParaRPr>
          </a:p>
          <a:p>
            <a:pPr defTabSz="1219200">
              <a:lnSpc>
                <a:spcPct val="150000"/>
              </a:lnSpc>
            </a:pPr>
            <a:r>
              <a:rPr lang="zh-CN" altLang="en-US" sz="1400" dirty="0">
                <a:solidFill>
                  <a:prstClr val="white"/>
                </a:solidFill>
              </a:rPr>
              <a:t>正文颜色：</a:t>
            </a:r>
            <a:r>
              <a:rPr lang="en-US" altLang="zh-CN" sz="1400" b="1" dirty="0">
                <a:solidFill>
                  <a:prstClr val="white"/>
                </a:solidFill>
              </a:rPr>
              <a:t>RGB: 89;89;89    </a:t>
            </a:r>
            <a:endParaRPr lang="en-US" altLang="zh-CN" sz="1400" b="1" dirty="0">
              <a:solidFill>
                <a:prstClr val="white"/>
              </a:solidFill>
            </a:endParaRPr>
          </a:p>
          <a:p>
            <a:pPr defTabSz="1219200">
              <a:lnSpc>
                <a:spcPct val="150000"/>
              </a:lnSpc>
            </a:pPr>
            <a:r>
              <a:rPr lang="zh-CN" altLang="en-US" sz="1400" dirty="0">
                <a:solidFill>
                  <a:prstClr val="white"/>
                </a:solidFill>
              </a:rPr>
              <a:t>标题</a:t>
            </a:r>
            <a:r>
              <a:rPr lang="en-US" altLang="zh-CN" sz="1400" dirty="0">
                <a:solidFill>
                  <a:prstClr val="white"/>
                </a:solidFill>
              </a:rPr>
              <a:t>/</a:t>
            </a:r>
            <a:r>
              <a:rPr lang="zh-CN" altLang="en-US" sz="1400" dirty="0">
                <a:solidFill>
                  <a:prstClr val="white"/>
                </a:solidFill>
              </a:rPr>
              <a:t>强调颜色</a:t>
            </a:r>
            <a:r>
              <a:rPr lang="en-US" altLang="zh-CN" sz="1400" dirty="0">
                <a:solidFill>
                  <a:prstClr val="white"/>
                </a:solidFill>
              </a:rPr>
              <a:t>: </a:t>
            </a:r>
            <a:r>
              <a:rPr lang="en-US" altLang="zh-CN" sz="1400" b="1" dirty="0">
                <a:solidFill>
                  <a:prstClr val="white"/>
                </a:solidFill>
              </a:rPr>
              <a:t>RGB: 0;0;0</a:t>
            </a:r>
            <a:endParaRPr lang="en-US" altLang="zh-CN" sz="1400" b="1" dirty="0">
              <a:solidFill>
                <a:prstClr val="white"/>
              </a:solidFill>
            </a:endParaRPr>
          </a:p>
          <a:p>
            <a:pPr defTabSz="1219200">
              <a:lnSpc>
                <a:spcPct val="150000"/>
              </a:lnSpc>
              <a:defRPr/>
            </a:pPr>
            <a:r>
              <a:rPr lang="zh-CN" altLang="en-US" sz="1400" dirty="0">
                <a:solidFill>
                  <a:prstClr val="white"/>
                </a:solidFill>
              </a:rPr>
              <a:t>分隔线条颜色： </a:t>
            </a:r>
            <a:r>
              <a:rPr lang="en-US" altLang="zh-CN" sz="1400" b="1" dirty="0">
                <a:solidFill>
                  <a:prstClr val="white"/>
                </a:solidFill>
              </a:rPr>
              <a:t>RGB: 166;166;166</a:t>
            </a:r>
            <a:endParaRPr lang="en-US" altLang="zh-CN" sz="1400" b="1" dirty="0">
              <a:solidFill>
                <a:prstClr val="white"/>
              </a:solidFill>
            </a:endParaRPr>
          </a:p>
          <a:p>
            <a:pPr defTabSz="1219200">
              <a:lnSpc>
                <a:spcPct val="150000"/>
              </a:lnSpc>
              <a:defRPr/>
            </a:pPr>
            <a:r>
              <a:rPr lang="zh-CN" altLang="en-US" sz="1400" dirty="0">
                <a:solidFill>
                  <a:prstClr val="white"/>
                </a:solidFill>
              </a:rPr>
              <a:t>分隔线条线粗： </a:t>
            </a:r>
            <a:r>
              <a:rPr lang="en-US" altLang="zh-CN" sz="1400" b="1" dirty="0">
                <a:solidFill>
                  <a:prstClr val="white"/>
                </a:solidFill>
              </a:rPr>
              <a:t>0.75</a:t>
            </a:r>
            <a:r>
              <a:rPr lang="zh-CN" altLang="en-US" sz="1400" b="1" dirty="0">
                <a:solidFill>
                  <a:prstClr val="white"/>
                </a:solidFill>
              </a:rPr>
              <a:t>磅</a:t>
            </a:r>
            <a:endParaRPr lang="en-US" altLang="zh-CN" sz="1400" b="1" dirty="0">
              <a:solidFill>
                <a:prstClr val="white"/>
              </a:solidFill>
            </a:endParaRPr>
          </a:p>
          <a:p>
            <a:pPr defTabSz="1219200">
              <a:lnSpc>
                <a:spcPct val="150000"/>
              </a:lnSpc>
              <a:defRPr/>
            </a:pPr>
            <a:r>
              <a:rPr lang="zh-CN" altLang="en-US" sz="1400" dirty="0">
                <a:solidFill>
                  <a:prstClr val="white"/>
                </a:solidFill>
              </a:rPr>
              <a:t>用做画面色块使用，三种颜色请搭配使用，同一个页面颜色不能重复使用</a:t>
            </a:r>
            <a:endParaRPr lang="en-US" altLang="zh-CN" sz="1400" dirty="0">
              <a:solidFill>
                <a:prstClr val="white"/>
              </a:solidFill>
            </a:endParaRPr>
          </a:p>
          <a:p>
            <a:pPr defTabSz="1219200">
              <a:lnSpc>
                <a:spcPct val="150000"/>
              </a:lnSpc>
              <a:defRPr/>
            </a:pPr>
            <a:r>
              <a:rPr lang="zh-CN" altLang="en-US" sz="1400" dirty="0">
                <a:solidFill>
                  <a:prstClr val="white"/>
                </a:solidFill>
              </a:rPr>
              <a:t>图形与文字搭配做底色使用，深浅搭配使用</a:t>
            </a:r>
            <a:endParaRPr lang="en-US" altLang="zh-CN" sz="1400" dirty="0">
              <a:solidFill>
                <a:prstClr val="white"/>
              </a:solidFill>
            </a:endParaRPr>
          </a:p>
          <a:p>
            <a:pPr defTabSz="1219200">
              <a:lnSpc>
                <a:spcPct val="150000"/>
              </a:lnSpc>
              <a:defRPr/>
            </a:pPr>
            <a:r>
              <a:rPr lang="zh-CN" altLang="en-US" sz="1400" dirty="0">
                <a:solidFill>
                  <a:prstClr val="white"/>
                </a:solidFill>
              </a:rPr>
              <a:t>红色仅作局部小范围点缀</a:t>
            </a:r>
            <a:endParaRPr lang="zh-CN" altLang="en-US" sz="1400" dirty="0">
              <a:solidFill>
                <a:prstClr val="white"/>
              </a:solidFill>
            </a:endParaRPr>
          </a:p>
          <a:p>
            <a:pPr defTabSz="1219200">
              <a:lnSpc>
                <a:spcPct val="150000"/>
              </a:lnSpc>
              <a:defRPr/>
            </a:pPr>
            <a:r>
              <a:rPr lang="zh-CN" altLang="en-US" sz="1400" dirty="0">
                <a:solidFill>
                  <a:prstClr val="white"/>
                </a:solidFill>
              </a:rPr>
              <a:t>渐变色只用在数据图形的展示方面</a:t>
            </a:r>
            <a:endParaRPr lang="en-US" altLang="zh-CN" sz="1400" dirty="0">
              <a:solidFill>
                <a:prstClr val="white"/>
              </a:solidFill>
            </a:endParaRPr>
          </a:p>
          <a:p>
            <a:pPr defTabSz="1219200">
              <a:lnSpc>
                <a:spcPct val="150000"/>
              </a:lnSpc>
              <a:defRPr/>
            </a:pPr>
            <a:r>
              <a:rPr lang="zh-CN" altLang="en-US" sz="1400" dirty="0">
                <a:solidFill>
                  <a:prstClr val="white"/>
                </a:solidFill>
              </a:rPr>
              <a:t>图标：整个胶片出现的图标，使用线稿效果，增加圆形线圈加以辅助；</a:t>
            </a:r>
            <a:endParaRPr lang="zh-CN" altLang="en-US" sz="1400" dirty="0">
              <a:solidFill>
                <a:prstClr val="white"/>
              </a:solidFill>
            </a:endParaRPr>
          </a:p>
          <a:p>
            <a:pPr defTabSz="1219200">
              <a:lnSpc>
                <a:spcPct val="150000"/>
              </a:lnSpc>
              <a:defRPr/>
            </a:pPr>
            <a:r>
              <a:rPr lang="zh-CN" altLang="en-US" sz="1400" dirty="0">
                <a:solidFill>
                  <a:prstClr val="white"/>
                </a:solidFill>
              </a:rPr>
              <a:t>图标尺寸为三种</a:t>
            </a:r>
            <a:r>
              <a:rPr lang="en-US" altLang="zh-CN" sz="1400" b="1" dirty="0">
                <a:solidFill>
                  <a:prstClr val="white"/>
                </a:solidFill>
              </a:rPr>
              <a:t>2.4x2.4cm</a:t>
            </a:r>
            <a:r>
              <a:rPr lang="zh-CN" altLang="en-US" sz="1400" b="1" dirty="0">
                <a:solidFill>
                  <a:prstClr val="white"/>
                </a:solidFill>
              </a:rPr>
              <a:t>，</a:t>
            </a:r>
            <a:r>
              <a:rPr lang="en-US" altLang="zh-CN" sz="1400" b="1" dirty="0">
                <a:solidFill>
                  <a:prstClr val="white"/>
                </a:solidFill>
              </a:rPr>
              <a:t>1.6x1.6cm</a:t>
            </a:r>
            <a:r>
              <a:rPr lang="zh-CN" altLang="en-US" sz="1400" b="1" dirty="0">
                <a:solidFill>
                  <a:prstClr val="white"/>
                </a:solidFill>
              </a:rPr>
              <a:t>，</a:t>
            </a:r>
            <a:r>
              <a:rPr lang="en-US" altLang="zh-CN" sz="1400" b="1" dirty="0">
                <a:solidFill>
                  <a:prstClr val="white"/>
                </a:solidFill>
              </a:rPr>
              <a:t>0.9x0.9cm</a:t>
            </a:r>
            <a:endParaRPr lang="en-US" altLang="zh-CN" sz="1400" b="1" dirty="0">
              <a:solidFill>
                <a:prstClr val="white"/>
              </a:solidFill>
            </a:endParaRPr>
          </a:p>
          <a:p>
            <a:pPr defTabSz="1219200">
              <a:lnSpc>
                <a:spcPct val="150000"/>
              </a:lnSpc>
              <a:defRPr/>
            </a:pPr>
            <a:r>
              <a:rPr lang="zh-CN" altLang="en-US" sz="1400" dirty="0">
                <a:solidFill>
                  <a:prstClr val="white"/>
                </a:solidFill>
              </a:rPr>
              <a:t>图片：</a:t>
            </a:r>
            <a:r>
              <a:rPr lang="zh-CN" altLang="en-US" sz="1400" b="1" dirty="0">
                <a:solidFill>
                  <a:prstClr val="white"/>
                </a:solidFill>
              </a:rPr>
              <a:t>选择亮度高、自然化的图片；</a:t>
            </a:r>
            <a:endParaRPr lang="zh-CN" altLang="en-US" sz="1400" b="1" dirty="0">
              <a:solidFill>
                <a:prstClr val="white"/>
              </a:solidFill>
            </a:endParaRPr>
          </a:p>
          <a:p>
            <a:pPr defTabSz="1219200">
              <a:lnSpc>
                <a:spcPct val="150000"/>
              </a:lnSpc>
              <a:defRPr/>
            </a:pPr>
            <a:endParaRPr lang="en-US" altLang="zh-CN" sz="1400" dirty="0">
              <a:solidFill>
                <a:prstClr val="white"/>
              </a:solidFill>
            </a:endParaRPr>
          </a:p>
          <a:p>
            <a:pPr defTabSz="1219200">
              <a:lnSpc>
                <a:spcPct val="150000"/>
              </a:lnSpc>
              <a:defRPr/>
            </a:pPr>
            <a:endParaRPr lang="zh-CN" altLang="en-US" sz="1400" dirty="0">
              <a:solidFill>
                <a:prstClr val="white"/>
              </a:solidFill>
            </a:endParaRPr>
          </a:p>
          <a:p>
            <a:pPr defTabSz="1219200">
              <a:lnSpc>
                <a:spcPct val="150000"/>
              </a:lnSpc>
              <a:defRPr/>
            </a:pPr>
            <a:endParaRPr lang="zh-CN" altLang="en-US" sz="1400" dirty="0">
              <a:solidFill>
                <a:prstClr val="white"/>
              </a:solidFill>
            </a:endParaRPr>
          </a:p>
          <a:p>
            <a:pPr defTabSz="1219200">
              <a:lnSpc>
                <a:spcPct val="150000"/>
              </a:lnSpc>
              <a:defRPr/>
            </a:pPr>
            <a:endParaRPr lang="zh-CN" altLang="en-US" sz="1400" dirty="0">
              <a:solidFill>
                <a:prstClr val="white"/>
              </a:solidFill>
            </a:endParaRPr>
          </a:p>
          <a:p>
            <a:pPr defTabSz="1219200">
              <a:lnSpc>
                <a:spcPct val="150000"/>
              </a:lnSpc>
              <a:defRPr/>
            </a:pPr>
            <a:endParaRPr lang="en-US" altLang="zh-CN" sz="1400" dirty="0">
              <a:solidFill>
                <a:prstClr val="white"/>
              </a:solidFill>
            </a:endParaRPr>
          </a:p>
          <a:p>
            <a:pPr defTabSz="1219200">
              <a:lnSpc>
                <a:spcPct val="150000"/>
              </a:lnSpc>
            </a:pPr>
            <a:endParaRPr lang="zh-CN" altLang="en-US" sz="1400" dirty="0">
              <a:solidFill>
                <a:prstClr val="white"/>
              </a:solidFill>
            </a:endParaRPr>
          </a:p>
        </p:txBody>
      </p:sp>
      <p:sp>
        <p:nvSpPr>
          <p:cNvPr id="14" name="矩形 13"/>
          <p:cNvSpPr/>
          <p:nvPr userDrawn="1"/>
        </p:nvSpPr>
        <p:spPr>
          <a:xfrm>
            <a:off x="14452317" y="1510950"/>
            <a:ext cx="360047" cy="359917"/>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ctr" defTabSz="1219200" fontAlgn="ctr">
              <a:buClr>
                <a:srgbClr val="990000"/>
              </a:buClr>
              <a:buSzPct val="60000"/>
              <a:defRPr/>
            </a:pPr>
            <a:endParaRPr lang="zh-CN" altLang="en-US" sz="2400">
              <a:solidFill>
                <a:prstClr val="white"/>
              </a:solidFill>
              <a:sym typeface="Arial" panose="020B0604020202020204"/>
            </a:endParaRPr>
          </a:p>
        </p:txBody>
      </p:sp>
      <p:sp>
        <p:nvSpPr>
          <p:cNvPr id="15" name="矩形 14"/>
          <p:cNvSpPr/>
          <p:nvPr userDrawn="1"/>
        </p:nvSpPr>
        <p:spPr>
          <a:xfrm>
            <a:off x="14452317" y="981295"/>
            <a:ext cx="360047" cy="359917"/>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宋体" panose="02010600030101010101" pitchFamily="2" charset="-122"/>
            </a:endParaRPr>
          </a:p>
        </p:txBody>
      </p:sp>
      <p:sp>
        <p:nvSpPr>
          <p:cNvPr id="16" name="矩形 15"/>
          <p:cNvSpPr/>
          <p:nvPr userDrawn="1"/>
        </p:nvSpPr>
        <p:spPr>
          <a:xfrm>
            <a:off x="14452317" y="468977"/>
            <a:ext cx="360047" cy="359917"/>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endParaRPr>
          </a:p>
        </p:txBody>
      </p:sp>
      <p:sp>
        <p:nvSpPr>
          <p:cNvPr id="17" name="矩形 16"/>
          <p:cNvSpPr/>
          <p:nvPr userDrawn="1"/>
        </p:nvSpPr>
        <p:spPr>
          <a:xfrm>
            <a:off x="14812363" y="1510950"/>
            <a:ext cx="360047" cy="359917"/>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ctr" defTabSz="1219200" fontAlgn="ctr">
              <a:buClr>
                <a:srgbClr val="990000"/>
              </a:buClr>
              <a:buSzPct val="60000"/>
              <a:defRPr/>
            </a:pPr>
            <a:endParaRPr lang="zh-CN" altLang="en-US" sz="2400">
              <a:solidFill>
                <a:prstClr val="white"/>
              </a:solidFill>
              <a:latin typeface="宋体" panose="02010600030101010101" pitchFamily="2" charset="-122"/>
              <a:sym typeface="Arial" panose="020B0604020202020204"/>
            </a:endParaRPr>
          </a:p>
        </p:txBody>
      </p:sp>
      <p:sp>
        <p:nvSpPr>
          <p:cNvPr id="18" name="矩形 17"/>
          <p:cNvSpPr/>
          <p:nvPr userDrawn="1"/>
        </p:nvSpPr>
        <p:spPr>
          <a:xfrm>
            <a:off x="14812363" y="981295"/>
            <a:ext cx="360047" cy="359917"/>
          </a:xfrm>
          <a:prstGeom prst="rect">
            <a:avLst/>
          </a:prstGeom>
          <a:gradFill flip="none" rotWithShape="1">
            <a:gsLst>
              <a:gs pos="0">
                <a:srgbClr val="E3E9EF"/>
              </a:gs>
              <a:gs pos="100000">
                <a:srgbClr val="EBEF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ctr" defTabSz="1219200" fontAlgn="ctr">
              <a:buClr>
                <a:srgbClr val="990000"/>
              </a:buClr>
              <a:buSzPct val="60000"/>
              <a:defRPr/>
            </a:pPr>
            <a:endParaRPr lang="zh-CN" altLang="en-US" sz="2400">
              <a:solidFill>
                <a:prstClr val="white"/>
              </a:solidFill>
              <a:sym typeface="Arial" panose="020B0604020202020204"/>
            </a:endParaRPr>
          </a:p>
        </p:txBody>
      </p:sp>
      <p:sp>
        <p:nvSpPr>
          <p:cNvPr id="19" name="矩形 18"/>
          <p:cNvSpPr/>
          <p:nvPr userDrawn="1"/>
        </p:nvSpPr>
        <p:spPr>
          <a:xfrm>
            <a:off x="14812363" y="468675"/>
            <a:ext cx="360047" cy="359917"/>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ctr" defTabSz="1219200" fontAlgn="ctr">
              <a:buClr>
                <a:srgbClr val="990000"/>
              </a:buClr>
              <a:buSzPct val="60000"/>
              <a:defRPr/>
            </a:pPr>
            <a:endParaRPr lang="zh-CN" altLang="en-US" sz="2400">
              <a:solidFill>
                <a:prstClr val="white"/>
              </a:solidFill>
              <a:sym typeface="Arial" panose="020B0604020202020204"/>
            </a:endParaRPr>
          </a:p>
        </p:txBody>
      </p:sp>
      <p:sp>
        <p:nvSpPr>
          <p:cNvPr id="20" name="矩形 19"/>
          <p:cNvSpPr/>
          <p:nvPr userDrawn="1"/>
        </p:nvSpPr>
        <p:spPr>
          <a:xfrm>
            <a:off x="14452317" y="2010614"/>
            <a:ext cx="360047" cy="359917"/>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ctr" defTabSz="1219200" fontAlgn="ctr">
              <a:buClr>
                <a:srgbClr val="990000"/>
              </a:buClr>
              <a:buSzPct val="60000"/>
              <a:defRPr/>
            </a:pPr>
            <a:endParaRPr lang="zh-CN" altLang="en-US" sz="2400">
              <a:solidFill>
                <a:prstClr val="white"/>
              </a:solidFill>
              <a:latin typeface="宋体" panose="02010600030101010101" pitchFamily="2" charset="-122"/>
              <a:sym typeface="Arial" panose="020B0604020202020204"/>
            </a:endParaRPr>
          </a:p>
        </p:txBody>
      </p:sp>
      <p:sp>
        <p:nvSpPr>
          <p:cNvPr id="21" name="TextBox 20"/>
          <p:cNvSpPr txBox="1"/>
          <p:nvPr userDrawn="1"/>
        </p:nvSpPr>
        <p:spPr>
          <a:xfrm>
            <a:off x="12363893" y="490117"/>
            <a:ext cx="902929" cy="307706"/>
          </a:xfrm>
          <a:prstGeom prst="rect">
            <a:avLst/>
          </a:prstGeom>
          <a:noFill/>
        </p:spPr>
        <p:txBody>
          <a:bodyPr wrap="none" rtlCol="0">
            <a:spAutoFit/>
          </a:bodyPr>
          <a:lstStyle/>
          <a:p>
            <a:pPr defTabSz="1219200"/>
            <a:r>
              <a:rPr lang="zh-CN" altLang="en-US" sz="1400" dirty="0">
                <a:solidFill>
                  <a:prstClr val="white"/>
                </a:solidFill>
              </a:rPr>
              <a:t>图标底色</a:t>
            </a:r>
            <a:endParaRPr lang="en-US" altLang="zh-CN" sz="1400" dirty="0">
              <a:solidFill>
                <a:prstClr val="white"/>
              </a:solidFill>
            </a:endParaRPr>
          </a:p>
        </p:txBody>
      </p:sp>
      <p:sp>
        <p:nvSpPr>
          <p:cNvPr id="22" name="TextBox 21"/>
          <p:cNvSpPr txBox="1"/>
          <p:nvPr userDrawn="1"/>
        </p:nvSpPr>
        <p:spPr>
          <a:xfrm>
            <a:off x="12363893" y="1004097"/>
            <a:ext cx="902929" cy="307706"/>
          </a:xfrm>
          <a:prstGeom prst="rect">
            <a:avLst/>
          </a:prstGeom>
          <a:noFill/>
        </p:spPr>
        <p:txBody>
          <a:bodyPr wrap="none" rtlCol="0">
            <a:spAutoFit/>
          </a:bodyPr>
          <a:lstStyle/>
          <a:p>
            <a:pPr defTabSz="1219200"/>
            <a:r>
              <a:rPr lang="zh-CN" altLang="en-US" sz="1400" dirty="0">
                <a:solidFill>
                  <a:prstClr val="white"/>
                </a:solidFill>
              </a:rPr>
              <a:t>文字底色</a:t>
            </a:r>
            <a:endParaRPr lang="en-US" altLang="zh-CN" sz="1400" dirty="0">
              <a:solidFill>
                <a:prstClr val="white"/>
              </a:solidFill>
            </a:endParaRPr>
          </a:p>
        </p:txBody>
      </p:sp>
      <p:sp>
        <p:nvSpPr>
          <p:cNvPr id="23" name="TextBox 22"/>
          <p:cNvSpPr txBox="1"/>
          <p:nvPr userDrawn="1"/>
        </p:nvSpPr>
        <p:spPr>
          <a:xfrm>
            <a:off x="12363893" y="1518077"/>
            <a:ext cx="902929" cy="307706"/>
          </a:xfrm>
          <a:prstGeom prst="rect">
            <a:avLst/>
          </a:prstGeom>
          <a:noFill/>
        </p:spPr>
        <p:txBody>
          <a:bodyPr wrap="none" rtlCol="0">
            <a:spAutoFit/>
          </a:bodyPr>
          <a:lstStyle/>
          <a:p>
            <a:pPr defTabSz="1219200"/>
            <a:r>
              <a:rPr lang="zh-CN" altLang="en-US" sz="1400" dirty="0">
                <a:solidFill>
                  <a:prstClr val="white"/>
                </a:solidFill>
              </a:rPr>
              <a:t>图标底色</a:t>
            </a:r>
            <a:endParaRPr lang="en-US" altLang="zh-CN" sz="1400" dirty="0">
              <a:solidFill>
                <a:prstClr val="white"/>
              </a:solidFill>
            </a:endParaRPr>
          </a:p>
        </p:txBody>
      </p:sp>
      <p:sp>
        <p:nvSpPr>
          <p:cNvPr id="24" name="TextBox 23"/>
          <p:cNvSpPr txBox="1"/>
          <p:nvPr userDrawn="1"/>
        </p:nvSpPr>
        <p:spPr>
          <a:xfrm>
            <a:off x="12363893" y="2032056"/>
            <a:ext cx="902929" cy="307706"/>
          </a:xfrm>
          <a:prstGeom prst="rect">
            <a:avLst/>
          </a:prstGeom>
          <a:noFill/>
        </p:spPr>
        <p:txBody>
          <a:bodyPr wrap="none" rtlCol="0">
            <a:spAutoFit/>
          </a:bodyPr>
          <a:lstStyle/>
          <a:p>
            <a:pPr defTabSz="1219200"/>
            <a:r>
              <a:rPr lang="zh-CN" altLang="en-US" sz="1400" dirty="0">
                <a:solidFill>
                  <a:prstClr val="white"/>
                </a:solidFill>
              </a:rPr>
              <a:t>文字底色</a:t>
            </a:r>
            <a:endParaRPr lang="en-US" altLang="zh-CN" sz="1400" dirty="0">
              <a:solidFill>
                <a:prstClr val="white"/>
              </a:solidFill>
            </a:endParaRPr>
          </a:p>
        </p:txBody>
      </p:sp>
      <p:sp>
        <p:nvSpPr>
          <p:cNvPr id="25" name="矩形 24"/>
          <p:cNvSpPr/>
          <p:nvPr userDrawn="1"/>
        </p:nvSpPr>
        <p:spPr>
          <a:xfrm>
            <a:off x="14452317" y="2565104"/>
            <a:ext cx="360047" cy="35991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ctr" defTabSz="1219200" fontAlgn="ctr">
              <a:buClr>
                <a:srgbClr val="990000"/>
              </a:buClr>
              <a:buSzPct val="60000"/>
              <a:defRPr/>
            </a:pPr>
            <a:endParaRPr lang="zh-CN" altLang="en-US" sz="2400">
              <a:solidFill>
                <a:prstClr val="white"/>
              </a:solidFill>
              <a:latin typeface="宋体" panose="02010600030101010101" pitchFamily="2" charset="-122"/>
              <a:sym typeface="Arial" panose="020B0604020202020204"/>
            </a:endParaRPr>
          </a:p>
        </p:txBody>
      </p:sp>
      <p:sp>
        <p:nvSpPr>
          <p:cNvPr id="26" name="矩形 25"/>
          <p:cNvSpPr/>
          <p:nvPr userDrawn="1"/>
        </p:nvSpPr>
        <p:spPr>
          <a:xfrm>
            <a:off x="14452317" y="3134371"/>
            <a:ext cx="360047" cy="359917"/>
          </a:xfrm>
          <a:prstGeom prst="rect">
            <a:avLst/>
          </a:prstGeom>
          <a:gradFill flip="none" rotWithShape="1">
            <a:gsLst>
              <a:gs pos="0">
                <a:srgbClr val="C2D3E2"/>
              </a:gs>
              <a:gs pos="100000">
                <a:srgbClr val="CCDAE7"/>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宋体" panose="02010600030101010101" pitchFamily="2" charset="-122"/>
            </a:endParaRPr>
          </a:p>
        </p:txBody>
      </p:sp>
      <p:sp>
        <p:nvSpPr>
          <p:cNvPr id="27" name="矩形 26"/>
          <p:cNvSpPr/>
          <p:nvPr userDrawn="1"/>
        </p:nvSpPr>
        <p:spPr>
          <a:xfrm>
            <a:off x="14812363" y="3134371"/>
            <a:ext cx="360047" cy="359917"/>
          </a:xfrm>
          <a:prstGeom prst="rect">
            <a:avLst/>
          </a:prstGeom>
          <a:gradFill flip="none" rotWithShape="1">
            <a:gsLst>
              <a:gs pos="0">
                <a:srgbClr val="CE0B0F"/>
              </a:gs>
              <a:gs pos="100000">
                <a:srgbClr val="F1937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宋体" panose="02010600030101010101" pitchFamily="2" charset="-122"/>
            </a:endParaRPr>
          </a:p>
        </p:txBody>
      </p:sp>
      <p:sp>
        <p:nvSpPr>
          <p:cNvPr id="28" name="矩形 27"/>
          <p:cNvSpPr/>
          <p:nvPr userDrawn="1"/>
        </p:nvSpPr>
        <p:spPr>
          <a:xfrm>
            <a:off x="14452317" y="3717005"/>
            <a:ext cx="360047" cy="359917"/>
          </a:xfrm>
          <a:prstGeom prst="rect">
            <a:avLst/>
          </a:prstGeom>
          <a:gradFill flip="none" rotWithShape="1">
            <a:gsLst>
              <a:gs pos="0">
                <a:srgbClr val="F1F5F9"/>
              </a:gs>
              <a:gs pos="100000">
                <a:srgbClr val="CCDAE7">
                  <a:alpha val="4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宋体" panose="02010600030101010101" pitchFamily="2" charset="-122"/>
            </a:endParaRPr>
          </a:p>
        </p:txBody>
      </p:sp>
      <p:sp>
        <p:nvSpPr>
          <p:cNvPr id="29" name="矩形 28"/>
          <p:cNvSpPr/>
          <p:nvPr userDrawn="1"/>
        </p:nvSpPr>
        <p:spPr>
          <a:xfrm>
            <a:off x="14812363" y="3717005"/>
            <a:ext cx="360047" cy="359917"/>
          </a:xfrm>
          <a:prstGeom prst="rect">
            <a:avLst/>
          </a:prstGeom>
          <a:gradFill flip="none" rotWithShape="1">
            <a:gsLst>
              <a:gs pos="0">
                <a:srgbClr val="FE4B4B"/>
              </a:gs>
              <a:gs pos="100000">
                <a:srgbClr val="CC756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宋体" panose="02010600030101010101" pitchFamily="2" charset="-122"/>
            </a:endParaRPr>
          </a:p>
        </p:txBody>
      </p:sp>
      <p:sp>
        <p:nvSpPr>
          <p:cNvPr id="30" name="TextBox 29"/>
          <p:cNvSpPr txBox="1"/>
          <p:nvPr userDrawn="1"/>
        </p:nvSpPr>
        <p:spPr>
          <a:xfrm>
            <a:off x="12363893" y="3155813"/>
            <a:ext cx="543810" cy="307706"/>
          </a:xfrm>
          <a:prstGeom prst="rect">
            <a:avLst/>
          </a:prstGeom>
          <a:noFill/>
        </p:spPr>
        <p:txBody>
          <a:bodyPr wrap="none" rtlCol="0">
            <a:spAutoFit/>
          </a:bodyPr>
          <a:lstStyle/>
          <a:p>
            <a:pPr defTabSz="1219200"/>
            <a:r>
              <a:rPr lang="zh-CN" altLang="en-US" sz="1400" dirty="0">
                <a:solidFill>
                  <a:prstClr val="white"/>
                </a:solidFill>
              </a:rPr>
              <a:t>白底</a:t>
            </a:r>
            <a:endParaRPr lang="en-US" altLang="zh-CN" sz="1400" dirty="0">
              <a:solidFill>
                <a:prstClr val="white"/>
              </a:solidFill>
            </a:endParaRPr>
          </a:p>
        </p:txBody>
      </p:sp>
      <p:sp>
        <p:nvSpPr>
          <p:cNvPr id="31" name="TextBox 30"/>
          <p:cNvSpPr txBox="1"/>
          <p:nvPr userDrawn="1"/>
        </p:nvSpPr>
        <p:spPr>
          <a:xfrm>
            <a:off x="12363893" y="3738447"/>
            <a:ext cx="723369" cy="307706"/>
          </a:xfrm>
          <a:prstGeom prst="rect">
            <a:avLst/>
          </a:prstGeom>
          <a:noFill/>
        </p:spPr>
        <p:txBody>
          <a:bodyPr wrap="none" rtlCol="0">
            <a:spAutoFit/>
          </a:bodyPr>
          <a:lstStyle/>
          <a:p>
            <a:pPr defTabSz="1219200"/>
            <a:r>
              <a:rPr lang="zh-CN" altLang="en-US" sz="1400" dirty="0">
                <a:solidFill>
                  <a:prstClr val="white"/>
                </a:solidFill>
              </a:rPr>
              <a:t>有色底</a:t>
            </a:r>
            <a:endParaRPr lang="en-US" altLang="zh-CN" sz="1400" dirty="0">
              <a:solidFill>
                <a:prstClr val="white"/>
              </a:solidFill>
            </a:endParaRPr>
          </a:p>
        </p:txBody>
      </p:sp>
      <p:sp>
        <p:nvSpPr>
          <p:cNvPr id="32" name="矩形 31"/>
          <p:cNvSpPr/>
          <p:nvPr userDrawn="1"/>
        </p:nvSpPr>
        <p:spPr>
          <a:xfrm>
            <a:off x="14812363" y="4267601"/>
            <a:ext cx="360047" cy="359917"/>
          </a:xfrm>
          <a:prstGeom prst="rect">
            <a:avLst/>
          </a:prstGeom>
          <a:gradFill flip="none" rotWithShape="1">
            <a:gsLst>
              <a:gs pos="0">
                <a:srgbClr val="F5D9D0"/>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宋体" panose="02010600030101010101" pitchFamily="2" charset="-122"/>
            </a:endParaRPr>
          </a:p>
        </p:txBody>
      </p:sp>
      <p:sp>
        <p:nvSpPr>
          <p:cNvPr id="33" name="矩形 32"/>
          <p:cNvSpPr/>
          <p:nvPr userDrawn="1"/>
        </p:nvSpPr>
        <p:spPr>
          <a:xfrm>
            <a:off x="14452317" y="4267601"/>
            <a:ext cx="360047" cy="359917"/>
          </a:xfrm>
          <a:prstGeom prst="rect">
            <a:avLst/>
          </a:prstGeom>
          <a:gradFill flip="none" rotWithShape="1">
            <a:gsLst>
              <a:gs pos="0">
                <a:srgbClr val="DCDFE3">
                  <a:alpha val="51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宋体" panose="02010600030101010101" pitchFamily="2" charset="-122"/>
            </a:endParaRPr>
          </a:p>
        </p:txBody>
      </p:sp>
      <p:sp>
        <p:nvSpPr>
          <p:cNvPr id="34" name="TextBox 33"/>
          <p:cNvSpPr txBox="1"/>
          <p:nvPr userDrawn="1"/>
        </p:nvSpPr>
        <p:spPr>
          <a:xfrm>
            <a:off x="12363893" y="4267601"/>
            <a:ext cx="1800727" cy="307706"/>
          </a:xfrm>
          <a:prstGeom prst="rect">
            <a:avLst/>
          </a:prstGeom>
          <a:noFill/>
        </p:spPr>
        <p:txBody>
          <a:bodyPr wrap="none" rtlCol="0">
            <a:spAutoFit/>
          </a:bodyPr>
          <a:lstStyle/>
          <a:p>
            <a:pPr defTabSz="1219200"/>
            <a:r>
              <a:rPr lang="zh-CN" altLang="en-US" sz="1400" dirty="0">
                <a:solidFill>
                  <a:prstClr val="white"/>
                </a:solidFill>
              </a:rPr>
              <a:t>与渐变图形搭配使用</a:t>
            </a:r>
            <a:endParaRPr lang="en-US" altLang="zh-CN" sz="1400"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iming>
    <p:tnLst>
      <p:par>
        <p:cTn id="1" dur="indefinite" restart="never" nodeType="tmRoot"/>
      </p:par>
    </p:tnLst>
  </p:timing>
  <p:txStyles>
    <p:titleStyle>
      <a:lvl1pPr algn="l" defTabSz="914400" rtl="0" eaLnBrk="1" latinLnBrk="0" hangingPunct="1">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rgbClr val="59595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595959"/>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595959"/>
          </a:solidFill>
          <a:latin typeface="微软雅黑" panose="020B0503020204020204" pitchFamily="34" charset="-122"/>
          <a:ea typeface="微软雅黑" panose="020B0503020204020204" pitchFamily="34" charset="-122"/>
          <a:cs typeface="+mn-cs"/>
        </a:defRPr>
      </a:lvl3pPr>
      <a:lvl4pPr marL="1599565" indent="-228600" algn="l" defTabSz="914400" rtl="0" eaLnBrk="1" latinLnBrk="0" hangingPunct="1">
        <a:spcBef>
          <a:spcPct val="20000"/>
        </a:spcBef>
        <a:buFont typeface="Arial" panose="020B0604020202020204" pitchFamily="34" charset="0"/>
        <a:buChar char="–"/>
        <a:defRPr sz="1800" kern="1200">
          <a:solidFill>
            <a:srgbClr val="595959"/>
          </a:solidFill>
          <a:latin typeface="微软雅黑" panose="020B0503020204020204" pitchFamily="34" charset="-122"/>
          <a:ea typeface="微软雅黑" panose="020B0503020204020204" pitchFamily="34" charset="-122"/>
          <a:cs typeface="+mn-cs"/>
        </a:defRPr>
      </a:lvl4pPr>
      <a:lvl5pPr marL="2056765" indent="-228600" algn="l" defTabSz="914400" rtl="0" eaLnBrk="1" latinLnBrk="0" hangingPunct="1">
        <a:spcBef>
          <a:spcPct val="20000"/>
        </a:spcBef>
        <a:buFont typeface="Arial" panose="020B0604020202020204" pitchFamily="34" charset="0"/>
        <a:buChar char="»"/>
        <a:defRPr sz="1600" kern="1200">
          <a:solidFill>
            <a:srgbClr val="595959"/>
          </a:solidFill>
          <a:latin typeface="微软雅黑" panose="020B0503020204020204" pitchFamily="34" charset="-122"/>
          <a:ea typeface="微软雅黑" panose="020B0503020204020204" pitchFamily="34" charset="-122"/>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ctrTitle"/>
          </p:nvPr>
        </p:nvSpPr>
        <p:spPr>
          <a:xfrm>
            <a:off x="3048000" y="876300"/>
            <a:ext cx="6100763" cy="1079500"/>
          </a:xfrm>
        </p:spPr>
        <p:txBody>
          <a:bodyPr>
            <a:normAutofit/>
          </a:bodyPr>
          <a:lstStyle/>
          <a:p>
            <a:pPr algn="ctr"/>
            <a:r>
              <a:rPr lang="zh-CN" altLang="en-US" sz="3600" b="1" dirty="0">
                <a:latin typeface="+mn-lt"/>
                <a:ea typeface="+mn-ea"/>
                <a:cs typeface="+mn-ea"/>
                <a:sym typeface="+mn-lt"/>
              </a:rPr>
              <a:t>鲲鹏应用创新大赛</a:t>
            </a:r>
            <a:r>
              <a:rPr lang="en-US" altLang="zh-CN" sz="3600" b="1" dirty="0" smtClean="0">
                <a:latin typeface="+mn-lt"/>
                <a:ea typeface="+mn-ea"/>
                <a:cs typeface="+mn-ea"/>
                <a:sym typeface="+mn-lt"/>
              </a:rPr>
              <a:t>2022</a:t>
            </a:r>
            <a:endParaRPr lang="zh-CN" altLang="en-US" sz="3600" b="1" dirty="0">
              <a:latin typeface="+mn-lt"/>
              <a:ea typeface="+mn-ea"/>
              <a:cs typeface="+mn-ea"/>
              <a:sym typeface="+mn-lt"/>
            </a:endParaRPr>
          </a:p>
        </p:txBody>
      </p:sp>
      <p:sp>
        <p:nvSpPr>
          <p:cNvPr id="5" name="文本占位符 4"/>
          <p:cNvSpPr>
            <a:spLocks noGrp="1"/>
          </p:cNvSpPr>
          <p:nvPr>
            <p:ph type="body" sz="quarter" idx="10"/>
          </p:nvPr>
        </p:nvSpPr>
        <p:spPr>
          <a:xfrm>
            <a:off x="3718067" y="2563251"/>
            <a:ext cx="4519894" cy="643926"/>
          </a:xfrm>
        </p:spPr>
        <p:txBody>
          <a:bodyPr/>
          <a:lstStyle/>
          <a:p>
            <a:pPr algn="ctr"/>
            <a:r>
              <a:rPr lang="zh-CN" altLang="en-US" sz="2400" dirty="0" err="1" smtClean="0">
                <a:latin typeface="+mn-lt"/>
                <a:ea typeface="+mn-ea"/>
                <a:cs typeface="+mn-ea"/>
                <a:sym typeface="+mn-lt"/>
              </a:rPr>
              <a:t>重庆理工大学</a:t>
            </a:r>
            <a:endParaRPr lang="zh-CN" altLang="en-US" sz="2400" dirty="0" err="1" smtClean="0">
              <a:latin typeface="+mn-lt"/>
              <a:ea typeface="+mn-ea"/>
              <a:cs typeface="+mn-ea"/>
              <a:sym typeface="+mn-lt"/>
            </a:endParaRPr>
          </a:p>
          <a:p>
            <a:pPr algn="ctr"/>
            <a:r>
              <a:rPr lang="zh-CN" altLang="en-US" sz="2400" dirty="0" err="1" smtClean="0">
                <a:latin typeface="+mn-lt"/>
                <a:ea typeface="+mn-ea"/>
                <a:cs typeface="+mn-ea"/>
                <a:sym typeface="+mn-lt"/>
              </a:rPr>
              <a:t>鹰眼</a:t>
            </a:r>
            <a:r>
              <a:rPr lang="zh-CN" altLang="en-US" sz="2400" dirty="0" err="1" smtClean="0">
                <a:latin typeface="+mn-lt"/>
                <a:ea typeface="+mn-ea"/>
                <a:cs typeface="+mn-ea"/>
                <a:sym typeface="+mn-lt"/>
              </a:rPr>
              <a:t>实验室</a:t>
            </a:r>
            <a:endParaRPr lang="zh-CN" altLang="en-US" sz="2400" dirty="0" err="1" smtClean="0">
              <a:latin typeface="+mn-lt"/>
              <a:ea typeface="+mn-ea"/>
              <a:cs typeface="+mn-ea"/>
              <a:sym typeface="+mn-lt"/>
            </a:endParaRPr>
          </a:p>
        </p:txBody>
      </p:sp>
      <p:sp>
        <p:nvSpPr>
          <p:cNvPr id="4" name="矩形 3"/>
          <p:cNvSpPr/>
          <p:nvPr/>
        </p:nvSpPr>
        <p:spPr>
          <a:xfrm>
            <a:off x="2792981" y="1626498"/>
            <a:ext cx="6610350" cy="645160"/>
          </a:xfrm>
          <a:prstGeom prst="rect">
            <a:avLst/>
          </a:prstGeom>
        </p:spPr>
        <p:txBody>
          <a:bodyPr wrap="none">
            <a:spAutoFit/>
          </a:bodyPr>
          <a:lstStyle/>
          <a:p>
            <a:pPr algn="l"/>
            <a:r>
              <a:rPr lang="zh-CN" altLang="en-US" sz="3600" b="1" dirty="0">
                <a:cs typeface="+mn-ea"/>
                <a:sym typeface="+mn-ea"/>
              </a:rPr>
              <a:t>去中心化文件存储系统</a:t>
            </a:r>
            <a:r>
              <a:rPr lang="zh-CN" altLang="en-US" sz="3600" b="1" dirty="0">
                <a:cs typeface="+mn-ea"/>
                <a:sym typeface="+mn-lt"/>
              </a:rPr>
              <a:t>方案</a:t>
            </a:r>
            <a:r>
              <a:rPr lang="zh-CN" altLang="en-US" sz="3600" b="1" dirty="0" smtClean="0">
                <a:cs typeface="+mn-ea"/>
                <a:sym typeface="+mn-lt"/>
              </a:rPr>
              <a:t>介绍</a:t>
            </a:r>
            <a:endParaRPr lang="zh-CN" altLang="en-US" sz="36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4662" y="382340"/>
            <a:ext cx="10973199" cy="705600"/>
          </a:xfrm>
        </p:spPr>
        <p:txBody>
          <a:bodyPr>
            <a:normAutofit/>
          </a:bodyPr>
          <a:p>
            <a:pPr algn="l">
              <a:lnSpc>
                <a:spcPts val="3430"/>
              </a:lnSpc>
              <a:spcBef>
                <a:spcPts val="0"/>
              </a:spcBef>
              <a:buClrTx/>
              <a:buSzTx/>
              <a:buFont typeface="Arial" panose="020B0604020202020204" pitchFamily="34" charset="0"/>
            </a:pPr>
            <a:r>
              <a:rPr lang="zh-CN" altLang="en-US" sz="3200" b="0" dirty="0">
                <a:latin typeface="+mn-lt"/>
                <a:ea typeface="+mn-ea"/>
                <a:cs typeface="+mn-ea"/>
              </a:rPr>
              <a:t>改进</a:t>
            </a:r>
            <a:r>
              <a:rPr lang="zh-CN" altLang="en-US" sz="3200" b="0" dirty="0">
                <a:latin typeface="+mn-lt"/>
                <a:ea typeface="+mn-ea"/>
                <a:cs typeface="+mn-ea"/>
              </a:rPr>
              <a:t>计划</a:t>
            </a:r>
            <a:endParaRPr lang="zh-CN" altLang="en-US" sz="3200" b="0" dirty="0">
              <a:latin typeface="+mn-lt"/>
              <a:ea typeface="+mn-ea"/>
              <a:cs typeface="+mn-ea"/>
            </a:endParaRPr>
          </a:p>
        </p:txBody>
      </p:sp>
      <p:sp>
        <p:nvSpPr>
          <p:cNvPr id="5" name="文本框 4"/>
          <p:cNvSpPr txBox="1"/>
          <p:nvPr/>
        </p:nvSpPr>
        <p:spPr>
          <a:xfrm>
            <a:off x="792480" y="1170940"/>
            <a:ext cx="10334625" cy="2999740"/>
          </a:xfrm>
          <a:prstGeom prst="rect">
            <a:avLst/>
          </a:prstGeom>
          <a:noFill/>
        </p:spPr>
        <p:txBody>
          <a:bodyPr wrap="square" rtlCol="0">
            <a:spAutoFit/>
          </a:bodyPr>
          <a:p>
            <a:pPr>
              <a:lnSpc>
                <a:spcPct val="150000"/>
              </a:lnSpc>
              <a:buClrTx/>
              <a:buSzTx/>
              <a:buFontTx/>
              <a:buNone/>
            </a:pPr>
            <a:r>
              <a:rPr lang="en-US" altLang="zh-CN"/>
              <a:t>1、</a:t>
            </a:r>
            <a:r>
              <a:rPr lang="zh-CN" altLang="en-US"/>
              <a:t>设计上传时在各个节点中存储不同数据块的算法。为了保证数据安全以及更高的效率，我们不会将同一文件下的所以数据块都存储在同一节点中，而是将各个数据块存储在不同的节点中，并且存储多份，以提高文件下载时的效率。</a:t>
            </a:r>
            <a:endParaRPr lang="zh-CN" altLang="en-US"/>
          </a:p>
          <a:p>
            <a:pPr>
              <a:lnSpc>
                <a:spcPct val="150000"/>
              </a:lnSpc>
              <a:buClrTx/>
              <a:buSzTx/>
              <a:buFontTx/>
              <a:buNone/>
            </a:pPr>
            <a:endParaRPr lang="en-US" altLang="zh-CN"/>
          </a:p>
          <a:p>
            <a:pPr>
              <a:lnSpc>
                <a:spcPct val="150000"/>
              </a:lnSpc>
              <a:buClrTx/>
              <a:buSzTx/>
              <a:buFontTx/>
            </a:pPr>
            <a:r>
              <a:rPr lang="en-US" altLang="zh-CN"/>
              <a:t>2、</a:t>
            </a:r>
            <a:r>
              <a:rPr lang="zh-CN" altLang="en-US"/>
              <a:t>设计在获取不同节点中搜索数据块信息时的搜索算法。在进行下载时，我们需要对文件中的各个数据块信息进行搜索，因此我们需要一个算法来使这个过程变得更加高效，而不是逐个地对节点进行搜索。</a:t>
            </a:r>
            <a:endParaRPr lang="zh-CN" altLang="en-US"/>
          </a:p>
        </p:txBody>
      </p:sp>
      <p:pic>
        <p:nvPicPr>
          <p:cNvPr id="100" name="图片 99"/>
          <p:cNvPicPr/>
          <p:nvPr/>
        </p:nvPicPr>
        <p:blipFill>
          <a:blip r:embed="rId1"/>
          <a:stretch>
            <a:fillRect/>
          </a:stretch>
        </p:blipFill>
        <p:spPr>
          <a:xfrm>
            <a:off x="3101975" y="3815715"/>
            <a:ext cx="5401945" cy="29394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4662" y="382340"/>
            <a:ext cx="10973199" cy="705600"/>
          </a:xfrm>
        </p:spPr>
        <p:txBody>
          <a:bodyPr>
            <a:normAutofit/>
          </a:bodyPr>
          <a:p>
            <a:pPr algn="l">
              <a:lnSpc>
                <a:spcPts val="3430"/>
              </a:lnSpc>
              <a:spcBef>
                <a:spcPts val="0"/>
              </a:spcBef>
              <a:buClrTx/>
              <a:buSzTx/>
              <a:buFont typeface="Arial" panose="020B0604020202020204" pitchFamily="34" charset="0"/>
            </a:pPr>
            <a:r>
              <a:rPr lang="zh-CN" altLang="en-US" sz="3200" dirty="0" smtClean="0">
                <a:solidFill>
                  <a:schemeClr val="tx1">
                    <a:lumMod val="75000"/>
                    <a:lumOff val="25000"/>
                  </a:schemeClr>
                </a:solidFill>
                <a:latin typeface="+mn-ea"/>
                <a:cs typeface="+mn-ea"/>
                <a:sym typeface="+mn-lt"/>
              </a:rPr>
              <a:t>商业前景</a:t>
            </a:r>
            <a:endParaRPr lang="zh-CN" altLang="en-US" sz="3200" b="0" dirty="0">
              <a:latin typeface="+mn-lt"/>
              <a:ea typeface="+mn-ea"/>
              <a:cs typeface="+mn-ea"/>
            </a:endParaRPr>
          </a:p>
        </p:txBody>
      </p:sp>
      <p:sp>
        <p:nvSpPr>
          <p:cNvPr id="19" name="文本框 18"/>
          <p:cNvSpPr txBox="1"/>
          <p:nvPr userDrawn="1"/>
        </p:nvSpPr>
        <p:spPr>
          <a:xfrm>
            <a:off x="765175" y="1057275"/>
            <a:ext cx="3731260" cy="4742815"/>
          </a:xfrm>
          <a:prstGeom prst="rect">
            <a:avLst/>
          </a:prstGeom>
        </p:spPr>
        <p:txBody>
          <a:bodyPr wrap="square" rtlCol="0">
            <a:noAutofit/>
          </a:bodyPr>
          <a:p>
            <a:pPr algn="l" fontAlgn="auto">
              <a:lnSpc>
                <a:spcPct val="150000"/>
              </a:lnSpc>
            </a:pPr>
            <a:r>
              <a:rPr lang="en-US" altLang="zh-CN">
                <a:sym typeface="+mn-ea"/>
              </a:rPr>
              <a:t>     </a:t>
            </a:r>
            <a:r>
              <a:rPr lang="zh-CN" altLang="en-US" dirty="0" smtClean="0">
                <a:solidFill>
                  <a:schemeClr val="tx1">
                    <a:lumMod val="50000"/>
                    <a:lumOff val="50000"/>
                  </a:schemeClr>
                </a:solidFill>
                <a:cs typeface="+mn-ea"/>
                <a:sym typeface="+mn-ea"/>
              </a:rPr>
              <a:t>我们可以通过对私密文件的存储增加限制来进行盈利。</a:t>
            </a:r>
            <a:endParaRPr lang="zh-CN" altLang="en-US" dirty="0" smtClean="0">
              <a:solidFill>
                <a:schemeClr val="tx1">
                  <a:lumMod val="50000"/>
                  <a:lumOff val="50000"/>
                </a:schemeClr>
              </a:solidFill>
              <a:cs typeface="+mn-ea"/>
              <a:sym typeface="+mn-ea"/>
            </a:endParaRPr>
          </a:p>
          <a:p>
            <a:pPr algn="l" fontAlgn="auto">
              <a:lnSpc>
                <a:spcPct val="150000"/>
              </a:lnSpc>
            </a:pPr>
            <a:r>
              <a:rPr lang="en-US" altLang="zh-CN" dirty="0" smtClean="0">
                <a:solidFill>
                  <a:schemeClr val="tx1">
                    <a:lumMod val="50000"/>
                    <a:lumOff val="50000"/>
                  </a:schemeClr>
                </a:solidFill>
                <a:cs typeface="+mn-ea"/>
                <a:sym typeface="+mn-ea"/>
              </a:rPr>
              <a:t>     我们的本意是呼吁网络上的人加入我们的p2p网络将空闲的计算机资源利用起来。</a:t>
            </a:r>
            <a:endParaRPr lang="en-US" altLang="zh-CN" dirty="0" smtClean="0">
              <a:solidFill>
                <a:schemeClr val="tx1">
                  <a:lumMod val="50000"/>
                  <a:lumOff val="50000"/>
                </a:schemeClr>
              </a:solidFill>
              <a:cs typeface="+mn-ea"/>
            </a:endParaRPr>
          </a:p>
          <a:p>
            <a:pPr algn="l" fontAlgn="auto">
              <a:lnSpc>
                <a:spcPct val="150000"/>
              </a:lnSpc>
            </a:pPr>
            <a:r>
              <a:rPr lang="en-US" altLang="zh-CN" dirty="0" smtClean="0">
                <a:solidFill>
                  <a:schemeClr val="tx1">
                    <a:lumMod val="50000"/>
                    <a:lumOff val="50000"/>
                  </a:schemeClr>
                </a:solidFill>
                <a:cs typeface="+mn-ea"/>
                <a:sym typeface="+mn-ea"/>
              </a:rPr>
              <a:t>     但做任何事情都讲究回报，所以我们有在计划加入一个激励机制，例如将nft或者filecoin之类的数字资产作为反馈给每个节点服务提供商的激励资金来吸引更多的人将手中空闲的网络资源加入</a:t>
            </a:r>
            <a:r>
              <a:rPr lang="zh-CN" altLang="en-US" dirty="0" smtClean="0">
                <a:solidFill>
                  <a:schemeClr val="tx1">
                    <a:lumMod val="50000"/>
                    <a:lumOff val="50000"/>
                  </a:schemeClr>
                </a:solidFill>
                <a:cs typeface="+mn-ea"/>
                <a:sym typeface="+mn-ea"/>
              </a:rPr>
              <a:t>。</a:t>
            </a:r>
            <a:endParaRPr lang="zh-CN" altLang="en-US" dirty="0" smtClean="0">
              <a:solidFill>
                <a:schemeClr val="tx1">
                  <a:lumMod val="50000"/>
                  <a:lumOff val="50000"/>
                </a:schemeClr>
              </a:solidFill>
              <a:cs typeface="+mn-ea"/>
              <a:sym typeface="+mn-ea"/>
            </a:endParaRPr>
          </a:p>
        </p:txBody>
      </p:sp>
      <p:pic>
        <p:nvPicPr>
          <p:cNvPr id="100" name="图片 99"/>
          <p:cNvPicPr/>
          <p:nvPr/>
        </p:nvPicPr>
        <p:blipFill>
          <a:blip r:embed="rId1"/>
          <a:stretch>
            <a:fillRect/>
          </a:stretch>
        </p:blipFill>
        <p:spPr>
          <a:xfrm>
            <a:off x="5881370" y="1854200"/>
            <a:ext cx="4989830" cy="3149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23900" y="406400"/>
            <a:ext cx="10740640" cy="993400"/>
          </a:xfrm>
        </p:spPr>
        <p:txBody>
          <a:bodyPr/>
          <a:lstStyle/>
          <a:p>
            <a:r>
              <a:rPr lang="zh-CN" altLang="en-US" dirty="0">
                <a:latin typeface="+mn-lt"/>
                <a:ea typeface="+mn-ea"/>
                <a:cs typeface="+mn-ea"/>
                <a:sym typeface="+mn-lt"/>
              </a:rPr>
              <a:t>项目背景</a:t>
            </a:r>
            <a:endParaRPr lang="en-US" dirty="0">
              <a:solidFill>
                <a:schemeClr val="tx1"/>
              </a:solidFill>
              <a:latin typeface="+mn-lt"/>
              <a:ea typeface="+mn-ea"/>
              <a:cs typeface="+mn-ea"/>
              <a:sym typeface="+mn-lt"/>
            </a:endParaRPr>
          </a:p>
        </p:txBody>
      </p:sp>
      <p:sp>
        <p:nvSpPr>
          <p:cNvPr id="3" name="Content Placeholder 2"/>
          <p:cNvSpPr>
            <a:spLocks noGrp="1"/>
          </p:cNvSpPr>
          <p:nvPr>
            <p:ph idx="10"/>
          </p:nvPr>
        </p:nvSpPr>
        <p:spPr>
          <a:xfrm>
            <a:off x="736908" y="1130300"/>
            <a:ext cx="10733557" cy="1468175"/>
          </a:xfrm>
        </p:spPr>
        <p:txBody>
          <a:bodyPr/>
          <a:lstStyle/>
          <a:p>
            <a:pPr marL="0">
              <a:lnSpc>
                <a:spcPct val="150000"/>
              </a:lnSpc>
              <a:buFont typeface="Arial" panose="020B0604020202020204" pitchFamily="34" charset="0"/>
            </a:pPr>
            <a:r>
              <a:rPr lang="zh-CN" altLang="en-US" dirty="0" smtClean="0">
                <a:solidFill>
                  <a:schemeClr val="tx1">
                    <a:lumMod val="50000"/>
                    <a:lumOff val="50000"/>
                  </a:schemeClr>
                </a:solidFill>
                <a:latin typeface="+mn-lt"/>
                <a:ea typeface="+mn-ea"/>
                <a:cs typeface="+mn-ea"/>
                <a:sym typeface="+mn-lt"/>
              </a:rPr>
              <a:t>目前存储市场依然是以中心化存储为主流，但其存在许多问题。</a:t>
            </a:r>
            <a:endParaRPr lang="zh-CN" altLang="en-US" dirty="0" smtClean="0">
              <a:solidFill>
                <a:schemeClr val="tx1">
                  <a:lumMod val="50000"/>
                  <a:lumOff val="50000"/>
                </a:schemeClr>
              </a:solidFill>
              <a:latin typeface="+mn-lt"/>
              <a:ea typeface="+mn-ea"/>
              <a:cs typeface="+mn-ea"/>
              <a:sym typeface="+mn-lt"/>
            </a:endParaRPr>
          </a:p>
          <a:p>
            <a:pPr marL="0" fontAlgn="auto">
              <a:lnSpc>
                <a:spcPct val="100000"/>
              </a:lnSpc>
              <a:buFont typeface="Arial" panose="020B0604020202020204" pitchFamily="34" charset="0"/>
              <a:tabLst>
                <a:tab pos="1208405" algn="ctr"/>
                <a:tab pos="1208405" algn="ctr"/>
              </a:tabLst>
            </a:pPr>
            <a:endParaRPr lang="en-US" altLang="zh-CN" dirty="0" smtClean="0">
              <a:solidFill>
                <a:schemeClr val="tx1">
                  <a:lumMod val="50000"/>
                  <a:lumOff val="50000"/>
                </a:schemeClr>
              </a:solidFill>
              <a:latin typeface="+mn-lt"/>
              <a:ea typeface="+mn-ea"/>
              <a:cs typeface="+mn-ea"/>
              <a:sym typeface="+mn-lt"/>
            </a:endParaRPr>
          </a:p>
          <a:p>
            <a:pPr marL="0">
              <a:lnSpc>
                <a:spcPct val="150000"/>
              </a:lnSpc>
              <a:buFont typeface="Arial" panose="020B0604020202020204" pitchFamily="34" charset="0"/>
            </a:pPr>
            <a:r>
              <a:rPr lang="en-US" altLang="zh-CN" dirty="0" smtClean="0">
                <a:solidFill>
                  <a:schemeClr val="tx1">
                    <a:lumMod val="50000"/>
                    <a:lumOff val="50000"/>
                  </a:schemeClr>
                </a:solidFill>
                <a:latin typeface="+mn-lt"/>
                <a:ea typeface="+mn-ea"/>
                <a:cs typeface="+mn-ea"/>
                <a:sym typeface="+mn-lt"/>
              </a:rPr>
              <a:t>1</a:t>
            </a:r>
            <a:r>
              <a:rPr lang="zh-CN" altLang="en-US" dirty="0" smtClean="0">
                <a:solidFill>
                  <a:schemeClr val="tx1">
                    <a:lumMod val="50000"/>
                    <a:lumOff val="50000"/>
                  </a:schemeClr>
                </a:solidFill>
                <a:latin typeface="+mn-lt"/>
                <a:ea typeface="+mn-ea"/>
                <a:cs typeface="+mn-ea"/>
                <a:sym typeface="+mn-lt"/>
              </a:rPr>
              <a:t>、服务器的运维成本高昂。</a:t>
            </a:r>
            <a:endParaRPr lang="zh-CN" altLang="en-US" dirty="0" smtClean="0">
              <a:solidFill>
                <a:schemeClr val="tx1">
                  <a:lumMod val="50000"/>
                  <a:lumOff val="50000"/>
                </a:schemeClr>
              </a:solidFill>
              <a:latin typeface="+mn-lt"/>
              <a:ea typeface="+mn-ea"/>
              <a:cs typeface="+mn-ea"/>
              <a:sym typeface="+mn-lt"/>
            </a:endParaRPr>
          </a:p>
          <a:p>
            <a:pPr marL="0" fontAlgn="auto">
              <a:lnSpc>
                <a:spcPct val="100000"/>
              </a:lnSpc>
              <a:buFont typeface="Arial" panose="020B0604020202020204" pitchFamily="34" charset="0"/>
              <a:tabLst>
                <a:tab pos="1208405" algn="ctr"/>
                <a:tab pos="1208405" algn="ctr"/>
              </a:tabLst>
            </a:pPr>
            <a:endParaRPr lang="zh-CN" altLang="en-US" dirty="0" smtClean="0">
              <a:solidFill>
                <a:schemeClr val="tx1">
                  <a:lumMod val="50000"/>
                  <a:lumOff val="50000"/>
                </a:schemeClr>
              </a:solidFill>
              <a:latin typeface="+mn-lt"/>
              <a:ea typeface="+mn-ea"/>
              <a:cs typeface="+mn-ea"/>
              <a:sym typeface="+mn-lt"/>
            </a:endParaRPr>
          </a:p>
          <a:p>
            <a:pPr marL="0">
              <a:lnSpc>
                <a:spcPct val="150000"/>
              </a:lnSpc>
              <a:buFont typeface="Arial" panose="020B0604020202020204" pitchFamily="34" charset="0"/>
            </a:pPr>
            <a:r>
              <a:rPr lang="en-US" altLang="zh-CN" dirty="0" smtClean="0">
                <a:solidFill>
                  <a:schemeClr val="tx1">
                    <a:lumMod val="50000"/>
                    <a:lumOff val="50000"/>
                  </a:schemeClr>
                </a:solidFill>
                <a:latin typeface="+mn-lt"/>
                <a:ea typeface="+mn-ea"/>
                <a:cs typeface="+mn-ea"/>
                <a:sym typeface="+mn-lt"/>
              </a:rPr>
              <a:t>2</a:t>
            </a:r>
            <a:r>
              <a:rPr lang="zh-CN" altLang="en-US" dirty="0" smtClean="0">
                <a:solidFill>
                  <a:schemeClr val="tx1">
                    <a:lumMod val="50000"/>
                    <a:lumOff val="50000"/>
                  </a:schemeClr>
                </a:solidFill>
                <a:latin typeface="+mn-lt"/>
                <a:ea typeface="+mn-ea"/>
                <a:cs typeface="+mn-ea"/>
                <a:sym typeface="+mn-lt"/>
              </a:rPr>
              <a:t>、大量的数据都在服务商手中握着，意味着当服务器出现意外或服务商的防火墙被攻破，那么用户的数据也会连带着面临风险，个人数据会赤裸裸的暴露在黑客眼中，任其享用，使用户数据变得极其不安全。</a:t>
            </a:r>
            <a:endParaRPr lang="zh-CN" altLang="en-US" dirty="0" smtClean="0">
              <a:solidFill>
                <a:schemeClr val="tx1">
                  <a:lumMod val="50000"/>
                  <a:lumOff val="50000"/>
                </a:schemeClr>
              </a:solidFill>
              <a:latin typeface="+mn-lt"/>
              <a:ea typeface="+mn-ea"/>
              <a:cs typeface="+mn-ea"/>
              <a:sym typeface="+mn-lt"/>
            </a:endParaRPr>
          </a:p>
          <a:p>
            <a:pPr marL="0" fontAlgn="auto">
              <a:lnSpc>
                <a:spcPct val="100000"/>
              </a:lnSpc>
              <a:buFont typeface="Arial" panose="020B0604020202020204" pitchFamily="34" charset="0"/>
              <a:tabLst>
                <a:tab pos="1208405" algn="ctr"/>
                <a:tab pos="1208405" algn="ctr"/>
              </a:tabLst>
            </a:pPr>
            <a:endParaRPr lang="zh-CN" altLang="en-US" dirty="0" smtClean="0">
              <a:solidFill>
                <a:schemeClr val="tx1">
                  <a:lumMod val="50000"/>
                  <a:lumOff val="50000"/>
                </a:schemeClr>
              </a:solidFill>
              <a:latin typeface="+mn-lt"/>
              <a:ea typeface="+mn-ea"/>
              <a:cs typeface="+mn-ea"/>
              <a:sym typeface="+mn-lt"/>
            </a:endParaRPr>
          </a:p>
          <a:p>
            <a:pPr marL="0">
              <a:lnSpc>
                <a:spcPct val="150000"/>
              </a:lnSpc>
              <a:buFont typeface="Arial" panose="020B0604020202020204" pitchFamily="34" charset="0"/>
            </a:pPr>
            <a:r>
              <a:rPr lang="en-US" altLang="zh-CN" dirty="0" smtClean="0">
                <a:solidFill>
                  <a:schemeClr val="tx1">
                    <a:lumMod val="50000"/>
                    <a:lumOff val="50000"/>
                  </a:schemeClr>
                </a:solidFill>
                <a:latin typeface="+mn-lt"/>
                <a:ea typeface="+mn-ea"/>
                <a:cs typeface="+mn-ea"/>
                <a:sym typeface="+mn-lt"/>
              </a:rPr>
              <a:t>3</a:t>
            </a:r>
            <a:r>
              <a:rPr lang="zh-CN" altLang="en-US" dirty="0" smtClean="0">
                <a:solidFill>
                  <a:schemeClr val="tx1">
                    <a:lumMod val="50000"/>
                    <a:lumOff val="50000"/>
                  </a:schemeClr>
                </a:solidFill>
                <a:latin typeface="+mn-lt"/>
                <a:ea typeface="+mn-ea"/>
                <a:cs typeface="+mn-ea"/>
                <a:sym typeface="+mn-lt"/>
              </a:rPr>
              <a:t>、由于传统存储是中心化的，意味着会受到存储服务上的限制，所有的数据都受到服务商的掌控，不仅会限制存储空间、传输速度等，还会</a:t>
            </a:r>
            <a:r>
              <a:rPr lang="zh-CN" altLang="en-US" dirty="0" smtClean="0">
                <a:solidFill>
                  <a:schemeClr val="tx1">
                    <a:lumMod val="50000"/>
                    <a:lumOff val="50000"/>
                  </a:schemeClr>
                </a:solidFill>
                <a:latin typeface="+mn-lt"/>
                <a:ea typeface="+mn-ea"/>
                <a:cs typeface="+mn-ea"/>
                <a:sym typeface="+mn-ea"/>
              </a:rPr>
              <a:t>使用户的数据安全和隐私毫无保障。</a:t>
            </a:r>
            <a:endParaRPr lang="zh-CN" altLang="en-US" dirty="0" smtClean="0">
              <a:solidFill>
                <a:schemeClr val="tx1">
                  <a:lumMod val="50000"/>
                  <a:lumOff val="50000"/>
                </a:schemeClr>
              </a:solidFill>
              <a:latin typeface="+mn-lt"/>
              <a:ea typeface="+mn-ea"/>
              <a:cs typeface="+mn-ea"/>
              <a:sym typeface="+mn-ea"/>
            </a:endParaRPr>
          </a:p>
          <a:p>
            <a:pPr marL="0" fontAlgn="auto">
              <a:lnSpc>
                <a:spcPct val="100000"/>
              </a:lnSpc>
              <a:buFont typeface="Arial" panose="020B0604020202020204" pitchFamily="34" charset="0"/>
              <a:tabLst>
                <a:tab pos="1208405" algn="ctr"/>
                <a:tab pos="1208405" algn="ctr"/>
              </a:tabLst>
            </a:pPr>
            <a:endParaRPr lang="zh-CN" altLang="en-US" dirty="0" smtClean="0">
              <a:solidFill>
                <a:schemeClr val="tx1">
                  <a:lumMod val="50000"/>
                  <a:lumOff val="50000"/>
                </a:schemeClr>
              </a:solidFill>
              <a:latin typeface="+mn-lt"/>
              <a:ea typeface="+mn-ea"/>
              <a:cs typeface="+mn-ea"/>
              <a:sym typeface="+mn-ea"/>
            </a:endParaRPr>
          </a:p>
          <a:p>
            <a:pPr marL="0">
              <a:lnSpc>
                <a:spcPct val="150000"/>
              </a:lnSpc>
              <a:buFont typeface="Arial" panose="020B0604020202020204" pitchFamily="34" charset="0"/>
            </a:pPr>
            <a:r>
              <a:rPr lang="zh-CN" altLang="en-US" dirty="0" smtClean="0">
                <a:solidFill>
                  <a:schemeClr val="tx1">
                    <a:lumMod val="50000"/>
                    <a:lumOff val="50000"/>
                  </a:schemeClr>
                </a:solidFill>
                <a:latin typeface="+mn-lt"/>
                <a:ea typeface="+mn-ea"/>
                <a:cs typeface="+mn-ea"/>
                <a:sym typeface="+mn-ea"/>
              </a:rPr>
              <a:t>因此，分布式存储成为了越来越多人关注的焦点。</a:t>
            </a:r>
            <a:endParaRPr lang="zh-CN" altLang="en-US" dirty="0" smtClean="0">
              <a:solidFill>
                <a:schemeClr val="tx1">
                  <a:lumMod val="50000"/>
                  <a:lumOff val="50000"/>
                </a:schemeClr>
              </a:solidFill>
              <a:latin typeface="+mn-lt"/>
              <a:ea typeface="+mn-ea"/>
              <a:cs typeface="+mn-ea"/>
            </a:endParaRPr>
          </a:p>
          <a:p>
            <a:pPr marL="0">
              <a:lnSpc>
                <a:spcPct val="150000"/>
              </a:lnSpc>
            </a:pPr>
            <a:endParaRPr lang="en-US" altLang="zh-CN" sz="1600" dirty="0" smtClean="0">
              <a:solidFill>
                <a:schemeClr val="tx1">
                  <a:lumMod val="50000"/>
                  <a:lumOff val="50000"/>
                </a:schemeClr>
              </a:solidFill>
              <a:latin typeface="+mn-lt"/>
              <a:ea typeface="+mn-ea"/>
              <a:cs typeface="+mn-ea"/>
              <a:sym typeface="+mn-lt"/>
            </a:endParaRPr>
          </a:p>
        </p:txBody>
      </p:sp>
      <p:sp>
        <p:nvSpPr>
          <p:cNvPr id="8" name="TextBox 7"/>
          <p:cNvSpPr txBox="1"/>
          <p:nvPr/>
        </p:nvSpPr>
        <p:spPr>
          <a:xfrm>
            <a:off x="5660391" y="-1188720"/>
            <a:ext cx="184731" cy="528350"/>
          </a:xfrm>
          <a:prstGeom prst="rect">
            <a:avLst/>
          </a:prstGeom>
          <a:noFill/>
        </p:spPr>
        <p:txBody>
          <a:bodyPr wrap="none" rtlCol="0">
            <a:spAutoFit/>
          </a:bodyPr>
          <a:lstStyle/>
          <a:p>
            <a:pPr>
              <a:lnSpc>
                <a:spcPts val="3440"/>
              </a:lnSpc>
            </a:pPr>
            <a:endParaRPr lang="en-US" sz="32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23900" y="406400"/>
            <a:ext cx="10740640" cy="993400"/>
          </a:xfrm>
        </p:spPr>
        <p:txBody>
          <a:bodyPr/>
          <a:lstStyle/>
          <a:p>
            <a:r>
              <a:rPr lang="zh-CN" dirty="0">
                <a:latin typeface="+mn-lt"/>
                <a:ea typeface="+mn-ea"/>
                <a:cs typeface="+mn-ea"/>
                <a:sym typeface="+mn-lt"/>
              </a:rPr>
              <a:t>项目简介</a:t>
            </a:r>
            <a:endParaRPr lang="zh-CN" dirty="0">
              <a:latin typeface="+mn-lt"/>
              <a:ea typeface="+mn-ea"/>
              <a:cs typeface="+mn-ea"/>
              <a:sym typeface="+mn-lt"/>
            </a:endParaRPr>
          </a:p>
        </p:txBody>
      </p:sp>
      <p:sp>
        <p:nvSpPr>
          <p:cNvPr id="3" name="Content Placeholder 2"/>
          <p:cNvSpPr>
            <a:spLocks noGrp="1"/>
          </p:cNvSpPr>
          <p:nvPr>
            <p:ph idx="10"/>
          </p:nvPr>
        </p:nvSpPr>
        <p:spPr>
          <a:xfrm>
            <a:off x="729175" y="1130301"/>
            <a:ext cx="10733557" cy="1547116"/>
          </a:xfrm>
        </p:spPr>
        <p:txBody>
          <a:bodyPr/>
          <a:lstStyle/>
          <a:p>
            <a:pPr marL="0" algn="l">
              <a:lnSpc>
                <a:spcPct val="150000"/>
              </a:lnSpc>
              <a:buClrTx/>
              <a:buSzTx/>
              <a:buFont typeface="Arial" panose="020B0604020202020204" pitchFamily="34" charset="0"/>
              <a:buNone/>
            </a:pPr>
            <a:r>
              <a:rPr lang="zh-CN" altLang="en-US" sz="1800" dirty="0" smtClean="0">
                <a:solidFill>
                  <a:schemeClr val="tx1">
                    <a:lumMod val="50000"/>
                    <a:lumOff val="50000"/>
                  </a:schemeClr>
                </a:solidFill>
                <a:latin typeface="+mn-lt"/>
                <a:ea typeface="+mn-ea"/>
                <a:cs typeface="+mn-ea"/>
                <a:sym typeface="+mn-ea"/>
              </a:rPr>
              <a:t>    本项目是基于xlibp2p开源仓库（</a:t>
            </a:r>
            <a:r>
              <a:rPr lang="en-US" altLang="zh-CN" sz="1800" dirty="0" smtClean="0">
                <a:solidFill>
                  <a:schemeClr val="tx1">
                    <a:lumMod val="50000"/>
                    <a:lumOff val="50000"/>
                  </a:schemeClr>
                </a:solidFill>
                <a:latin typeface="+mn-lt"/>
                <a:ea typeface="+mn-ea"/>
                <a:cs typeface="+mn-ea"/>
                <a:sym typeface="+mn-ea"/>
              </a:rPr>
              <a:t>MIT</a:t>
            </a:r>
            <a:r>
              <a:rPr lang="zh-CN" altLang="en-US" sz="1800" dirty="0" smtClean="0">
                <a:solidFill>
                  <a:schemeClr val="tx1">
                    <a:lumMod val="50000"/>
                    <a:lumOff val="50000"/>
                  </a:schemeClr>
                </a:solidFill>
                <a:latin typeface="+mn-lt"/>
                <a:ea typeface="+mn-ea"/>
                <a:cs typeface="+mn-ea"/>
                <a:sym typeface="+mn-ea"/>
              </a:rPr>
              <a:t>协议）打造的去中心化文件存储系统，该仓库是使用</a:t>
            </a:r>
            <a:r>
              <a:rPr lang="en-US" altLang="zh-CN" sz="1800" dirty="0" smtClean="0">
                <a:solidFill>
                  <a:schemeClr val="tx1">
                    <a:lumMod val="50000"/>
                    <a:lumOff val="50000"/>
                  </a:schemeClr>
                </a:solidFill>
                <a:latin typeface="+mn-lt"/>
                <a:ea typeface="+mn-ea"/>
                <a:cs typeface="+mn-ea"/>
                <a:sym typeface="+mn-ea"/>
              </a:rPr>
              <a:t>golang</a:t>
            </a:r>
            <a:r>
              <a:rPr lang="zh-CN" altLang="en-US" sz="1800" dirty="0" smtClean="0">
                <a:solidFill>
                  <a:schemeClr val="tx1">
                    <a:lumMod val="50000"/>
                    <a:lumOff val="50000"/>
                  </a:schemeClr>
                </a:solidFill>
                <a:latin typeface="+mn-lt"/>
                <a:ea typeface="+mn-ea"/>
                <a:cs typeface="+mn-ea"/>
                <a:sym typeface="+mn-ea"/>
              </a:rPr>
              <a:t>编写的一个用于编写分布式应用程序的安全、可靠、高性能的开源仓库。</a:t>
            </a:r>
            <a:r>
              <a:rPr lang="zh-CN" altLang="en-US" sz="1800" dirty="0" smtClean="0">
                <a:solidFill>
                  <a:schemeClr val="tx1">
                    <a:lumMod val="50000"/>
                    <a:lumOff val="50000"/>
                  </a:schemeClr>
                </a:solidFill>
                <a:latin typeface="+mn-lt"/>
                <a:ea typeface="+mn-ea"/>
                <a:cs typeface="+mn-ea"/>
                <a:sym typeface="+mn-ea"/>
              </a:rPr>
              <a:t>本项目使用互联网中的空闲存储空间加入数据存储形成一个存储成本低廉，存储容量巨大的数据存储网络。拟采用区块链技术打造的一个去中心化商业模式，摆脱中间服务商的限制，换一种说法也就是没有存储服务商，或者</a:t>
            </a:r>
            <a:r>
              <a:rPr lang="zh-CN" altLang="en-US" sz="1800" dirty="0" smtClean="0">
                <a:solidFill>
                  <a:schemeClr val="tx1">
                    <a:lumMod val="50000"/>
                    <a:lumOff val="50000"/>
                  </a:schemeClr>
                </a:solidFill>
                <a:latin typeface="+mn-lt"/>
                <a:ea typeface="+mn-ea"/>
                <a:cs typeface="+mn-ea"/>
                <a:sym typeface="+mn-lt"/>
              </a:rPr>
              <a:t>说人人都是存储“服务商”，同时结合分布式存储就使数据传输更加高效快捷且安全可靠，分布式网络使每个节点都是对等的关系，使数据自由传输并存储在每个节点上，当数据部分损坏或丢失时也能够更好的抵御危机。</a:t>
            </a:r>
            <a:endParaRPr lang="zh-CN" altLang="en-US" sz="1800" spc="0" dirty="0" smtClean="0">
              <a:solidFill>
                <a:schemeClr val="tx1">
                  <a:lumMod val="50000"/>
                  <a:lumOff val="50000"/>
                </a:schemeClr>
              </a:solidFill>
              <a:latin typeface="+mn-lt"/>
              <a:ea typeface="+mn-ea"/>
              <a:cs typeface="+mn-ea"/>
              <a:sym typeface="+mn-lt"/>
            </a:endParaRPr>
          </a:p>
          <a:p>
            <a:pPr>
              <a:buFont typeface="Arial" panose="020B0604020202020204" pitchFamily="34" charset="0"/>
            </a:pPr>
            <a:endParaRPr lang="en-US" altLang="zh-CN" sz="1600" b="1" dirty="0" smtClean="0">
              <a:solidFill>
                <a:schemeClr val="tx1">
                  <a:lumMod val="50000"/>
                  <a:lumOff val="50000"/>
                </a:schemeClr>
              </a:solidFill>
              <a:latin typeface="+mn-lt"/>
              <a:ea typeface="+mn-ea"/>
              <a:cs typeface="+mn-ea"/>
              <a:sym typeface="+mn-lt"/>
            </a:endParaRPr>
          </a:p>
          <a:p>
            <a:endParaRPr lang="en-US" sz="1600" dirty="0">
              <a:solidFill>
                <a:schemeClr val="tx1">
                  <a:lumMod val="50000"/>
                  <a:lumOff val="50000"/>
                </a:schemeClr>
              </a:solidFill>
              <a:latin typeface="+mn-lt"/>
              <a:ea typeface="+mn-ea"/>
              <a:cs typeface="+mn-ea"/>
              <a:sym typeface="+mn-lt"/>
            </a:endParaRPr>
          </a:p>
        </p:txBody>
      </p:sp>
      <p:sp>
        <p:nvSpPr>
          <p:cNvPr id="8" name="TextBox 7"/>
          <p:cNvSpPr txBox="1"/>
          <p:nvPr/>
        </p:nvSpPr>
        <p:spPr>
          <a:xfrm>
            <a:off x="5660391" y="-1188720"/>
            <a:ext cx="184731" cy="528350"/>
          </a:xfrm>
          <a:prstGeom prst="rect">
            <a:avLst/>
          </a:prstGeom>
          <a:noFill/>
        </p:spPr>
        <p:txBody>
          <a:bodyPr wrap="none" rtlCol="0">
            <a:spAutoFit/>
          </a:bodyPr>
          <a:lstStyle/>
          <a:p>
            <a:pPr>
              <a:lnSpc>
                <a:spcPts val="3440"/>
              </a:lnSpc>
            </a:pPr>
            <a:endParaRPr lang="en-US" sz="3200" dirty="0">
              <a:cs typeface="+mn-ea"/>
              <a:sym typeface="+mn-lt"/>
            </a:endParaRPr>
          </a:p>
        </p:txBody>
      </p:sp>
      <p:pic>
        <p:nvPicPr>
          <p:cNvPr id="4" name="图片 3" descr="Snipaste_2022-08-23_20-44-42"/>
          <p:cNvPicPr>
            <a:picLocks noChangeAspect="1"/>
          </p:cNvPicPr>
          <p:nvPr/>
        </p:nvPicPr>
        <p:blipFill>
          <a:blip r:embed="rId1"/>
          <a:stretch>
            <a:fillRect/>
          </a:stretch>
        </p:blipFill>
        <p:spPr>
          <a:xfrm>
            <a:off x="2748280" y="3705225"/>
            <a:ext cx="6339205" cy="2937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56360" y="2994025"/>
            <a:ext cx="10740640" cy="993400"/>
          </a:xfrm>
        </p:spPr>
        <p:txBody>
          <a:bodyPr/>
          <a:lstStyle/>
          <a:p>
            <a:pPr algn="l">
              <a:lnSpc>
                <a:spcPts val="3430"/>
              </a:lnSpc>
              <a:buClrTx/>
              <a:buSzTx/>
            </a:pPr>
            <a:r>
              <a:rPr lang="zh-CN" dirty="0">
                <a:latin typeface="+mn-lt"/>
                <a:ea typeface="+mn-ea"/>
                <a:cs typeface="+mn-ea"/>
                <a:sym typeface="+mn-lt"/>
              </a:rPr>
              <a:t>方案架构展示图</a:t>
            </a:r>
            <a:endParaRPr lang="zh-CN" dirty="0">
              <a:latin typeface="+mn-lt"/>
              <a:ea typeface="+mn-ea"/>
              <a:cs typeface="+mn-ea"/>
              <a:sym typeface="+mn-lt"/>
            </a:endParaRPr>
          </a:p>
        </p:txBody>
      </p:sp>
      <p:sp>
        <p:nvSpPr>
          <p:cNvPr id="8" name="TextBox 7"/>
          <p:cNvSpPr txBox="1"/>
          <p:nvPr/>
        </p:nvSpPr>
        <p:spPr>
          <a:xfrm>
            <a:off x="5660391" y="-1188720"/>
            <a:ext cx="184731" cy="528350"/>
          </a:xfrm>
          <a:prstGeom prst="rect">
            <a:avLst/>
          </a:prstGeom>
          <a:noFill/>
        </p:spPr>
        <p:txBody>
          <a:bodyPr wrap="none" rtlCol="0">
            <a:spAutoFit/>
          </a:bodyPr>
          <a:lstStyle/>
          <a:p>
            <a:pPr>
              <a:lnSpc>
                <a:spcPts val="3440"/>
              </a:lnSpc>
            </a:pPr>
            <a:endParaRPr lang="en-US" sz="3200" dirty="0">
              <a:cs typeface="+mn-ea"/>
              <a:sym typeface="+mn-lt"/>
            </a:endParaRPr>
          </a:p>
        </p:txBody>
      </p:sp>
      <p:pic>
        <p:nvPicPr>
          <p:cNvPr id="48" name="图片 47" descr="系统架构图 (1)"/>
          <p:cNvPicPr>
            <a:picLocks noChangeAspect="1"/>
          </p:cNvPicPr>
          <p:nvPr>
            <p:custDataLst>
              <p:tags r:id="rId1"/>
            </p:custDataLst>
          </p:nvPr>
        </p:nvPicPr>
        <p:blipFill>
          <a:blip r:embed="rId2"/>
          <a:stretch>
            <a:fillRect/>
          </a:stretch>
        </p:blipFill>
        <p:spPr>
          <a:xfrm>
            <a:off x="5660390" y="299720"/>
            <a:ext cx="5577205" cy="6257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23900" y="406400"/>
            <a:ext cx="10740640" cy="993400"/>
          </a:xfrm>
        </p:spPr>
        <p:txBody>
          <a:bodyPr/>
          <a:lstStyle/>
          <a:p>
            <a:r>
              <a:rPr lang="zh-CN" altLang="en-US" dirty="0">
                <a:latin typeface="+mn-lt"/>
                <a:ea typeface="+mn-ea"/>
                <a:cs typeface="+mn-ea"/>
                <a:sym typeface="+mn-lt"/>
              </a:rPr>
              <a:t>技术</a:t>
            </a:r>
            <a:r>
              <a:rPr lang="zh-CN" altLang="en-US" dirty="0">
                <a:latin typeface="+mn-lt"/>
                <a:ea typeface="+mn-ea"/>
                <a:cs typeface="+mn-ea"/>
                <a:sym typeface="+mn-lt"/>
              </a:rPr>
              <a:t>栈</a:t>
            </a:r>
            <a:endParaRPr lang="zh-CN" altLang="en-US" dirty="0">
              <a:latin typeface="+mn-lt"/>
              <a:ea typeface="+mn-ea"/>
              <a:cs typeface="+mn-ea"/>
              <a:sym typeface="+mn-lt"/>
            </a:endParaRPr>
          </a:p>
        </p:txBody>
      </p:sp>
      <p:sp>
        <p:nvSpPr>
          <p:cNvPr id="3" name="Content Placeholder 2"/>
          <p:cNvSpPr>
            <a:spLocks noGrp="1"/>
          </p:cNvSpPr>
          <p:nvPr>
            <p:ph idx="10"/>
          </p:nvPr>
        </p:nvSpPr>
        <p:spPr>
          <a:xfrm>
            <a:off x="736908" y="1130301"/>
            <a:ext cx="10733557" cy="1422126"/>
          </a:xfrm>
        </p:spPr>
        <p:txBody>
          <a:bodyPr/>
          <a:lstStyle/>
          <a:p>
            <a:pPr marL="0">
              <a:lnSpc>
                <a:spcPct val="150000"/>
              </a:lnSpc>
              <a:buFont typeface="Arial" panose="020B0604020202020204" pitchFamily="34" charset="0"/>
            </a:pPr>
            <a:r>
              <a:rPr lang="zh-CN" altLang="en-US" dirty="0" smtClean="0">
                <a:solidFill>
                  <a:schemeClr val="tx1">
                    <a:lumMod val="50000"/>
                    <a:lumOff val="50000"/>
                  </a:schemeClr>
                </a:solidFill>
                <a:latin typeface="+mn-lt"/>
                <a:ea typeface="+mn-ea"/>
                <a:cs typeface="+mn-ea"/>
                <a:sym typeface="+mn-lt"/>
              </a:rPr>
              <a:t>前端：</a:t>
            </a:r>
            <a:r>
              <a:rPr lang="en-US" altLang="zh-CN" dirty="0" smtClean="0">
                <a:solidFill>
                  <a:schemeClr val="tx1">
                    <a:lumMod val="50000"/>
                    <a:lumOff val="50000"/>
                  </a:schemeClr>
                </a:solidFill>
                <a:latin typeface="+mn-lt"/>
                <a:ea typeface="+mn-ea"/>
                <a:cs typeface="+mn-ea"/>
                <a:sym typeface="+mn-lt"/>
              </a:rPr>
              <a:t>react+electron</a:t>
            </a:r>
            <a:endParaRPr lang="en-US" altLang="zh-CN" dirty="0" smtClean="0">
              <a:solidFill>
                <a:schemeClr val="tx1">
                  <a:lumMod val="50000"/>
                  <a:lumOff val="50000"/>
                </a:schemeClr>
              </a:solidFill>
              <a:latin typeface="+mn-lt"/>
              <a:ea typeface="+mn-ea"/>
              <a:cs typeface="+mn-ea"/>
              <a:sym typeface="+mn-lt"/>
            </a:endParaRPr>
          </a:p>
          <a:p>
            <a:pPr marL="0">
              <a:lnSpc>
                <a:spcPct val="150000"/>
              </a:lnSpc>
              <a:buFont typeface="Arial" panose="020B0604020202020204" pitchFamily="34" charset="0"/>
            </a:pPr>
            <a:r>
              <a:rPr lang="zh-CN" altLang="en-US" dirty="0" smtClean="0">
                <a:solidFill>
                  <a:schemeClr val="tx1">
                    <a:lumMod val="50000"/>
                    <a:lumOff val="50000"/>
                  </a:schemeClr>
                </a:solidFill>
                <a:latin typeface="+mn-lt"/>
                <a:ea typeface="+mn-ea"/>
                <a:cs typeface="+mn-ea"/>
                <a:sym typeface="+mn-lt"/>
              </a:rPr>
              <a:t>后端：</a:t>
            </a:r>
            <a:r>
              <a:rPr lang="en-US" altLang="zh-CN" dirty="0" smtClean="0">
                <a:solidFill>
                  <a:schemeClr val="tx1">
                    <a:lumMod val="50000"/>
                    <a:lumOff val="50000"/>
                  </a:schemeClr>
                </a:solidFill>
                <a:latin typeface="+mn-lt"/>
                <a:ea typeface="+mn-ea"/>
                <a:cs typeface="+mn-ea"/>
                <a:sym typeface="+mn-lt"/>
              </a:rPr>
              <a:t>golang</a:t>
            </a:r>
            <a:endParaRPr lang="en-US" altLang="zh-CN" dirty="0" smtClean="0">
              <a:solidFill>
                <a:schemeClr val="tx1">
                  <a:lumMod val="50000"/>
                  <a:lumOff val="50000"/>
                </a:schemeClr>
              </a:solidFill>
              <a:latin typeface="+mn-lt"/>
              <a:ea typeface="+mn-ea"/>
              <a:cs typeface="+mn-ea"/>
              <a:sym typeface="+mn-lt"/>
            </a:endParaRPr>
          </a:p>
        </p:txBody>
      </p:sp>
      <p:sp>
        <p:nvSpPr>
          <p:cNvPr id="8" name="TextBox 7"/>
          <p:cNvSpPr txBox="1"/>
          <p:nvPr/>
        </p:nvSpPr>
        <p:spPr>
          <a:xfrm>
            <a:off x="5660391" y="-1188720"/>
            <a:ext cx="184731" cy="528350"/>
          </a:xfrm>
          <a:prstGeom prst="rect">
            <a:avLst/>
          </a:prstGeom>
          <a:noFill/>
        </p:spPr>
        <p:txBody>
          <a:bodyPr wrap="none" rtlCol="0">
            <a:spAutoFit/>
          </a:bodyPr>
          <a:lstStyle/>
          <a:p>
            <a:pPr>
              <a:lnSpc>
                <a:spcPts val="3440"/>
              </a:lnSpc>
            </a:pPr>
            <a:endParaRPr lang="en-US" sz="3200" dirty="0">
              <a:cs typeface="+mn-ea"/>
              <a:sym typeface="+mn-lt"/>
            </a:endParaRPr>
          </a:p>
        </p:txBody>
      </p:sp>
      <p:pic>
        <p:nvPicPr>
          <p:cNvPr id="4" name="图片 3" descr="upload_post_object_v2_293755963"/>
          <p:cNvPicPr>
            <a:picLocks noChangeAspect="1"/>
          </p:cNvPicPr>
          <p:nvPr/>
        </p:nvPicPr>
        <p:blipFill>
          <a:blip r:embed="rId1"/>
          <a:stretch>
            <a:fillRect/>
          </a:stretch>
        </p:blipFill>
        <p:spPr>
          <a:xfrm>
            <a:off x="547441" y="2740012"/>
            <a:ext cx="4821139" cy="2915994"/>
          </a:xfrm>
          <a:prstGeom prst="rect">
            <a:avLst/>
          </a:prstGeom>
        </p:spPr>
      </p:pic>
      <p:pic>
        <p:nvPicPr>
          <p:cNvPr id="7" name="图片 6" descr="upload_post_object_v2_060104190"/>
          <p:cNvPicPr>
            <a:picLocks noChangeAspect="1"/>
          </p:cNvPicPr>
          <p:nvPr/>
        </p:nvPicPr>
        <p:blipFill>
          <a:blip r:embed="rId2"/>
          <a:stretch>
            <a:fillRect/>
          </a:stretch>
        </p:blipFill>
        <p:spPr>
          <a:xfrm>
            <a:off x="5642280" y="2740063"/>
            <a:ext cx="2878319" cy="2915944"/>
          </a:xfrm>
          <a:prstGeom prst="rect">
            <a:avLst/>
          </a:prstGeom>
        </p:spPr>
      </p:pic>
      <p:pic>
        <p:nvPicPr>
          <p:cNvPr id="5" name="图片 4" descr="upload_post_object_v2_166641225"/>
          <p:cNvPicPr>
            <a:picLocks noChangeAspect="1"/>
          </p:cNvPicPr>
          <p:nvPr/>
        </p:nvPicPr>
        <p:blipFill>
          <a:blip r:embed="rId3"/>
          <a:stretch>
            <a:fillRect/>
          </a:stretch>
        </p:blipFill>
        <p:spPr>
          <a:xfrm>
            <a:off x="8637227" y="2740063"/>
            <a:ext cx="2902750" cy="29159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23900" y="406400"/>
            <a:ext cx="10740640" cy="993400"/>
          </a:xfrm>
        </p:spPr>
        <p:txBody>
          <a:bodyPr/>
          <a:lstStyle/>
          <a:p>
            <a:pPr marL="0" algn="l">
              <a:lnSpc>
                <a:spcPts val="3430"/>
              </a:lnSpc>
              <a:buClrTx/>
              <a:buSzTx/>
              <a:buNone/>
            </a:pPr>
            <a:r>
              <a:rPr lang="zh-CN" altLang="en-US" dirty="0">
                <a:latin typeface="+mn-lt"/>
                <a:ea typeface="+mn-ea"/>
                <a:cs typeface="+mn-ea"/>
                <a:sym typeface="+mn-ea"/>
              </a:rPr>
              <a:t>文件存储设计：</a:t>
            </a:r>
            <a:r>
              <a:rPr lang="zh-CN" altLang="en-US" dirty="0">
                <a:latin typeface="+mn-lt"/>
                <a:ea typeface="+mn-ea"/>
                <a:cs typeface="+mn-ea"/>
                <a:sym typeface="+mn-ea"/>
              </a:rPr>
              <a:t>使用MerkleDAG树</a:t>
            </a:r>
            <a:endParaRPr lang="zh-CN" altLang="en-US" dirty="0">
              <a:solidFill>
                <a:schemeClr val="tx1"/>
              </a:solidFill>
              <a:latin typeface="+mn-lt"/>
              <a:ea typeface="+mn-ea"/>
              <a:cs typeface="+mn-ea"/>
              <a:sym typeface="+mn-lt"/>
            </a:endParaRPr>
          </a:p>
        </p:txBody>
      </p:sp>
      <p:sp>
        <p:nvSpPr>
          <p:cNvPr id="3" name="Content Placeholder 2"/>
          <p:cNvSpPr>
            <a:spLocks noGrp="1"/>
          </p:cNvSpPr>
          <p:nvPr>
            <p:ph idx="10"/>
          </p:nvPr>
        </p:nvSpPr>
        <p:spPr>
          <a:xfrm>
            <a:off x="6906260" y="1390650"/>
            <a:ext cx="5085080" cy="5045710"/>
          </a:xfrm>
        </p:spPr>
        <p:txBody>
          <a:bodyPr/>
          <a:lstStyle/>
          <a:p>
            <a:pPr marL="0" indent="0" algn="l" rtl="0" eaLnBrk="1" latinLnBrk="0" hangingPunct="1">
              <a:lnSpc>
                <a:spcPct val="150000"/>
              </a:lnSpc>
              <a:spcBef>
                <a:spcPts val="0"/>
              </a:spcBef>
              <a:buNone/>
              <a:tabLst>
                <a:tab pos="1208405" algn="ctr"/>
              </a:tabLst>
            </a:pPr>
            <a:r>
              <a:rPr lang="zh-CN" altLang="en-US" b="1">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将文件按</a:t>
            </a:r>
            <a:r>
              <a:rPr lang="en-US" altLang="zh-CN" b="1">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merkledag</a:t>
            </a:r>
            <a:r>
              <a:rPr lang="zh-CN" altLang="en-US" b="1">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树的结构进行分块存储</a:t>
            </a:r>
            <a:r>
              <a:rPr lang="zh-CN" altLang="en-US">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a:solidFill>
                <a:srgbClr val="333333"/>
              </a:solidFill>
              <a:latin typeface="宋体" panose="02010600030101010101" pitchFamily="2" charset="-122"/>
              <a:ea typeface="宋体" panose="02010600030101010101" pitchFamily="2" charset="-122"/>
              <a:cs typeface="宋体" panose="02010600030101010101" pitchFamily="2" charset="-122"/>
              <a:sym typeface="+mn-ea"/>
            </a:endParaRPr>
          </a:p>
          <a:p>
            <a:pPr marL="0" indent="0" algn="l" rtl="0" eaLnBrk="1" latinLnBrk="0" hangingPunct="1">
              <a:lnSpc>
                <a:spcPct val="150000"/>
              </a:lnSpc>
              <a:spcBef>
                <a:spcPts val="0"/>
              </a:spcBef>
              <a:buNone/>
              <a:tabLst>
                <a:tab pos="1208405" algn="ctr"/>
              </a:tabLst>
            </a:pPr>
            <a:endParaRPr lang="zh-CN" b="0" u="none">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algn="l" rtl="0" eaLnBrk="1" latinLnBrk="0" hangingPunct="1">
              <a:lnSpc>
                <a:spcPct val="150000"/>
              </a:lnSpc>
              <a:spcBef>
                <a:spcPts val="0"/>
              </a:spcBef>
              <a:buNone/>
              <a:tabLst>
                <a:tab pos="1208405" algn="ctr"/>
              </a:tabLst>
            </a:pPr>
            <a:r>
              <a:rPr lang="zh-CN" b="1">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Merkle DAG拥有如下的功能：</a:t>
            </a:r>
            <a:r>
              <a:rPr lang="zh-CN">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   内容寻址：使用多重哈希来唯一识别一个数据块的内容</a:t>
            </a:r>
            <a:endParaRPr lang="zh-CN" b="0" u="none">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algn="l">
              <a:lnSpc>
                <a:spcPct val="150000"/>
              </a:lnSpc>
              <a:buNone/>
            </a:pPr>
            <a:r>
              <a:rPr lang="zh-CN">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   防篡改：可以方便的检查哈希值来确认数据是否被篡改</a:t>
            </a:r>
            <a:endParaRPr lang="zh-CN" b="0" u="none">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algn="l">
              <a:lnSpc>
                <a:spcPct val="150000"/>
              </a:lnSpc>
              <a:buNone/>
            </a:pPr>
            <a:r>
              <a:rPr lang="zh-CN">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   去重：由于内容相同的数据块哈希是相同的，可以很容</a:t>
            </a:r>
            <a:r>
              <a:rPr lang="zh-CN">
                <a:solidFill>
                  <a:srgbClr val="333333"/>
                </a:solidFill>
                <a:latin typeface="宋体" panose="02010600030101010101" pitchFamily="2" charset="-122"/>
                <a:ea typeface="宋体" panose="02010600030101010101" pitchFamily="2" charset="-122"/>
                <a:cs typeface="宋体" panose="02010600030101010101" pitchFamily="2" charset="-122"/>
                <a:sym typeface="+mn-ea"/>
              </a:rPr>
              <a:t>易去掉重复的数据，节省存储空间</a:t>
            </a:r>
            <a:endParaRPr lang="zh-CN" altLang="en-US"/>
          </a:p>
          <a:p>
            <a:endParaRPr lang="en-US" altLang="zh-CN" sz="1600" i="1" dirty="0" smtClean="0">
              <a:solidFill>
                <a:schemeClr val="tx1">
                  <a:lumMod val="50000"/>
                  <a:lumOff val="50000"/>
                </a:schemeClr>
              </a:solidFill>
              <a:latin typeface="+mn-lt"/>
              <a:ea typeface="+mn-ea"/>
              <a:cs typeface="+mn-ea"/>
              <a:sym typeface="+mn-lt"/>
            </a:endParaRPr>
          </a:p>
          <a:p>
            <a:endParaRPr lang="en-US" altLang="zh-CN" sz="1600" i="1" dirty="0" smtClean="0">
              <a:solidFill>
                <a:schemeClr val="tx1">
                  <a:lumMod val="50000"/>
                  <a:lumOff val="50000"/>
                </a:schemeClr>
              </a:solidFill>
              <a:latin typeface="+mn-lt"/>
              <a:ea typeface="+mn-ea"/>
              <a:cs typeface="+mn-ea"/>
              <a:sym typeface="+mn-lt"/>
            </a:endParaRPr>
          </a:p>
          <a:p>
            <a:endParaRPr lang="en-US" altLang="zh-CN" dirty="0" smtClean="0">
              <a:solidFill>
                <a:schemeClr val="tx1">
                  <a:lumMod val="50000"/>
                  <a:lumOff val="50000"/>
                </a:schemeClr>
              </a:solidFill>
              <a:latin typeface="+mn-lt"/>
              <a:ea typeface="+mn-ea"/>
              <a:cs typeface="+mn-ea"/>
              <a:sym typeface="+mn-lt"/>
            </a:endParaRPr>
          </a:p>
          <a:p>
            <a:endParaRPr lang="en-US" altLang="zh-CN" dirty="0" smtClean="0">
              <a:solidFill>
                <a:schemeClr val="tx1">
                  <a:lumMod val="50000"/>
                  <a:lumOff val="50000"/>
                </a:schemeClr>
              </a:solidFill>
              <a:latin typeface="+mn-lt"/>
              <a:ea typeface="+mn-ea"/>
              <a:cs typeface="+mn-ea"/>
              <a:sym typeface="+mn-lt"/>
            </a:endParaRPr>
          </a:p>
        </p:txBody>
      </p:sp>
      <p:sp>
        <p:nvSpPr>
          <p:cNvPr id="8" name="TextBox 7"/>
          <p:cNvSpPr txBox="1"/>
          <p:nvPr/>
        </p:nvSpPr>
        <p:spPr>
          <a:xfrm>
            <a:off x="5660391" y="-1188720"/>
            <a:ext cx="184731" cy="528350"/>
          </a:xfrm>
          <a:prstGeom prst="rect">
            <a:avLst/>
          </a:prstGeom>
          <a:noFill/>
        </p:spPr>
        <p:txBody>
          <a:bodyPr wrap="none" rtlCol="0">
            <a:spAutoFit/>
          </a:bodyPr>
          <a:lstStyle/>
          <a:p>
            <a:pPr>
              <a:lnSpc>
                <a:spcPts val="3440"/>
              </a:lnSpc>
            </a:pPr>
            <a:endParaRPr lang="en-US" sz="3200" dirty="0">
              <a:cs typeface="+mn-ea"/>
              <a:sym typeface="+mn-lt"/>
            </a:endParaRPr>
          </a:p>
        </p:txBody>
      </p:sp>
      <p:pic>
        <p:nvPicPr>
          <p:cNvPr id="4" name="图片 3" descr="upload_post_object_v2_151772661"/>
          <p:cNvPicPr>
            <a:picLocks noChangeAspect="1"/>
          </p:cNvPicPr>
          <p:nvPr/>
        </p:nvPicPr>
        <p:blipFill>
          <a:blip r:embed="rId1"/>
          <a:stretch>
            <a:fillRect/>
          </a:stretch>
        </p:blipFill>
        <p:spPr>
          <a:xfrm>
            <a:off x="160936" y="2198927"/>
            <a:ext cx="6745467" cy="34296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23900" y="406400"/>
            <a:ext cx="10740640" cy="993400"/>
          </a:xfrm>
        </p:spPr>
        <p:txBody>
          <a:bodyPr/>
          <a:lstStyle/>
          <a:p>
            <a:pPr algn="l">
              <a:buClrTx/>
              <a:buSzTx/>
            </a:pPr>
            <a:r>
              <a:rPr lang="zh-CN" altLang="en-US" dirty="0">
                <a:latin typeface="+mn-lt"/>
                <a:ea typeface="+mn-ea"/>
                <a:cs typeface="+mn-ea"/>
                <a:sym typeface="+mn-ea"/>
              </a:rPr>
              <a:t>上传流程图</a:t>
            </a:r>
            <a:endParaRPr lang="zh-CN" altLang="en-US" dirty="0">
              <a:solidFill>
                <a:schemeClr val="tx1"/>
              </a:solidFill>
              <a:latin typeface="+mn-lt"/>
              <a:ea typeface="+mn-ea"/>
              <a:cs typeface="+mn-ea"/>
              <a:sym typeface="+mn-lt"/>
            </a:endParaRPr>
          </a:p>
        </p:txBody>
      </p:sp>
      <p:sp>
        <p:nvSpPr>
          <p:cNvPr id="8" name="TextBox 7"/>
          <p:cNvSpPr txBox="1"/>
          <p:nvPr/>
        </p:nvSpPr>
        <p:spPr>
          <a:xfrm>
            <a:off x="5660391" y="-1188720"/>
            <a:ext cx="184731" cy="528350"/>
          </a:xfrm>
          <a:prstGeom prst="rect">
            <a:avLst/>
          </a:prstGeom>
          <a:noFill/>
        </p:spPr>
        <p:txBody>
          <a:bodyPr wrap="none" rtlCol="0">
            <a:spAutoFit/>
          </a:bodyPr>
          <a:lstStyle/>
          <a:p>
            <a:pPr>
              <a:lnSpc>
                <a:spcPts val="3440"/>
              </a:lnSpc>
            </a:pPr>
            <a:endParaRPr lang="en-US" sz="3200" dirty="0">
              <a:cs typeface="+mn-ea"/>
              <a:sym typeface="+mn-lt"/>
            </a:endParaRPr>
          </a:p>
        </p:txBody>
      </p:sp>
      <p:pic>
        <p:nvPicPr>
          <p:cNvPr id="5" name="内容占位符 4" descr="上传 (1)"/>
          <p:cNvPicPr>
            <a:picLocks noChangeAspect="1"/>
          </p:cNvPicPr>
          <p:nvPr>
            <p:ph idx="10"/>
          </p:nvPr>
        </p:nvPicPr>
        <p:blipFill>
          <a:blip r:embed="rId1"/>
          <a:stretch>
            <a:fillRect/>
          </a:stretch>
        </p:blipFill>
        <p:spPr>
          <a:xfrm>
            <a:off x="1645920" y="965200"/>
            <a:ext cx="9354820" cy="5506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4662" y="382340"/>
            <a:ext cx="10973199" cy="705600"/>
          </a:xfrm>
        </p:spPr>
        <p:txBody>
          <a:bodyPr>
            <a:normAutofit/>
          </a:bodyPr>
          <a:p>
            <a:pPr algn="l">
              <a:lnSpc>
                <a:spcPts val="3430"/>
              </a:lnSpc>
              <a:spcBef>
                <a:spcPts val="0"/>
              </a:spcBef>
              <a:buClrTx/>
              <a:buSzTx/>
              <a:buFont typeface="Arial" panose="020B0604020202020204" pitchFamily="34" charset="0"/>
            </a:pPr>
            <a:r>
              <a:rPr lang="zh-CN" altLang="en-US" sz="3200" b="0" dirty="0">
                <a:latin typeface="+mn-lt"/>
                <a:ea typeface="+mn-ea"/>
                <a:cs typeface="+mn-ea"/>
              </a:rPr>
              <a:t>下载流程图</a:t>
            </a:r>
            <a:endParaRPr lang="zh-CN" altLang="en-US" sz="3200" b="0" dirty="0">
              <a:latin typeface="+mn-lt"/>
              <a:ea typeface="+mn-ea"/>
              <a:cs typeface="+mn-ea"/>
            </a:endParaRPr>
          </a:p>
        </p:txBody>
      </p:sp>
      <p:pic>
        <p:nvPicPr>
          <p:cNvPr id="3" name="图片 2" descr="未命名文件 (6)"/>
          <p:cNvPicPr>
            <a:picLocks noChangeAspect="1"/>
          </p:cNvPicPr>
          <p:nvPr/>
        </p:nvPicPr>
        <p:blipFill>
          <a:blip r:embed="rId1"/>
          <a:stretch>
            <a:fillRect/>
          </a:stretch>
        </p:blipFill>
        <p:spPr>
          <a:xfrm>
            <a:off x="1491615" y="868680"/>
            <a:ext cx="8825865" cy="5819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4662" y="382340"/>
            <a:ext cx="10973199" cy="705600"/>
          </a:xfrm>
        </p:spPr>
        <p:txBody>
          <a:bodyPr>
            <a:normAutofit/>
          </a:bodyPr>
          <a:p>
            <a:pPr algn="l">
              <a:lnSpc>
                <a:spcPts val="3430"/>
              </a:lnSpc>
              <a:spcBef>
                <a:spcPts val="0"/>
              </a:spcBef>
              <a:buClrTx/>
              <a:buSzTx/>
              <a:buFont typeface="Arial" panose="020B0604020202020204" pitchFamily="34" charset="0"/>
            </a:pPr>
            <a:r>
              <a:rPr lang="zh-CN" altLang="en-US" sz="3200" b="0" dirty="0">
                <a:latin typeface="+mn-lt"/>
                <a:ea typeface="+mn-ea"/>
                <a:cs typeface="+mn-ea"/>
              </a:rPr>
              <a:t>关于</a:t>
            </a:r>
            <a:r>
              <a:rPr lang="en-US" altLang="zh-CN" sz="3200" b="0" dirty="0">
                <a:latin typeface="+mn-lt"/>
                <a:ea typeface="+mn-ea"/>
                <a:cs typeface="+mn-ea"/>
              </a:rPr>
              <a:t>openE</a:t>
            </a:r>
            <a:r>
              <a:rPr lang="en-US" altLang="zh-CN" sz="3200" b="0" dirty="0">
                <a:latin typeface="+mn-lt"/>
                <a:ea typeface="+mn-ea"/>
                <a:cs typeface="+mn-ea"/>
              </a:rPr>
              <a:t>uler</a:t>
            </a:r>
            <a:endParaRPr lang="en-US" altLang="zh-CN" sz="3200" b="0" dirty="0">
              <a:latin typeface="+mn-lt"/>
              <a:ea typeface="+mn-ea"/>
              <a:cs typeface="+mn-ea"/>
            </a:endParaRPr>
          </a:p>
        </p:txBody>
      </p:sp>
      <p:pic>
        <p:nvPicPr>
          <p:cNvPr id="101" name="图片 100"/>
          <p:cNvPicPr/>
          <p:nvPr/>
        </p:nvPicPr>
        <p:blipFill>
          <a:blip r:embed="rId1"/>
          <a:stretch>
            <a:fillRect/>
          </a:stretch>
        </p:blipFill>
        <p:spPr>
          <a:xfrm>
            <a:off x="9509125" y="298768"/>
            <a:ext cx="2371725" cy="1552575"/>
          </a:xfrm>
          <a:prstGeom prst="rect">
            <a:avLst/>
          </a:prstGeom>
          <a:noFill/>
          <a:ln w="9525">
            <a:noFill/>
          </a:ln>
        </p:spPr>
      </p:pic>
      <p:sp>
        <p:nvSpPr>
          <p:cNvPr id="4" name="文本框 3"/>
          <p:cNvSpPr txBox="1"/>
          <p:nvPr/>
        </p:nvSpPr>
        <p:spPr>
          <a:xfrm>
            <a:off x="933450" y="1791335"/>
            <a:ext cx="9009380" cy="2999740"/>
          </a:xfrm>
          <a:prstGeom prst="rect">
            <a:avLst/>
          </a:prstGeom>
          <a:noFill/>
        </p:spPr>
        <p:txBody>
          <a:bodyPr wrap="square" rtlCol="0">
            <a:spAutoFit/>
          </a:bodyPr>
          <a:p>
            <a:pPr algn="l">
              <a:lnSpc>
                <a:spcPct val="150000"/>
              </a:lnSpc>
              <a:buClrTx/>
              <a:buSzTx/>
              <a:buNone/>
            </a:pPr>
            <a:r>
              <a:rPr lang="en-US" altLang="zh-CN" sz="1800"/>
              <a:t>1、</a:t>
            </a:r>
            <a:r>
              <a:rPr lang="zh-CN" altLang="en-US" sz="1800"/>
              <a:t>更高的性能。本项目需要对各个节点中的信息进行搜索以及下载，因此</a:t>
            </a:r>
            <a:r>
              <a:rPr lang="en-US" altLang="zh-CN" sz="1800"/>
              <a:t>openEuler</a:t>
            </a:r>
            <a:r>
              <a:rPr lang="zh-CN" altLang="en-US" sz="1800"/>
              <a:t>能够使本项目在运行过程中拥有更高的</a:t>
            </a:r>
            <a:r>
              <a:rPr lang="zh-CN" altLang="en-US" sz="1800"/>
              <a:t>效率。</a:t>
            </a:r>
            <a:endParaRPr lang="zh-CN" altLang="en-US" sz="1800"/>
          </a:p>
          <a:p>
            <a:pPr algn="l">
              <a:lnSpc>
                <a:spcPct val="150000"/>
              </a:lnSpc>
              <a:buClrTx/>
              <a:buSzTx/>
              <a:buNone/>
            </a:pPr>
            <a:endParaRPr lang="en-US" altLang="zh-CN" sz="1800"/>
          </a:p>
          <a:p>
            <a:pPr algn="l">
              <a:lnSpc>
                <a:spcPct val="150000"/>
              </a:lnSpc>
              <a:buClrTx/>
              <a:buSzTx/>
              <a:buNone/>
            </a:pPr>
            <a:r>
              <a:rPr lang="en-US" altLang="zh-CN" sz="1800"/>
              <a:t>2、</a:t>
            </a:r>
            <a:r>
              <a:rPr lang="zh-CN" altLang="en-US" sz="1800"/>
              <a:t>更高的安全性。由于本项目支持用户将自己的计算机资源加入到网络中，因此对于节点的安全要求</a:t>
            </a:r>
            <a:r>
              <a:rPr lang="zh-CN" altLang="en-US" sz="1800"/>
              <a:t>更高。</a:t>
            </a:r>
            <a:endParaRPr lang="zh-CN" altLang="en-US" sz="1800"/>
          </a:p>
          <a:p>
            <a:pPr algn="l">
              <a:lnSpc>
                <a:spcPct val="150000"/>
              </a:lnSpc>
              <a:buClrTx/>
              <a:buSzTx/>
              <a:buNone/>
            </a:pPr>
            <a:endParaRPr lang="en-US" altLang="zh-CN" sz="1800"/>
          </a:p>
          <a:p>
            <a:pPr algn="l">
              <a:lnSpc>
                <a:spcPct val="150000"/>
              </a:lnSpc>
              <a:buClrTx/>
              <a:buSzTx/>
              <a:buNone/>
            </a:pPr>
            <a:r>
              <a:rPr lang="en-US" altLang="zh-CN" sz="1800"/>
              <a:t>3、</a:t>
            </a:r>
            <a:r>
              <a:rPr lang="zh-CN" altLang="en-US" sz="1800"/>
              <a:t>更好的平台。</a:t>
            </a:r>
            <a:r>
              <a:rPr lang="en-US" altLang="zh-CN" sz="1800"/>
              <a:t>openEuler</a:t>
            </a:r>
            <a:r>
              <a:rPr lang="zh-CN" altLang="en-US" sz="1800"/>
              <a:t>社区能够提供一个更好的平台用于项目的宣传与发布。</a:t>
            </a:r>
            <a:endParaRPr lang="en-IE" altLang="zh-CN" sz="180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PLACING_PICTURE_USER_VIEWPORT" val="{&quot;height&quot;:8804,&quot;width&quot;:7846}"/>
</p:tagLst>
</file>

<file path=ppt/tags/tag7.xml><?xml version="1.0" encoding="utf-8"?>
<p:tagLst xmlns:p="http://schemas.openxmlformats.org/presentationml/2006/main">
  <p:tag name="COMMONDATA" val="eyJoZGlkIjoiM2UwYmJlYzljZDRlZmM2NmVjMDAzOWMxNDJlODQ1NjQifQ=="/>
</p:tagLst>
</file>

<file path=ppt/theme/theme1.xml><?xml version="1.0" encoding="utf-8"?>
<a:theme xmlns:a="http://schemas.openxmlformats.org/drawingml/2006/main" name="1_Title Slid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sb1l5lp0">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57575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rt page">
  <a:themeElements>
    <a:clrScheme name="updated">
      <a:dk1>
        <a:srgbClr val="1D1D1A"/>
      </a:dk1>
      <a:lt1>
        <a:srgbClr val="1D1D1A"/>
      </a:lt1>
      <a:dk2>
        <a:srgbClr val="FFFFFF"/>
      </a:dk2>
      <a:lt2>
        <a:srgbClr val="FFFFFF"/>
      </a:lt2>
      <a:accent1>
        <a:srgbClr val="C7000A"/>
      </a:accent1>
      <a:accent2>
        <a:srgbClr val="C8102E"/>
      </a:accent2>
      <a:accent3>
        <a:srgbClr val="EA594F"/>
      </a:accent3>
      <a:accent4>
        <a:srgbClr val="F8B53C"/>
      </a:accent4>
      <a:accent5>
        <a:srgbClr val="231815"/>
      </a:accent5>
      <a:accent6>
        <a:srgbClr val="595757"/>
      </a:accent6>
      <a:hlink>
        <a:srgbClr val="898989"/>
      </a:hlink>
      <a:folHlink>
        <a:srgbClr val="B5B5B5"/>
      </a:folHlink>
    </a:clrScheme>
    <a:fontScheme name="sb1l5lp0">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7000B"/>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800" dirty="0" smtClean="0">
            <a:solidFill>
              <a:schemeClr val="accent2"/>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sb1l5lp0">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nd pag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sb1l5lp0">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b1l5lp0">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lnSpc>
            <a:spcPct val="130000"/>
          </a:lnSpc>
          <a:defRPr sz="1800" dirty="0"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1293</Words>
  <Application>WPS 演示</Application>
  <PresentationFormat>自定义</PresentationFormat>
  <Paragraphs>72</Paragraphs>
  <Slides>12</Slides>
  <Notes>10</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12</vt:i4>
      </vt:variant>
    </vt:vector>
  </HeadingPairs>
  <TitlesOfParts>
    <vt:vector size="29" baseType="lpstr">
      <vt:lpstr>Arial</vt:lpstr>
      <vt:lpstr>宋体</vt:lpstr>
      <vt:lpstr>Wingdings</vt:lpstr>
      <vt:lpstr>微软雅黑</vt:lpstr>
      <vt:lpstr>Arial</vt:lpstr>
      <vt:lpstr>方正兰亭黑简体</vt:lpstr>
      <vt:lpstr>黑体</vt:lpstr>
      <vt:lpstr>Huawei Sans</vt:lpstr>
      <vt:lpstr>Segoe Print</vt:lpstr>
      <vt:lpstr>Arial Unicode MS</vt:lpstr>
      <vt:lpstr>Calibri</vt:lpstr>
      <vt:lpstr>等线</vt:lpstr>
      <vt:lpstr>1_Title Slide</vt:lpstr>
      <vt:lpstr>Chart page</vt:lpstr>
      <vt:lpstr>4_Chart page</vt:lpstr>
      <vt:lpstr>End page</vt:lpstr>
      <vt:lpstr>自定义设计方案</vt:lpstr>
      <vt:lpstr>鲲鹏应用创新大赛2022</vt:lpstr>
      <vt:lpstr>PowerPoint 演示文稿</vt:lpstr>
      <vt:lpstr>PowerPoint 演示文稿</vt:lpstr>
      <vt:lpstr>PowerPoint 演示文稿</vt:lpstr>
      <vt:lpstr>PowerPoint 演示文稿</vt:lpstr>
      <vt:lpstr>PowerPoint 演示文稿</vt:lpstr>
      <vt:lpstr>PowerPoint 演示文稿</vt:lpstr>
      <vt:lpstr>下载流程图</vt:lpstr>
      <vt:lpstr>加密设计</vt:lpstr>
      <vt:lpstr>关于openEuler</vt:lpstr>
      <vt:lpstr>商业前景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WPS_1601463718</cp:lastModifiedBy>
  <cp:revision>1161</cp:revision>
  <dcterms:created xsi:type="dcterms:W3CDTF">2018-06-21T13:34:00Z</dcterms:created>
  <dcterms:modified xsi:type="dcterms:W3CDTF">2022-09-18T10:48:47Z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(3)03gwxmTi8dCujUgCAlUhh4nxf7J4RmXWlKP4fh+pP1uDQpYY+BnqJMcV79LmA4znSDvnE00I
ZETHGQpT/SgZW0wTRHk3qQGLrtdOYOf/azY95KVEf/r1R6xMtQVYouxTI1SDkAJHdONXG1yQ
wa2m+KfFTb4dNWW/2MOIPYqZRyGIg7CYkjwbdoHw3+dekJv7UvL2hjkMDXDYyrhhJ5QtKAcG
IqCZBXoI+fBkuu1+IG</vt:lpwstr>
  </property>
  <property fmtid="{D5CDD505-2E9C-101B-9397-08002B2CF9AE}" pid="3" name="_2015_ms_pID_7253431">
    <vt:lpwstr>HXdWah1WaahY1s5aAzNBrMpl6vGY7Ey6m9eZH/RQthzFmnDx/hJxMB
vw0glfakfm1mI7IF4+BHIb8pE3heCmAgP9hdFvtkxZOIBhHjv60RqF2Loo5htsgGEdZyNNpB
6bNu7BnNCX+WesAhz+47a752qzmcY0C/S92CPEi+SpFMGR5f6SeFkk5LZm9JcL2CFAo3+LMp
w1Tnyx2Pr4koiAY4h4402L19tdNPeLmgpJ4U</vt:lpwstr>
  </property>
  <property fmtid="{D5CDD505-2E9C-101B-9397-08002B2CF9AE}" pid="4" name="_2015_ms_pID_7253432">
    <vt:lpwstr>Vw==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1652867020</vt:lpwstr>
  </property>
  <property fmtid="{D5CDD505-2E9C-101B-9397-08002B2CF9AE}" pid="9" name="ICV">
    <vt:lpwstr>71343D893652498DBCB7EA08485C5D2D</vt:lpwstr>
  </property>
  <property fmtid="{D5CDD505-2E9C-101B-9397-08002B2CF9AE}" pid="10" name="KSOProductBuildVer">
    <vt:lpwstr>2052-11.1.0.12358</vt:lpwstr>
  </property>
</Properties>
</file>