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0"/>
  </p:notesMasterIdLst>
  <p:handoutMasterIdLst>
    <p:handoutMasterId r:id="rId41"/>
  </p:handoutMasterIdLst>
  <p:sldIdLst>
    <p:sldId id="257" r:id="rId8"/>
    <p:sldId id="258" r:id="rId9"/>
    <p:sldId id="259" r:id="rId10"/>
    <p:sldId id="260" r:id="rId11"/>
    <p:sldId id="298" r:id="rId12"/>
    <p:sldId id="271" r:id="rId13"/>
    <p:sldId id="273" r:id="rId14"/>
    <p:sldId id="272" r:id="rId15"/>
    <p:sldId id="276" r:id="rId16"/>
    <p:sldId id="274" r:id="rId17"/>
    <p:sldId id="313" r:id="rId18"/>
    <p:sldId id="314" r:id="rId19"/>
    <p:sldId id="315" r:id="rId20"/>
    <p:sldId id="316" r:id="rId21"/>
    <p:sldId id="312" r:id="rId22"/>
    <p:sldId id="301" r:id="rId23"/>
    <p:sldId id="322" r:id="rId24"/>
    <p:sldId id="317" r:id="rId25"/>
    <p:sldId id="318" r:id="rId26"/>
    <p:sldId id="319" r:id="rId27"/>
    <p:sldId id="320" r:id="rId28"/>
    <p:sldId id="275" r:id="rId29"/>
    <p:sldId id="278" r:id="rId30"/>
    <p:sldId id="279" r:id="rId31"/>
    <p:sldId id="321" r:id="rId32"/>
    <p:sldId id="297" r:id="rId33"/>
    <p:sldId id="294" r:id="rId34"/>
    <p:sldId id="265" r:id="rId35"/>
    <p:sldId id="268" r:id="rId36"/>
    <p:sldId id="269" r:id="rId37"/>
    <p:sldId id="295" r:id="rId38"/>
    <p:sldId id="296" r:id="rId39"/>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1/11/2022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openeuler.org/"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s://www.linuxfromscratch.org/lf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）的构建过程，请参考 </a:t>
            </a:r>
            <a:r>
              <a:rPr lang="en-US" altLang="zh-CN" dirty="0"/>
              <a:t>LFS-BOOK </a:t>
            </a:r>
            <a:r>
              <a:rPr lang="zh-CN" altLang="en-US" dirty="0"/>
              <a:t>中的说明。</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）的构建过程，请参考 </a:t>
            </a:r>
            <a:r>
              <a:rPr lang="en-US" altLang="zh-CN" dirty="0"/>
              <a:t>LFS-BOOK </a:t>
            </a:r>
            <a:r>
              <a:rPr lang="zh-CN" altLang="en-US" dirty="0"/>
              <a:t>中的说明。</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r>
              <a:rPr lang="zh-CN" altLang="en-US" dirty="0"/>
              <a:t>。</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a:t>
            </a:r>
            <a:endParaRPr lang="en-US" altLang="zh-CN" dirty="0"/>
          </a:p>
          <a:p>
            <a:r>
              <a:rPr lang="zh-CN" altLang="en-US" dirty="0"/>
              <a:t>系统启动时，可以通过选择 </a:t>
            </a:r>
            <a:r>
              <a:rPr lang="en-US" altLang="zh-CN" dirty="0"/>
              <a:t>GRUB </a:t>
            </a:r>
            <a:r>
              <a:rPr lang="zh-CN" altLang="en-US" dirty="0"/>
              <a:t>菜单引导不同版本的内核。</a:t>
            </a:r>
            <a:endParaRPr lang="en-US" altLang="zh-CN" dirty="0"/>
          </a:p>
          <a:p>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a:t>
            </a:r>
            <a:endParaRPr lang="en-US" altLang="zh-CN" dirty="0"/>
          </a:p>
          <a:p>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该版本的</a:t>
            </a:r>
            <a:r>
              <a:rPr lang="en-US" altLang="zh-CN" dirty="0"/>
              <a:t> </a:t>
            </a:r>
            <a:r>
              <a:rPr lang="en-US" altLang="zh-CN" dirty="0" err="1"/>
              <a:t>gcc</a:t>
            </a:r>
            <a:r>
              <a:rPr lang="en-US" altLang="zh-CN" dirty="0"/>
              <a:t> </a:t>
            </a:r>
            <a:r>
              <a:rPr lang="zh-CN" altLang="en-US" dirty="0"/>
              <a:t>版本不是太高（</a:t>
            </a:r>
            <a:r>
              <a:rPr lang="en-US" altLang="zh-CN" dirty="0"/>
              <a:t>gcc-4.9.2</a:t>
            </a:r>
            <a:r>
              <a:rPr lang="zh-CN" altLang="en-US" dirty="0"/>
              <a:t>），便于对</a:t>
            </a:r>
            <a:r>
              <a:rPr lang="en-US" altLang="zh-CN" dirty="0"/>
              <a:t> </a:t>
            </a:r>
            <a:r>
              <a:rPr lang="en-US" altLang="zh-CN" dirty="0" err="1"/>
              <a:t>gcc</a:t>
            </a:r>
            <a:r>
              <a:rPr lang="en-US" altLang="zh-CN" dirty="0"/>
              <a:t> </a:t>
            </a:r>
            <a:r>
              <a:rPr lang="zh-CN" altLang="en-US" dirty="0"/>
              <a:t>感兴趣的人研究学习。</a:t>
            </a:r>
          </a:p>
          <a:p>
            <a:r>
              <a:rPr lang="zh-CN" altLang="en-US" dirty="0"/>
              <a:t>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包中也出现编译错误（见 </a:t>
            </a:r>
            <a:r>
              <a:rPr lang="en-US" altLang="zh-CN" dirty="0"/>
              <a:t>6.66. Man-DB-2.7.1 </a:t>
            </a:r>
            <a:r>
              <a:rPr lang="zh-CN" altLang="en-US" dirty="0"/>
              <a:t>节）。</a:t>
            </a:r>
          </a:p>
          <a:p>
            <a:r>
              <a:rPr lang="zh-CN" altLang="en-US" dirty="0"/>
              <a:t>这又是一个很好的锻炼机会，学过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目标系统构建的过程，本实验没有给出修正方案，留待有兴趣的同学自己解决。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a:t>
            </a:r>
            <a:r>
              <a:rPr lang="en-US" altLang="zh-CN" dirty="0"/>
              <a:t>LFS</a:t>
            </a:r>
            <a:r>
              <a:rPr lang="zh-CN" altLang="en-US" dirty="0"/>
              <a:t>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a:t>
            </a:r>
            <a:r>
              <a:rPr lang="en-US" altLang="zh-CN" dirty="0"/>
              <a:t>LFS</a:t>
            </a:r>
            <a:r>
              <a:rPr lang="zh-CN" altLang="en-US" dirty="0"/>
              <a:t>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en-US" altLang="zh-CN"/>
              <a:t>LFS </a:t>
            </a:r>
            <a:r>
              <a:rPr lang="zh-CN" altLang="en-US"/>
              <a:t>官</a:t>
            </a:r>
            <a:r>
              <a:rPr lang="zh-CN" altLang="en-US" dirty="0"/>
              <a:t>网：</a:t>
            </a:r>
            <a:r>
              <a:rPr lang="en-US" altLang="zh-CN" dirty="0"/>
              <a:t> </a:t>
            </a:r>
            <a:r>
              <a:rPr lang="en-US" altLang="zh-CN" dirty="0">
                <a:hlinkClick r:id="rId4"/>
              </a:rPr>
              <a:t>https://www.linuxfromscratch.org/lfs/</a:t>
            </a:r>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zh-CN" altLang="en-US" dirty="0"/>
              <a:t>精通</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a:t>
            </a:r>
            <a:r>
              <a:rPr lang="zh-CN" altLang="en-US" dirty="0"/>
              <a:t>著，姜楠、袁志鹏译</a:t>
            </a:r>
            <a:endParaRPr lang="en-US" altLang="zh-CN" dirty="0"/>
          </a:p>
          <a:p>
            <a:r>
              <a:rPr lang="en-US" altLang="zh-CN" dirty="0"/>
              <a:t>《</a:t>
            </a:r>
            <a:r>
              <a:rPr lang="en-US" altLang="zh-CN" dirty="0" err="1"/>
              <a:t>openEuler</a:t>
            </a:r>
            <a:r>
              <a:rPr lang="zh-CN" altLang="en-US" dirty="0"/>
              <a:t>操作系统</a:t>
            </a:r>
            <a:r>
              <a:rPr lang="en-US" altLang="zh-CN" dirty="0"/>
              <a:t>》</a:t>
            </a:r>
            <a:r>
              <a:rPr lang="zh-CN" altLang="en-US" dirty="0"/>
              <a:t>，由任炬教授和中国工程院院士张尧学主编，清华大学出版社出版</a:t>
            </a:r>
            <a:endParaRPr lang="en-US" altLang="zh-CN" dirty="0"/>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2177518501"/>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UNIX</a:t>
                      </a:r>
                      <a:r>
                        <a:rPr lang="zh-CN" altLang="en-US" sz="1600" dirty="0"/>
                        <a:t>可移植操作系统接口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3179</TotalTime>
  <Words>1850</Words>
  <Application>Microsoft Office PowerPoint</Application>
  <PresentationFormat>Widescreen</PresentationFormat>
  <Paragraphs>222</Paragraphs>
  <Slides>32</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微软雅黑</vt:lpstr>
      <vt:lpstr>微软雅黑</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PowerPoint Presentation</vt:lpstr>
      <vt:lpstr>为什么选中 LFS7.7-systemd</vt:lpstr>
      <vt:lpstr>GCC-4.9.2 编译问题</vt:lpstr>
      <vt:lpstr>Man-DB-2.7.1 编译问题</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340</cp:revision>
  <cp:lastPrinted>2020-07-31T09:33:18Z</cp:lastPrinted>
  <dcterms:created xsi:type="dcterms:W3CDTF">2018-11-29T10:16:29Z</dcterms:created>
  <dcterms:modified xsi:type="dcterms:W3CDTF">2022-01-11T13:26:10Z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