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0"/>
  </p:notesMasterIdLst>
  <p:handoutMasterIdLst>
    <p:handoutMasterId r:id="rId41"/>
  </p:handoutMasterIdLst>
  <p:sldIdLst>
    <p:sldId id="257" r:id="rId8"/>
    <p:sldId id="258" r:id="rId9"/>
    <p:sldId id="259" r:id="rId10"/>
    <p:sldId id="260" r:id="rId11"/>
    <p:sldId id="298" r:id="rId12"/>
    <p:sldId id="271" r:id="rId13"/>
    <p:sldId id="273" r:id="rId14"/>
    <p:sldId id="272" r:id="rId15"/>
    <p:sldId id="276" r:id="rId16"/>
    <p:sldId id="274" r:id="rId17"/>
    <p:sldId id="313" r:id="rId18"/>
    <p:sldId id="314" r:id="rId19"/>
    <p:sldId id="315" r:id="rId20"/>
    <p:sldId id="316" r:id="rId21"/>
    <p:sldId id="312" r:id="rId22"/>
    <p:sldId id="301" r:id="rId23"/>
    <p:sldId id="322" r:id="rId24"/>
    <p:sldId id="317" r:id="rId25"/>
    <p:sldId id="318" r:id="rId26"/>
    <p:sldId id="319" r:id="rId27"/>
    <p:sldId id="320" r:id="rId28"/>
    <p:sldId id="275" r:id="rId29"/>
    <p:sldId id="278" r:id="rId30"/>
    <p:sldId id="279" r:id="rId31"/>
    <p:sldId id="321" r:id="rId32"/>
    <p:sldId id="297" r:id="rId33"/>
    <p:sldId id="294" r:id="rId34"/>
    <p:sldId id="265" r:id="rId35"/>
    <p:sldId id="268" r:id="rId36"/>
    <p:sldId id="269" r:id="rId37"/>
    <p:sldId id="295" r:id="rId38"/>
    <p:sldId id="296" r:id="rId39"/>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1/12/2022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practice-courses/lfs-cours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这又是一个很好的锻炼机会，学过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目标系统构建的过程，本实验没有给出修正方案，而是留给有兴趣的同学自己去解决。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https://gitee.com/openeuler-practice-courses/lfs-course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3231</TotalTime>
  <Words>2048</Words>
  <Application>Microsoft Office PowerPoint</Application>
  <PresentationFormat>Widescreen</PresentationFormat>
  <Paragraphs>226</Paragraphs>
  <Slides>32</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Microsoft YaHei</vt:lpstr>
      <vt:lpstr>Microsoft YaHei</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PowerPoint Presentation</vt:lpstr>
      <vt:lpstr>为什么选中 LFS7.7-systemd</vt:lpstr>
      <vt:lpstr>GCC-4.9.2 编译问题</vt:lpstr>
      <vt:lpstr>Man-DB-2.7.1 编译问题</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361</cp:revision>
  <cp:lastPrinted>2020-07-31T09:33:18Z</cp:lastPrinted>
  <dcterms:created xsi:type="dcterms:W3CDTF">2018-11-29T10:16:29Z</dcterms:created>
  <dcterms:modified xsi:type="dcterms:W3CDTF">2022-01-12T03:30:04Z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