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3"/>
  </p:notesMasterIdLst>
  <p:handoutMasterIdLst>
    <p:handoutMasterId r:id="rId44"/>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325" r:id="rId35"/>
    <p:sldId id="297" r:id="rId36"/>
    <p:sldId id="294" r:id="rId37"/>
    <p:sldId id="265" r:id="rId38"/>
    <p:sldId id="268" r:id="rId39"/>
    <p:sldId id="269" r:id="rId40"/>
    <p:sldId id="295" r:id="rId41"/>
    <p:sldId id="296" r:id="rId42"/>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94" d="100"/>
          <a:sy n="94" d="100"/>
        </p:scale>
        <p:origin x="33"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11/20/2022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a:t>
            </a:r>
            <a:r>
              <a:rPr lang="zh-CN" altLang="en-US"/>
              <a:t>镜像，并进行适当配置</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gitee.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lfs-cour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ee.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gitee.com/openeuler/lfs-cour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V1.3.1</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这不啻为又一个很好的锻炼机会，学过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目标系统构建的流程，本实验没有给出修正方案，而是留给有兴趣的同学自己去解决。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如何提交作业</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本实验以开源社区项目开发的方式提交作业，遵循以下流程：</a:t>
            </a:r>
            <a:endParaRPr lang="en-US" altLang="zh-CN" dirty="0"/>
          </a:p>
          <a:p>
            <a:pPr lvl="1"/>
            <a:r>
              <a:rPr lang="zh-TW" altLang="en-US" dirty="0"/>
              <a:t>在 </a:t>
            </a:r>
            <a:r>
              <a:rPr lang="en-US" dirty="0" err="1"/>
              <a:t>Gitee</a:t>
            </a:r>
            <a:r>
              <a:rPr lang="en-US" dirty="0"/>
              <a:t> </a:t>
            </a:r>
            <a:r>
              <a:rPr lang="zh-TW" altLang="en-US" dirty="0"/>
              <a:t>平台（</a:t>
            </a:r>
            <a:r>
              <a:rPr lang="en-US" dirty="0">
                <a:hlinkClick r:id="rId2"/>
              </a:rPr>
              <a:t>https://gitee.</a:t>
            </a:r>
            <a:r>
              <a:rPr lang="en-US">
                <a:hlinkClick r:id="rId2"/>
              </a:rPr>
              <a:t>com/</a:t>
            </a:r>
            <a:r>
              <a:rPr lang="en-US"/>
              <a:t> ）</a:t>
            </a:r>
            <a:r>
              <a:rPr lang="zh-TW" altLang="en-US" dirty="0"/>
              <a:t>上注册账号</a:t>
            </a:r>
            <a:r>
              <a:rPr lang="zh-CN" altLang="en-US" dirty="0"/>
              <a:t>；</a:t>
            </a:r>
            <a:endParaRPr lang="en-US" altLang="zh-TW" dirty="0"/>
          </a:p>
          <a:p>
            <a:pPr lvl="1"/>
            <a:r>
              <a:rPr lang="zh-TW" altLang="en-US" dirty="0"/>
              <a:t>签署个人 </a:t>
            </a:r>
            <a:r>
              <a:rPr lang="en-US" dirty="0"/>
              <a:t>CLA</a:t>
            </a:r>
            <a:r>
              <a:rPr lang="zh-CN" altLang="en-US" dirty="0"/>
              <a:t>；</a:t>
            </a:r>
            <a:endParaRPr lang="en-US" dirty="0"/>
          </a:p>
          <a:p>
            <a:pPr lvl="1"/>
            <a:r>
              <a:rPr lang="zh-TW" altLang="en-US" dirty="0"/>
              <a:t>将您要提交 </a:t>
            </a:r>
            <a:r>
              <a:rPr lang="en-US" dirty="0"/>
              <a:t>PR</a:t>
            </a:r>
            <a:r>
              <a:rPr lang="zh-CN" altLang="en-US" dirty="0"/>
              <a:t>（</a:t>
            </a:r>
            <a:r>
              <a:rPr lang="en-US" altLang="zh-CN" dirty="0"/>
              <a:t>Pull Request</a:t>
            </a:r>
            <a:r>
              <a:rPr lang="zh-CN" altLang="en-US" dirty="0"/>
              <a:t>）</a:t>
            </a:r>
            <a:r>
              <a:rPr lang="en-US" dirty="0"/>
              <a:t> </a:t>
            </a:r>
            <a:r>
              <a:rPr lang="zh-TW" altLang="en-US" dirty="0"/>
              <a:t>作业的上游仓库 </a:t>
            </a:r>
            <a:r>
              <a:rPr lang="en-US" dirty="0"/>
              <a:t>fork </a:t>
            </a:r>
            <a:r>
              <a:rPr lang="zh-TW" altLang="en-US" dirty="0"/>
              <a:t>到您自己的 </a:t>
            </a:r>
            <a:r>
              <a:rPr lang="en-US" dirty="0" err="1"/>
              <a:t>gitee</a:t>
            </a:r>
            <a:r>
              <a:rPr lang="en-US" dirty="0"/>
              <a:t> </a:t>
            </a:r>
            <a:r>
              <a:rPr lang="zh-TW" altLang="en-US" dirty="0"/>
              <a:t>账号下</a:t>
            </a:r>
            <a:r>
              <a:rPr lang="zh-CN" altLang="en-US" dirty="0"/>
              <a:t>；</a:t>
            </a:r>
            <a:endParaRPr lang="en-US" altLang="zh-TW" dirty="0"/>
          </a:p>
          <a:p>
            <a:pPr lvl="1"/>
            <a:r>
              <a:rPr lang="zh-CN" altLang="en-US" dirty="0"/>
              <a:t>以新的分支在自己仓库中进行修改；</a:t>
            </a:r>
            <a:endParaRPr lang="en-US" altLang="zh-CN" dirty="0"/>
          </a:p>
          <a:p>
            <a:pPr lvl="1"/>
            <a:r>
              <a:rPr lang="zh-CN" altLang="en-US" dirty="0"/>
              <a:t>修改完成后向上游仓库提交 </a:t>
            </a:r>
            <a:r>
              <a:rPr lang="en-US" altLang="zh-CN" dirty="0"/>
              <a:t>PR</a:t>
            </a:r>
            <a:r>
              <a:rPr lang="zh-CN" altLang="en-US" dirty="0"/>
              <a:t>。</a:t>
            </a:r>
            <a:endParaRPr lang="en-US" dirty="0"/>
          </a:p>
        </p:txBody>
      </p:sp>
    </p:spTree>
    <p:extLst>
      <p:ext uri="{BB962C8B-B14F-4D97-AF65-F5344CB8AC3E}">
        <p14:creationId xmlns:p14="http://schemas.microsoft.com/office/powerpoint/2010/main" val="7673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学有余力者可完成如下进阶任务：</a:t>
            </a:r>
            <a:endParaRPr lang="en-US" altLang="zh-CN" dirty="0"/>
          </a:p>
          <a:p>
            <a:pPr lvl="1"/>
            <a:r>
              <a:rPr lang="zh-CN" altLang="en-US" dirty="0"/>
              <a:t>目前，尚不能以</a:t>
            </a:r>
            <a:r>
              <a:rPr lang="en-US" altLang="zh-CN" dirty="0" err="1"/>
              <a:t>ssh</a:t>
            </a:r>
            <a:r>
              <a:rPr lang="zh-CN" altLang="en-US" dirty="0"/>
              <a:t>命令从命令行终端登录我们的</a:t>
            </a:r>
            <a:r>
              <a:rPr lang="en-US" altLang="zh-CN" dirty="0"/>
              <a:t>LFS</a:t>
            </a:r>
            <a:r>
              <a:rPr lang="zh-CN" altLang="en-US" dirty="0"/>
              <a:t>目标系统，原因在于其暂无</a:t>
            </a:r>
            <a:r>
              <a:rPr lang="en-US" altLang="zh-CN" dirty="0" err="1"/>
              <a:t>sshd</a:t>
            </a:r>
            <a:r>
              <a:rPr lang="zh-CN" altLang="en-US" dirty="0"/>
              <a:t>服务。有一种解决办法是，在通过临时工具链为</a:t>
            </a:r>
            <a:r>
              <a:rPr lang="en-US" altLang="zh-CN" dirty="0"/>
              <a:t>LFS</a:t>
            </a:r>
            <a:r>
              <a:rPr lang="zh-CN" altLang="en-US" dirty="0"/>
              <a:t>目标系统构建软件时，将</a:t>
            </a:r>
            <a:r>
              <a:rPr lang="en-US" altLang="zh-CN" dirty="0"/>
              <a:t>OpenSSH</a:t>
            </a:r>
            <a:r>
              <a:rPr lang="zh-CN" altLang="en-US" dirty="0"/>
              <a:t>软件包构建到</a:t>
            </a:r>
            <a:r>
              <a:rPr lang="en-US" altLang="zh-CN" dirty="0"/>
              <a:t>LFS</a:t>
            </a:r>
            <a:r>
              <a:rPr lang="zh-CN" altLang="en-US" dirty="0"/>
              <a:t>目标系统中，请尝试完成此任务。</a:t>
            </a:r>
          </a:p>
          <a:p>
            <a:pPr lvl="1"/>
            <a:r>
              <a:rPr lang="zh-CN" altLang="en-US" dirty="0"/>
              <a:t>使用模块化编译的方式，实现一个可动态加载和卸载的新文件系统。可以这样来做：参照并修改</a:t>
            </a:r>
            <a:r>
              <a:rPr lang="en-US" altLang="zh-CN" dirty="0"/>
              <a:t>Linux</a:t>
            </a:r>
            <a:r>
              <a:rPr lang="zh-CN" altLang="en-US" dirty="0"/>
              <a:t>内核</a:t>
            </a:r>
            <a:r>
              <a:rPr lang="en-US" altLang="zh-CN" dirty="0"/>
              <a:t>ext2</a:t>
            </a:r>
            <a:r>
              <a:rPr lang="zh-CN" altLang="en-US" dirty="0"/>
              <a:t>的源代码和</a:t>
            </a:r>
            <a:r>
              <a:rPr lang="en-US" altLang="zh-CN" dirty="0" err="1"/>
              <a:t>Makefile</a:t>
            </a:r>
            <a:r>
              <a:rPr lang="zh-CN" altLang="en-US" dirty="0"/>
              <a:t>文件，实现新的文件系统并对其动态加载和卸载。</a:t>
            </a:r>
          </a:p>
          <a:p>
            <a:pPr lvl="1"/>
            <a:r>
              <a:rPr lang="zh-CN" altLang="en-US" dirty="0"/>
              <a:t>通过修改和重新编译内核，在</a:t>
            </a:r>
            <a:r>
              <a:rPr lang="en-US" altLang="zh-CN" dirty="0"/>
              <a:t>LFS</a:t>
            </a:r>
            <a:r>
              <a:rPr lang="zh-CN" altLang="en-US" dirty="0"/>
              <a:t>目标系统所用内核中增加一个新的系统调用。</a:t>
            </a:r>
          </a:p>
          <a:p>
            <a:pPr lvl="1"/>
            <a:r>
              <a:rPr lang="zh-CN" altLang="en-US" dirty="0"/>
              <a:t>用</a:t>
            </a:r>
            <a:r>
              <a:rPr lang="en-US" altLang="zh-CN" dirty="0"/>
              <a:t>C</a:t>
            </a:r>
            <a:r>
              <a:rPr lang="zh-CN" altLang="en-US" dirty="0"/>
              <a:t>语言在</a:t>
            </a:r>
            <a:r>
              <a:rPr lang="en-US" altLang="zh-CN" dirty="0"/>
              <a:t>LFS</a:t>
            </a:r>
            <a:r>
              <a:rPr lang="zh-CN" altLang="en-US" dirty="0"/>
              <a:t>目标系统上实现一个</a:t>
            </a:r>
            <a:r>
              <a:rPr lang="en-US" altLang="zh-CN" dirty="0"/>
              <a:t>Web</a:t>
            </a:r>
            <a:r>
              <a:rPr lang="zh-CN" altLang="en-US" dirty="0"/>
              <a:t>服务器，提供静态和动态网页服务。</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altLang="zh-TW" dirty="0" err="1"/>
              <a:t>G</a:t>
            </a:r>
            <a:r>
              <a:rPr lang="en-US" dirty="0" err="1"/>
              <a:t>itee</a:t>
            </a:r>
            <a:r>
              <a:rPr lang="en-US" dirty="0"/>
              <a:t> </a:t>
            </a:r>
            <a:r>
              <a:rPr lang="zh-TW" altLang="en-US" dirty="0"/>
              <a:t>账号</a:t>
            </a:r>
          </a:p>
          <a:p>
            <a:pPr lvl="1"/>
            <a:r>
              <a:rPr lang="zh-TW" altLang="en-US" dirty="0"/>
              <a:t>在 </a:t>
            </a:r>
            <a:r>
              <a:rPr lang="en-US" altLang="zh-TW" dirty="0" err="1"/>
              <a:t>G</a:t>
            </a:r>
            <a:r>
              <a:rPr lang="en-US" dirty="0" err="1"/>
              <a:t>itee（</a:t>
            </a:r>
            <a:r>
              <a:rPr lang="en-US" dirty="0" err="1">
                <a:hlinkClick r:id="rId3"/>
              </a:rPr>
              <a:t>https</a:t>
            </a:r>
            <a:r>
              <a:rPr lang="en-US" dirty="0">
                <a:hlinkClick r:id="rId3"/>
              </a:rPr>
              <a:t>://gitee.com/</a:t>
            </a:r>
            <a:r>
              <a:rPr lang="en-US" dirty="0"/>
              <a:t> ）</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a:t>
            </a:r>
            <a:r>
              <a:rPr lang="en-US" altLang="zh-TW" dirty="0"/>
              <a:t> </a:t>
            </a:r>
            <a:r>
              <a:rPr lang="en-US" altLang="zh-TW" dirty="0">
                <a:hlinkClick r:id="rId4"/>
              </a:rPr>
              <a:t>https://gitee.com/openeuler/lfs-course</a:t>
            </a:r>
            <a:r>
              <a:rPr lang="en-US" altLang="zh-TW" dirty="0"/>
              <a:t> </a:t>
            </a:r>
            <a:r>
              <a:rPr lang="zh-TW" altLang="en-US" dirty="0"/>
              <a:t>），下载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3270</TotalTime>
  <Words>2436</Words>
  <Application>Microsoft Office PowerPoint</Application>
  <PresentationFormat>Widescreen</PresentationFormat>
  <Paragraphs>244</Paragraphs>
  <Slides>35</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Microsoft YaHei</vt:lpstr>
      <vt:lpstr>Microsoft YaHei</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What is Linux From Scratch?</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如何提交作业</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Zhao Andrew</cp:lastModifiedBy>
  <cp:revision>377</cp:revision>
  <cp:lastPrinted>2020-07-31T09:33:18Z</cp:lastPrinted>
  <dcterms:created xsi:type="dcterms:W3CDTF">2018-11-29T10:16:29Z</dcterms:created>
  <dcterms:modified xsi:type="dcterms:W3CDTF">2022-11-20T09:49:23Z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(3)9lCqUin3A83yjq+ckDZSag41MRVoeGzSXpy6Wf5QJGgx+4kKlvz07ZRUNsSjmn0MKoAdGvA5
0g/kTPfcYCGL/kSR3eLFhio3+YDjrOCx9+npJ5rXX2ldxPCPS/vgz3kNRYHqP+jzohRvP8MA
nzeM3jv/GrZBqIwom85Ofz9DkelsKpOdygPd7GYKwpYU4/gXhIMLKu8IZw4cCNalFPV/EZvn
PQYKy+oyJAoBy0O5cL</vt:lpwstr>
  </property>
  <property fmtid="{D5CDD505-2E9C-101B-9397-08002B2CF9AE}" pid="3" name="_2015_ms_pID_7253431">
    <vt:lpwstr>QxQBKbO3rXXuAbO9i8fDHqwEbz91DFMeZFiBOmB88thu11yvSnhVRY
2o2e0mcFeCYDye3nSmVowFNAXteV7dde1WsG/5wazPQhkqGUzA2LnUvSW4bhuLcpYV2+jwSE
sBfKZuODpCMCrr61QPpODHgR+wT/qbHmcVjNyuF1w7SC1X+HWAfhmycCBVcn9aHNBJhs0ZXC
P4tmZ0lMjCDJuF24nFTbcdBbHbp+xHNA1GWf</vt:lpwstr>
  </property>
  <property fmtid="{D5CDD505-2E9C-101B-9397-08002B2CF9AE}" pid="4" name="_2015_ms_pID_7253432">
    <vt:lpwstr>Uw==</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