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72" r:id="rId4"/>
    <p:sldMasterId id="2147483874" r:id="rId5"/>
    <p:sldMasterId id="2147483885" r:id="rId6"/>
    <p:sldMasterId id="2147483891" r:id="rId7"/>
  </p:sldMasterIdLst>
  <p:notesMasterIdLst>
    <p:notesMasterId r:id="rId36"/>
  </p:notesMasterIdLst>
  <p:handoutMasterIdLst>
    <p:handoutMasterId r:id="rId37"/>
  </p:handoutMasterIdLst>
  <p:sldIdLst>
    <p:sldId id="257" r:id="rId8"/>
    <p:sldId id="258" r:id="rId9"/>
    <p:sldId id="259" r:id="rId10"/>
    <p:sldId id="260" r:id="rId11"/>
    <p:sldId id="271" r:id="rId12"/>
    <p:sldId id="292" r:id="rId13"/>
    <p:sldId id="273" r:id="rId14"/>
    <p:sldId id="272" r:id="rId15"/>
    <p:sldId id="274" r:id="rId16"/>
    <p:sldId id="276" r:id="rId17"/>
    <p:sldId id="277" r:id="rId18"/>
    <p:sldId id="281" r:id="rId19"/>
    <p:sldId id="283" r:id="rId20"/>
    <p:sldId id="280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75" r:id="rId30"/>
    <p:sldId id="278" r:id="rId31"/>
    <p:sldId id="279" r:id="rId32"/>
    <p:sldId id="265" r:id="rId33"/>
    <p:sldId id="268" r:id="rId34"/>
    <p:sldId id="269" r:id="rId35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DEA"/>
    <a:srgbClr val="404040"/>
    <a:srgbClr val="EBEBEB"/>
    <a:srgbClr val="151515"/>
    <a:srgbClr val="C7000B"/>
    <a:srgbClr val="575756"/>
    <a:srgbClr val="FFFFFF"/>
    <a:srgbClr val="DD4654"/>
    <a:srgbClr val="F3D2D5"/>
    <a:srgbClr val="E6A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0" d="100"/>
          <a:sy n="50" d="100"/>
        </p:scale>
        <p:origin x="2616" y="3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7/1/2021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91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40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36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25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71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41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5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057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5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5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48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20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1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88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94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962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44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06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99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9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8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3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19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4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fontAlgn="base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1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668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76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2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484312"/>
            <a:ext cx="1129347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649862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2888041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1924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2438" y="447468"/>
            <a:ext cx="11296649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99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69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9179418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9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/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/>
          </p:nvPr>
        </p:nvGraphicFramePr>
        <p:xfrm>
          <a:off x="1007140" y="2920836"/>
          <a:ext cx="10177327" cy="254952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499907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499907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lang="zh-CN" altLang="en-US" sz="1599" kern="1200" baseline="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499907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499907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 fontAlgn="base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800252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7004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5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252394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chemeClr val="tx1">
                  <a:lumMod val="75000"/>
                  <a:lumOff val="25000"/>
                </a:schemeClr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870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10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2931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78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07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06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572">
          <p15:clr>
            <a:srgbClr val="F26B43"/>
          </p15:clr>
        </p15:guide>
        <p15:guide id="4" orient="horz" pos="123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36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96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42">
          <p15:clr>
            <a:srgbClr val="F26B43"/>
          </p15:clr>
        </p15:guide>
        <p15:guide id="2" pos="7038">
          <p15:clr>
            <a:srgbClr val="F26B43"/>
          </p15:clr>
        </p15:guide>
        <p15:guide id="3" orient="horz" pos="3680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162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73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orient="horz" pos="234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905" y="457499"/>
            <a:ext cx="11291061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84313"/>
            <a:ext cx="1129347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Huawei Sans" panose="020C0503030203020204" pitchFamily="34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Huawei Sans" panose="020C0503030203020204" pitchFamily="34" charset="0"/>
                  <a:ea typeface="Arial" charset="0"/>
                  <a:cs typeface="Huawei Sans" panose="020C0503030203020204" pitchFamily="34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7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3" r:id="rId6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2341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935">
          <p15:clr>
            <a:srgbClr val="F26B43"/>
          </p15:clr>
        </p15:guide>
        <p15:guide id="6" pos="3840">
          <p15:clr>
            <a:srgbClr val="F26B43"/>
          </p15:clr>
        </p15:guide>
        <p15:guide id="7" orient="horz" pos="278">
          <p15:clr>
            <a:srgbClr val="F26B43"/>
          </p15:clr>
        </p15:guide>
        <p15:guide id="8" orient="horz" pos="913">
          <p15:clr>
            <a:srgbClr val="F26B43"/>
          </p15:clr>
        </p15:guide>
        <p15:guide id="9" orient="horz" pos="36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Copyright©2021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>
          <p15:clr>
            <a:srgbClr val="F26B43"/>
          </p15:clr>
        </p15:guide>
        <p15:guide id="4" pos="71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euler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linuxfromscratch.org/lfs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LFS——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openEuler</a:t>
            </a:r>
            <a:r>
              <a:rPr lang="zh-CN" altLang="en-US" dirty="0" smtClean="0"/>
              <a:t>上</a:t>
            </a:r>
            <a:r>
              <a:rPr lang="zh-CN" altLang="en-US" smtClean="0"/>
              <a:t>构建自己的系</a:t>
            </a:r>
            <a:r>
              <a:rPr lang="zh-CN" altLang="en-US" dirty="0" smtClean="0"/>
              <a:t>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V1.2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LFS</a:t>
            </a:r>
            <a:r>
              <a:rPr lang="zh-CN" altLang="en-US" dirty="0" smtClean="0"/>
              <a:t>构建过程（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2438" y="948718"/>
            <a:ext cx="553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LFS</a:t>
            </a:r>
            <a:r>
              <a:rPr lang="zh-CN" altLang="en-US" sz="2000" dirty="0" smtClean="0"/>
              <a:t>的交叉编译实现：</a:t>
            </a:r>
            <a:endParaRPr lang="zh-CN" altLang="en-US" sz="2000" dirty="0"/>
          </a:p>
        </p:txBody>
      </p:sp>
      <p:graphicFrame>
        <p:nvGraphicFramePr>
          <p:cNvPr id="4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55123"/>
              </p:ext>
            </p:extLst>
          </p:nvPr>
        </p:nvGraphicFramePr>
        <p:xfrm>
          <a:off x="452440" y="1484313"/>
          <a:ext cx="7824167" cy="2336590"/>
        </p:xfrm>
        <a:graphic>
          <a:graphicData uri="http://schemas.openxmlformats.org/drawingml/2006/table">
            <a:tbl>
              <a:tblPr firstRow="1" bandRow="1"/>
              <a:tblGrid>
                <a:gridCol w="798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030"/>
                <a:gridCol w="698817"/>
                <a:gridCol w="892493"/>
                <a:gridCol w="46859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3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Stage</a:t>
                      </a:r>
                      <a:endParaRPr lang="zh-CN" altLang="en-US" sz="1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Build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Host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Target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Action</a:t>
                      </a:r>
                      <a:endParaRPr lang="zh-CN" altLang="en-US" sz="16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LFS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Build </a:t>
                      </a:r>
                      <a:r>
                        <a:rPr lang="en-US" altLang="zh-CN" sz="1600" dirty="0" err="1" smtClean="0"/>
                        <a:t>crosscompiler</a:t>
                      </a:r>
                      <a:r>
                        <a:rPr lang="en-US" altLang="zh-CN" sz="1600" dirty="0" smtClean="0"/>
                        <a:t> cc1 using cc-pc on PC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7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LFS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LFS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Build compiler cc-</a:t>
                      </a:r>
                      <a:r>
                        <a:rPr lang="en-US" altLang="zh-CN" sz="1600" dirty="0" err="1" smtClean="0"/>
                        <a:t>lfs</a:t>
                      </a:r>
                      <a:r>
                        <a:rPr lang="en-US" altLang="zh-CN" sz="1600" dirty="0" smtClean="0"/>
                        <a:t> using cc1 on PC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89911383"/>
                  </a:ext>
                </a:extLst>
              </a:tr>
              <a:tr h="607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LFS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LFS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LFS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Rebuild and test cc-</a:t>
                      </a:r>
                      <a:r>
                        <a:rPr lang="en-US" altLang="zh-CN" sz="1600" dirty="0" err="1" smtClean="0"/>
                        <a:t>lfs</a:t>
                      </a:r>
                      <a:r>
                        <a:rPr lang="en-US" altLang="zh-CN" sz="1600" dirty="0" smtClean="0"/>
                        <a:t> using itself on LFS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25814" y="1635617"/>
            <a:ext cx="3223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build</a:t>
            </a:r>
            <a:r>
              <a:rPr lang="en-US" altLang="zh-CN" dirty="0"/>
              <a:t> - the machine where we build programs.</a:t>
            </a:r>
          </a:p>
          <a:p>
            <a:r>
              <a:rPr lang="en-US" altLang="zh-CN" b="1" dirty="0"/>
              <a:t>host</a:t>
            </a:r>
            <a:r>
              <a:rPr lang="en-US" altLang="zh-CN" dirty="0"/>
              <a:t> - the machine/system where the built programs will run. </a:t>
            </a:r>
          </a:p>
          <a:p>
            <a:r>
              <a:rPr lang="en-US" altLang="zh-CN" b="1" dirty="0"/>
              <a:t>target</a:t>
            </a:r>
            <a:r>
              <a:rPr lang="en-US" altLang="zh-CN" dirty="0"/>
              <a:t> - the machine the compiler produces code for.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2440" y="4082603"/>
            <a:ext cx="771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在上表中，“在</a:t>
            </a:r>
            <a:r>
              <a:rPr lang="en-US" altLang="zh-CN" dirty="0"/>
              <a:t>PC</a:t>
            </a:r>
            <a:r>
              <a:rPr lang="zh-CN" altLang="en-US" dirty="0"/>
              <a:t>上” 意味着命令在已经安装好的发行版中执行。“在</a:t>
            </a:r>
            <a:r>
              <a:rPr lang="en-US" altLang="zh-CN" dirty="0"/>
              <a:t>LFS</a:t>
            </a:r>
            <a:r>
              <a:rPr lang="zh-CN" altLang="en-US" dirty="0"/>
              <a:t>上” 意味着命令在</a:t>
            </a:r>
            <a:r>
              <a:rPr lang="en-US" altLang="zh-CN" dirty="0" err="1"/>
              <a:t>chroot</a:t>
            </a:r>
            <a:r>
              <a:rPr lang="zh-CN" altLang="en-US" dirty="0"/>
              <a:t>环境中执行。</a:t>
            </a:r>
          </a:p>
        </p:txBody>
      </p:sp>
    </p:spTree>
    <p:extLst>
      <p:ext uri="{BB962C8B-B14F-4D97-AF65-F5344CB8AC3E}">
        <p14:creationId xmlns:p14="http://schemas.microsoft.com/office/powerpoint/2010/main" val="20278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LFS</a:t>
            </a:r>
            <a:r>
              <a:rPr lang="zh-CN" altLang="en-US" dirty="0" smtClean="0"/>
              <a:t>构建过程（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准备</a:t>
            </a:r>
            <a:r>
              <a:rPr lang="zh-CN" altLang="en-US" sz="1800" dirty="0" smtClean="0"/>
              <a:t>宿主虚拟机开发环境、</a:t>
            </a:r>
            <a:r>
              <a:rPr lang="zh-CN" altLang="en-US" sz="1800" dirty="0" smtClean="0"/>
              <a:t>准备</a:t>
            </a:r>
            <a:r>
              <a:rPr lang="zh-CN" altLang="en-US" sz="1800" dirty="0"/>
              <a:t>构建</a:t>
            </a:r>
            <a:r>
              <a:rPr lang="en-US" altLang="zh-CN" sz="1800" dirty="0" smtClean="0"/>
              <a:t>LFS</a:t>
            </a:r>
            <a:r>
              <a:rPr lang="zh-CN" altLang="en-US" sz="1800" dirty="0" smtClean="0"/>
              <a:t>所</a:t>
            </a:r>
            <a:r>
              <a:rPr lang="zh-CN" altLang="en-US" sz="1800" dirty="0"/>
              <a:t>需的包和补丁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 smtClean="0"/>
              <a:t>创建</a:t>
            </a:r>
            <a:r>
              <a:rPr lang="en-US" altLang="zh-CN" sz="1800" dirty="0" err="1" smtClean="0"/>
              <a:t>lfs</a:t>
            </a:r>
            <a:r>
              <a:rPr lang="zh-CN" altLang="en-US" sz="1800" dirty="0" smtClean="0"/>
              <a:t>用户并</a:t>
            </a:r>
            <a:r>
              <a:rPr lang="zh-CN" altLang="en-US" sz="1800" dirty="0"/>
              <a:t>以</a:t>
            </a:r>
            <a:r>
              <a:rPr lang="en-US" altLang="zh-CN" sz="1800" dirty="0" err="1"/>
              <a:t>lfs</a:t>
            </a:r>
            <a:r>
              <a:rPr lang="zh-CN" altLang="en-US" sz="1800" dirty="0"/>
              <a:t>用户编译临时工具</a:t>
            </a:r>
            <a:r>
              <a:rPr lang="zh-CN" altLang="en-US" sz="1800" dirty="0" smtClean="0"/>
              <a:t>链 </a:t>
            </a:r>
            <a:r>
              <a:rPr lang="en-US" altLang="zh-CN" sz="1800" dirty="0" smtClean="0">
                <a:sym typeface="Wingdings" panose="05000000000000000000" pitchFamily="2" charset="2"/>
              </a:rPr>
              <a:t>-&gt; </a:t>
            </a:r>
            <a:r>
              <a:rPr lang="zh-CN" altLang="en-US" sz="1800" dirty="0" smtClean="0">
                <a:sym typeface="Wingdings" panose="05000000000000000000" pitchFamily="2" charset="2"/>
              </a:rPr>
              <a:t>生成一个包含工具集的临时系统用来与宿主机分离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第一遍：用宿主机</a:t>
            </a:r>
            <a:r>
              <a:rPr lang="en-US" altLang="zh-CN" sz="1800" dirty="0" err="1" smtClean="0"/>
              <a:t>gcc</a:t>
            </a:r>
            <a:r>
              <a:rPr lang="zh-CN" altLang="en-US" sz="1800" dirty="0" smtClean="0"/>
              <a:t>编译</a:t>
            </a:r>
            <a:r>
              <a:rPr lang="en-US" altLang="zh-CN" sz="1800" dirty="0" smtClean="0"/>
              <a:t>binutils1 -&gt; 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binutils1</a:t>
            </a:r>
            <a:r>
              <a:rPr lang="zh-CN" altLang="en-US" sz="1800" dirty="0" smtClean="0"/>
              <a:t>编译</a:t>
            </a:r>
            <a:r>
              <a:rPr lang="en-US" altLang="zh-CN" sz="1800" dirty="0" smtClean="0"/>
              <a:t>gcc1 -&gt; 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gcc1</a:t>
            </a:r>
            <a:r>
              <a:rPr lang="zh-CN" altLang="en-US" sz="1800" dirty="0" smtClean="0"/>
              <a:t>编译</a:t>
            </a:r>
            <a:r>
              <a:rPr lang="en-US" altLang="zh-CN" sz="1800" dirty="0" err="1" smtClean="0"/>
              <a:t>glibc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第二遍：用</a:t>
            </a:r>
            <a:r>
              <a:rPr lang="en-US" altLang="zh-CN" sz="1800" dirty="0" smtClean="0"/>
              <a:t>glibc1</a:t>
            </a:r>
            <a:r>
              <a:rPr lang="zh-CN" altLang="en-US" sz="1800" dirty="0" smtClean="0"/>
              <a:t>及</a:t>
            </a:r>
            <a:r>
              <a:rPr lang="en-US" altLang="zh-CN" sz="1800" dirty="0" smtClean="0"/>
              <a:t>gcc1</a:t>
            </a:r>
            <a:r>
              <a:rPr lang="zh-CN" altLang="en-US" sz="1800" dirty="0" smtClean="0"/>
              <a:t>编译</a:t>
            </a:r>
            <a:r>
              <a:rPr lang="en-US" altLang="zh-CN" sz="1800" dirty="0" smtClean="0"/>
              <a:t>binutils2 -&gt; 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binutils2</a:t>
            </a:r>
            <a:r>
              <a:rPr lang="zh-CN" altLang="en-US" sz="1800" dirty="0" smtClean="0"/>
              <a:t>编译</a:t>
            </a:r>
            <a:r>
              <a:rPr lang="en-US" altLang="zh-CN" sz="1800" dirty="0" smtClean="0"/>
              <a:t>gcc2 -&gt; 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gcc2</a:t>
            </a:r>
            <a:r>
              <a:rPr lang="zh-CN" altLang="en-US" sz="1800" dirty="0" smtClean="0"/>
              <a:t>编译常用工具包</a:t>
            </a:r>
            <a:endParaRPr lang="zh-CN" altLang="en-US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在</a:t>
            </a:r>
            <a:r>
              <a:rPr lang="en-US" altLang="zh-CN" sz="1800" dirty="0" err="1" smtClean="0"/>
              <a:t>chroot</a:t>
            </a:r>
            <a:r>
              <a:rPr lang="zh-CN" altLang="en-US" sz="1800" dirty="0" smtClean="0"/>
              <a:t>环境下以</a:t>
            </a:r>
            <a:r>
              <a:rPr lang="en-US" altLang="zh-CN" sz="1800" dirty="0" smtClean="0"/>
              <a:t>root</a:t>
            </a:r>
            <a:r>
              <a:rPr lang="zh-CN" altLang="en-US" sz="1800" dirty="0" smtClean="0"/>
              <a:t>用户构建</a:t>
            </a:r>
            <a:r>
              <a:rPr lang="en-US" altLang="zh-CN" sz="1800" dirty="0" smtClean="0"/>
              <a:t>LFS</a:t>
            </a:r>
            <a:r>
              <a:rPr lang="zh-CN" altLang="en-US" sz="1800" dirty="0" smtClean="0"/>
              <a:t>目标系统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第三遍：调整工具链路径至标准路径，用</a:t>
            </a:r>
            <a:r>
              <a:rPr lang="en-US" altLang="zh-CN" sz="1600" dirty="0" smtClean="0"/>
              <a:t>gcc2</a:t>
            </a:r>
            <a:r>
              <a:rPr lang="zh-CN" altLang="en-US" sz="1600" dirty="0" smtClean="0"/>
              <a:t>编译</a:t>
            </a:r>
            <a:r>
              <a:rPr lang="en-US" altLang="zh-CN" sz="1600" dirty="0" smtClean="0"/>
              <a:t>binutils3 </a:t>
            </a:r>
            <a:r>
              <a:rPr lang="en-US" altLang="zh-CN" sz="1600" dirty="0"/>
              <a:t>-&gt; </a:t>
            </a:r>
            <a:r>
              <a:rPr lang="zh-CN" altLang="en-US" sz="1600" dirty="0"/>
              <a:t>用</a:t>
            </a:r>
            <a:r>
              <a:rPr lang="en-US" altLang="zh-CN" sz="1600" dirty="0" smtClean="0"/>
              <a:t>binutils3</a:t>
            </a:r>
            <a:r>
              <a:rPr lang="zh-CN" altLang="en-US" sz="1600" dirty="0" smtClean="0"/>
              <a:t>编译</a:t>
            </a:r>
            <a:r>
              <a:rPr lang="en-US" altLang="zh-CN" sz="1600" dirty="0" smtClean="0"/>
              <a:t>gcc3 </a:t>
            </a:r>
            <a:r>
              <a:rPr lang="en-US" altLang="zh-CN" sz="1600" dirty="0"/>
              <a:t>-&gt; </a:t>
            </a:r>
            <a:r>
              <a:rPr lang="zh-CN" altLang="en-US" sz="1600" dirty="0"/>
              <a:t>用</a:t>
            </a:r>
            <a:r>
              <a:rPr lang="en-US" altLang="zh-CN" sz="1600" dirty="0" smtClean="0"/>
              <a:t>gcc3</a:t>
            </a:r>
            <a:r>
              <a:rPr lang="zh-CN" altLang="en-US" sz="1600" dirty="0" smtClean="0"/>
              <a:t>编译</a:t>
            </a:r>
            <a:r>
              <a:rPr lang="zh-CN" altLang="en-US" sz="1600" dirty="0"/>
              <a:t>常用</a:t>
            </a:r>
            <a:r>
              <a:rPr lang="zh-CN" altLang="en-US" sz="1600" dirty="0" smtClean="0"/>
              <a:t>工具包</a:t>
            </a:r>
            <a:endParaRPr lang="zh-CN" altLang="en-US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配置</a:t>
            </a:r>
            <a:r>
              <a:rPr lang="en-US" altLang="zh-CN" sz="1800" dirty="0"/>
              <a:t>LFS</a:t>
            </a:r>
            <a:r>
              <a:rPr lang="zh-CN" altLang="en-US" sz="1800" dirty="0"/>
              <a:t>目标系统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编译并安装内核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设置</a:t>
            </a:r>
            <a:r>
              <a:rPr lang="en-US" altLang="zh-CN" sz="1800" dirty="0"/>
              <a:t>GRUB</a:t>
            </a:r>
            <a:r>
              <a:rPr lang="zh-CN" altLang="en-US" sz="1800" dirty="0"/>
              <a:t>使新系统可引导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启动</a:t>
            </a:r>
            <a:r>
              <a:rPr lang="zh-CN" altLang="en-US" sz="1800" dirty="0" smtClean="0"/>
              <a:t>新</a:t>
            </a:r>
            <a:r>
              <a:rPr lang="zh-CN" altLang="en-US" sz="1800" dirty="0"/>
              <a:t>系统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6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重要的环境变量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sz="1800" dirty="0"/>
              <a:t>LFS</a:t>
            </a:r>
            <a:r>
              <a:rPr lang="en-US" altLang="zh-CN" sz="1800" dirty="0"/>
              <a:t>=/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lfs</a:t>
            </a:r>
            <a:endParaRPr lang="en-US" altLang="zh-CN" sz="1800" dirty="0"/>
          </a:p>
          <a:p>
            <a:pPr marL="342900" indent="-342900">
              <a:buAutoNum type="arabicPeriod"/>
            </a:pPr>
            <a:r>
              <a:rPr lang="en-US" altLang="zh-CN" sz="1800" dirty="0"/>
              <a:t>LFS_TGT=$(</a:t>
            </a:r>
            <a:r>
              <a:rPr lang="en-US" altLang="zh-CN" sz="1800" dirty="0" err="1"/>
              <a:t>uname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-m</a:t>
            </a:r>
            <a:r>
              <a:rPr lang="en-US" altLang="zh-CN" sz="1800" dirty="0"/>
              <a:t>)-</a:t>
            </a:r>
            <a:r>
              <a:rPr lang="en-US" altLang="zh-CN" sz="1800" dirty="0" err="1" smtClean="0"/>
              <a:t>lfs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linux</a:t>
            </a:r>
            <a:r>
              <a:rPr lang="en-US" altLang="zh-CN" sz="1800" dirty="0" smtClean="0"/>
              <a:t>-gnu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PATH=/tools/bin:/bin:/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/bin</a:t>
            </a:r>
          </a:p>
          <a:p>
            <a:pPr marL="342900" indent="-342900">
              <a:buAutoNum type="arabicPeriod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171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重要的编译三部曲</a:t>
            </a:r>
            <a:r>
              <a:rPr lang="zh-CN" altLang="en-US" dirty="0"/>
              <a:t>配置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configure </a:t>
            </a:r>
          </a:p>
          <a:p>
            <a:pPr marL="0" indent="0">
              <a:buNone/>
            </a:pPr>
            <a:r>
              <a:rPr lang="zh-CN" altLang="en-US" sz="1600" dirty="0" smtClean="0"/>
              <a:t>检测安装</a:t>
            </a:r>
            <a:r>
              <a:rPr lang="zh-CN" altLang="en-US" sz="1600" dirty="0"/>
              <a:t>平台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环境信息</a:t>
            </a:r>
            <a:r>
              <a:rPr lang="zh-CN" altLang="en-US" sz="1600" dirty="0" smtClean="0"/>
              <a:t>，如是否有</a:t>
            </a:r>
            <a:r>
              <a:rPr lang="en-US" altLang="zh-CN" sz="1600" dirty="0"/>
              <a:t>CC</a:t>
            </a:r>
            <a:r>
              <a:rPr lang="zh-CN" altLang="en-US" sz="1600" dirty="0"/>
              <a:t>或</a:t>
            </a:r>
            <a:r>
              <a:rPr lang="en-US" altLang="zh-CN" sz="1600" dirty="0" smtClean="0"/>
              <a:t>GCC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/>
              <a:t>一般</a:t>
            </a:r>
            <a:r>
              <a:rPr lang="zh-CN" altLang="en-US" sz="1600" dirty="0"/>
              <a:t>用来生成 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，为下一步的编译做准备</a:t>
            </a:r>
            <a:r>
              <a:rPr lang="zh-CN" altLang="en-US" sz="1600" dirty="0"/>
              <a:t>，可以</a:t>
            </a:r>
            <a:r>
              <a:rPr lang="zh-CN" altLang="en-US" sz="1600" dirty="0"/>
              <a:t>通过在 </a:t>
            </a:r>
            <a:r>
              <a:rPr lang="en-US" altLang="zh-CN" sz="1600" dirty="0"/>
              <a:t>configure </a:t>
            </a:r>
            <a:r>
              <a:rPr lang="zh-CN" altLang="en-US" sz="1600" dirty="0"/>
              <a:t>后加上参数来对安装进行</a:t>
            </a:r>
            <a:r>
              <a:rPr lang="zh-CN" altLang="en-US" sz="1600" dirty="0" smtClean="0"/>
              <a:t>控制：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--</a:t>
            </a:r>
            <a:r>
              <a:rPr lang="en-US" altLang="zh-CN" sz="1600" dirty="0"/>
              <a:t>prefix=/</a:t>
            </a:r>
            <a:r>
              <a:rPr lang="en-US" altLang="zh-CN" sz="1600" dirty="0"/>
              <a:t>tools </a:t>
            </a:r>
            <a:r>
              <a:rPr lang="zh-CN" altLang="en-US" sz="1600" dirty="0"/>
              <a:t>告诉</a:t>
            </a:r>
            <a:r>
              <a:rPr lang="zh-CN" altLang="en-US" sz="1600" dirty="0"/>
              <a:t>配置脚本</a:t>
            </a:r>
            <a:r>
              <a:rPr lang="zh-CN" altLang="en-US" sz="1600" dirty="0"/>
              <a:t>将编译出的程序</a:t>
            </a:r>
            <a:r>
              <a:rPr lang="zh-CN" altLang="en-US" sz="1600" dirty="0"/>
              <a:t>安装到</a:t>
            </a:r>
            <a:r>
              <a:rPr lang="en-US" altLang="zh-CN" sz="1600" dirty="0"/>
              <a:t>/tools </a:t>
            </a:r>
            <a:r>
              <a:rPr lang="zh-CN" altLang="en-US" sz="1600" dirty="0"/>
              <a:t>文件夹；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--</a:t>
            </a:r>
            <a:r>
              <a:rPr lang="en-US" altLang="zh-CN" sz="1600" dirty="0"/>
              <a:t>target=$LFS_TGT </a:t>
            </a:r>
            <a:r>
              <a:rPr lang="zh-CN" altLang="en-US" sz="1600" dirty="0"/>
              <a:t>告诉</a:t>
            </a:r>
            <a:r>
              <a:rPr lang="zh-CN" altLang="en-US" sz="1600" dirty="0"/>
              <a:t>脚本调整编译</a:t>
            </a:r>
            <a:r>
              <a:rPr lang="zh-CN" altLang="en-US" sz="1600" dirty="0"/>
              <a:t>系统来编译一</a:t>
            </a:r>
            <a:r>
              <a:rPr lang="zh-CN" altLang="en-US" sz="1600" dirty="0"/>
              <a:t>个目标工具，如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ld</a:t>
            </a:r>
            <a:r>
              <a:rPr lang="en-US" altLang="zh-CN" sz="1600" dirty="0" smtClean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./configure –help </a:t>
            </a:r>
            <a:r>
              <a:rPr lang="zh-CN" altLang="en-US" sz="1600" dirty="0"/>
              <a:t>察看详细的说明帮助</a:t>
            </a:r>
            <a:endParaRPr lang="en-US" altLang="zh-CN" sz="16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dirty="0" smtClean="0"/>
              <a:t>make</a:t>
            </a:r>
          </a:p>
          <a:p>
            <a:pPr marL="0" indent="0">
              <a:buNone/>
            </a:pPr>
            <a:r>
              <a:rPr lang="zh-CN" altLang="en-US" sz="1600" dirty="0"/>
              <a:t>从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中</a:t>
            </a:r>
            <a:r>
              <a:rPr lang="zh-CN" altLang="en-US" sz="1600" dirty="0"/>
              <a:t>读取定义的指令</a:t>
            </a:r>
            <a:r>
              <a:rPr lang="zh-CN" altLang="en-US" sz="1600" dirty="0"/>
              <a:t>，然后</a:t>
            </a:r>
            <a:r>
              <a:rPr lang="zh-CN" altLang="en-US" sz="1600" dirty="0"/>
              <a:t>编译源文件；</a:t>
            </a:r>
            <a:endParaRPr lang="en-US" altLang="zh-CN" sz="16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dirty="0" smtClean="0"/>
              <a:t>make install</a:t>
            </a:r>
          </a:p>
          <a:p>
            <a:pPr marL="0" indent="0">
              <a:buNone/>
            </a:pPr>
            <a:r>
              <a:rPr lang="zh-CN" altLang="en-US" sz="1600" dirty="0"/>
              <a:t>从</a:t>
            </a:r>
            <a:r>
              <a:rPr lang="en-US" altLang="zh-CN" sz="1600" dirty="0" err="1"/>
              <a:t>Makefile</a:t>
            </a:r>
            <a:r>
              <a:rPr lang="zh-CN" altLang="en-US" sz="1600" dirty="0"/>
              <a:t>中读取指令，</a:t>
            </a:r>
            <a:r>
              <a:rPr lang="zh-CN" altLang="en-US" sz="1600" dirty="0"/>
              <a:t>安装目标文件到</a:t>
            </a:r>
            <a:r>
              <a:rPr lang="zh-CN" altLang="en-US" sz="1600" dirty="0"/>
              <a:t>指定的位置。</a:t>
            </a:r>
            <a:endParaRPr lang="en-US" altLang="zh-CN" sz="1600" dirty="0"/>
          </a:p>
          <a:p>
            <a:pPr marL="342900" indent="-342900">
              <a:buAutoNum type="arabicPeriod" startAt="2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177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以</a:t>
            </a:r>
            <a:r>
              <a:rPr lang="en-US" altLang="zh-CN" dirty="0" err="1"/>
              <a:t>lfs</a:t>
            </a:r>
            <a:r>
              <a:rPr lang="zh-CN" altLang="en-US" dirty="0" smtClean="0"/>
              <a:t>用户进行第一遍编译：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lfs</a:t>
            </a:r>
            <a:r>
              <a:rPr lang="en-US" altLang="zh-CN" dirty="0" err="1" smtClean="0"/>
              <a:t>@xxx.xxx.xxx.xxx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Binutils-2.25 - </a:t>
            </a:r>
            <a:r>
              <a:rPr lang="zh-CN" altLang="en-US" sz="2000" dirty="0"/>
              <a:t>第一</a:t>
            </a:r>
            <a:r>
              <a:rPr lang="zh-CN" altLang="en-US" sz="2000" dirty="0" smtClean="0"/>
              <a:t>遍：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 err="1" smtClean="0"/>
              <a:t>Binutils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软件包包括了一个链接器、汇编器和其它处理目标文件的</a:t>
            </a:r>
            <a:r>
              <a:rPr lang="zh-CN" altLang="en-US" sz="1800" dirty="0" smtClean="0"/>
              <a:t>工具：</a:t>
            </a:r>
            <a:r>
              <a:rPr lang="en-US" altLang="zh-CN" sz="1800" dirty="0" err="1" smtClean="0"/>
              <a:t>ld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as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readelf</a:t>
            </a:r>
            <a:r>
              <a:rPr lang="zh-CN" altLang="en-US" sz="1800" dirty="0"/>
              <a:t>、</a:t>
            </a:r>
            <a:r>
              <a:rPr lang="en-US" altLang="zh-CN" sz="1800" dirty="0"/>
              <a:t> </a:t>
            </a:r>
            <a:r>
              <a:rPr lang="en-US" altLang="zh-CN" sz="1800" dirty="0" err="1"/>
              <a:t>objdump</a:t>
            </a:r>
            <a:r>
              <a:rPr lang="zh-CN" altLang="en-US" sz="1800" dirty="0" smtClean="0"/>
              <a:t>等；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/>
              <a:t>第一个编译 </a:t>
            </a:r>
            <a:r>
              <a:rPr lang="en-US" altLang="zh-CN" sz="1800" dirty="0" err="1"/>
              <a:t>Binutils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软件包，</a:t>
            </a:r>
            <a:r>
              <a:rPr lang="zh-CN" altLang="en-US" sz="1800" dirty="0"/>
              <a:t>因为 </a:t>
            </a:r>
            <a:r>
              <a:rPr lang="en-US" altLang="zh-CN" sz="1800" dirty="0" err="1"/>
              <a:t>Glibc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GCC </a:t>
            </a:r>
            <a:r>
              <a:rPr lang="zh-CN" altLang="en-US" sz="1800" dirty="0"/>
              <a:t>会对可用的链接器和</a:t>
            </a:r>
            <a:r>
              <a:rPr lang="zh-CN" altLang="en-US" sz="1800" dirty="0" smtClean="0"/>
              <a:t>汇编器</a:t>
            </a:r>
            <a:r>
              <a:rPr lang="zh-CN" altLang="en-US" sz="1800" dirty="0"/>
              <a:t>执行各种测试以决定启用它们自己的哪些功能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--prefix=/</a:t>
            </a:r>
            <a:r>
              <a:rPr lang="en-US" altLang="zh-CN" sz="1800" dirty="0"/>
              <a:t>tools</a:t>
            </a:r>
            <a:r>
              <a:rPr lang="zh-CN" altLang="en-US" sz="1800" dirty="0"/>
              <a:t>：将编译后的工具安装在</a:t>
            </a:r>
            <a:r>
              <a:rPr lang="en-US" altLang="zh-CN" sz="1800" dirty="0"/>
              <a:t>/tools</a:t>
            </a:r>
            <a:r>
              <a:rPr lang="zh-CN" altLang="en-US" sz="1800" dirty="0"/>
              <a:t>目录（</a:t>
            </a:r>
            <a:r>
              <a:rPr lang="en-US" altLang="zh-CN" sz="1800" dirty="0">
                <a:solidFill>
                  <a:srgbClr val="C00000"/>
                </a:solidFill>
              </a:rPr>
              <a:t>/tools</a:t>
            </a:r>
            <a:r>
              <a:rPr lang="zh-CN" altLang="en-US" sz="1800" dirty="0">
                <a:solidFill>
                  <a:srgbClr val="C00000"/>
                </a:solidFill>
              </a:rPr>
              <a:t>链接到</a:t>
            </a:r>
            <a:r>
              <a:rPr lang="en-US" altLang="zh-CN" sz="1800" dirty="0">
                <a:solidFill>
                  <a:srgbClr val="C00000"/>
                </a:solidFill>
              </a:rPr>
              <a:t>/$LFS/tools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--target=$</a:t>
            </a:r>
            <a:r>
              <a:rPr lang="en-US" altLang="zh-CN" sz="1800" dirty="0" smtClean="0"/>
              <a:t>LFS_TGT</a:t>
            </a:r>
            <a:r>
              <a:rPr lang="zh-CN" altLang="en-US" sz="1800" dirty="0" smtClean="0"/>
              <a:t>：交叉编译后的目标工具为</a:t>
            </a:r>
            <a:r>
              <a:rPr lang="en-US" altLang="zh-CN" sz="1800" dirty="0" smtClean="0"/>
              <a:t>$(</a:t>
            </a:r>
            <a:r>
              <a:rPr lang="en-US" altLang="zh-CN" sz="1800" dirty="0" err="1"/>
              <a:t>uname</a:t>
            </a:r>
            <a:r>
              <a:rPr lang="en-US" altLang="zh-CN" sz="1800" dirty="0"/>
              <a:t> -m)-</a:t>
            </a:r>
            <a:r>
              <a:rPr lang="en-US" altLang="zh-CN" sz="1800" dirty="0" err="1" smtClean="0"/>
              <a:t>lfs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linux</a:t>
            </a:r>
            <a:r>
              <a:rPr lang="en-US" altLang="zh-CN" sz="1800" dirty="0" smtClean="0"/>
              <a:t>-gnu-</a:t>
            </a:r>
            <a:r>
              <a:rPr lang="zh-CN" altLang="en-US" sz="1800" dirty="0" smtClean="0"/>
              <a:t>***，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如：</a:t>
            </a:r>
            <a:r>
              <a:rPr lang="en-US" altLang="zh-CN" sz="1800" i="1" dirty="0" smtClean="0"/>
              <a:t>x86_64- </a:t>
            </a:r>
            <a:r>
              <a:rPr lang="en-US" altLang="zh-CN" sz="1800" i="1" dirty="0" err="1" smtClean="0"/>
              <a:t>lfs</a:t>
            </a:r>
            <a:r>
              <a:rPr lang="en-US" altLang="zh-CN" sz="1800" i="1" dirty="0" smtClean="0"/>
              <a:t>-</a:t>
            </a:r>
            <a:r>
              <a:rPr lang="en-US" altLang="zh-CN" sz="1800" i="1" dirty="0" err="1" smtClean="0"/>
              <a:t>linux</a:t>
            </a:r>
            <a:r>
              <a:rPr lang="en-US" altLang="zh-CN" sz="1800" i="1" dirty="0" smtClean="0"/>
              <a:t>-gnu-</a:t>
            </a:r>
            <a:r>
              <a:rPr lang="en-US" altLang="zh-CN" sz="1800" i="1" dirty="0" err="1" smtClean="0"/>
              <a:t>ld</a:t>
            </a:r>
            <a:endParaRPr lang="en-US" altLang="zh-CN" sz="1800" i="1" dirty="0"/>
          </a:p>
        </p:txBody>
      </p:sp>
    </p:spTree>
    <p:extLst>
      <p:ext uri="{BB962C8B-B14F-4D97-AF65-F5344CB8AC3E}">
        <p14:creationId xmlns:p14="http://schemas.microsoft.com/office/powerpoint/2010/main" val="196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GCC-4.9.2 </a:t>
            </a:r>
            <a:r>
              <a:rPr lang="en-US" altLang="zh-CN" sz="2000" b="1" dirty="0"/>
              <a:t>- </a:t>
            </a:r>
            <a:r>
              <a:rPr lang="zh-CN" altLang="en-US" sz="2000" dirty="0"/>
              <a:t>第一遍：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800" dirty="0"/>
              <a:t>GCC </a:t>
            </a:r>
            <a:r>
              <a:rPr lang="zh-CN" altLang="en-US" sz="1800" dirty="0"/>
              <a:t>软件包是 </a:t>
            </a:r>
            <a:r>
              <a:rPr lang="en-US" altLang="zh-CN" sz="1800" dirty="0"/>
              <a:t>GNU </a:t>
            </a:r>
            <a:r>
              <a:rPr lang="zh-CN" altLang="en-US" sz="1800" dirty="0"/>
              <a:t>编译器集合的一部分，其中包括 </a:t>
            </a:r>
            <a:r>
              <a:rPr lang="en-US" altLang="zh-CN" sz="1800" dirty="0"/>
              <a:t>C </a:t>
            </a:r>
            <a:r>
              <a:rPr lang="zh-CN" altLang="en-US" sz="1800" dirty="0"/>
              <a:t>和 </a:t>
            </a:r>
            <a:r>
              <a:rPr lang="en-US" altLang="zh-CN" sz="1800" dirty="0"/>
              <a:t>C++ </a:t>
            </a:r>
            <a:r>
              <a:rPr lang="zh-CN" altLang="en-US" sz="1800" dirty="0"/>
              <a:t>的编译器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修改</a:t>
            </a:r>
            <a:r>
              <a:rPr lang="en-US" altLang="zh-CN" sz="1800" dirty="0"/>
              <a:t>GCC </a:t>
            </a:r>
            <a:r>
              <a:rPr lang="zh-CN" altLang="en-US" sz="1800" dirty="0"/>
              <a:t>默认的动态链接器为安装在</a:t>
            </a:r>
            <a:r>
              <a:rPr lang="en-US" altLang="zh-CN" sz="1800" dirty="0"/>
              <a:t>/tools </a:t>
            </a:r>
            <a:r>
              <a:rPr lang="zh-CN" altLang="en-US" sz="1800" dirty="0"/>
              <a:t>文件夹中</a:t>
            </a:r>
            <a:r>
              <a:rPr lang="zh-CN" altLang="en-US" sz="1800" dirty="0" smtClean="0"/>
              <a:t>的；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800" dirty="0" smtClean="0"/>
              <a:t>从 </a:t>
            </a:r>
            <a:r>
              <a:rPr lang="en-US" altLang="zh-CN" sz="1800" dirty="0"/>
              <a:t>GCC </a:t>
            </a:r>
            <a:r>
              <a:rPr lang="zh-CN" altLang="en-US" sz="1800" dirty="0"/>
              <a:t>的 </a:t>
            </a:r>
            <a:r>
              <a:rPr lang="en-US" altLang="zh-CN" sz="1800" dirty="0"/>
              <a:t>include </a:t>
            </a:r>
            <a:r>
              <a:rPr lang="zh-CN" altLang="en-US" sz="1800" dirty="0"/>
              <a:t>搜索路径中移除</a:t>
            </a:r>
            <a:r>
              <a:rPr lang="en-US" altLang="zh-CN" sz="1800" dirty="0"/>
              <a:t>/</a:t>
            </a:r>
            <a:r>
              <a:rPr lang="en-US" altLang="zh-CN" sz="1800" dirty="0" err="1" smtClean="0"/>
              <a:t>usr</a:t>
            </a:r>
            <a:r>
              <a:rPr lang="en-US" altLang="zh-CN" sz="1800" dirty="0" smtClean="0"/>
              <a:t>/include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400" i="1" dirty="0" smtClean="0"/>
              <a:t>      </a:t>
            </a:r>
            <a:r>
              <a:rPr lang="en-US" altLang="zh-CN" sz="1400" i="1" dirty="0" err="1" smtClean="0"/>
              <a:t>sed</a:t>
            </a:r>
            <a:r>
              <a:rPr lang="en-US" altLang="zh-CN" sz="1400" i="1" dirty="0" smtClean="0"/>
              <a:t> </a:t>
            </a:r>
            <a:r>
              <a:rPr lang="en-US" altLang="zh-CN" sz="1400" i="1" dirty="0"/>
              <a:t>-e 's@/lib\(64\)\?\(32\)\?/</a:t>
            </a:r>
            <a:r>
              <a:rPr lang="en-US" altLang="zh-CN" sz="1400" i="1" dirty="0" err="1"/>
              <a:t>ld</a:t>
            </a:r>
            <a:r>
              <a:rPr lang="en-US" altLang="zh-CN" sz="1400" i="1" dirty="0"/>
              <a:t>@/tools&amp;@g' </a:t>
            </a:r>
            <a:r>
              <a:rPr lang="en-US" altLang="zh-CN" sz="1400" i="1" dirty="0" smtClean="0"/>
              <a:t>-</a:t>
            </a:r>
            <a:r>
              <a:rPr lang="en-US" altLang="zh-CN" sz="1400" i="1" dirty="0"/>
              <a:t>e 's@/</a:t>
            </a:r>
            <a:r>
              <a:rPr lang="en-US" altLang="zh-CN" sz="1400" i="1" dirty="0" err="1"/>
              <a:t>usr</a:t>
            </a:r>
            <a:r>
              <a:rPr lang="en-US" altLang="zh-CN" sz="1400" i="1" dirty="0"/>
              <a:t>@/</a:t>
            </a:r>
            <a:r>
              <a:rPr lang="en-US" altLang="zh-CN" sz="1400" i="1" dirty="0" err="1"/>
              <a:t>tools@g</a:t>
            </a:r>
            <a:r>
              <a:rPr lang="en-US" altLang="zh-CN" sz="1400" i="1" dirty="0"/>
              <a:t>' $</a:t>
            </a:r>
            <a:r>
              <a:rPr lang="en-US" altLang="zh-CN" sz="1400" i="1" dirty="0" err="1"/>
              <a:t>file.orig</a:t>
            </a:r>
            <a:r>
              <a:rPr lang="en-US" altLang="zh-CN" sz="1400" i="1" dirty="0"/>
              <a:t> &gt; $</a:t>
            </a:r>
            <a:r>
              <a:rPr lang="en-US" altLang="zh-CN" sz="1400" i="1" dirty="0" smtClean="0"/>
              <a:t>file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400" dirty="0"/>
              <a:t>--prefix=/tools</a:t>
            </a:r>
            <a:r>
              <a:rPr lang="zh-CN" altLang="en-US" sz="1400" dirty="0"/>
              <a:t>：将编译后的工具安装在</a:t>
            </a:r>
            <a:r>
              <a:rPr lang="en-US" altLang="zh-CN" sz="1400" dirty="0"/>
              <a:t>/tools</a:t>
            </a:r>
            <a:r>
              <a:rPr lang="zh-CN" altLang="en-US" sz="1400" dirty="0"/>
              <a:t>目录（</a:t>
            </a:r>
            <a:r>
              <a:rPr lang="en-US" altLang="zh-CN" sz="1400" dirty="0"/>
              <a:t>/tools</a:t>
            </a:r>
            <a:r>
              <a:rPr lang="zh-CN" altLang="en-US" sz="1400" dirty="0"/>
              <a:t>链接到</a:t>
            </a:r>
            <a:r>
              <a:rPr lang="en-US" altLang="zh-CN" sz="1400" dirty="0"/>
              <a:t>/$LFS/tools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400" dirty="0"/>
              <a:t>--target=$LFS_TGT</a:t>
            </a:r>
            <a:r>
              <a:rPr lang="zh-CN" altLang="en-US" sz="1400" dirty="0"/>
              <a:t>：交叉编译后的目标工具为</a:t>
            </a:r>
            <a:r>
              <a:rPr lang="en-US" altLang="zh-CN" sz="1400" dirty="0"/>
              <a:t>$(</a:t>
            </a:r>
            <a:r>
              <a:rPr lang="en-US" altLang="zh-CN" sz="1400" dirty="0" err="1"/>
              <a:t>uname</a:t>
            </a:r>
            <a:r>
              <a:rPr lang="en-US" altLang="zh-CN" sz="1400" dirty="0"/>
              <a:t> -m)-</a:t>
            </a:r>
            <a:r>
              <a:rPr lang="en-US" altLang="zh-CN" sz="1400" dirty="0" err="1" smtClean="0"/>
              <a:t>lfs</a:t>
            </a:r>
            <a:r>
              <a:rPr lang="en-US" altLang="zh-CN" sz="1400" dirty="0" smtClean="0"/>
              <a:t>-</a:t>
            </a:r>
            <a:r>
              <a:rPr lang="en-US" altLang="zh-CN" sz="1400" dirty="0" err="1" smtClean="0"/>
              <a:t>linux</a:t>
            </a:r>
            <a:r>
              <a:rPr lang="en-US" altLang="zh-CN" sz="1400" dirty="0" smtClean="0"/>
              <a:t>-gnu-</a:t>
            </a:r>
            <a:r>
              <a:rPr lang="en-US" altLang="zh-CN" sz="1400" dirty="0" err="1" smtClean="0"/>
              <a:t>gcc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400" dirty="0"/>
              <a:t>--with-local-prefix=/</a:t>
            </a:r>
            <a:r>
              <a:rPr lang="en-US" altLang="zh-CN" sz="1400" dirty="0" smtClean="0"/>
              <a:t>tools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GCC </a:t>
            </a:r>
            <a:r>
              <a:rPr lang="zh-CN" altLang="en-US" sz="1400" dirty="0"/>
              <a:t>会查找本地已安装的 </a:t>
            </a:r>
            <a:r>
              <a:rPr lang="en-US" altLang="zh-CN" sz="1400" dirty="0"/>
              <a:t>include </a:t>
            </a:r>
            <a:r>
              <a:rPr lang="zh-CN" altLang="en-US" sz="1400" dirty="0"/>
              <a:t>文件的系统</a:t>
            </a:r>
            <a:r>
              <a:rPr lang="zh-CN" altLang="en-US" sz="1400" dirty="0" smtClean="0"/>
              <a:t>位；把</a:t>
            </a:r>
            <a:r>
              <a:rPr lang="zh-CN" altLang="en-US" sz="1400" dirty="0"/>
              <a:t>主机位置中的 </a:t>
            </a:r>
            <a:r>
              <a:rPr lang="en-US" altLang="zh-CN" sz="1400" dirty="0"/>
              <a:t>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/local </a:t>
            </a:r>
            <a:r>
              <a:rPr lang="zh-CN" altLang="en-US" sz="1400" dirty="0"/>
              <a:t>从 </a:t>
            </a:r>
            <a:r>
              <a:rPr lang="en-US" altLang="zh-CN" sz="1400" dirty="0"/>
              <a:t>GCC </a:t>
            </a:r>
            <a:r>
              <a:rPr lang="zh-CN" altLang="en-US" sz="1400" dirty="0"/>
              <a:t>的搜索路径中</a:t>
            </a:r>
            <a:r>
              <a:rPr lang="zh-CN" altLang="en-US" sz="1400" dirty="0" smtClean="0"/>
              <a:t>排除</a:t>
            </a:r>
            <a:endParaRPr lang="en-US" altLang="zh-CN" sz="1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400" dirty="0"/>
              <a:t>--with-native-system-header-</a:t>
            </a:r>
            <a:r>
              <a:rPr lang="en-US" altLang="zh-CN" sz="1400" dirty="0" err="1"/>
              <a:t>dir</a:t>
            </a:r>
            <a:r>
              <a:rPr lang="en-US" altLang="zh-CN" sz="1400" dirty="0"/>
              <a:t>=/</a:t>
            </a:r>
            <a:r>
              <a:rPr lang="en-US" altLang="zh-CN" sz="1400" dirty="0" smtClean="0"/>
              <a:t>tools/include</a:t>
            </a:r>
            <a:r>
              <a:rPr lang="zh-CN" altLang="en-US" sz="1400" dirty="0" smtClean="0"/>
              <a:t>：</a:t>
            </a:r>
            <a:r>
              <a:rPr lang="en-US" altLang="zh-CN" sz="1400" dirty="0"/>
              <a:t>GCC </a:t>
            </a:r>
            <a:r>
              <a:rPr lang="zh-CN" altLang="en-US" sz="1400" dirty="0"/>
              <a:t>默认会在</a:t>
            </a:r>
            <a:r>
              <a:rPr lang="en-US" altLang="zh-CN" sz="1400" dirty="0"/>
              <a:t>/</a:t>
            </a:r>
            <a:r>
              <a:rPr lang="en-US" altLang="zh-CN" sz="1400" dirty="0" err="1" smtClean="0"/>
              <a:t>usr</a:t>
            </a:r>
            <a:r>
              <a:rPr lang="en-US" altLang="zh-CN" sz="1400" dirty="0" smtClean="0"/>
              <a:t>/include </a:t>
            </a:r>
            <a:r>
              <a:rPr lang="zh-CN" altLang="en-US" sz="1400" dirty="0"/>
              <a:t>中查找系统头文件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227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安装 </a:t>
            </a:r>
            <a:r>
              <a:rPr lang="en-US" altLang="zh-CN" sz="2000" b="1" dirty="0"/>
              <a:t>Linux API </a:t>
            </a:r>
            <a:r>
              <a:rPr lang="zh-CN" altLang="en-US" sz="2000" dirty="0" smtClean="0"/>
              <a:t>头文件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400" dirty="0" err="1"/>
              <a:t>cp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rv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dest</a:t>
            </a:r>
            <a:r>
              <a:rPr lang="en-US" altLang="zh-CN" sz="1400" dirty="0"/>
              <a:t>/include/* /</a:t>
            </a:r>
            <a:r>
              <a:rPr lang="en-US" altLang="zh-CN" sz="1400" dirty="0" smtClean="0"/>
              <a:t>tools/include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安装 </a:t>
            </a:r>
            <a:r>
              <a:rPr lang="en-US" altLang="zh-CN" sz="2000" dirty="0" err="1" smtClean="0"/>
              <a:t>Glibc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400" dirty="0" smtClean="0"/>
              <a:t>      --</a:t>
            </a:r>
            <a:r>
              <a:rPr lang="en-US" altLang="zh-CN" sz="1400" dirty="0"/>
              <a:t>prefix=/</a:t>
            </a:r>
            <a:r>
              <a:rPr lang="en-US" altLang="zh-CN" sz="1400" dirty="0" smtClean="0"/>
              <a:t>tools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  --host=$LFS_TGT</a:t>
            </a:r>
            <a:r>
              <a:rPr lang="zh-CN" altLang="en-US" sz="1400" dirty="0" smtClean="0"/>
              <a:t>：</a:t>
            </a:r>
            <a:r>
              <a:rPr lang="en-US" altLang="zh-CN" sz="1400" dirty="0" err="1"/>
              <a:t>Glibc</a:t>
            </a:r>
            <a:r>
              <a:rPr lang="en-US" altLang="zh-CN" sz="1400" dirty="0"/>
              <a:t> </a:t>
            </a:r>
            <a:r>
              <a:rPr lang="zh-CN" altLang="en-US" sz="1400" dirty="0"/>
              <a:t>的构建系统配置它自己用</a:t>
            </a:r>
            <a:r>
              <a:rPr lang="en-US" altLang="zh-CN" sz="1400" dirty="0"/>
              <a:t>/tools </a:t>
            </a:r>
            <a:r>
              <a:rPr lang="zh-CN" altLang="en-US" sz="1400" dirty="0"/>
              <a:t>里面的交叉</a:t>
            </a:r>
            <a:r>
              <a:rPr lang="zh-CN" altLang="en-US" sz="1400" dirty="0" smtClean="0"/>
              <a:t>链接器</a:t>
            </a:r>
            <a:r>
              <a:rPr lang="zh-CN" altLang="en-US" sz="1400" dirty="0"/>
              <a:t>和交叉编译器交叉编译自己。</a:t>
            </a:r>
            <a:endParaRPr lang="en-US" altLang="zh-CN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Check </a:t>
            </a:r>
            <a:r>
              <a:rPr lang="en-US" altLang="zh-CN" sz="2000" b="1" dirty="0"/>
              <a:t>Point 1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1400" dirty="0" err="1"/>
              <a:t>readelf</a:t>
            </a:r>
            <a:r>
              <a:rPr lang="en-US" altLang="zh-CN" sz="1400" dirty="0"/>
              <a:t> </a:t>
            </a:r>
            <a:r>
              <a:rPr lang="en-US" altLang="zh-CN" sz="1400" dirty="0"/>
              <a:t>-l </a:t>
            </a:r>
            <a:r>
              <a:rPr lang="en-US" altLang="zh-CN" sz="1400" dirty="0" err="1"/>
              <a:t>a.out</a:t>
            </a:r>
            <a:r>
              <a:rPr lang="en-US" altLang="zh-CN" sz="1400" dirty="0"/>
              <a:t> | </a:t>
            </a:r>
            <a:r>
              <a:rPr lang="en-US" altLang="zh-CN" sz="1400" dirty="0" err="1"/>
              <a:t>grep</a:t>
            </a:r>
            <a:r>
              <a:rPr lang="en-US" altLang="zh-CN" sz="1400" dirty="0"/>
              <a:t> ': /</a:t>
            </a:r>
            <a:r>
              <a:rPr lang="en-US" altLang="zh-CN" sz="1400" dirty="0"/>
              <a:t>tools‘  --&gt; [</a:t>
            </a:r>
            <a:r>
              <a:rPr lang="en-US" altLang="zh-CN" sz="1400" dirty="0"/>
              <a:t>Requesting program interpreter: </a:t>
            </a:r>
            <a:r>
              <a:rPr lang="en-US" altLang="zh-CN" sz="1400" dirty="0">
                <a:solidFill>
                  <a:srgbClr val="C00000"/>
                </a:solidFill>
              </a:rPr>
              <a:t>/tools</a:t>
            </a:r>
            <a:r>
              <a:rPr lang="en-US" altLang="zh-CN" sz="1400" dirty="0"/>
              <a:t>/lib/ld-linux.so.2]</a:t>
            </a:r>
          </a:p>
        </p:txBody>
      </p:sp>
    </p:spTree>
    <p:extLst>
      <p:ext uri="{BB962C8B-B14F-4D97-AF65-F5344CB8AC3E}">
        <p14:creationId xmlns:p14="http://schemas.microsoft.com/office/powerpoint/2010/main" val="9933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以</a:t>
            </a:r>
            <a:r>
              <a:rPr lang="en-US" altLang="zh-CN" dirty="0" err="1"/>
              <a:t>lfs</a:t>
            </a:r>
            <a:r>
              <a:rPr lang="zh-CN" altLang="en-US" dirty="0" smtClean="0"/>
              <a:t>用户进行第</a:t>
            </a:r>
            <a:r>
              <a:rPr lang="zh-CN" altLang="en-US" dirty="0"/>
              <a:t>二</a:t>
            </a:r>
            <a:r>
              <a:rPr lang="zh-CN" altLang="en-US" dirty="0" smtClean="0"/>
              <a:t>遍编译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Binutils-2.25 - </a:t>
            </a:r>
            <a:r>
              <a:rPr lang="zh-CN" altLang="en-US" sz="2000" dirty="0" smtClean="0"/>
              <a:t>第二遍：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CC=$LFS_TGT-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AR=$LFS_TGT-</a:t>
            </a:r>
            <a:r>
              <a:rPr lang="en-US" altLang="zh-CN" sz="2000" dirty="0" err="1"/>
              <a:t>ar</a:t>
            </a:r>
            <a:r>
              <a:rPr lang="en-US" altLang="zh-CN" sz="2000" dirty="0"/>
              <a:t> RANLIB=$</a:t>
            </a:r>
            <a:r>
              <a:rPr lang="en-US" altLang="zh-CN" sz="2000" dirty="0" smtClean="0"/>
              <a:t>LFS_TGT-</a:t>
            </a:r>
            <a:r>
              <a:rPr lang="en-US" altLang="zh-CN" sz="2000" dirty="0" err="1" smtClean="0"/>
              <a:t>ranlib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  设置</a:t>
            </a:r>
            <a:r>
              <a:rPr lang="zh-CN" altLang="en-US" sz="2000" dirty="0"/>
              <a:t>这些变量能</a:t>
            </a:r>
            <a:r>
              <a:rPr lang="zh-CN" altLang="en-US" sz="2000" dirty="0" smtClean="0"/>
              <a:t>确保编译</a:t>
            </a:r>
            <a:r>
              <a:rPr lang="zh-CN" altLang="en-US" sz="2000" dirty="0"/>
              <a:t>系统使用</a:t>
            </a:r>
            <a:r>
              <a:rPr lang="zh-CN" altLang="en-US" sz="2000" dirty="0" smtClean="0"/>
              <a:t>交叉编译器</a:t>
            </a:r>
            <a:r>
              <a:rPr lang="zh-CN" altLang="en-US" sz="2000" dirty="0"/>
              <a:t>和相关的工具，而不是宿主系统中已</a:t>
            </a:r>
            <a:r>
              <a:rPr lang="zh-CN" altLang="en-US" sz="2000" dirty="0" smtClean="0"/>
              <a:t>有的。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000" dirty="0"/>
              <a:t>--with-lib-path=/</a:t>
            </a:r>
            <a:r>
              <a:rPr lang="en-US" altLang="zh-CN" sz="2000" dirty="0" smtClean="0"/>
              <a:t>tools/lib</a:t>
            </a:r>
          </a:p>
          <a:p>
            <a:pPr marL="0" indent="0">
              <a:buNone/>
            </a:pPr>
            <a:r>
              <a:rPr lang="zh-CN" altLang="en-US" sz="2000" dirty="0" smtClean="0"/>
              <a:t>    在编译 </a:t>
            </a:r>
            <a:r>
              <a:rPr lang="en-US" altLang="zh-CN" sz="2000" dirty="0" err="1" smtClean="0"/>
              <a:t>Binutils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的时候指定库搜索目录，此处将</a:t>
            </a:r>
            <a:r>
              <a:rPr lang="en-US" altLang="zh-CN" sz="2000" dirty="0" smtClean="0"/>
              <a:t>/tools/lib</a:t>
            </a:r>
            <a:r>
              <a:rPr lang="zh-CN" altLang="en-US" sz="2000" dirty="0" smtClean="0"/>
              <a:t>传递到链接器。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这可以防止链接器搜索宿主系统的库目录。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042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GCC-4.9.2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- </a:t>
            </a:r>
            <a:r>
              <a:rPr lang="zh-CN" altLang="en-US" sz="2000" dirty="0" smtClean="0"/>
              <a:t>第二遍：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 dirty="0"/>
              <a:t>CC=$LFS_TGT-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\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 dirty="0"/>
              <a:t>CXX=$LFS_TGT-g++ \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 dirty="0"/>
              <a:t>AR=$LFS_TGT-</a:t>
            </a:r>
            <a:r>
              <a:rPr lang="en-US" altLang="zh-CN" sz="1600" dirty="0" err="1"/>
              <a:t>ar</a:t>
            </a:r>
            <a:r>
              <a:rPr lang="en-US" altLang="zh-CN" sz="1600" dirty="0"/>
              <a:t> \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1600" dirty="0"/>
              <a:t>RANLIB=$</a:t>
            </a:r>
            <a:r>
              <a:rPr lang="en-US" altLang="zh-CN" sz="1600" dirty="0" smtClean="0"/>
              <a:t>LFS_TGT-</a:t>
            </a:r>
            <a:r>
              <a:rPr lang="en-US" altLang="zh-CN" sz="1600" dirty="0" err="1" smtClean="0"/>
              <a:t>ranlib</a:t>
            </a:r>
            <a:endParaRPr lang="en-US" altLang="zh-CN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Check Point 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1600" dirty="0" err="1" smtClean="0"/>
              <a:t>readelf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-l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': </a:t>
            </a:r>
            <a:r>
              <a:rPr lang="en-US" altLang="zh-CN" sz="1600" dirty="0"/>
              <a:t>/tools‘  --&gt; [Requesting program interpreter: </a:t>
            </a:r>
            <a:r>
              <a:rPr lang="en-US" altLang="zh-CN" sz="1600" dirty="0">
                <a:solidFill>
                  <a:srgbClr val="C00000"/>
                </a:solidFill>
              </a:rPr>
              <a:t>/tools</a:t>
            </a:r>
            <a:r>
              <a:rPr lang="en-US" altLang="zh-CN" sz="1600" dirty="0"/>
              <a:t>/lib/ld-linux.so.2</a:t>
            </a:r>
            <a:r>
              <a:rPr lang="en-US" altLang="zh-CN" sz="1600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用交叉编译工具链编译</a:t>
            </a:r>
            <a:r>
              <a:rPr lang="zh-CN" altLang="en-US" sz="2000" b="1" dirty="0"/>
              <a:t>常用工具集，安装在</a:t>
            </a:r>
            <a:r>
              <a:rPr lang="en-US" altLang="zh-CN" sz="2000" dirty="0"/>
              <a:t>/tools</a:t>
            </a:r>
            <a:r>
              <a:rPr lang="zh-CN" altLang="en-US" sz="2000" b="1" dirty="0"/>
              <a:t>目录</a:t>
            </a:r>
            <a:endParaRPr lang="zh-CN" altLang="en-US" sz="2000" b="1" dirty="0"/>
          </a:p>
          <a:p>
            <a:pPr marL="0" indent="0">
              <a:buNone/>
            </a:pP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Tcl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bash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bzip2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tar……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1040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准备内核文件系统并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chroot</a:t>
            </a:r>
            <a:r>
              <a:rPr lang="zh-CN" altLang="en-US" dirty="0" smtClean="0"/>
              <a:t>环境以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用户进行第三遍编译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root</a:t>
            </a:r>
            <a:r>
              <a:rPr lang="en-US" altLang="zh-CN" dirty="0" err="1" smtClean="0"/>
              <a:t>@xxx.xxx.xxx.xxx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chroot-lfs.sh  #</a:t>
            </a:r>
            <a:r>
              <a:rPr lang="zh-CN" altLang="en-US" dirty="0" smtClean="0"/>
              <a:t>如果中途关机或者退出，再次进入需执行此脚本（重要）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$</a:t>
            </a:r>
            <a:r>
              <a:rPr lang="en-US" altLang="zh-CN" sz="1600" i="1" dirty="0" err="1" smtClean="0"/>
              <a:t>chroot</a:t>
            </a:r>
            <a:r>
              <a:rPr lang="en-US" altLang="zh-CN" sz="1600" i="1" dirty="0" smtClean="0"/>
              <a:t> </a:t>
            </a:r>
            <a:r>
              <a:rPr lang="en-US" altLang="zh-CN" sz="1600" i="1" dirty="0"/>
              <a:t>"$LFS" /tools/bin/</a:t>
            </a:r>
            <a:r>
              <a:rPr lang="en-US" altLang="zh-CN" sz="1600" i="1" dirty="0" err="1"/>
              <a:t>env</a:t>
            </a:r>
            <a:r>
              <a:rPr lang="en-US" altLang="zh-CN" sz="1600" i="1" dirty="0"/>
              <a:t> </a:t>
            </a:r>
            <a:r>
              <a:rPr lang="en-US" altLang="zh-CN" sz="1600" i="1" dirty="0" smtClean="0"/>
              <a:t>–i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Linux API </a:t>
            </a:r>
            <a:r>
              <a:rPr lang="zh-CN" altLang="en-US" sz="2000" b="1" dirty="0" smtClean="0"/>
              <a:t>头文件</a:t>
            </a:r>
            <a:r>
              <a:rPr lang="zh-CN" altLang="en-US" sz="2000" b="1" dirty="0"/>
              <a:t>的</a:t>
            </a:r>
            <a:r>
              <a:rPr lang="zh-CN" altLang="en-US" sz="2000" b="1" dirty="0" smtClean="0"/>
              <a:t>安装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en-US" altLang="zh-CN" sz="2000" dirty="0" smtClean="0"/>
              <a:t>$</a:t>
            </a:r>
            <a:r>
              <a:rPr lang="en-US" altLang="zh-CN" sz="2000" b="1" dirty="0" smtClean="0"/>
              <a:t> </a:t>
            </a:r>
            <a:r>
              <a:rPr lang="en-US" altLang="zh-CN" sz="1600" dirty="0" err="1" smtClean="0"/>
              <a:t>cp</a:t>
            </a:r>
            <a:r>
              <a:rPr lang="en-US" altLang="zh-CN" sz="1600" dirty="0" smtClean="0"/>
              <a:t> -</a:t>
            </a:r>
            <a:r>
              <a:rPr lang="en-US" altLang="zh-CN" sz="1600" dirty="0" err="1" smtClean="0"/>
              <a:t>rv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/include/* 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/include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/>
              <a:t>安装 </a:t>
            </a:r>
            <a:r>
              <a:rPr lang="en-US" altLang="zh-CN" sz="2000" b="1" dirty="0" err="1" smtClean="0"/>
              <a:t>Glibc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 smtClean="0"/>
              <a:t>    </a:t>
            </a:r>
            <a:r>
              <a:rPr lang="en-US" altLang="zh-CN" sz="1600" dirty="0"/>
              <a:t>$ </a:t>
            </a:r>
            <a:r>
              <a:rPr lang="en-US" altLang="zh-CN" sz="1600" dirty="0"/>
              <a:t>--prefix=/</a:t>
            </a:r>
            <a:r>
              <a:rPr lang="en-US" altLang="zh-CN" sz="1600" dirty="0" err="1" smtClean="0"/>
              <a:t>usr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04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从无到有、从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</a:t>
            </a:r>
            <a:r>
              <a:rPr lang="zh-CN" altLang="en-US" dirty="0"/>
              <a:t>，从</a:t>
            </a:r>
            <a:r>
              <a:rPr lang="en-US" altLang="zh-CN" dirty="0" err="1"/>
              <a:t>openEuler</a:t>
            </a:r>
            <a:r>
              <a:rPr lang="zh-CN" altLang="en-US" dirty="0"/>
              <a:t>这个</a:t>
            </a:r>
            <a:r>
              <a:rPr lang="en-US" altLang="zh-CN" dirty="0"/>
              <a:t>matrix</a:t>
            </a:r>
            <a:r>
              <a:rPr lang="zh-CN" altLang="en-US" dirty="0"/>
              <a:t>中产生</a:t>
            </a:r>
            <a:r>
              <a:rPr lang="zh-CN" altLang="en-US" dirty="0" smtClean="0"/>
              <a:t>出自己全新的系统，便是这堂</a:t>
            </a:r>
            <a:r>
              <a:rPr lang="en-US" altLang="zh-CN" dirty="0" smtClean="0"/>
              <a:t>Linux </a:t>
            </a:r>
            <a:r>
              <a:rPr lang="en-US" altLang="zh-CN" dirty="0"/>
              <a:t>From </a:t>
            </a:r>
            <a:r>
              <a:rPr lang="en-US" altLang="zh-CN" dirty="0" smtClean="0"/>
              <a:t>Scratch</a:t>
            </a:r>
            <a:r>
              <a:rPr lang="zh-CN" altLang="en-US" dirty="0" smtClean="0"/>
              <a:t>课带给您的惊奇！</a:t>
            </a:r>
            <a:endParaRPr lang="en-US" altLang="zh-CN" dirty="0" smtClean="0"/>
          </a:p>
          <a:p>
            <a:r>
              <a:rPr lang="zh-CN" altLang="en-US" dirty="0" smtClean="0"/>
              <a:t>于一步步平常的构建中发现心中的奇迹，让我们进入基于</a:t>
            </a:r>
            <a:r>
              <a:rPr lang="en-US" altLang="zh-CN" dirty="0" err="1" smtClean="0"/>
              <a:t>openEuler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LFS</a:t>
            </a:r>
            <a:r>
              <a:rPr lang="zh-CN" altLang="en-US" dirty="0" smtClean="0"/>
              <a:t>之旅！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/>
              <a:t>调整工具</a:t>
            </a:r>
            <a:r>
              <a:rPr lang="zh-CN" altLang="en-US" sz="2000" b="1" dirty="0" smtClean="0"/>
              <a:t>链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dirty="0"/>
              <a:t>修改 </a:t>
            </a:r>
            <a:r>
              <a:rPr lang="en-US" altLang="zh-CN" sz="2000" dirty="0"/>
              <a:t>GCC </a:t>
            </a:r>
            <a:r>
              <a:rPr lang="zh-CN" altLang="en-US" sz="2000" dirty="0"/>
              <a:t>参数文件，让它指向新的动态连接器</a:t>
            </a:r>
            <a:r>
              <a:rPr lang="zh-CN" altLang="en-US" sz="2000" dirty="0" smtClean="0"/>
              <a:t>。删除所有路径中的“</a:t>
            </a:r>
            <a:r>
              <a:rPr lang="en-US" altLang="zh-CN" sz="2000" dirty="0" smtClean="0"/>
              <a:t>/tools”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Check Point 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1600" dirty="0" smtClean="0"/>
              <a:t>1&gt; </a:t>
            </a:r>
            <a:r>
              <a:rPr lang="en-US" altLang="zh-CN" sz="1600" dirty="0" err="1" smtClean="0"/>
              <a:t>readelf</a:t>
            </a:r>
            <a:r>
              <a:rPr lang="en-US" altLang="zh-CN" sz="1600" dirty="0" smtClean="0"/>
              <a:t> -l </a:t>
            </a:r>
            <a:r>
              <a:rPr lang="en-US" altLang="zh-CN" sz="1600" dirty="0" err="1" smtClean="0"/>
              <a:t>a.out</a:t>
            </a:r>
            <a:r>
              <a:rPr lang="en-US" altLang="zh-CN" sz="1600" dirty="0" smtClean="0"/>
              <a:t> | </a:t>
            </a:r>
            <a:r>
              <a:rPr lang="en-US" altLang="zh-CN" sz="1600" dirty="0" err="1" smtClean="0"/>
              <a:t>grep</a:t>
            </a:r>
            <a:r>
              <a:rPr lang="en-US" altLang="zh-CN" sz="1600" dirty="0" smtClean="0"/>
              <a:t> ': /lib‘  --&gt; [Requesting program interpreter: </a:t>
            </a:r>
            <a:r>
              <a:rPr lang="en-US" altLang="zh-CN" sz="1600" dirty="0" smtClean="0">
                <a:solidFill>
                  <a:srgbClr val="C00000"/>
                </a:solidFill>
              </a:rPr>
              <a:t>/lib</a:t>
            </a:r>
            <a:r>
              <a:rPr lang="en-US" altLang="zh-CN" sz="1600" dirty="0" smtClean="0"/>
              <a:t>/ld-linux.so.2]</a:t>
            </a:r>
          </a:p>
          <a:p>
            <a:pPr marL="0" indent="0">
              <a:buNone/>
            </a:pPr>
            <a:r>
              <a:rPr lang="en-US" altLang="zh-CN" sz="2000" dirty="0" smtClean="0"/>
              <a:t>2&gt; </a:t>
            </a:r>
            <a:r>
              <a:rPr lang="zh-CN" altLang="en-US" sz="2000" dirty="0" smtClean="0"/>
              <a:t>确认</a:t>
            </a:r>
            <a:r>
              <a:rPr lang="zh-CN" altLang="en-US" sz="2000" dirty="0"/>
              <a:t>新的链接器已经在使用正确的搜索</a:t>
            </a:r>
            <a:r>
              <a:rPr lang="zh-CN" altLang="en-US" sz="2000" dirty="0" smtClean="0"/>
              <a:t>路径: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1600" dirty="0" err="1"/>
              <a:t>grep</a:t>
            </a:r>
            <a:r>
              <a:rPr lang="en-US" altLang="zh-CN" sz="1600" dirty="0"/>
              <a:t> 'SEARCH.*/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/lib' dummy.log |</a:t>
            </a:r>
            <a:r>
              <a:rPr lang="en-US" altLang="zh-CN" sz="1600" dirty="0" err="1"/>
              <a:t>sed</a:t>
            </a:r>
            <a:r>
              <a:rPr lang="en-US" altLang="zh-CN" sz="1600" dirty="0"/>
              <a:t> 's|; |\</a:t>
            </a:r>
            <a:r>
              <a:rPr lang="en-US" altLang="zh-CN" sz="1600" dirty="0" err="1" smtClean="0"/>
              <a:t>n|g</a:t>
            </a:r>
            <a:r>
              <a:rPr lang="en-US" altLang="zh-CN" sz="1600" dirty="0" smtClean="0"/>
              <a:t>‘ --&gt; </a:t>
            </a:r>
            <a:r>
              <a:rPr lang="en-US" altLang="zh-CN" sz="1600" dirty="0"/>
              <a:t>SEARCH_DIR("/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/lib</a:t>
            </a:r>
            <a:r>
              <a:rPr lang="en-US" altLang="zh-CN" sz="1600" dirty="0" smtClean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Binutils-2.25 - </a:t>
            </a:r>
            <a:r>
              <a:rPr lang="zh-CN" altLang="en-US" sz="2000" b="1" dirty="0" smtClean="0"/>
              <a:t>第</a:t>
            </a:r>
            <a:r>
              <a:rPr lang="zh-CN" altLang="en-US" sz="2000" b="1" dirty="0"/>
              <a:t>三</a:t>
            </a:r>
            <a:r>
              <a:rPr lang="zh-CN" altLang="en-US" sz="2000" b="1" dirty="0" smtClean="0"/>
              <a:t>遍：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1600" dirty="0"/>
              <a:t>../binutils-2.25/configure --prefix=/</a:t>
            </a:r>
            <a:r>
              <a:rPr lang="en-US" altLang="zh-CN" sz="1600" dirty="0" err="1" smtClean="0"/>
              <a:t>usr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make </a:t>
            </a:r>
            <a:r>
              <a:rPr lang="en-US" altLang="zh-CN" sz="1600" dirty="0" err="1"/>
              <a:t>tooldir</a:t>
            </a:r>
            <a:r>
              <a:rPr lang="en-US" altLang="zh-CN" sz="1600" dirty="0"/>
              <a:t>=/</a:t>
            </a:r>
            <a:r>
              <a:rPr lang="en-US" altLang="zh-CN" sz="1600" dirty="0" err="1" smtClean="0"/>
              <a:t>usr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make </a:t>
            </a:r>
            <a:r>
              <a:rPr lang="en-US" altLang="zh-CN" sz="1600" dirty="0" err="1"/>
              <a:t>tooldir</a:t>
            </a:r>
            <a:r>
              <a:rPr lang="en-US" altLang="zh-CN" sz="1600" dirty="0"/>
              <a:t>=/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install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669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GCC-4.9.2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- </a:t>
            </a:r>
            <a:r>
              <a:rPr lang="zh-CN" altLang="en-US" sz="2000" b="1" dirty="0" smtClean="0"/>
              <a:t>第</a:t>
            </a:r>
            <a:r>
              <a:rPr lang="zh-CN" altLang="en-US" sz="2000" b="1" dirty="0"/>
              <a:t>三</a:t>
            </a:r>
            <a:r>
              <a:rPr lang="zh-CN" altLang="en-US" sz="2000" b="1" dirty="0" smtClean="0"/>
              <a:t>遍：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1600" dirty="0"/>
              <a:t>../gcc-4.9.2/configure </a:t>
            </a:r>
            <a:r>
              <a:rPr lang="en-US" altLang="zh-CN" sz="1600" dirty="0" smtClean="0"/>
              <a:t>--</a:t>
            </a:r>
            <a:r>
              <a:rPr lang="en-US" altLang="zh-CN" sz="1600" dirty="0"/>
              <a:t>prefix=/</a:t>
            </a:r>
            <a:r>
              <a:rPr lang="en-US" altLang="zh-CN" sz="1600" dirty="0" err="1" smtClean="0"/>
              <a:t>usr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/>
              <a:t>ln</a:t>
            </a:r>
            <a:r>
              <a:rPr lang="en-US" altLang="zh-CN" sz="1600" dirty="0"/>
              <a:t> -</a:t>
            </a:r>
            <a:r>
              <a:rPr lang="en-US" altLang="zh-CN" sz="1600" dirty="0" err="1"/>
              <a:t>sv</a:t>
            </a:r>
            <a:r>
              <a:rPr lang="en-US" altLang="zh-CN" sz="1600" dirty="0"/>
              <a:t> 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 /</a:t>
            </a:r>
            <a:r>
              <a:rPr lang="en-US" altLang="zh-CN" sz="1600" dirty="0" err="1" smtClean="0"/>
              <a:t>usr</a:t>
            </a:r>
            <a:r>
              <a:rPr lang="en-US" altLang="zh-CN" sz="1600" dirty="0" smtClean="0"/>
              <a:t>/bin/cc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/>
              <a:t>Check Point 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：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1600" dirty="0"/>
              <a:t>1&gt; </a:t>
            </a:r>
            <a:r>
              <a:rPr lang="en-US" altLang="zh-CN" sz="1600" dirty="0" err="1"/>
              <a:t>readelf</a:t>
            </a:r>
            <a:r>
              <a:rPr lang="en-US" altLang="zh-CN" sz="1600" dirty="0"/>
              <a:t> -l </a:t>
            </a:r>
            <a:r>
              <a:rPr lang="en-US" altLang="zh-CN" sz="1600" dirty="0" err="1"/>
              <a:t>a.out</a:t>
            </a:r>
            <a:r>
              <a:rPr lang="en-US" altLang="zh-CN" sz="1600" dirty="0"/>
              <a:t> | 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 ': </a:t>
            </a:r>
            <a:r>
              <a:rPr lang="en-US" altLang="zh-CN" sz="1600" dirty="0" smtClean="0"/>
              <a:t>/lib‘  </a:t>
            </a:r>
            <a:r>
              <a:rPr lang="en-US" altLang="zh-CN" sz="1600" dirty="0"/>
              <a:t>--&gt; [Requesting program interpreter: </a:t>
            </a:r>
            <a:r>
              <a:rPr lang="en-US" altLang="zh-CN" sz="1600" dirty="0">
                <a:solidFill>
                  <a:srgbClr val="C00000"/>
                </a:solidFill>
              </a:rPr>
              <a:t>/lib</a:t>
            </a:r>
            <a:r>
              <a:rPr lang="en-US" altLang="zh-CN" sz="1600" dirty="0"/>
              <a:t>/ld-linux.so.2</a:t>
            </a:r>
            <a:r>
              <a:rPr lang="en-US" altLang="zh-CN" sz="1600" dirty="0" smtClean="0"/>
              <a:t>]</a:t>
            </a:r>
          </a:p>
          <a:p>
            <a:pPr marL="0" indent="0">
              <a:buNone/>
            </a:pPr>
            <a:r>
              <a:rPr lang="en-US" altLang="zh-CN" sz="1600" dirty="0" smtClean="0"/>
              <a:t>2&gt;</a:t>
            </a:r>
            <a:r>
              <a:rPr lang="zh-CN" altLang="en-US" sz="1600" dirty="0"/>
              <a:t>验证编译器能搜索正确的头文件</a:t>
            </a:r>
            <a:r>
              <a:rPr lang="zh-CN" altLang="en-US" sz="1600" dirty="0" smtClean="0"/>
              <a:t>：</a:t>
            </a:r>
            <a:r>
              <a:rPr lang="en-US" altLang="zh-CN" sz="1600" dirty="0" err="1"/>
              <a:t>grep</a:t>
            </a:r>
            <a:r>
              <a:rPr lang="en-US" altLang="zh-CN" sz="1600" dirty="0"/>
              <a:t> -B4 '^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/include' </a:t>
            </a:r>
            <a:r>
              <a:rPr lang="en-US" altLang="zh-CN" sz="1600" dirty="0" smtClean="0"/>
              <a:t>dummy.log  </a:t>
            </a:r>
            <a:r>
              <a:rPr lang="zh-CN" altLang="en-US" sz="1600" dirty="0" smtClean="0"/>
              <a:t>输出：</a:t>
            </a:r>
            <a:endParaRPr lang="en-US" altLang="zh-CN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&lt;...&gt; search starts here: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en-US" altLang="zh-CN" sz="1600" dirty="0" err="1">
                <a:solidFill>
                  <a:srgbClr val="C00000"/>
                </a:solidFill>
              </a:rPr>
              <a:t>usr</a:t>
            </a: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en-US" altLang="zh-CN" sz="1600" dirty="0"/>
              <a:t>lib/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/i686-pc-linux-gnu/4.9.2/include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en-US" altLang="zh-CN" sz="1600" dirty="0" err="1">
                <a:solidFill>
                  <a:srgbClr val="C00000"/>
                </a:solidFill>
              </a:rPr>
              <a:t>usr</a:t>
            </a: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en-US" altLang="zh-CN" sz="1600" dirty="0"/>
              <a:t>local/include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en-US" altLang="zh-CN" sz="1600" dirty="0" err="1">
                <a:solidFill>
                  <a:srgbClr val="C00000"/>
                </a:solidFill>
              </a:rPr>
              <a:t>usr</a:t>
            </a: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en-US" altLang="zh-CN" sz="1600" dirty="0"/>
              <a:t>lib/</a:t>
            </a:r>
            <a:r>
              <a:rPr lang="en-US" altLang="zh-CN" sz="1600" dirty="0" err="1"/>
              <a:t>gcc</a:t>
            </a:r>
            <a:r>
              <a:rPr lang="en-US" altLang="zh-CN" sz="1600" dirty="0"/>
              <a:t>/i686-pc-linux-gnu/4.9.2/include-fixed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usr</a:t>
            </a:r>
            <a:r>
              <a:rPr lang="en-US" altLang="zh-CN" sz="1600" dirty="0" smtClean="0">
                <a:solidFill>
                  <a:srgbClr val="C00000"/>
                </a:solidFill>
              </a:rPr>
              <a:t>/</a:t>
            </a:r>
            <a:r>
              <a:rPr lang="en-US" altLang="zh-CN" sz="1600" dirty="0" smtClean="0"/>
              <a:t>include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89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关键的步骤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在</a:t>
            </a:r>
            <a:r>
              <a:rPr lang="en-US" altLang="zh-CN" sz="2000" dirty="0" err="1" smtClean="0"/>
              <a:t>chroot</a:t>
            </a:r>
            <a:r>
              <a:rPr lang="zh-CN" altLang="en-US" sz="2000" b="1" dirty="0" smtClean="0"/>
              <a:t>环境用工具链编译</a:t>
            </a:r>
            <a:r>
              <a:rPr lang="zh-CN" altLang="en-US" sz="2000" b="1" dirty="0"/>
              <a:t>常用工具集，安装</a:t>
            </a:r>
            <a:r>
              <a:rPr lang="zh-CN" altLang="en-US" sz="2000" b="1" dirty="0" smtClean="0"/>
              <a:t>在</a:t>
            </a:r>
            <a:r>
              <a:rPr lang="zh-CN" altLang="en-US" sz="2000" dirty="0"/>
              <a:t>根</a:t>
            </a:r>
            <a:r>
              <a:rPr lang="zh-CN" altLang="en-US" sz="2000" b="1" dirty="0" smtClean="0"/>
              <a:t>目录</a:t>
            </a:r>
            <a:endParaRPr lang="zh-CN" altLang="en-US" sz="2000" b="1" dirty="0"/>
          </a:p>
          <a:p>
            <a:pPr marL="0" indent="0">
              <a:buNone/>
            </a:pPr>
            <a:r>
              <a:rPr lang="en-US" altLang="zh-CN" sz="1600" dirty="0"/>
              <a:t>./configure --prefix=/</a:t>
            </a:r>
            <a:r>
              <a:rPr lang="en-US" altLang="zh-CN" sz="1600" dirty="0" err="1" smtClean="0"/>
              <a:t>usr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mv -v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/bin/</a:t>
            </a:r>
            <a:r>
              <a:rPr lang="en-US" altLang="zh-CN" sz="1600" dirty="0" err="1"/>
              <a:t>pidof</a:t>
            </a:r>
            <a:r>
              <a:rPr lang="en-US" altLang="zh-CN" sz="1600" dirty="0"/>
              <a:t> /</a:t>
            </a:r>
            <a:r>
              <a:rPr lang="en-US" altLang="zh-CN" sz="1600" dirty="0" smtClean="0"/>
              <a:t>bin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从这个阶段开始，中途退出需用</a:t>
            </a:r>
            <a:r>
              <a:rPr lang="en-US" altLang="zh-CN" sz="1600" dirty="0" smtClean="0"/>
              <a:t>chroot-lfs-2.sh</a:t>
            </a:r>
            <a:r>
              <a:rPr lang="zh-CN" altLang="en-US" sz="1600" dirty="0" smtClean="0"/>
              <a:t>脚本重新进入。</a:t>
            </a:r>
            <a:endParaRPr lang="en-US" altLang="zh-C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系统配置</a:t>
            </a:r>
            <a:endParaRPr lang="en-US" altLang="zh-CN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让</a:t>
            </a:r>
            <a:r>
              <a:rPr lang="en-US" altLang="zh-CN" sz="1600" dirty="0" smtClean="0"/>
              <a:t>LFS</a:t>
            </a:r>
            <a:r>
              <a:rPr lang="zh-CN" altLang="en-US" sz="1600" dirty="0" smtClean="0"/>
              <a:t>系统可引导：编译</a:t>
            </a:r>
            <a:r>
              <a:rPr lang="en-US" altLang="zh-CN" sz="1600" dirty="0" smtClean="0"/>
              <a:t>kernel</a:t>
            </a:r>
            <a:r>
              <a:rPr lang="zh-CN" altLang="en-US" sz="1600" dirty="0" smtClean="0"/>
              <a:t>、配置</a:t>
            </a:r>
            <a:r>
              <a:rPr lang="en-US" altLang="zh-CN" sz="1600" dirty="0" smtClean="0"/>
              <a:t>GRUB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/>
              <a:t>重</a:t>
            </a:r>
            <a:r>
              <a:rPr lang="zh-CN" altLang="en-US" sz="1600" dirty="0" smtClean="0"/>
              <a:t>启系统 大工告成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38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前置知识和技能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交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叉编译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LFS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构建过程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/>
              <a:t>其他说明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3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为什么选中</a:t>
            </a:r>
            <a:r>
              <a:rPr lang="en-US" altLang="zh-CN" dirty="0" smtClean="0"/>
              <a:t>LFS7.7-systemd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该版本的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版本不是太高（</a:t>
            </a:r>
            <a:r>
              <a:rPr lang="en-US" altLang="zh-CN" dirty="0" smtClean="0"/>
              <a:t>gcc-4.9.2</a:t>
            </a:r>
            <a:r>
              <a:rPr lang="zh-CN" altLang="en-US" dirty="0" smtClean="0"/>
              <a:t>），便于对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感兴趣的人研究学习</a:t>
            </a:r>
            <a:endParaRPr lang="zh-CN" altLang="en-US" dirty="0"/>
          </a:p>
          <a:p>
            <a:r>
              <a:rPr lang="zh-CN" altLang="en-US" dirty="0" smtClean="0"/>
              <a:t>从源码研究和学习</a:t>
            </a:r>
            <a:r>
              <a:rPr lang="en-US" altLang="zh-CN" dirty="0" err="1" smtClean="0"/>
              <a:t>systemd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gcc-4.9.2</a:t>
            </a:r>
            <a:r>
              <a:rPr lang="zh-CN" altLang="en-US" dirty="0" smtClean="0"/>
              <a:t>编译问题</a:t>
            </a:r>
            <a:endParaRPr lang="zh-CN" altLang="en-US" dirty="0"/>
          </a:p>
          <a:p>
            <a:r>
              <a:rPr lang="zh-CN" altLang="en-US" dirty="0"/>
              <a:t>虚拟</a:t>
            </a:r>
            <a:r>
              <a:rPr lang="zh-CN" altLang="en-US" dirty="0" smtClean="0"/>
              <a:t>机的硬盘类型和内核编译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SCSI</a:t>
            </a:r>
          </a:p>
          <a:p>
            <a:pPr lvl="1"/>
            <a:r>
              <a:rPr lang="en-US" altLang="zh-CN" dirty="0" smtClean="0"/>
              <a:t>SATA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8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如何让构建速度更快？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何配置新系统的网络？</a:t>
            </a:r>
            <a:endParaRPr lang="en-US" altLang="zh-CN" dirty="0" smtClean="0"/>
          </a:p>
          <a:p>
            <a:r>
              <a:rPr lang="zh-CN" altLang="en-US"/>
              <a:t>如</a:t>
            </a:r>
            <a:r>
              <a:rPr lang="zh-CN" altLang="en-US" smtClean="0"/>
              <a:t>何将新系统分享给他人？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openEuler</a:t>
            </a:r>
            <a:r>
              <a:rPr lang="zh-CN" altLang="en-US" dirty="0"/>
              <a:t>官</a:t>
            </a:r>
            <a:r>
              <a:rPr lang="zh-CN" altLang="en-US" dirty="0" smtClean="0"/>
              <a:t>网：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://openeuler.org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LFS</a:t>
            </a:r>
            <a:r>
              <a:rPr lang="zh-CN" altLang="en-US" dirty="0" smtClean="0"/>
              <a:t>官网：</a:t>
            </a:r>
            <a:r>
              <a:rPr lang="en-US" altLang="zh-CN" dirty="0"/>
              <a:t> </a:t>
            </a:r>
            <a:r>
              <a:rPr lang="en-US" altLang="zh-CN" dirty="0">
                <a:hlinkClick r:id="rId4"/>
              </a:rPr>
              <a:t>https://www.linuxfromscratch.org/lfs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2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精通</a:t>
            </a:r>
            <a:r>
              <a:rPr lang="en-US" altLang="zh-CN" dirty="0"/>
              <a:t>Linux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，</a:t>
            </a:r>
            <a:r>
              <a:rPr lang="en-US" altLang="zh-CN" dirty="0"/>
              <a:t>Brian Ward</a:t>
            </a:r>
            <a:r>
              <a:rPr lang="zh-CN" altLang="en-US" dirty="0"/>
              <a:t>著，姜楠、袁志鹏</a:t>
            </a:r>
            <a:r>
              <a:rPr lang="zh-CN" altLang="en-US" dirty="0" smtClean="0"/>
              <a:t>译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en-US" altLang="zh-CN" dirty="0" err="1" smtClean="0"/>
              <a:t>openEuler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》</a:t>
            </a:r>
            <a:r>
              <a:rPr lang="zh-CN" altLang="en-US" dirty="0"/>
              <a:t>，由任炬教授和中国工程院院士张尧学主编，清华大学出版社出版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学完本课程后，您将能够如庖丁解牛般熟悉整个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系统，为今后的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应用、开发或理论研究打下坚实的基础。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8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预备技能及准备</a:t>
            </a:r>
            <a:endParaRPr lang="en-US" altLang="zh-CN" dirty="0" smtClean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交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叉编译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LFS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构建过程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其他说明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预备技能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openEuler</a:t>
            </a:r>
            <a:r>
              <a:rPr lang="zh-CN" altLang="en-US" dirty="0" smtClean="0"/>
              <a:t>操作系统基本知识</a:t>
            </a:r>
            <a:endParaRPr lang="en-US" altLang="zh-CN" dirty="0" smtClean="0"/>
          </a:p>
          <a:p>
            <a:r>
              <a:rPr lang="en-US" altLang="zh-CN" dirty="0" smtClean="0"/>
              <a:t>C/C++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en-US" altLang="zh-CN" dirty="0" err="1" smtClean="0"/>
              <a:t>gcc</a:t>
            </a:r>
            <a:r>
              <a:rPr lang="zh-CN" altLang="en-US" dirty="0" smtClean="0"/>
              <a:t>编译基础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命令操作</a:t>
            </a:r>
            <a:endParaRPr lang="en-US" altLang="zh-CN" dirty="0" smtClean="0"/>
          </a:p>
          <a:p>
            <a:r>
              <a:rPr lang="en-US" altLang="zh-CN" dirty="0" err="1" smtClean="0"/>
              <a:t>Makfile</a:t>
            </a:r>
            <a:r>
              <a:rPr lang="zh-CN" altLang="en-US" dirty="0" smtClean="0"/>
              <a:t>基础用法</a:t>
            </a:r>
            <a:endParaRPr lang="en-US" altLang="zh-CN" dirty="0" smtClean="0"/>
          </a:p>
          <a:p>
            <a:r>
              <a:rPr lang="en-US" altLang="zh-CN" dirty="0" smtClean="0"/>
              <a:t>Patch – </a:t>
            </a:r>
            <a:r>
              <a:rPr lang="zh-CN" altLang="en-US" dirty="0" smtClean="0"/>
              <a:t>如何给软件</a:t>
            </a:r>
            <a:r>
              <a:rPr lang="zh-CN" altLang="en-US" dirty="0" smtClean="0"/>
              <a:t>打补丁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565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课前准备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注册</a:t>
            </a:r>
            <a:r>
              <a:rPr lang="en-US" altLang="zh-CN" dirty="0" err="1" smtClean="0"/>
              <a:t>gitee</a:t>
            </a:r>
            <a:r>
              <a:rPr lang="zh-CN" altLang="en-US" dirty="0" smtClean="0"/>
              <a:t>账号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400" dirty="0" smtClean="0"/>
              <a:t>在</a:t>
            </a:r>
            <a:r>
              <a:rPr lang="en-US" altLang="zh-CN" sz="1400" dirty="0" err="1"/>
              <a:t>gitee</a:t>
            </a:r>
            <a:r>
              <a:rPr lang="zh-CN" altLang="en-US" sz="1400" dirty="0"/>
              <a:t>（</a:t>
            </a:r>
            <a:r>
              <a:rPr lang="en-US" altLang="zh-CN" sz="1400" dirty="0"/>
              <a:t>https://gitee.com/</a:t>
            </a:r>
            <a:r>
              <a:rPr lang="zh-CN" altLang="en-US" sz="1400" dirty="0"/>
              <a:t>）上注册账号并登</a:t>
            </a:r>
            <a:r>
              <a:rPr lang="zh-CN" altLang="en-US" sz="1400" dirty="0" smtClean="0"/>
              <a:t>入（建议使用常用私人邮箱）</a:t>
            </a:r>
            <a:endParaRPr lang="en-US" altLang="zh-CN" sz="1400" dirty="0" smtClean="0"/>
          </a:p>
          <a:p>
            <a:pPr marL="457200" lvl="0" indent="-457200">
              <a:buFont typeface="+mj-lt"/>
              <a:buAutoNum type="arabicPeriod" startAt="2"/>
            </a:pPr>
            <a:r>
              <a:rPr lang="zh-CN" altLang="en-US" dirty="0" smtClean="0">
                <a:solidFill>
                  <a:prstClr val="black"/>
                </a:solidFill>
              </a:rPr>
              <a:t>下载课程资料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sz="1400" dirty="0" smtClean="0"/>
              <a:t>进入</a:t>
            </a:r>
            <a:r>
              <a:rPr lang="en-US" altLang="zh-CN" sz="1400" dirty="0"/>
              <a:t>openEuler</a:t>
            </a:r>
            <a:r>
              <a:rPr lang="zh-CN" altLang="en-US" sz="1400" dirty="0"/>
              <a:t>创新实践课官方代码</a:t>
            </a:r>
            <a:r>
              <a:rPr lang="zh-CN" altLang="en-US" sz="1400" dirty="0" smtClean="0"/>
              <a:t>仓，下载</a:t>
            </a:r>
            <a:r>
              <a:rPr lang="en-US" altLang="zh-CN" sz="1400" dirty="0" smtClean="0"/>
              <a:t>zip</a:t>
            </a:r>
            <a:r>
              <a:rPr lang="zh-CN" altLang="en-US" sz="1400" dirty="0" smtClean="0"/>
              <a:t>包：</a:t>
            </a:r>
            <a:endParaRPr lang="zh-CN" altLang="en-US" sz="1400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64" y="3076593"/>
            <a:ext cx="5311431" cy="24265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946" y="3076593"/>
            <a:ext cx="5874671" cy="24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前置知识和技能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交</a:t>
            </a:r>
            <a:r>
              <a:rPr lang="zh-CN" altLang="en-US" dirty="0" smtClean="0"/>
              <a:t>叉编译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LFS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构建过程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其他说明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3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交叉编译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2438" y="948718"/>
            <a:ext cx="553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LFS</a:t>
            </a:r>
            <a:r>
              <a:rPr lang="zh-CN" altLang="en-US" sz="2000" dirty="0" smtClean="0"/>
              <a:t>采用交叉编译原理构建系统：</a:t>
            </a:r>
            <a:endParaRPr lang="zh-CN" altLang="en-US" sz="2000" dirty="0"/>
          </a:p>
        </p:txBody>
      </p:sp>
      <p:graphicFrame>
        <p:nvGraphicFramePr>
          <p:cNvPr id="4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91576"/>
              </p:ext>
            </p:extLst>
          </p:nvPr>
        </p:nvGraphicFramePr>
        <p:xfrm>
          <a:off x="452440" y="1484313"/>
          <a:ext cx="8180116" cy="3123622"/>
        </p:xfrm>
        <a:graphic>
          <a:graphicData uri="http://schemas.openxmlformats.org/drawingml/2006/table">
            <a:tbl>
              <a:tblPr firstRow="1" bandRow="1"/>
              <a:tblGrid>
                <a:gridCol w="798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8030"/>
                <a:gridCol w="698817"/>
                <a:gridCol w="892493"/>
                <a:gridCol w="50419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3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Stage</a:t>
                      </a:r>
                      <a:endParaRPr lang="zh-CN" altLang="en-US" sz="16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Build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Host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Target</a:t>
                      </a:r>
                      <a:endParaRPr lang="zh-CN" altLang="en-US" sz="16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/>
                        <a:t>Action</a:t>
                      </a:r>
                      <a:endParaRPr lang="zh-CN" altLang="en-US" sz="16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Build </a:t>
                      </a:r>
                      <a:r>
                        <a:rPr lang="en-US" altLang="zh-CN" sz="1600" dirty="0" err="1" smtClean="0"/>
                        <a:t>crosscompiler</a:t>
                      </a:r>
                      <a:r>
                        <a:rPr lang="en-US" altLang="zh-CN" sz="1600" dirty="0" smtClean="0"/>
                        <a:t> cc1 using </a:t>
                      </a:r>
                      <a:r>
                        <a:rPr lang="en-US" altLang="zh-CN" sz="1600" dirty="0" err="1" smtClean="0"/>
                        <a:t>ccA</a:t>
                      </a:r>
                      <a:r>
                        <a:rPr lang="en-US" altLang="zh-CN" sz="1600" dirty="0" smtClean="0"/>
                        <a:t> on machine A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A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Build </a:t>
                      </a:r>
                      <a:r>
                        <a:rPr lang="en-US" altLang="zh-CN" sz="1600" dirty="0" err="1" smtClean="0"/>
                        <a:t>crosscompiler</a:t>
                      </a:r>
                      <a:r>
                        <a:rPr lang="en-US" altLang="zh-CN" sz="1600" dirty="0" smtClean="0"/>
                        <a:t> cc2 using cc1 on machine A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373488935"/>
                  </a:ext>
                </a:extLst>
              </a:tr>
              <a:tr h="607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Build compiler </a:t>
                      </a:r>
                      <a:r>
                        <a:rPr lang="en-US" altLang="zh-CN" sz="1600" dirty="0" err="1" smtClean="0"/>
                        <a:t>ccC</a:t>
                      </a:r>
                      <a:r>
                        <a:rPr lang="en-US" altLang="zh-CN" sz="1600" dirty="0" smtClean="0"/>
                        <a:t> using cc2 on machine B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89911383"/>
                  </a:ext>
                </a:extLst>
              </a:tr>
              <a:tr h="6071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4</a:t>
                      </a:r>
                      <a:endParaRPr lang="zh-CN" altLang="en-US" sz="16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C</a:t>
                      </a:r>
                      <a:endParaRPr lang="zh-CN" altLang="en-US" sz="16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Rebuild and test </a:t>
                      </a:r>
                      <a:r>
                        <a:rPr lang="en-US" altLang="zh-CN" sz="1600" dirty="0" err="1" smtClean="0"/>
                        <a:t>ccC</a:t>
                      </a:r>
                      <a:r>
                        <a:rPr lang="en-US" altLang="zh-CN" sz="1600" dirty="0" smtClean="0"/>
                        <a:t> using itself on machine C</a:t>
                      </a:r>
                      <a:endParaRPr lang="zh-CN" altLang="en-US" sz="16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88546" y="1635617"/>
            <a:ext cx="3223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build</a:t>
            </a:r>
            <a:r>
              <a:rPr lang="en-US" altLang="zh-CN" dirty="0"/>
              <a:t> - the machine where we build programs.</a:t>
            </a:r>
          </a:p>
          <a:p>
            <a:r>
              <a:rPr lang="en-US" altLang="zh-CN" b="1" dirty="0"/>
              <a:t>host</a:t>
            </a:r>
            <a:r>
              <a:rPr lang="en-US" altLang="zh-CN" dirty="0"/>
              <a:t> - the machine/system where the built programs will run. </a:t>
            </a:r>
          </a:p>
          <a:p>
            <a:r>
              <a:rPr lang="en-US" altLang="zh-CN" b="1" dirty="0"/>
              <a:t>target</a:t>
            </a:r>
            <a:r>
              <a:rPr lang="en-US" altLang="zh-CN" dirty="0"/>
              <a:t> - the machine the compiler produces code for.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8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前置知识和技能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交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叉编译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LFS</a:t>
            </a:r>
            <a:r>
              <a:rPr lang="zh-CN" altLang="en-US" dirty="0" smtClean="0"/>
              <a:t>构建过程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其他说明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1" ma:contentTypeDescription="Create a new document." ma:contentTypeScope="" ma:versionID="192c310b45bae95d9fdbb51d5532622b">
  <xsd:schema xmlns:xsd="http://www.w3.org/2001/XMLSchema" xmlns:xs="http://www.w3.org/2001/XMLSchema" xmlns:p="http://schemas.microsoft.com/office/2006/metadata/properties" xmlns:ns2="475f1e55-3009-46d8-9566-5d569a2b3a98" targetNamespace="http://schemas.microsoft.com/office/2006/metadata/properties" ma:root="true" ma:fieldsID="1d095aabec1d15598815726bd4b054a7" ns2:_="">
    <xsd:import namespace="475f1e55-3009-46d8-9566-5d569a2b3a9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1e55-3009-46d8-9566-5d569a2b3a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5960F2-6186-408B-A0DC-5CA5E58B604F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475f1e55-3009-46d8-9566-5d569a2b3a9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DE263F-0510-4442-823E-69B63ECB61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FADE7-0FB7-4D32-803A-97A461853B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f1e55-3009-46d8-9566-5d569a2b3a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2760</TotalTime>
  <Words>1642</Words>
  <Application>Microsoft Office PowerPoint</Application>
  <PresentationFormat>宽屏</PresentationFormat>
  <Paragraphs>214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Huawei Sans</vt:lpstr>
      <vt:lpstr>方正兰亭黑简体</vt:lpstr>
      <vt:lpstr>微软雅黑</vt:lpstr>
      <vt:lpstr>微软雅黑</vt:lpstr>
      <vt:lpstr>Arial</vt:lpstr>
      <vt:lpstr>Wingdings</vt:lpstr>
      <vt:lpstr>2_标题页模板</vt:lpstr>
      <vt:lpstr>3_功能页模板</vt:lpstr>
      <vt:lpstr>4_内容页模板</vt:lpstr>
      <vt:lpstr>5_感谢页模板</vt:lpstr>
      <vt:lpstr>LFS——在openEuler上构建自己的系统</vt:lpstr>
      <vt:lpstr>PowerPoint 演示文稿</vt:lpstr>
      <vt:lpstr>PowerPoint 演示文稿</vt:lpstr>
      <vt:lpstr>PowerPoint 演示文稿</vt:lpstr>
      <vt:lpstr>预备技能</vt:lpstr>
      <vt:lpstr>课前准备</vt:lpstr>
      <vt:lpstr>PowerPoint 演示文稿</vt:lpstr>
      <vt:lpstr>交叉编译</vt:lpstr>
      <vt:lpstr>PowerPoint 演示文稿</vt:lpstr>
      <vt:lpstr>LFS构建过程（1）</vt:lpstr>
      <vt:lpstr>LFS构建过程（2）</vt:lpstr>
      <vt:lpstr>重要的环境变量</vt:lpstr>
      <vt:lpstr>重要的编译三部曲配置项</vt:lpstr>
      <vt:lpstr>关键的步骤</vt:lpstr>
      <vt:lpstr>关键的步骤</vt:lpstr>
      <vt:lpstr>关键的步骤</vt:lpstr>
      <vt:lpstr>关键的步骤</vt:lpstr>
      <vt:lpstr>关键的步骤</vt:lpstr>
      <vt:lpstr>关键的步骤</vt:lpstr>
      <vt:lpstr>关键的步骤</vt:lpstr>
      <vt:lpstr>关键的步骤</vt:lpstr>
      <vt:lpstr>关键的步骤</vt:lpstr>
      <vt:lpstr>PowerPoint 演示文稿</vt:lpstr>
      <vt:lpstr>为什么选中LFS7.7-systemd</vt:lpstr>
      <vt:lpstr>注意事项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libaolin</cp:lastModifiedBy>
  <cp:revision>215</cp:revision>
  <cp:lastPrinted>2020-07-31T09:33:18Z</cp:lastPrinted>
  <dcterms:created xsi:type="dcterms:W3CDTF">2018-11-29T10:16:29Z</dcterms:created>
  <dcterms:modified xsi:type="dcterms:W3CDTF">2021-07-02T07:49:38Z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(3)x3bGi66qjnAfITdOuqsDZBZ5PLe6PXUji0h27UX1Xg5P+3YSWb5GXEcGQKijGI5//w/EmJ5H
EY8UHjRhCqDMgBg3EwMFt/J/U50zkX7RmpMwYznZS2V99ZH5jlHmbFM/DpfzeOquLjfkJPC3
3p1TzsbfxudmCrYRyw0O/p5FXOqCqpUfWK1gaD28Bqjg4fsQzPiKWvJNLSZwkaEjd739aPlv
ozG5LIJ05hGA6aJV2A</vt:lpwstr>
  </property>
  <property fmtid="{D5CDD505-2E9C-101B-9397-08002B2CF9AE}" pid="3" name="_2015_ms_pID_7253431">
    <vt:lpwstr>ce7urImUdOYqki8BQ21IAkO8wOvKsLxHggMNn/r9PdVqrw6v+O1qyr
4Maa5gD7aLvwSFX4X7oAmGfAkAsgIpzfDGjGtC+oRbtra1fMJsmB0dNUFQWRn8/i5uX7BG3g
WkEvtCARfTTtojF18+aBTwGLb9UTU5abTvNluJtabaRCcDbuIO2ClV2cYSEcg6xcRM3LstgR
/OXFk1KykGDZMUEbWWXvkoRNGuISyokxqTkB</vt:lpwstr>
  </property>
  <property fmtid="{D5CDD505-2E9C-101B-9397-08002B2CF9AE}" pid="4" name="_2015_ms_pID_7253432">
    <vt:lpwstr>bA==</vt:lpwstr>
  </property>
  <property fmtid="{D5CDD505-2E9C-101B-9397-08002B2CF9AE}" pid="5" name="ContentTypeId">
    <vt:lpwstr>0x010100CC226774B8D87F4D92D9D1F6859ED44E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1612139987</vt:lpwstr>
  </property>
</Properties>
</file>