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Layouts/slideLayout18.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872" r:id="rId4"/>
    <p:sldMasterId id="2147483874" r:id="rId5"/>
    <p:sldMasterId id="2147483885" r:id="rId6"/>
    <p:sldMasterId id="2147483891" r:id="rId7"/>
  </p:sldMasterIdLst>
  <p:notesMasterIdLst>
    <p:notesMasterId r:id="rId41"/>
  </p:notesMasterIdLst>
  <p:handoutMasterIdLst>
    <p:handoutMasterId r:id="rId42"/>
  </p:handoutMasterIdLst>
  <p:sldIdLst>
    <p:sldId id="257" r:id="rId8"/>
    <p:sldId id="258" r:id="rId9"/>
    <p:sldId id="259" r:id="rId10"/>
    <p:sldId id="260" r:id="rId11"/>
    <p:sldId id="298" r:id="rId12"/>
    <p:sldId id="271" r:id="rId13"/>
    <p:sldId id="273" r:id="rId14"/>
    <p:sldId id="272" r:id="rId15"/>
    <p:sldId id="276" r:id="rId16"/>
    <p:sldId id="274" r:id="rId17"/>
    <p:sldId id="313" r:id="rId18"/>
    <p:sldId id="314" r:id="rId19"/>
    <p:sldId id="315" r:id="rId20"/>
    <p:sldId id="316" r:id="rId21"/>
    <p:sldId id="312" r:id="rId22"/>
    <p:sldId id="301" r:id="rId23"/>
    <p:sldId id="322" r:id="rId24"/>
    <p:sldId id="317" r:id="rId25"/>
    <p:sldId id="318" r:id="rId26"/>
    <p:sldId id="319" r:id="rId27"/>
    <p:sldId id="320" r:id="rId28"/>
    <p:sldId id="323" r:id="rId29"/>
    <p:sldId id="275" r:id="rId30"/>
    <p:sldId id="278" r:id="rId31"/>
    <p:sldId id="279" r:id="rId32"/>
    <p:sldId id="321" r:id="rId33"/>
    <p:sldId id="297" r:id="rId34"/>
    <p:sldId id="294" r:id="rId35"/>
    <p:sldId id="265" r:id="rId36"/>
    <p:sldId id="268" r:id="rId37"/>
    <p:sldId id="269" r:id="rId38"/>
    <p:sldId id="295" r:id="rId39"/>
    <p:sldId id="296" r:id="rId40"/>
  </p:sldIdLst>
  <p:sldSz cx="12192000" cy="6858000"/>
  <p:notesSz cx="7010400" cy="9296400"/>
  <p:defaultTextStyle>
    <a:defPPr>
      <a:defRPr lang="en-US"/>
    </a:defPPr>
    <a:lvl1pPr marL="0" algn="l" defTabSz="914478" rtl="0" eaLnBrk="1" latinLnBrk="0" hangingPunct="1">
      <a:defRPr sz="1800" kern="1200">
        <a:solidFill>
          <a:schemeClr val="tx1"/>
        </a:solidFill>
        <a:latin typeface="+mn-lt"/>
        <a:ea typeface="+mn-ea"/>
        <a:cs typeface="+mn-cs"/>
      </a:defRPr>
    </a:lvl1pPr>
    <a:lvl2pPr marL="457240" algn="l" defTabSz="914478" rtl="0" eaLnBrk="1" latinLnBrk="0" hangingPunct="1">
      <a:defRPr sz="1800" kern="1200">
        <a:solidFill>
          <a:schemeClr val="tx1"/>
        </a:solidFill>
        <a:latin typeface="+mn-lt"/>
        <a:ea typeface="+mn-ea"/>
        <a:cs typeface="+mn-cs"/>
      </a:defRPr>
    </a:lvl2pPr>
    <a:lvl3pPr marL="914478" algn="l" defTabSz="914478" rtl="0" eaLnBrk="1" latinLnBrk="0" hangingPunct="1">
      <a:defRPr sz="1800" kern="1200">
        <a:solidFill>
          <a:schemeClr val="tx1"/>
        </a:solidFill>
        <a:latin typeface="+mn-lt"/>
        <a:ea typeface="+mn-ea"/>
        <a:cs typeface="+mn-cs"/>
      </a:defRPr>
    </a:lvl3pPr>
    <a:lvl4pPr marL="1371718" algn="l" defTabSz="914478" rtl="0" eaLnBrk="1" latinLnBrk="0" hangingPunct="1">
      <a:defRPr sz="1800" kern="1200">
        <a:solidFill>
          <a:schemeClr val="tx1"/>
        </a:solidFill>
        <a:latin typeface="+mn-lt"/>
        <a:ea typeface="+mn-ea"/>
        <a:cs typeface="+mn-cs"/>
      </a:defRPr>
    </a:lvl4pPr>
    <a:lvl5pPr marL="1828957" algn="l" defTabSz="914478" rtl="0" eaLnBrk="1" latinLnBrk="0" hangingPunct="1">
      <a:defRPr sz="1800" kern="1200">
        <a:solidFill>
          <a:schemeClr val="tx1"/>
        </a:solidFill>
        <a:latin typeface="+mn-lt"/>
        <a:ea typeface="+mn-ea"/>
        <a:cs typeface="+mn-cs"/>
      </a:defRPr>
    </a:lvl5pPr>
    <a:lvl6pPr marL="2286196" algn="l" defTabSz="914478" rtl="0" eaLnBrk="1" latinLnBrk="0" hangingPunct="1">
      <a:defRPr sz="1800" kern="1200">
        <a:solidFill>
          <a:schemeClr val="tx1"/>
        </a:solidFill>
        <a:latin typeface="+mn-lt"/>
        <a:ea typeface="+mn-ea"/>
        <a:cs typeface="+mn-cs"/>
      </a:defRPr>
    </a:lvl6pPr>
    <a:lvl7pPr marL="2743435" algn="l" defTabSz="914478" rtl="0" eaLnBrk="1" latinLnBrk="0" hangingPunct="1">
      <a:defRPr sz="1800" kern="1200">
        <a:solidFill>
          <a:schemeClr val="tx1"/>
        </a:solidFill>
        <a:latin typeface="+mn-lt"/>
        <a:ea typeface="+mn-ea"/>
        <a:cs typeface="+mn-cs"/>
      </a:defRPr>
    </a:lvl7pPr>
    <a:lvl8pPr marL="3200675" algn="l" defTabSz="914478" rtl="0" eaLnBrk="1" latinLnBrk="0" hangingPunct="1">
      <a:defRPr sz="1800" kern="1200">
        <a:solidFill>
          <a:schemeClr val="tx1"/>
        </a:solidFill>
        <a:latin typeface="+mn-lt"/>
        <a:ea typeface="+mn-ea"/>
        <a:cs typeface="+mn-cs"/>
      </a:defRPr>
    </a:lvl8pPr>
    <a:lvl9pPr marL="3657913" algn="l" defTabSz="914478"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userDrawn="1">
          <p15:clr>
            <a:srgbClr val="A4A3A4"/>
          </p15:clr>
        </p15:guide>
        <p15:guide id="2" pos="2208"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DCDEA"/>
    <a:srgbClr val="404040"/>
    <a:srgbClr val="EBEBEB"/>
    <a:srgbClr val="151515"/>
    <a:srgbClr val="C7000B"/>
    <a:srgbClr val="575756"/>
    <a:srgbClr val="FFFFFF"/>
    <a:srgbClr val="DD4654"/>
    <a:srgbClr val="F3D2D5"/>
    <a:srgbClr val="E6A8A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72833802-FEF1-4C79-8D5D-14CF1EAF98D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5241" autoAdjust="0"/>
  </p:normalViewPr>
  <p:slideViewPr>
    <p:cSldViewPr snapToGrid="0" snapToObjects="1">
      <p:cViewPr varScale="1">
        <p:scale>
          <a:sx n="85" d="100"/>
          <a:sy n="85" d="100"/>
        </p:scale>
        <p:origin x="57" y="42"/>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snapToObjects="1">
      <p:cViewPr varScale="1">
        <p:scale>
          <a:sx n="50" d="100"/>
          <a:sy n="50" d="100"/>
        </p:scale>
        <p:origin x="2616" y="32"/>
      </p:cViewPr>
      <p:guideLst>
        <p:guide orient="horz"/>
        <p:guide pos="2208"/>
      </p:guideLst>
    </p:cSldViewPr>
  </p:notesViewPr>
  <p:gridSpacing cx="72000" cy="72000"/>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slide" Target="slides/slide32.xml"/><Relationship Id="rId21" Type="http://schemas.openxmlformats.org/officeDocument/2006/relationships/slide" Target="slides/slide14.xml"/><Relationship Id="rId34" Type="http://schemas.openxmlformats.org/officeDocument/2006/relationships/slide" Target="slides/slide27.xml"/><Relationship Id="rId42" Type="http://schemas.openxmlformats.org/officeDocument/2006/relationships/handoutMaster" Target="handoutMasters/handoutMaster1.xml"/><Relationship Id="rId7" Type="http://schemas.openxmlformats.org/officeDocument/2006/relationships/slideMaster" Target="slideMasters/slideMaster4.xml"/><Relationship Id="rId2" Type="http://schemas.openxmlformats.org/officeDocument/2006/relationships/customXml" Target="../customXml/item2.xml"/><Relationship Id="rId16" Type="http://schemas.openxmlformats.org/officeDocument/2006/relationships/slide" Target="slides/slide9.xml"/><Relationship Id="rId29" Type="http://schemas.openxmlformats.org/officeDocument/2006/relationships/slide" Target="slides/slide22.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slide" Target="slides/slide33.xml"/><Relationship Id="rId45"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presProps" Target="presProps.xml"/><Relationship Id="rId8" Type="http://schemas.openxmlformats.org/officeDocument/2006/relationships/slide" Target="slides/slide1.xml"/><Relationship Id="rId3" Type="http://schemas.openxmlformats.org/officeDocument/2006/relationships/customXml" Target="../customXml/item3.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46" Type="http://schemas.openxmlformats.org/officeDocument/2006/relationships/tableStyles" Target="tableStyles.xml"/><Relationship Id="rId20" Type="http://schemas.openxmlformats.org/officeDocument/2006/relationships/slide" Target="slides/slide13.xml"/><Relationship Id="rId41"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CC198DB-AFBD-584A-8986-364FF2B03F46}"/>
              </a:ext>
            </a:extLst>
          </p:cNvPr>
          <p:cNvSpPr>
            <a:spLocks noGrp="1"/>
          </p:cNvSpPr>
          <p:nvPr>
            <p:ph type="hdr" sz="quarter"/>
          </p:nvPr>
        </p:nvSpPr>
        <p:spPr>
          <a:xfrm>
            <a:off x="0" y="0"/>
            <a:ext cx="3037840" cy="466435"/>
          </a:xfrm>
          <a:prstGeom prst="rect">
            <a:avLst/>
          </a:prstGeom>
        </p:spPr>
        <p:txBody>
          <a:bodyPr vert="horz" lIns="91440" tIns="45720" rIns="91440" bIns="45720" rtlCol="0"/>
          <a:lstStyle>
            <a:lvl1pPr algn="l">
              <a:defRPr sz="1200"/>
            </a:lvl1pPr>
          </a:lstStyle>
          <a:p>
            <a:endParaRPr lang="en-US" dirty="0">
              <a:latin typeface="Huawei Sans" panose="020C0503030203020204" pitchFamily="34" charset="0"/>
            </a:endParaRPr>
          </a:p>
        </p:txBody>
      </p:sp>
      <p:sp>
        <p:nvSpPr>
          <p:cNvPr id="3" name="Date Placeholder 2">
            <a:extLst>
              <a:ext uri="{FF2B5EF4-FFF2-40B4-BE49-F238E27FC236}">
                <a16:creationId xmlns:a16="http://schemas.microsoft.com/office/drawing/2014/main" id="{AD01315C-523F-A043-8029-B9921497126E}"/>
              </a:ext>
            </a:extLst>
          </p:cNvPr>
          <p:cNvSpPr>
            <a:spLocks noGrp="1"/>
          </p:cNvSpPr>
          <p:nvPr>
            <p:ph type="dt" sz="quarter" idx="1"/>
          </p:nvPr>
        </p:nvSpPr>
        <p:spPr>
          <a:xfrm>
            <a:off x="3970938" y="0"/>
            <a:ext cx="3037840" cy="466435"/>
          </a:xfrm>
          <a:prstGeom prst="rect">
            <a:avLst/>
          </a:prstGeom>
        </p:spPr>
        <p:txBody>
          <a:bodyPr vert="horz" lIns="91440" tIns="45720" rIns="91440" bIns="45720" rtlCol="0"/>
          <a:lstStyle>
            <a:lvl1pPr algn="r">
              <a:defRPr sz="1200"/>
            </a:lvl1pPr>
          </a:lstStyle>
          <a:p>
            <a:fld id="{E8CF71B8-DF2A-2E41-BE66-2E18A767DA8A}" type="datetimeFigureOut">
              <a:rPr lang="en-US" smtClean="0">
                <a:latin typeface="Huawei Sans" panose="020C0503030203020204" pitchFamily="34" charset="0"/>
              </a:rPr>
              <a:t>1/12/2022</a:t>
            </a:fld>
            <a:endParaRPr lang="en-US" dirty="0">
              <a:latin typeface="Huawei Sans" panose="020C0503030203020204" pitchFamily="34" charset="0"/>
            </a:endParaRPr>
          </a:p>
        </p:txBody>
      </p:sp>
      <p:sp>
        <p:nvSpPr>
          <p:cNvPr id="4" name="Footer Placeholder 3">
            <a:extLst>
              <a:ext uri="{FF2B5EF4-FFF2-40B4-BE49-F238E27FC236}">
                <a16:creationId xmlns:a16="http://schemas.microsoft.com/office/drawing/2014/main" id="{B9601424-70F4-1643-8E3A-557A0258D6B6}"/>
              </a:ext>
            </a:extLst>
          </p:cNvPr>
          <p:cNvSpPr>
            <a:spLocks noGrp="1"/>
          </p:cNvSpPr>
          <p:nvPr>
            <p:ph type="ftr" sz="quarter" idx="2"/>
          </p:nvPr>
        </p:nvSpPr>
        <p:spPr>
          <a:xfrm>
            <a:off x="0" y="8829968"/>
            <a:ext cx="3037840" cy="466434"/>
          </a:xfrm>
          <a:prstGeom prst="rect">
            <a:avLst/>
          </a:prstGeom>
        </p:spPr>
        <p:txBody>
          <a:bodyPr vert="horz" lIns="91440" tIns="45720" rIns="91440" bIns="45720" rtlCol="0" anchor="b"/>
          <a:lstStyle>
            <a:lvl1pPr algn="l">
              <a:defRPr sz="1200"/>
            </a:lvl1pPr>
          </a:lstStyle>
          <a:p>
            <a:endParaRPr lang="en-US" dirty="0">
              <a:latin typeface="Huawei Sans" panose="020C0503030203020204" pitchFamily="34" charset="0"/>
            </a:endParaRPr>
          </a:p>
        </p:txBody>
      </p:sp>
      <p:sp>
        <p:nvSpPr>
          <p:cNvPr id="5" name="Slide Number Placeholder 4">
            <a:extLst>
              <a:ext uri="{FF2B5EF4-FFF2-40B4-BE49-F238E27FC236}">
                <a16:creationId xmlns:a16="http://schemas.microsoft.com/office/drawing/2014/main" id="{E85BF48A-FF5C-8145-95A7-EE66A87C73DF}"/>
              </a:ext>
            </a:extLst>
          </p:cNvPr>
          <p:cNvSpPr>
            <a:spLocks noGrp="1"/>
          </p:cNvSpPr>
          <p:nvPr>
            <p:ph type="sldNum" sz="quarter" idx="3"/>
          </p:nvPr>
        </p:nvSpPr>
        <p:spPr>
          <a:xfrm>
            <a:off x="3970938" y="8829968"/>
            <a:ext cx="3037840" cy="466434"/>
          </a:xfrm>
          <a:prstGeom prst="rect">
            <a:avLst/>
          </a:prstGeom>
        </p:spPr>
        <p:txBody>
          <a:bodyPr vert="horz" lIns="91440" tIns="45720" rIns="91440" bIns="45720" rtlCol="0" anchor="b"/>
          <a:lstStyle>
            <a:lvl1pPr algn="r">
              <a:defRPr sz="1200"/>
            </a:lvl1pPr>
          </a:lstStyle>
          <a:p>
            <a:fld id="{A35F0CC5-85BE-A64A-BD47-54C66F7E93E3}" type="slidenum">
              <a:rPr lang="en-US" smtClean="0">
                <a:latin typeface="Huawei Sans" panose="020C0503030203020204" pitchFamily="34" charset="0"/>
              </a:rPr>
              <a:t>‹#›</a:t>
            </a:fld>
            <a:endParaRPr lang="en-US" dirty="0">
              <a:latin typeface="Huawei Sans" panose="020C0503030203020204" pitchFamily="34" charset="0"/>
            </a:endParaRPr>
          </a:p>
        </p:txBody>
      </p:sp>
    </p:spTree>
    <p:extLst>
      <p:ext uri="{BB962C8B-B14F-4D97-AF65-F5344CB8AC3E}">
        <p14:creationId xmlns:p14="http://schemas.microsoft.com/office/powerpoint/2010/main" val="40190952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731838" y="717550"/>
            <a:ext cx="5580062" cy="3125788"/>
          </a:xfrm>
          <a:prstGeom prst="rect">
            <a:avLst/>
          </a:prstGeom>
          <a:noFill/>
          <a:ln w="12700">
            <a:solidFill>
              <a:prstClr val="black"/>
            </a:solidFill>
          </a:ln>
        </p:spPr>
        <p:txBody>
          <a:bodyPr vert="horz" lIns="91440" tIns="45720" rIns="91440" bIns="45720" rtlCol="0" anchor="ctr"/>
          <a:lstStyle/>
          <a:p>
            <a:pPr marL="0" lvl="0"/>
            <a:endParaRPr lang="en-US"/>
          </a:p>
        </p:txBody>
      </p:sp>
      <p:sp>
        <p:nvSpPr>
          <p:cNvPr id="5" name="Notes Placeholder 4"/>
          <p:cNvSpPr>
            <a:spLocks noGrp="1"/>
          </p:cNvSpPr>
          <p:nvPr>
            <p:ph type="body" sz="quarter" idx="3"/>
          </p:nvPr>
        </p:nvSpPr>
        <p:spPr>
          <a:xfrm>
            <a:off x="731838" y="4310765"/>
            <a:ext cx="5580062" cy="4784070"/>
          </a:xfrm>
          <a:prstGeom prst="rect">
            <a:avLst/>
          </a:prstGeom>
        </p:spPr>
        <p:txBody>
          <a:bodyPr vert="horz" lIns="97200" tIns="45720" rIns="9720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44632111"/>
      </p:ext>
    </p:extLst>
  </p:cSld>
  <p:clrMap bg1="lt1" tx1="dk1" bg2="lt2" tx2="dk2" accent1="accent1" accent2="accent2" accent3="accent3" accent4="accent4" accent5="accent5" accent6="accent6" hlink="hlink" folHlink="folHlink"/>
  <p:notesStyle>
    <a:lvl1pPr marL="180000" indent="-180000" algn="l" defTabSz="1219304" rtl="0" eaLnBrk="1" fontAlgn="ctr" latinLnBrk="0" hangingPunct="1">
      <a:lnSpc>
        <a:spcPct val="125000"/>
      </a:lnSpc>
      <a:spcAft>
        <a:spcPts val="600"/>
      </a:spcAft>
      <a:buFont typeface="Huawei Sans" panose="020C0503030203020204" pitchFamily="34" charset="0"/>
      <a:buChar char="•"/>
      <a:defRPr lang="en-US" sz="1100" kern="1200" baseline="0">
        <a:solidFill>
          <a:schemeClr val="tx1"/>
        </a:solidFill>
        <a:latin typeface="Huawei Sans" panose="020C0503030203020204" pitchFamily="34" charset="0"/>
        <a:ea typeface="方正兰亭黑简体" panose="02000000000000000000" pitchFamily="2" charset="-122"/>
        <a:cs typeface="+mn-cs"/>
      </a:defRPr>
    </a:lvl1pPr>
    <a:lvl2pPr marL="540000" indent="-180000" algn="l" defTabSz="1219304" rtl="0" eaLnBrk="1" fontAlgn="ctr" latinLnBrk="0" hangingPunct="1">
      <a:lnSpc>
        <a:spcPct val="125000"/>
      </a:lnSpc>
      <a:spcAft>
        <a:spcPts val="600"/>
      </a:spcAft>
      <a:buClrTx/>
      <a:buFont typeface="Huawei Sans" panose="020C0503030203020204" pitchFamily="34" charset="0"/>
      <a:buChar char="▫"/>
      <a:defRPr sz="1100" kern="1200" baseline="0">
        <a:solidFill>
          <a:schemeClr val="tx1"/>
        </a:solidFill>
        <a:latin typeface="Huawei Sans" panose="020C0503030203020204" pitchFamily="34" charset="0"/>
        <a:ea typeface="方正兰亭黑简体" panose="02000000000000000000" pitchFamily="2" charset="-122"/>
        <a:cs typeface="+mn-cs"/>
      </a:defRPr>
    </a:lvl2pPr>
    <a:lvl3pPr marL="900000" indent="-180000" algn="l" defTabSz="1219304" rtl="0" eaLnBrk="1" fontAlgn="ctr" latinLnBrk="0" hangingPunct="1">
      <a:lnSpc>
        <a:spcPct val="125000"/>
      </a:lnSpc>
      <a:spcAft>
        <a:spcPts val="600"/>
      </a:spcAft>
      <a:buFont typeface="微软雅黑" panose="020B0503020204020204" pitchFamily="34" charset="-122"/>
      <a:buChar char="▪"/>
      <a:defRPr sz="1100" kern="1200" baseline="0">
        <a:solidFill>
          <a:schemeClr val="tx1"/>
        </a:solidFill>
        <a:latin typeface="Huawei Sans" panose="020C0503030203020204" pitchFamily="34" charset="0"/>
        <a:ea typeface="方正兰亭黑简体" panose="02000000000000000000" pitchFamily="2" charset="-122"/>
        <a:cs typeface="+mn-cs"/>
      </a:defRPr>
    </a:lvl3pPr>
    <a:lvl4pPr marL="1260000" indent="-180000" algn="l" defTabSz="1219304" rtl="0" eaLnBrk="1" fontAlgn="ctr" latinLnBrk="0" hangingPunct="1">
      <a:lnSpc>
        <a:spcPct val="125000"/>
      </a:lnSpc>
      <a:spcAft>
        <a:spcPts val="600"/>
      </a:spcAft>
      <a:buFont typeface="Huawei Sans" panose="020C0503030203020204" pitchFamily="34" charset="0"/>
      <a:buChar char="−"/>
      <a:defRPr sz="1100" kern="1200" baseline="0">
        <a:solidFill>
          <a:schemeClr val="tx1"/>
        </a:solidFill>
        <a:latin typeface="Huawei Sans" panose="020C0503030203020204" pitchFamily="34" charset="0"/>
        <a:ea typeface="方正兰亭黑简体" panose="02000000000000000000" pitchFamily="2" charset="-122"/>
        <a:cs typeface="+mn-cs"/>
      </a:defRPr>
    </a:lvl4pPr>
    <a:lvl5pPr marL="1620000" indent="-180000" algn="l" defTabSz="1219304" rtl="0" eaLnBrk="1" fontAlgn="ctr" latinLnBrk="0" hangingPunct="1">
      <a:lnSpc>
        <a:spcPct val="125000"/>
      </a:lnSpc>
      <a:spcAft>
        <a:spcPts val="600"/>
      </a:spcAft>
      <a:buFont typeface="Huawei Sans" panose="020C0503030203020204" pitchFamily="34" charset="0"/>
      <a:buChar char="~"/>
      <a:defRPr sz="1100" kern="1200" baseline="0">
        <a:solidFill>
          <a:schemeClr val="tx1"/>
        </a:solidFill>
        <a:latin typeface="Huawei Sans" panose="020C0503030203020204" pitchFamily="34" charset="0"/>
        <a:ea typeface="方正兰亭黑简体" panose="02000000000000000000" pitchFamily="2" charset="-122"/>
        <a:cs typeface="+mn-cs"/>
      </a:defRPr>
    </a:lvl5pPr>
    <a:lvl6pPr marL="3048261" algn="l" defTabSz="1219304" rtl="0" eaLnBrk="1" latinLnBrk="0" hangingPunct="1">
      <a:defRPr sz="1600" kern="1200">
        <a:solidFill>
          <a:schemeClr val="tx1"/>
        </a:solidFill>
        <a:latin typeface="+mn-lt"/>
        <a:ea typeface="+mn-ea"/>
        <a:cs typeface="+mn-cs"/>
      </a:defRPr>
    </a:lvl6pPr>
    <a:lvl7pPr marL="3657913" algn="l" defTabSz="1219304" rtl="0" eaLnBrk="1" latinLnBrk="0" hangingPunct="1">
      <a:defRPr sz="1600" kern="1200">
        <a:solidFill>
          <a:schemeClr val="tx1"/>
        </a:solidFill>
        <a:latin typeface="+mn-lt"/>
        <a:ea typeface="+mn-ea"/>
        <a:cs typeface="+mn-cs"/>
      </a:defRPr>
    </a:lvl7pPr>
    <a:lvl8pPr marL="4267566" algn="l" defTabSz="1219304" rtl="0" eaLnBrk="1" latinLnBrk="0" hangingPunct="1">
      <a:defRPr sz="1600" kern="1200">
        <a:solidFill>
          <a:schemeClr val="tx1"/>
        </a:solidFill>
        <a:latin typeface="+mn-lt"/>
        <a:ea typeface="+mn-ea"/>
        <a:cs typeface="+mn-cs"/>
      </a:defRPr>
    </a:lvl8pPr>
    <a:lvl9pPr marL="4877219" algn="l" defTabSz="1219304" rtl="0" eaLnBrk="1" latinLnBrk="0" hangingPunct="1">
      <a:defRPr sz="1600" kern="1200">
        <a:solidFill>
          <a:schemeClr val="tx1"/>
        </a:solidFill>
        <a:latin typeface="+mn-lt"/>
        <a:ea typeface="+mn-ea"/>
        <a:cs typeface="+mn-cs"/>
      </a:defRPr>
    </a:lvl9pPr>
  </p:notesStyle>
  <p:extLst>
    <p:ext uri="{620B2872-D7B9-4A21-9093-7833F8D536E1}">
      <p15:sldGuideLst xmlns:p15="http://schemas.microsoft.com/office/powerpoint/2012/main">
        <p15:guide id="2" orient="horz" pos="2704" userDrawn="1">
          <p15:clr>
            <a:srgbClr val="F26B43"/>
          </p15:clr>
        </p15:guide>
        <p15:guide id="3" orient="horz" pos="459" userDrawn="1">
          <p15:clr>
            <a:srgbClr val="F26B43"/>
          </p15:clr>
        </p15:guide>
        <p15:guide id="4" orient="horz" pos="2432" userDrawn="1">
          <p15:clr>
            <a:srgbClr val="F26B43"/>
          </p15:clr>
        </p15:guide>
        <p15:guide id="7" pos="461" userDrawn="1">
          <p15:clr>
            <a:srgbClr val="F26B43"/>
          </p15:clr>
        </p15:guide>
        <p15:guide id="9" pos="2207" userDrawn="1">
          <p15:clr>
            <a:srgbClr val="F26B43"/>
          </p15:clr>
        </p15:guide>
        <p15:guide id="10" pos="3976"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幻灯片图像占位符 16"/>
          <p:cNvSpPr>
            <a:spLocks noGrp="1" noRot="1" noChangeAspect="1"/>
          </p:cNvSpPr>
          <p:nvPr>
            <p:ph type="sldImg"/>
          </p:nvPr>
        </p:nvSpPr>
        <p:spPr>
          <a:xfrm>
            <a:off x="742950" y="717550"/>
            <a:ext cx="5557838" cy="3125788"/>
          </a:xfrm>
        </p:spPr>
      </p:sp>
      <p:sp>
        <p:nvSpPr>
          <p:cNvPr id="18" name="备注占位符 17"/>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8659770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幻灯片图像占位符 5"/>
          <p:cNvSpPr>
            <a:spLocks noGrp="1" noRot="1" noChangeAspect="1"/>
          </p:cNvSpPr>
          <p:nvPr>
            <p:ph type="sldImg"/>
          </p:nvPr>
        </p:nvSpPr>
        <p:spPr>
          <a:xfrm>
            <a:off x="742950" y="717550"/>
            <a:ext cx="5557838" cy="3125788"/>
          </a:xfrm>
        </p:spPr>
      </p:sp>
      <p:sp>
        <p:nvSpPr>
          <p:cNvPr id="7" name="备注占位符 6"/>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4812441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幻灯片图像占位符 5"/>
          <p:cNvSpPr>
            <a:spLocks noGrp="1" noRot="1" noChangeAspect="1"/>
          </p:cNvSpPr>
          <p:nvPr>
            <p:ph type="sldImg"/>
          </p:nvPr>
        </p:nvSpPr>
        <p:spPr>
          <a:xfrm>
            <a:off x="742950" y="717550"/>
            <a:ext cx="5557838" cy="3125788"/>
          </a:xfrm>
        </p:spPr>
      </p:sp>
      <p:sp>
        <p:nvSpPr>
          <p:cNvPr id="7" name="备注占位符 6"/>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3338944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39775" y="717550"/>
            <a:ext cx="5556250" cy="3125788"/>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8419625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39775" y="717550"/>
            <a:ext cx="5556250" cy="3125788"/>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7610445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39775" y="717550"/>
            <a:ext cx="5556250" cy="3125788"/>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2910392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42950" y="717550"/>
            <a:ext cx="5557838" cy="3125788"/>
          </a:xfrm>
        </p:spPr>
      </p:sp>
      <p:sp>
        <p:nvSpPr>
          <p:cNvPr id="3" name="备注占位符 2"/>
          <p:cNvSpPr>
            <a:spLocks noGrp="1"/>
          </p:cNvSpPr>
          <p:nvPr>
            <p:ph type="body" idx="1"/>
          </p:nvPr>
        </p:nvSpPr>
        <p:spPr/>
        <p:txBody>
          <a:bodyPr/>
          <a:lstStyle/>
          <a:p>
            <a:r>
              <a:rPr lang="en-US" altLang="zh-CN" dirty="0"/>
              <a:t>1. </a:t>
            </a:r>
            <a:r>
              <a:rPr lang="zh-CN" altLang="en-US" dirty="0"/>
              <a:t>让构建速度更快的参考答案：</a:t>
            </a:r>
            <a:endParaRPr lang="en-US" altLang="zh-CN" dirty="0"/>
          </a:p>
          <a:p>
            <a:pPr lvl="1"/>
            <a:r>
              <a:rPr lang="zh-CN" altLang="en-US" dirty="0"/>
              <a:t>使用脚本</a:t>
            </a:r>
            <a:endParaRPr lang="en-US" altLang="zh-CN" dirty="0"/>
          </a:p>
          <a:p>
            <a:pPr lvl="1"/>
            <a:r>
              <a:rPr lang="zh-CN" altLang="en-US" dirty="0"/>
              <a:t>构建（</a:t>
            </a:r>
            <a:r>
              <a:rPr lang="en-US" altLang="zh-CN" dirty="0"/>
              <a:t>make</a:t>
            </a:r>
            <a:r>
              <a:rPr lang="zh-CN" altLang="en-US" dirty="0"/>
              <a:t>）的时候尽量采用多线程</a:t>
            </a:r>
            <a:endParaRPr lang="en-US" altLang="zh-CN" dirty="0"/>
          </a:p>
          <a:p>
            <a:r>
              <a:rPr lang="en-US" altLang="zh-CN" dirty="0"/>
              <a:t>2. </a:t>
            </a:r>
            <a:r>
              <a:rPr lang="zh-CN" altLang="en-US" dirty="0"/>
              <a:t>配置新系统的网络的参考答案：</a:t>
            </a:r>
            <a:endParaRPr lang="en-US" altLang="zh-CN" dirty="0"/>
          </a:p>
          <a:p>
            <a:pPr lvl="1"/>
            <a:r>
              <a:rPr lang="zh-CN" altLang="en-US" dirty="0"/>
              <a:t>在虚拟机上提供网络环境</a:t>
            </a:r>
            <a:endParaRPr lang="en-US" altLang="zh-CN" dirty="0"/>
          </a:p>
          <a:p>
            <a:pPr lvl="1"/>
            <a:r>
              <a:rPr lang="zh-CN" altLang="en-US" dirty="0"/>
              <a:t>参照 </a:t>
            </a:r>
            <a:r>
              <a:rPr lang="en-US" altLang="zh-CN" dirty="0"/>
              <a:t>LFS </a:t>
            </a:r>
            <a:r>
              <a:rPr lang="zh-CN" altLang="en-US" dirty="0"/>
              <a:t>官方文档</a:t>
            </a:r>
            <a:endParaRPr lang="en-US" altLang="zh-CN" dirty="0"/>
          </a:p>
          <a:p>
            <a:r>
              <a:rPr lang="en-US" altLang="zh-CN" dirty="0"/>
              <a:t>3. </a:t>
            </a:r>
            <a:r>
              <a:rPr lang="zh-CN" altLang="en-US" dirty="0"/>
              <a:t>将新系统分享给他人的参考答案：</a:t>
            </a:r>
            <a:endParaRPr lang="en-US" altLang="zh-CN" dirty="0"/>
          </a:p>
          <a:p>
            <a:pPr lvl="1"/>
            <a:r>
              <a:rPr lang="zh-CN" altLang="en-US" dirty="0"/>
              <a:t>将 </a:t>
            </a:r>
            <a:r>
              <a:rPr lang="en-US" altLang="zh-CN" dirty="0"/>
              <a:t>LFS </a:t>
            </a:r>
            <a:r>
              <a:rPr lang="zh-CN" altLang="en-US" dirty="0"/>
              <a:t>目标系统构建在一块单独的磁盘上（就像我们在本实验中做的那样）</a:t>
            </a:r>
            <a:endParaRPr lang="en-US" altLang="zh-CN" dirty="0"/>
          </a:p>
          <a:p>
            <a:pPr lvl="1"/>
            <a:r>
              <a:rPr lang="zh-CN" altLang="en-US" dirty="0"/>
              <a:t>将该磁盘镜像分享给其他人</a:t>
            </a:r>
            <a:endParaRPr lang="en-US" altLang="zh-CN" dirty="0"/>
          </a:p>
          <a:p>
            <a:pPr lvl="1"/>
            <a:r>
              <a:rPr lang="zh-CN" altLang="en-US" dirty="0"/>
              <a:t>将刚构建出的 </a:t>
            </a:r>
            <a:r>
              <a:rPr lang="en-US" altLang="zh-CN" dirty="0"/>
              <a:t>LFS </a:t>
            </a:r>
            <a:r>
              <a:rPr lang="zh-CN" altLang="en-US" dirty="0"/>
              <a:t>镜像作为虚拟机镜像，使用 </a:t>
            </a:r>
            <a:r>
              <a:rPr lang="en-US" altLang="zh-CN" dirty="0"/>
              <a:t>QEMU </a:t>
            </a:r>
            <a:r>
              <a:rPr lang="zh-CN" altLang="en-US" dirty="0"/>
              <a:t>启动一个 </a:t>
            </a:r>
            <a:r>
              <a:rPr lang="en-US" altLang="zh-CN" dirty="0"/>
              <a:t>LFS </a:t>
            </a:r>
            <a:r>
              <a:rPr lang="zh-CN" altLang="en-US" dirty="0"/>
              <a:t>虚拟机</a:t>
            </a:r>
          </a:p>
        </p:txBody>
      </p:sp>
    </p:spTree>
    <p:extLst>
      <p:ext uri="{BB962C8B-B14F-4D97-AF65-F5344CB8AC3E}">
        <p14:creationId xmlns:p14="http://schemas.microsoft.com/office/powerpoint/2010/main" val="13242064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42950" y="717550"/>
            <a:ext cx="5557838" cy="3125788"/>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4082996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42950" y="717550"/>
            <a:ext cx="5557838" cy="3125788"/>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40551909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幻灯片图像占位符 5"/>
          <p:cNvSpPr>
            <a:spLocks noGrp="1" noRot="1" noChangeAspect="1"/>
          </p:cNvSpPr>
          <p:nvPr>
            <p:ph type="sldImg"/>
          </p:nvPr>
        </p:nvSpPr>
        <p:spPr>
          <a:xfrm>
            <a:off x="742950" y="717550"/>
            <a:ext cx="5557838" cy="3125788"/>
          </a:xfrm>
        </p:spPr>
      </p:sp>
      <p:sp>
        <p:nvSpPr>
          <p:cNvPr id="7" name="备注占位符 6"/>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8859480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幻灯片图像占位符 5"/>
          <p:cNvSpPr>
            <a:spLocks noGrp="1" noRot="1" noChangeAspect="1"/>
          </p:cNvSpPr>
          <p:nvPr>
            <p:ph type="sldImg"/>
          </p:nvPr>
        </p:nvSpPr>
        <p:spPr>
          <a:xfrm>
            <a:off x="742950" y="717550"/>
            <a:ext cx="5557838" cy="3125788"/>
          </a:xfrm>
        </p:spPr>
      </p:sp>
      <p:sp>
        <p:nvSpPr>
          <p:cNvPr id="7" name="备注占位符 6"/>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5813931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幻灯片图像占位符 5"/>
          <p:cNvSpPr>
            <a:spLocks noGrp="1" noRot="1" noChangeAspect="1"/>
          </p:cNvSpPr>
          <p:nvPr>
            <p:ph type="sldImg"/>
          </p:nvPr>
        </p:nvSpPr>
        <p:spPr>
          <a:xfrm>
            <a:off x="742950" y="717550"/>
            <a:ext cx="5557838" cy="3125788"/>
          </a:xfrm>
        </p:spPr>
      </p:sp>
      <p:sp>
        <p:nvSpPr>
          <p:cNvPr id="7" name="备注占位符 6"/>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1963196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42950" y="717550"/>
            <a:ext cx="5557838" cy="3125788"/>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9176604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39775" y="717550"/>
            <a:ext cx="5556250" cy="3125788"/>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8482871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幻灯片图像占位符 5"/>
          <p:cNvSpPr>
            <a:spLocks noGrp="1" noRot="1" noChangeAspect="1"/>
          </p:cNvSpPr>
          <p:nvPr>
            <p:ph type="sldImg"/>
          </p:nvPr>
        </p:nvSpPr>
        <p:spPr>
          <a:xfrm>
            <a:off x="742950" y="717550"/>
            <a:ext cx="5557838" cy="3125788"/>
          </a:xfrm>
        </p:spPr>
      </p:sp>
      <p:sp>
        <p:nvSpPr>
          <p:cNvPr id="7" name="备注占位符 6"/>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1291321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39775" y="717550"/>
            <a:ext cx="5556250" cy="3125788"/>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3828195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39775" y="717550"/>
            <a:ext cx="5556250" cy="3125788"/>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421329146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2#总标题">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21"/>
            <a:ext cx="12192000" cy="5602224"/>
          </a:xfrm>
          <a:prstGeom prst="rect">
            <a:avLst/>
          </a:prstGeom>
          <a:ln>
            <a:noFill/>
            <a:prstDash val="dash"/>
          </a:ln>
        </p:spPr>
      </p:pic>
      <p:sp>
        <p:nvSpPr>
          <p:cNvPr id="8" name="L 形 7"/>
          <p:cNvSpPr/>
          <p:nvPr userDrawn="1"/>
        </p:nvSpPr>
        <p:spPr>
          <a:xfrm rot="16200000" flipH="1">
            <a:off x="6634196" y="2578036"/>
            <a:ext cx="701032" cy="717656"/>
          </a:xfrm>
          <a:prstGeom prst="corner">
            <a:avLst>
              <a:gd name="adj1" fmla="val 3243"/>
              <a:gd name="adj2" fmla="val 3048"/>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baseline="0">
              <a:latin typeface="Huawei Sans" panose="020C0503030203020204" pitchFamily="34" charset="0"/>
              <a:ea typeface="方正兰亭黑简体" panose="02000000000000000000" pitchFamily="2" charset="-122"/>
            </a:endParaRPr>
          </a:p>
        </p:txBody>
      </p:sp>
      <p:sp>
        <p:nvSpPr>
          <p:cNvPr id="9" name="Title 1">
            <a:extLst>
              <a:ext uri="{FF2B5EF4-FFF2-40B4-BE49-F238E27FC236}">
                <a16:creationId xmlns:a16="http://schemas.microsoft.com/office/drawing/2014/main" id="{8227DEE9-8BE9-0D49-BF96-9E83C5312E00}"/>
              </a:ext>
            </a:extLst>
          </p:cNvPr>
          <p:cNvSpPr>
            <a:spLocks noGrp="1"/>
          </p:cNvSpPr>
          <p:nvPr>
            <p:ph type="ctrTitle" hasCustomPrompt="1"/>
          </p:nvPr>
        </p:nvSpPr>
        <p:spPr>
          <a:xfrm>
            <a:off x="916560" y="907092"/>
            <a:ext cx="8125839" cy="690255"/>
          </a:xfrm>
          <a:prstGeom prst="rect">
            <a:avLst/>
          </a:prstGeom>
          <a:ln>
            <a:noFill/>
            <a:prstDash val="dash"/>
          </a:ln>
        </p:spPr>
        <p:txBody>
          <a:bodyPr lIns="0" tIns="0" rIns="0" bIns="0" anchor="t">
            <a:normAutofit/>
          </a:bodyPr>
          <a:lstStyle>
            <a:lvl1pPr>
              <a:defRPr lang="en-US" sz="3200" b="0" i="0" baseline="0" dirty="0">
                <a:latin typeface="Huawei Sans" panose="020C0503030203020204" pitchFamily="34" charset="0"/>
                <a:ea typeface="方正兰亭黑简体" panose="02000000000000000000" pitchFamily="2" charset="-122"/>
              </a:defRPr>
            </a:lvl1pPr>
          </a:lstStyle>
          <a:p>
            <a:pPr lvl="0" defTabSz="914034">
              <a:lnSpc>
                <a:spcPts val="3439"/>
              </a:lnSpc>
            </a:pPr>
            <a:r>
              <a:rPr lang="zh-CN" altLang="en-US" dirty="0"/>
              <a:t>单击此处添加标题</a:t>
            </a:r>
            <a:endParaRPr lang="en-US" dirty="0"/>
          </a:p>
        </p:txBody>
      </p:sp>
      <p:sp>
        <p:nvSpPr>
          <p:cNvPr id="10" name="Text Placeholder 5">
            <a:extLst>
              <a:ext uri="{FF2B5EF4-FFF2-40B4-BE49-F238E27FC236}">
                <a16:creationId xmlns:a16="http://schemas.microsoft.com/office/drawing/2014/main" id="{2F43DA98-D48D-6947-95EF-BA3B05E68822}"/>
              </a:ext>
            </a:extLst>
          </p:cNvPr>
          <p:cNvSpPr>
            <a:spLocks noGrp="1"/>
          </p:cNvSpPr>
          <p:nvPr>
            <p:ph type="body" sz="quarter" idx="10" hasCustomPrompt="1"/>
          </p:nvPr>
        </p:nvSpPr>
        <p:spPr>
          <a:xfrm>
            <a:off x="916561" y="1949372"/>
            <a:ext cx="8125840" cy="643926"/>
          </a:xfrm>
          <a:prstGeom prst="rect">
            <a:avLst/>
          </a:prstGeom>
        </p:spPr>
        <p:txBody>
          <a:bodyPr vert="horz" lIns="0" tIns="0" rIns="0" bIns="0" rtlCol="0">
            <a:noAutofit/>
          </a:bodyPr>
          <a:lstStyle>
            <a:lvl1pPr marL="228600" indent="-228600" fontAlgn="base">
              <a:buNone/>
              <a:defRPr lang="en-US" sz="1400" baseline="0" dirty="0">
                <a:latin typeface="Huawei Sans" panose="020C0503030203020204" pitchFamily="34" charset="0"/>
                <a:ea typeface="方正兰亭黑简体" panose="02000000000000000000" pitchFamily="2" charset="-122"/>
                <a:cs typeface="Huawei Sans" panose="020C0503030203020204" pitchFamily="34" charset="0"/>
              </a:defRPr>
            </a:lvl1pPr>
          </a:lstStyle>
          <a:p>
            <a:pPr marL="0" lvl="0" indent="0">
              <a:lnSpc>
                <a:spcPct val="100000"/>
              </a:lnSpc>
              <a:spcBef>
                <a:spcPts val="0"/>
              </a:spcBef>
            </a:pPr>
            <a:r>
              <a:rPr lang="zh-CN" altLang="en-US" dirty="0"/>
              <a:t>单击此处添加文本</a:t>
            </a:r>
            <a:endParaRPr lang="en-US" dirty="0"/>
          </a:p>
        </p:txBody>
      </p:sp>
    </p:spTree>
    <p:extLst>
      <p:ext uri="{BB962C8B-B14F-4D97-AF65-F5344CB8AC3E}">
        <p14:creationId xmlns:p14="http://schemas.microsoft.com/office/powerpoint/2010/main" val="13918138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13#更多信息(可选)">
    <p:spTree>
      <p:nvGrpSpPr>
        <p:cNvPr id="1" name=""/>
        <p:cNvGrpSpPr/>
        <p:nvPr/>
      </p:nvGrpSpPr>
      <p:grpSpPr>
        <a:xfrm>
          <a:off x="0" y="0"/>
          <a:ext cx="0" cy="0"/>
          <a:chOff x="0" y="0"/>
          <a:chExt cx="0" cy="0"/>
        </a:xfrm>
      </p:grpSpPr>
      <p:sp>
        <p:nvSpPr>
          <p:cNvPr id="3" name="文本占位符 6"/>
          <p:cNvSpPr>
            <a:spLocks noGrp="1"/>
          </p:cNvSpPr>
          <p:nvPr>
            <p:ph type="body" sz="quarter" idx="10" hasCustomPrompt="1"/>
          </p:nvPr>
        </p:nvSpPr>
        <p:spPr>
          <a:xfrm>
            <a:off x="1019175" y="1844675"/>
            <a:ext cx="10153650" cy="4082880"/>
          </a:xfrm>
          <a:prstGeom prst="rect">
            <a:avLst/>
          </a:prstGeom>
        </p:spPr>
        <p:txBody>
          <a:bodyPr/>
          <a:lstStyle>
            <a:lvl1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1pPr>
            <a:lvl5pPr>
              <a:buNone/>
              <a:defRPr/>
            </a:lvl5pPr>
          </a:lstStyle>
          <a:p>
            <a:r>
              <a:rPr lang="zh-CN" altLang="en-US" dirty="0"/>
              <a:t>此版式用于提供给学员更多学习信息。</a:t>
            </a:r>
          </a:p>
        </p:txBody>
      </p:sp>
      <p:cxnSp>
        <p:nvCxnSpPr>
          <p:cNvPr id="12" name="直线连接符 14">
            <a:extLst>
              <a:ext uri="{FF2B5EF4-FFF2-40B4-BE49-F238E27FC236}">
                <a16:creationId xmlns:a16="http://schemas.microsoft.com/office/drawing/2014/main" id="{C79E9F57-49BC-DC4A-B843-36D48051C848}"/>
              </a:ext>
            </a:extLst>
          </p:cNvPr>
          <p:cNvCxnSpPr>
            <a:cxnSpLocks/>
          </p:cNvCxnSpPr>
          <p:nvPr userDrawn="1"/>
        </p:nvCxnSpPr>
        <p:spPr>
          <a:xfrm flipH="1">
            <a:off x="1029917" y="1349255"/>
            <a:ext cx="1800000"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13" name="文本框 16">
            <a:extLst>
              <a:ext uri="{FF2B5EF4-FFF2-40B4-BE49-F238E27FC236}">
                <a16:creationId xmlns:a16="http://schemas.microsoft.com/office/drawing/2014/main" id="{568EC886-2612-1F43-AB51-21A76A078357}"/>
              </a:ext>
            </a:extLst>
          </p:cNvPr>
          <p:cNvSpPr txBox="1"/>
          <p:nvPr userDrawn="1"/>
        </p:nvSpPr>
        <p:spPr>
          <a:xfrm>
            <a:off x="918916" y="630373"/>
            <a:ext cx="2050561" cy="651845"/>
          </a:xfrm>
          <a:prstGeom prst="rect">
            <a:avLst/>
          </a:prstGeom>
          <a:noFill/>
        </p:spPr>
        <p:txBody>
          <a:bodyPr wrap="none" rtlCol="0">
            <a:spAutoFit/>
          </a:bodyPr>
          <a:lstStyle/>
          <a:p>
            <a:r>
              <a:rPr kumimoji="1" lang="zh-CN" altLang="en-US" sz="3636" baseline="0" dirty="0">
                <a:solidFill>
                  <a:schemeClr val="tx1"/>
                </a:solidFill>
                <a:latin typeface="Huawei Sans" panose="020C0503030203020204" pitchFamily="34" charset="0"/>
                <a:ea typeface="方正兰亭黑简体" panose="02000000000000000000" pitchFamily="2" charset="-122"/>
                <a:cs typeface="Microsoft YaHei" charset="-122"/>
              </a:rPr>
              <a:t>更多信息</a:t>
            </a:r>
          </a:p>
        </p:txBody>
      </p:sp>
    </p:spTree>
    <p:extLst>
      <p:ext uri="{BB962C8B-B14F-4D97-AF65-F5344CB8AC3E}">
        <p14:creationId xmlns:p14="http://schemas.microsoft.com/office/powerpoint/2010/main" val="10516683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14#学习推荐(可选)">
    <p:spTree>
      <p:nvGrpSpPr>
        <p:cNvPr id="1" name=""/>
        <p:cNvGrpSpPr/>
        <p:nvPr/>
      </p:nvGrpSpPr>
      <p:grpSpPr>
        <a:xfrm>
          <a:off x="0" y="0"/>
          <a:ext cx="0" cy="0"/>
          <a:chOff x="0" y="0"/>
          <a:chExt cx="0" cy="0"/>
        </a:xfrm>
      </p:grpSpPr>
      <p:sp>
        <p:nvSpPr>
          <p:cNvPr id="3" name="文本占位符 6"/>
          <p:cNvSpPr>
            <a:spLocks noGrp="1"/>
          </p:cNvSpPr>
          <p:nvPr>
            <p:ph type="body" sz="quarter" idx="10"/>
          </p:nvPr>
        </p:nvSpPr>
        <p:spPr>
          <a:xfrm>
            <a:off x="1019175" y="1844675"/>
            <a:ext cx="10153650" cy="4082880"/>
          </a:xfrm>
          <a:prstGeom prst="rect">
            <a:avLst/>
          </a:prstGeom>
        </p:spPr>
        <p:txBody>
          <a:bodyPr/>
          <a:lstStyle>
            <a:lvl1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1pPr>
          </a:lstStyle>
          <a:p>
            <a:endParaRPr lang="zh-CN" altLang="en-US" dirty="0"/>
          </a:p>
        </p:txBody>
      </p:sp>
      <p:cxnSp>
        <p:nvCxnSpPr>
          <p:cNvPr id="14" name="直线连接符 14">
            <a:extLst>
              <a:ext uri="{FF2B5EF4-FFF2-40B4-BE49-F238E27FC236}">
                <a16:creationId xmlns:a16="http://schemas.microsoft.com/office/drawing/2014/main" id="{C79E9F57-49BC-DC4A-B843-36D48051C848}"/>
              </a:ext>
            </a:extLst>
          </p:cNvPr>
          <p:cNvCxnSpPr>
            <a:cxnSpLocks/>
          </p:cNvCxnSpPr>
          <p:nvPr userDrawn="1"/>
        </p:nvCxnSpPr>
        <p:spPr>
          <a:xfrm flipH="1">
            <a:off x="1029917" y="1349255"/>
            <a:ext cx="1800000"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15" name="文本框 16">
            <a:extLst>
              <a:ext uri="{FF2B5EF4-FFF2-40B4-BE49-F238E27FC236}">
                <a16:creationId xmlns:a16="http://schemas.microsoft.com/office/drawing/2014/main" id="{568EC886-2612-1F43-AB51-21A76A078357}"/>
              </a:ext>
            </a:extLst>
          </p:cNvPr>
          <p:cNvSpPr txBox="1"/>
          <p:nvPr userDrawn="1"/>
        </p:nvSpPr>
        <p:spPr>
          <a:xfrm>
            <a:off x="918916" y="630373"/>
            <a:ext cx="2050561" cy="651845"/>
          </a:xfrm>
          <a:prstGeom prst="rect">
            <a:avLst/>
          </a:prstGeom>
          <a:noFill/>
        </p:spPr>
        <p:txBody>
          <a:bodyPr wrap="none" rtlCol="0">
            <a:spAutoFit/>
          </a:bodyPr>
          <a:lstStyle/>
          <a:p>
            <a:r>
              <a:rPr kumimoji="1" lang="zh-CN" altLang="en-US" sz="3636" baseline="0" dirty="0">
                <a:solidFill>
                  <a:schemeClr val="tx1"/>
                </a:solidFill>
                <a:latin typeface="Huawei Sans" panose="020C0503030203020204" pitchFamily="34" charset="0"/>
                <a:ea typeface="方正兰亭黑简体" panose="02000000000000000000" pitchFamily="2" charset="-122"/>
                <a:cs typeface="Microsoft YaHei" charset="-122"/>
              </a:rPr>
              <a:t>学习推荐</a:t>
            </a:r>
          </a:p>
        </p:txBody>
      </p:sp>
    </p:spTree>
    <p:extLst>
      <p:ext uri="{BB962C8B-B14F-4D97-AF65-F5344CB8AC3E}">
        <p14:creationId xmlns:p14="http://schemas.microsoft.com/office/powerpoint/2010/main" val="42597678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7#标题和内容">
    <p:spTree>
      <p:nvGrpSpPr>
        <p:cNvPr id="1" name=""/>
        <p:cNvGrpSpPr/>
        <p:nvPr/>
      </p:nvGrpSpPr>
      <p:grpSpPr>
        <a:xfrm>
          <a:off x="0" y="0"/>
          <a:ext cx="0" cy="0"/>
          <a:chOff x="0" y="0"/>
          <a:chExt cx="0" cy="0"/>
        </a:xfrm>
      </p:grpSpPr>
      <p:sp>
        <p:nvSpPr>
          <p:cNvPr id="3" name="标题 1"/>
          <p:cNvSpPr>
            <a:spLocks noGrp="1"/>
          </p:cNvSpPr>
          <p:nvPr>
            <p:ph type="title"/>
          </p:nvPr>
        </p:nvSpPr>
        <p:spPr>
          <a:xfrm>
            <a:off x="455612" y="447468"/>
            <a:ext cx="11293475" cy="1001920"/>
          </a:xfrm>
          <a:prstGeom prst="rect">
            <a:avLst/>
          </a:prstGeom>
        </p:spPr>
        <p:txBody>
          <a:bodyPr lIns="0" tIns="0" rIns="0" bIns="0" anchor="t">
            <a:normAutofit/>
          </a:bodyPr>
          <a:lstStyle>
            <a:lvl1pPr>
              <a:defRPr lang="zh-CN" altLang="en-US" baseline="0" dirty="0">
                <a:latin typeface="Huawei Sans" panose="020C0503030203020204" pitchFamily="34" charset="0"/>
                <a:ea typeface="方正兰亭黑简体" panose="02000000000000000000" pitchFamily="2" charset="-122"/>
              </a:defRPr>
            </a:lvl1pPr>
          </a:lstStyle>
          <a:p>
            <a:pPr marL="0" lvl="0" indent="0" defTabSz="1187798">
              <a:lnSpc>
                <a:spcPts val="3430"/>
              </a:lnSpc>
              <a:spcBef>
                <a:spcPts val="0"/>
              </a:spcBef>
              <a:buFont typeface="Arial" panose="020B0604020202020204" pitchFamily="34" charset="0"/>
            </a:pPr>
            <a:r>
              <a:rPr lang="zh-CN" altLang="en-US" dirty="0"/>
              <a:t>单击此处编辑母版标题样式</a:t>
            </a:r>
          </a:p>
        </p:txBody>
      </p:sp>
      <p:sp>
        <p:nvSpPr>
          <p:cNvPr id="9" name="文本占位符 6"/>
          <p:cNvSpPr>
            <a:spLocks noGrp="1"/>
          </p:cNvSpPr>
          <p:nvPr>
            <p:ph type="body" sz="quarter" idx="10" hasCustomPrompt="1"/>
          </p:nvPr>
        </p:nvSpPr>
        <p:spPr>
          <a:xfrm>
            <a:off x="455612" y="1484312"/>
            <a:ext cx="11293476" cy="4443243"/>
          </a:xfrm>
          <a:prstGeom prst="rect">
            <a:avLst/>
          </a:prstGeom>
        </p:spPr>
        <p:txBody>
          <a:bodyPr/>
          <a:lstStyle>
            <a:lvl1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1pPr>
          </a:lstStyle>
          <a:p>
            <a:r>
              <a:rPr lang="zh-CN" altLang="en-US" dirty="0"/>
              <a:t>单击此处输入文字</a:t>
            </a:r>
          </a:p>
        </p:txBody>
      </p:sp>
    </p:spTree>
    <p:extLst>
      <p:ext uri="{BB962C8B-B14F-4D97-AF65-F5344CB8AC3E}">
        <p14:creationId xmlns:p14="http://schemas.microsoft.com/office/powerpoint/2010/main" val="26498624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7*#标题和内容（一行标题）">
    <p:spTree>
      <p:nvGrpSpPr>
        <p:cNvPr id="1" name=""/>
        <p:cNvGrpSpPr/>
        <p:nvPr/>
      </p:nvGrpSpPr>
      <p:grpSpPr>
        <a:xfrm>
          <a:off x="0" y="0"/>
          <a:ext cx="0" cy="0"/>
          <a:chOff x="0" y="0"/>
          <a:chExt cx="0" cy="0"/>
        </a:xfrm>
      </p:grpSpPr>
      <p:sp>
        <p:nvSpPr>
          <p:cNvPr id="3" name="标题 1"/>
          <p:cNvSpPr>
            <a:spLocks noGrp="1"/>
          </p:cNvSpPr>
          <p:nvPr>
            <p:ph type="title"/>
          </p:nvPr>
        </p:nvSpPr>
        <p:spPr>
          <a:xfrm>
            <a:off x="455613" y="447468"/>
            <a:ext cx="11293474" cy="485982"/>
          </a:xfrm>
          <a:prstGeom prst="rect">
            <a:avLst/>
          </a:prstGeom>
        </p:spPr>
        <p:txBody>
          <a:bodyPr lIns="0" tIns="0" rIns="0" bIns="0" anchor="t">
            <a:normAutofit/>
          </a:bodyPr>
          <a:lstStyle>
            <a:lvl1pPr>
              <a:defRPr lang="zh-CN" altLang="en-US" baseline="0" dirty="0">
                <a:latin typeface="Huawei Sans" panose="020C0503030203020204" pitchFamily="34" charset="0"/>
                <a:ea typeface="方正兰亭黑简体" panose="02000000000000000000" pitchFamily="2" charset="-122"/>
              </a:defRPr>
            </a:lvl1pPr>
          </a:lstStyle>
          <a:p>
            <a:pPr marL="0" lvl="0" indent="0" defTabSz="1187798">
              <a:lnSpc>
                <a:spcPts val="3430"/>
              </a:lnSpc>
              <a:spcBef>
                <a:spcPts val="0"/>
              </a:spcBef>
              <a:buFont typeface="Arial" panose="020B0604020202020204" pitchFamily="34" charset="0"/>
            </a:pPr>
            <a:r>
              <a:rPr lang="zh-CN" altLang="en-US" dirty="0"/>
              <a:t>单击此处编辑母版标题样式</a:t>
            </a:r>
          </a:p>
        </p:txBody>
      </p:sp>
      <p:sp>
        <p:nvSpPr>
          <p:cNvPr id="9" name="文本占位符 6"/>
          <p:cNvSpPr>
            <a:spLocks noGrp="1"/>
          </p:cNvSpPr>
          <p:nvPr>
            <p:ph type="body" sz="quarter" idx="10" hasCustomPrompt="1"/>
          </p:nvPr>
        </p:nvSpPr>
        <p:spPr>
          <a:xfrm>
            <a:off x="455612" y="1047750"/>
            <a:ext cx="11293475" cy="4879805"/>
          </a:xfrm>
          <a:prstGeom prst="rect">
            <a:avLst/>
          </a:prstGeom>
        </p:spPr>
        <p:txBody>
          <a:bodyPr/>
          <a:lstStyle>
            <a:lvl1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1pPr>
          </a:lstStyle>
          <a:p>
            <a:r>
              <a:rPr lang="zh-CN" altLang="en-US" dirty="0"/>
              <a:t>单击此处输入文字</a:t>
            </a:r>
          </a:p>
        </p:txBody>
      </p:sp>
    </p:spTree>
    <p:extLst>
      <p:ext uri="{BB962C8B-B14F-4D97-AF65-F5344CB8AC3E}">
        <p14:creationId xmlns:p14="http://schemas.microsoft.com/office/powerpoint/2010/main" val="1288804162"/>
      </p:ext>
    </p:extLst>
  </p:cSld>
  <p:clrMapOvr>
    <a:masterClrMapping/>
  </p:clrMapOvr>
  <p:extLst>
    <p:ext uri="{DCECCB84-F9BA-43D5-87BE-67443E8EF086}">
      <p15:sldGuideLst xmlns:p15="http://schemas.microsoft.com/office/powerpoint/2012/main">
        <p15:guide id="1" orient="horz" pos="595">
          <p15:clr>
            <a:srgbClr val="FBAE40"/>
          </p15:clr>
        </p15:guide>
        <p15:guide id="2" orient="horz" pos="663">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8#仅标题（两行标题）">
    <p:spTree>
      <p:nvGrpSpPr>
        <p:cNvPr id="1" name=""/>
        <p:cNvGrpSpPr/>
        <p:nvPr/>
      </p:nvGrpSpPr>
      <p:grpSpPr>
        <a:xfrm>
          <a:off x="0" y="0"/>
          <a:ext cx="0" cy="0"/>
          <a:chOff x="0" y="0"/>
          <a:chExt cx="0" cy="0"/>
        </a:xfrm>
      </p:grpSpPr>
      <p:sp>
        <p:nvSpPr>
          <p:cNvPr id="3" name="标题 1"/>
          <p:cNvSpPr>
            <a:spLocks noGrp="1"/>
          </p:cNvSpPr>
          <p:nvPr>
            <p:ph type="title"/>
          </p:nvPr>
        </p:nvSpPr>
        <p:spPr>
          <a:xfrm>
            <a:off x="455613" y="447468"/>
            <a:ext cx="11293475" cy="1001920"/>
          </a:xfrm>
          <a:prstGeom prst="rect">
            <a:avLst/>
          </a:prstGeom>
        </p:spPr>
        <p:txBody>
          <a:bodyPr lIns="0" tIns="0" rIns="0" bIns="0" anchor="t">
            <a:normAutofit/>
          </a:bodyPr>
          <a:lstStyle>
            <a:lvl1pPr>
              <a:defRPr lang="zh-CN" altLang="en-US" baseline="0" dirty="0"/>
            </a:lvl1pPr>
          </a:lstStyle>
          <a:p>
            <a:pPr marL="0" lvl="0" indent="0" defTabSz="1187798">
              <a:lnSpc>
                <a:spcPts val="3430"/>
              </a:lnSpc>
              <a:spcBef>
                <a:spcPts val="0"/>
              </a:spcBef>
              <a:buFont typeface="Arial" panose="020B0604020202020204" pitchFamily="34" charset="0"/>
            </a:pPr>
            <a:r>
              <a:rPr lang="zh-CN" altLang="en-US" dirty="0"/>
              <a:t>单击此处编辑母版标题样式</a:t>
            </a:r>
          </a:p>
        </p:txBody>
      </p:sp>
    </p:spTree>
    <p:extLst>
      <p:ext uri="{BB962C8B-B14F-4D97-AF65-F5344CB8AC3E}">
        <p14:creationId xmlns:p14="http://schemas.microsoft.com/office/powerpoint/2010/main" val="38519249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8*#仅标题（一行标题）">
    <p:spTree>
      <p:nvGrpSpPr>
        <p:cNvPr id="1" name=""/>
        <p:cNvGrpSpPr/>
        <p:nvPr/>
      </p:nvGrpSpPr>
      <p:grpSpPr>
        <a:xfrm>
          <a:off x="0" y="0"/>
          <a:ext cx="0" cy="0"/>
          <a:chOff x="0" y="0"/>
          <a:chExt cx="0" cy="0"/>
        </a:xfrm>
      </p:grpSpPr>
      <p:sp>
        <p:nvSpPr>
          <p:cNvPr id="3" name="标题 1"/>
          <p:cNvSpPr>
            <a:spLocks noGrp="1"/>
          </p:cNvSpPr>
          <p:nvPr>
            <p:ph type="title"/>
          </p:nvPr>
        </p:nvSpPr>
        <p:spPr>
          <a:xfrm>
            <a:off x="452438" y="447468"/>
            <a:ext cx="11296649" cy="497095"/>
          </a:xfrm>
          <a:prstGeom prst="rect">
            <a:avLst/>
          </a:prstGeom>
        </p:spPr>
        <p:txBody>
          <a:bodyPr lIns="0" tIns="0" rIns="0" bIns="0" anchor="t">
            <a:normAutofit/>
          </a:bodyPr>
          <a:lstStyle>
            <a:lvl1pPr>
              <a:defRPr lang="zh-CN" altLang="en-US" baseline="0" dirty="0"/>
            </a:lvl1pPr>
          </a:lstStyle>
          <a:p>
            <a:pPr marL="0" lvl="0" indent="0" defTabSz="1187798">
              <a:lnSpc>
                <a:spcPts val="3430"/>
              </a:lnSpc>
              <a:spcBef>
                <a:spcPts val="0"/>
              </a:spcBef>
              <a:buFont typeface="Arial" panose="020B0604020202020204" pitchFamily="34" charset="0"/>
            </a:pPr>
            <a:r>
              <a:rPr lang="zh-CN" altLang="en-US" dirty="0"/>
              <a:t>单击此处编辑母版标题样式</a:t>
            </a:r>
          </a:p>
        </p:txBody>
      </p:sp>
    </p:spTree>
    <p:extLst>
      <p:ext uri="{BB962C8B-B14F-4D97-AF65-F5344CB8AC3E}">
        <p14:creationId xmlns:p14="http://schemas.microsoft.com/office/powerpoint/2010/main" val="99998166"/>
      </p:ext>
    </p:extLst>
  </p:cSld>
  <p:clrMapOvr>
    <a:masterClrMapping/>
  </p:clrMapOvr>
  <p:extLst>
    <p:ext uri="{DCECCB84-F9BA-43D5-87BE-67443E8EF086}">
      <p15:sldGuideLst xmlns:p15="http://schemas.microsoft.com/office/powerpoint/2012/main">
        <p15:guide id="1" orient="horz" pos="595">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9#全白背景">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46979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5#目录">
    <p:bg>
      <p:bgPr>
        <a:solidFill>
          <a:srgbClr val="EBEBEB"/>
        </a:solidFill>
        <a:effectLst/>
      </p:bgPr>
    </p:bg>
    <p:spTree>
      <p:nvGrpSpPr>
        <p:cNvPr id="1" name=""/>
        <p:cNvGrpSpPr/>
        <p:nvPr/>
      </p:nvGrpSpPr>
      <p:grpSpPr>
        <a:xfrm>
          <a:off x="0" y="0"/>
          <a:ext cx="0" cy="0"/>
          <a:chOff x="0" y="0"/>
          <a:chExt cx="0" cy="0"/>
        </a:xfrm>
      </p:grpSpPr>
      <p:sp>
        <p:nvSpPr>
          <p:cNvPr id="29" name="文本占位符 6"/>
          <p:cNvSpPr>
            <a:spLocks noGrp="1"/>
          </p:cNvSpPr>
          <p:nvPr>
            <p:ph type="body" sz="quarter" idx="10" hasCustomPrompt="1"/>
          </p:nvPr>
        </p:nvSpPr>
        <p:spPr>
          <a:xfrm>
            <a:off x="1019175" y="1844675"/>
            <a:ext cx="10153650" cy="4068811"/>
          </a:xfrm>
          <a:prstGeom prst="rect">
            <a:avLst/>
          </a:prstGeom>
        </p:spPr>
        <p:txBody>
          <a:bodyPr/>
          <a:lstStyle>
            <a:lvl1pPr marL="457017" marR="0" indent="-457017" algn="just" defTabSz="801367" rtl="0" eaLnBrk="1" fontAlgn="ctr" latinLnBrk="0" hangingPunct="1">
              <a:lnSpc>
                <a:spcPct val="140000"/>
              </a:lnSpc>
              <a:spcBef>
                <a:spcPct val="30000"/>
              </a:spcBef>
              <a:spcAft>
                <a:spcPct val="0"/>
              </a:spcAft>
              <a:buClrTx/>
              <a:buSzPct val="100000"/>
              <a:buFont typeface="+mj-lt"/>
              <a:buAutoNum type="arabicPeriod"/>
              <a:tabLst/>
              <a:defRPr baseline="0">
                <a:latin typeface="Huawei Sans" panose="020C0503030203020204" pitchFamily="34" charset="0"/>
                <a:ea typeface="方正兰亭黑简体" panose="02000000000000000000" pitchFamily="2" charset="-122"/>
                <a:cs typeface="Huawei Sans" panose="020C0503030203020204" pitchFamily="34" charset="0"/>
              </a:defRPr>
            </a:lvl1pPr>
            <a:lvl2pPr fontAlgn="ctr">
              <a:buClrTx/>
              <a:buSzPct val="100000"/>
              <a:buFont typeface="Huawei Sans" panose="020C0503030203020204" pitchFamily="34" charset="0"/>
              <a:buChar char="▫"/>
              <a:defRPr baseline="0">
                <a:latin typeface="Huawei Sans" panose="020C0503030203020204" pitchFamily="34" charset="0"/>
                <a:ea typeface="方正兰亭黑简体" panose="02000000000000000000" pitchFamily="2" charset="-122"/>
              </a:defRPr>
            </a:lvl2pPr>
            <a:lvl3pPr>
              <a:defRPr/>
            </a:lvl3pPr>
            <a:lvl5pPr>
              <a:buNone/>
              <a:defRPr/>
            </a:lvl5pPr>
          </a:lstStyle>
          <a:p>
            <a:pPr marL="457200" indent="-457200">
              <a:buSzPct val="100000"/>
              <a:buFont typeface="+mj-lt"/>
              <a:buAutoNum type="arabicPeriod"/>
            </a:pPr>
            <a:r>
              <a:rPr lang="zh-CN" altLang="en-US" dirty="0"/>
              <a:t>一级目录一</a:t>
            </a:r>
            <a:endParaRPr lang="en-US" altLang="zh-CN" dirty="0"/>
          </a:p>
          <a:p>
            <a:pPr marL="653788" lvl="1" indent="-457017">
              <a:buSzPct val="100000"/>
              <a:buFont typeface="+mj-lt"/>
              <a:buAutoNum type="arabicPeriod"/>
            </a:pPr>
            <a:endParaRPr lang="en-US" altLang="zh-CN" dirty="0"/>
          </a:p>
          <a:p>
            <a:pPr marL="457200" indent="-457200">
              <a:buSzPct val="100000"/>
              <a:buFont typeface="+mj-lt"/>
              <a:buAutoNum type="arabicPeriod"/>
            </a:pPr>
            <a:r>
              <a:rPr lang="zh-CN" altLang="en-US" dirty="0"/>
              <a:t>一级目录二</a:t>
            </a:r>
            <a:endParaRPr lang="en-US" altLang="zh-CN" dirty="0"/>
          </a:p>
          <a:p>
            <a:pPr marL="457200" indent="-457200">
              <a:buSzPct val="100000"/>
              <a:buFont typeface="+mj-lt"/>
              <a:buAutoNum type="arabicPeriod"/>
            </a:pPr>
            <a:r>
              <a:rPr lang="zh-CN" altLang="en-US" dirty="0"/>
              <a:t>一级目录三</a:t>
            </a:r>
            <a:endParaRPr lang="en-US" altLang="zh-CN" dirty="0"/>
          </a:p>
          <a:p>
            <a:pPr marL="457200" indent="-457200">
              <a:buSzPct val="100000"/>
              <a:buFont typeface="+mj-lt"/>
              <a:buAutoNum type="arabicPeriod"/>
            </a:pPr>
            <a:r>
              <a:rPr lang="zh-CN" altLang="en-US" dirty="0"/>
              <a:t>一级目录四</a:t>
            </a:r>
            <a:endParaRPr lang="en-US" altLang="zh-CN" dirty="0"/>
          </a:p>
          <a:p>
            <a:endParaRPr lang="zh-CN" altLang="en-US" dirty="0"/>
          </a:p>
        </p:txBody>
      </p:sp>
      <p:cxnSp>
        <p:nvCxnSpPr>
          <p:cNvPr id="28" name="直线连接符 14">
            <a:extLst>
              <a:ext uri="{FF2B5EF4-FFF2-40B4-BE49-F238E27FC236}">
                <a16:creationId xmlns:a16="http://schemas.microsoft.com/office/drawing/2014/main" id="{C79E9F57-49BC-DC4A-B843-36D48051C848}"/>
              </a:ext>
            </a:extLst>
          </p:cNvPr>
          <p:cNvCxnSpPr>
            <a:cxnSpLocks/>
          </p:cNvCxnSpPr>
          <p:nvPr userDrawn="1"/>
        </p:nvCxnSpPr>
        <p:spPr>
          <a:xfrm flipH="1">
            <a:off x="1029918" y="1349255"/>
            <a:ext cx="885967"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30" name="文本框 16">
            <a:extLst>
              <a:ext uri="{FF2B5EF4-FFF2-40B4-BE49-F238E27FC236}">
                <a16:creationId xmlns:a16="http://schemas.microsoft.com/office/drawing/2014/main" id="{568EC886-2612-1F43-AB51-21A76A078357}"/>
              </a:ext>
            </a:extLst>
          </p:cNvPr>
          <p:cNvSpPr txBox="1"/>
          <p:nvPr userDrawn="1"/>
        </p:nvSpPr>
        <p:spPr>
          <a:xfrm>
            <a:off x="918916" y="630373"/>
            <a:ext cx="1147485" cy="653509"/>
          </a:xfrm>
          <a:prstGeom prst="rect">
            <a:avLst/>
          </a:prstGeom>
          <a:noFill/>
        </p:spPr>
        <p:txBody>
          <a:bodyPr wrap="none" rtlCol="0">
            <a:spAutoFit/>
          </a:bodyPr>
          <a:lstStyle>
            <a:defPPr>
              <a:defRPr lang="en-US"/>
            </a:defPPr>
            <a:lvl1pPr defTabSz="1001223" eaLnBrk="0" fontAlgn="ctr" hangingPunct="0">
              <a:defRPr sz="3640" b="0" baseline="0">
                <a:solidFill>
                  <a:schemeClr val="tx1">
                    <a:lumMod val="75000"/>
                    <a:lumOff val="25000"/>
                  </a:schemeClr>
                </a:solidFill>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目录</a:t>
            </a:r>
          </a:p>
        </p:txBody>
      </p:sp>
    </p:spTree>
    <p:extLst>
      <p:ext uri="{BB962C8B-B14F-4D97-AF65-F5344CB8AC3E}">
        <p14:creationId xmlns:p14="http://schemas.microsoft.com/office/powerpoint/2010/main" val="3917941853"/>
      </p:ext>
    </p:extLst>
  </p:cSld>
  <p:clrMapOvr>
    <a:masterClrMapping/>
  </p:clrMapOvr>
  <p:extLst>
    <p:ext uri="{DCECCB84-F9BA-43D5-87BE-67443E8EF086}">
      <p15:sldGuideLst xmlns:p15="http://schemas.microsoft.com/office/powerpoint/2012/main">
        <p15:guide id="1" pos="642">
          <p15:clr>
            <a:srgbClr val="FBAE40"/>
          </p15:clr>
        </p15:guide>
        <p15:guide id="2" pos="7038">
          <p15:clr>
            <a:srgbClr val="FBAE40"/>
          </p15:clr>
        </p15:guide>
        <p15:guide id="3" orient="horz" pos="1162">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15#谢谢">
    <p:bg>
      <p:bgPr>
        <a:solidFill>
          <a:srgbClr val="FFFFFF"/>
        </a:solidFill>
        <a:effectLst/>
      </p:bgPr>
    </p:bg>
    <p:spTree>
      <p:nvGrpSpPr>
        <p:cNvPr id="1" name=""/>
        <p:cNvGrpSpPr/>
        <p:nvPr/>
      </p:nvGrpSpPr>
      <p:grpSpPr>
        <a:xfrm>
          <a:off x="0" y="0"/>
          <a:ext cx="0" cy="0"/>
          <a:chOff x="0" y="0"/>
          <a:chExt cx="0" cy="0"/>
        </a:xfrm>
      </p:grpSpPr>
      <p:sp>
        <p:nvSpPr>
          <p:cNvPr id="3" name="TextBox 3">
            <a:extLst>
              <a:ext uri="{FF2B5EF4-FFF2-40B4-BE49-F238E27FC236}">
                <a16:creationId xmlns:a16="http://schemas.microsoft.com/office/drawing/2014/main" id="{42AF307D-40F4-EC4C-9108-79E948007529}"/>
              </a:ext>
            </a:extLst>
          </p:cNvPr>
          <p:cNvSpPr txBox="1"/>
          <p:nvPr userDrawn="1"/>
        </p:nvSpPr>
        <p:spPr>
          <a:xfrm>
            <a:off x="607486" y="1402064"/>
            <a:ext cx="3921034" cy="854717"/>
          </a:xfrm>
          <a:prstGeom prst="rect">
            <a:avLst/>
          </a:prstGeom>
          <a:noFill/>
        </p:spPr>
        <p:txBody>
          <a:bodyPr wrap="square" rtlCol="0">
            <a:spAutoFit/>
          </a:bodyPr>
          <a:lstStyle/>
          <a:p>
            <a:pPr algn="l"/>
            <a:r>
              <a:rPr lang="en-US" sz="4940" dirty="0">
                <a:solidFill>
                  <a:schemeClr val="tx1"/>
                </a:solidFill>
              </a:rPr>
              <a:t>Thank you.</a:t>
            </a:r>
          </a:p>
        </p:txBody>
      </p:sp>
    </p:spTree>
    <p:extLst>
      <p:ext uri="{BB962C8B-B14F-4D97-AF65-F5344CB8AC3E}">
        <p14:creationId xmlns:p14="http://schemas.microsoft.com/office/powerpoint/2010/main" val="10282994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1#修订记录">
    <p:spTree>
      <p:nvGrpSpPr>
        <p:cNvPr id="1" name=""/>
        <p:cNvGrpSpPr/>
        <p:nvPr/>
      </p:nvGrpSpPr>
      <p:grpSpPr>
        <a:xfrm>
          <a:off x="0" y="0"/>
          <a:ext cx="0" cy="0"/>
          <a:chOff x="0" y="0"/>
          <a:chExt cx="0" cy="0"/>
        </a:xfrm>
      </p:grpSpPr>
      <p:graphicFrame>
        <p:nvGraphicFramePr>
          <p:cNvPr id="3" name="Group 3"/>
          <p:cNvGraphicFramePr>
            <a:graphicFrameLocks noGrp="1"/>
          </p:cNvGraphicFramePr>
          <p:nvPr userDrawn="1"/>
        </p:nvGraphicFramePr>
        <p:xfrm>
          <a:off x="1007140" y="1398424"/>
          <a:ext cx="10194260" cy="1082675"/>
        </p:xfrm>
        <a:graphic>
          <a:graphicData uri="http://schemas.openxmlformats.org/drawingml/2006/table">
            <a:tbl>
              <a:tblPr/>
              <a:tblGrid>
                <a:gridCol w="3119031">
                  <a:extLst>
                    <a:ext uri="{9D8B030D-6E8A-4147-A177-3AD203B41FA5}">
                      <a16:colId xmlns:a16="http://schemas.microsoft.com/office/drawing/2014/main" val="20000"/>
                    </a:ext>
                  </a:extLst>
                </a:gridCol>
                <a:gridCol w="1967450">
                  <a:extLst>
                    <a:ext uri="{9D8B030D-6E8A-4147-A177-3AD203B41FA5}">
                      <a16:colId xmlns:a16="http://schemas.microsoft.com/office/drawing/2014/main" val="20001"/>
                    </a:ext>
                  </a:extLst>
                </a:gridCol>
                <a:gridCol w="3023155">
                  <a:extLst>
                    <a:ext uri="{9D8B030D-6E8A-4147-A177-3AD203B41FA5}">
                      <a16:colId xmlns:a16="http://schemas.microsoft.com/office/drawing/2014/main" val="20002"/>
                    </a:ext>
                  </a:extLst>
                </a:gridCol>
                <a:gridCol w="2084624">
                  <a:extLst>
                    <a:ext uri="{9D8B030D-6E8A-4147-A177-3AD203B41FA5}">
                      <a16:colId xmlns:a16="http://schemas.microsoft.com/office/drawing/2014/main" val="20003"/>
                    </a:ext>
                  </a:extLst>
                </a:gridCol>
              </a:tblGrid>
              <a:tr h="5778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课程编码</a:t>
                      </a:r>
                    </a:p>
                  </a:txBody>
                  <a:tcPr marL="102659" marR="102659" marT="40053" marB="40053"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适用产品</a:t>
                      </a:r>
                    </a:p>
                  </a:txBody>
                  <a:tcPr marL="102659" marR="10265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产品版本</a:t>
                      </a:r>
                    </a:p>
                  </a:txBody>
                  <a:tcPr marL="102659" marR="10265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课程版本</a:t>
                      </a:r>
                      <a:endParaRPr kumimoji="1" lang="en-US" altLang="zh-CN"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2659" marR="102659" marT="40053" marB="40053"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04825">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4" name="Group 21"/>
          <p:cNvGraphicFramePr>
            <a:graphicFrameLocks noGrp="1"/>
          </p:cNvGraphicFramePr>
          <p:nvPr userDrawn="1"/>
        </p:nvGraphicFramePr>
        <p:xfrm>
          <a:off x="1007140" y="2920836"/>
          <a:ext cx="10177327" cy="2549525"/>
        </p:xfrm>
        <a:graphic>
          <a:graphicData uri="http://schemas.openxmlformats.org/drawingml/2006/table">
            <a:tbl>
              <a:tblPr/>
              <a:tblGrid>
                <a:gridCol w="3119030">
                  <a:extLst>
                    <a:ext uri="{9D8B030D-6E8A-4147-A177-3AD203B41FA5}">
                      <a16:colId xmlns:a16="http://schemas.microsoft.com/office/drawing/2014/main" val="20000"/>
                    </a:ext>
                  </a:extLst>
                </a:gridCol>
                <a:gridCol w="1967450">
                  <a:extLst>
                    <a:ext uri="{9D8B030D-6E8A-4147-A177-3AD203B41FA5}">
                      <a16:colId xmlns:a16="http://schemas.microsoft.com/office/drawing/2014/main" val="20001"/>
                    </a:ext>
                  </a:extLst>
                </a:gridCol>
                <a:gridCol w="3023155">
                  <a:extLst>
                    <a:ext uri="{9D8B030D-6E8A-4147-A177-3AD203B41FA5}">
                      <a16:colId xmlns:a16="http://schemas.microsoft.com/office/drawing/2014/main" val="20002"/>
                    </a:ext>
                  </a:extLst>
                </a:gridCol>
                <a:gridCol w="2067692">
                  <a:extLst>
                    <a:ext uri="{9D8B030D-6E8A-4147-A177-3AD203B41FA5}">
                      <a16:colId xmlns:a16="http://schemas.microsoft.com/office/drawing/2014/main" val="20003"/>
                    </a:ext>
                  </a:extLst>
                </a:gridCol>
              </a:tblGrid>
              <a:tr h="5778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作者</a:t>
                      </a:r>
                      <a:r>
                        <a:rPr kumimoji="1" lang="en-US" altLang="zh-CN"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a:t>
                      </a:r>
                      <a:r>
                        <a:rPr kumimoji="1" lang="zh-CN" altLang="en-US"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工号</a:t>
                      </a:r>
                    </a:p>
                  </a:txBody>
                  <a:tcPr marL="102659" marR="102659" marT="40053" marB="40053"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时间</a:t>
                      </a:r>
                    </a:p>
                  </a:txBody>
                  <a:tcPr marL="102659" marR="10265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审核人</a:t>
                      </a:r>
                      <a:r>
                        <a:rPr kumimoji="1" lang="en-US" altLang="zh-CN"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a:t>
                      </a:r>
                      <a:r>
                        <a:rPr kumimoji="1" lang="zh-CN" altLang="en-US"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工号</a:t>
                      </a:r>
                    </a:p>
                  </a:txBody>
                  <a:tcPr marL="102659" marR="10265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zh-CN"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新开发/优化</a:t>
                      </a:r>
                      <a:endParaRPr kumimoji="1" lang="zh-CN" altLang="en-US"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2659" marR="102659" marT="40053" marB="40053"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04825">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5" name="文本占位符 7"/>
          <p:cNvSpPr>
            <a:spLocks noGrp="1"/>
          </p:cNvSpPr>
          <p:nvPr>
            <p:ph type="body" sz="quarter" idx="17" hasCustomPrompt="1"/>
          </p:nvPr>
        </p:nvSpPr>
        <p:spPr>
          <a:xfrm>
            <a:off x="1007139" y="1969626"/>
            <a:ext cx="3119030" cy="504887"/>
          </a:xfrm>
          <a:prstGeom prst="rect">
            <a:avLst/>
          </a:prstGeom>
        </p:spPr>
        <p:txBody>
          <a:bodyPr anchor="ctr"/>
          <a:lstStyle>
            <a:lvl1pPr algn="ctr" fontAlgn="base">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课程编码</a:t>
            </a:r>
          </a:p>
        </p:txBody>
      </p:sp>
      <p:sp>
        <p:nvSpPr>
          <p:cNvPr id="6" name="文本占位符 7"/>
          <p:cNvSpPr>
            <a:spLocks noGrp="1"/>
          </p:cNvSpPr>
          <p:nvPr>
            <p:ph type="body" sz="quarter" idx="18" hasCustomPrompt="1"/>
          </p:nvPr>
        </p:nvSpPr>
        <p:spPr>
          <a:xfrm>
            <a:off x="4126170" y="1969626"/>
            <a:ext cx="1967450" cy="504887"/>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适用的产品</a:t>
            </a:r>
          </a:p>
        </p:txBody>
      </p:sp>
      <p:sp>
        <p:nvSpPr>
          <p:cNvPr id="7" name="文本占位符 7"/>
          <p:cNvSpPr>
            <a:spLocks noGrp="1"/>
          </p:cNvSpPr>
          <p:nvPr>
            <p:ph type="body" sz="quarter" idx="19" hasCustomPrompt="1"/>
          </p:nvPr>
        </p:nvSpPr>
        <p:spPr>
          <a:xfrm>
            <a:off x="6093619" y="1969626"/>
            <a:ext cx="3023155" cy="504887"/>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en-US" altLang="zh-CN" dirty="0"/>
              <a:t>V5R2</a:t>
            </a:r>
            <a:endParaRPr lang="zh-CN" altLang="en-US" dirty="0"/>
          </a:p>
        </p:txBody>
      </p:sp>
      <p:sp>
        <p:nvSpPr>
          <p:cNvPr id="8" name="文本占位符 7"/>
          <p:cNvSpPr>
            <a:spLocks noGrp="1"/>
          </p:cNvSpPr>
          <p:nvPr>
            <p:ph type="body" sz="quarter" idx="20" hasCustomPrompt="1"/>
          </p:nvPr>
        </p:nvSpPr>
        <p:spPr>
          <a:xfrm>
            <a:off x="9116775" y="1969626"/>
            <a:ext cx="2084625" cy="504887"/>
          </a:xfrm>
          <a:prstGeom prst="rect">
            <a:avLst/>
          </a:prstGeom>
        </p:spPr>
        <p:txBody>
          <a:bodyPr anchor="ctr"/>
          <a:lstStyle>
            <a:lvl1pPr algn="ctr">
              <a:lnSpc>
                <a:spcPct val="100000"/>
              </a:lnSpc>
              <a:buNone/>
              <a:defRPr lang="zh-CN" altLang="en-US" sz="1599" kern="1200" baseline="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en-US" altLang="zh-CN" dirty="0"/>
              <a:t>V1R1</a:t>
            </a:r>
            <a:endParaRPr lang="zh-CN" altLang="en-US" dirty="0"/>
          </a:p>
        </p:txBody>
      </p:sp>
      <p:sp>
        <p:nvSpPr>
          <p:cNvPr id="9" name="文本占位符 7"/>
          <p:cNvSpPr>
            <a:spLocks noGrp="1"/>
          </p:cNvSpPr>
          <p:nvPr>
            <p:ph type="body" sz="quarter" idx="13" hasCustomPrompt="1"/>
          </p:nvPr>
        </p:nvSpPr>
        <p:spPr>
          <a:xfrm>
            <a:off x="1007042" y="3517796"/>
            <a:ext cx="3119128" cy="468052"/>
          </a:xfrm>
          <a:prstGeom prst="rect">
            <a:avLst/>
          </a:prstGeom>
        </p:spPr>
        <p:txBody>
          <a:bodyPr anchor="ctr"/>
          <a:lstStyle>
            <a:lvl1pPr algn="ctr" fontAlgn="base">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姓名</a:t>
            </a:r>
            <a:r>
              <a:rPr lang="en-US" altLang="zh-CN" dirty="0"/>
              <a:t>/</a:t>
            </a:r>
            <a:r>
              <a:rPr lang="zh-CN" altLang="en-US" dirty="0"/>
              <a:t>工号</a:t>
            </a:r>
          </a:p>
        </p:txBody>
      </p:sp>
      <p:sp>
        <p:nvSpPr>
          <p:cNvPr id="10" name="文本占位符 7"/>
          <p:cNvSpPr>
            <a:spLocks noGrp="1"/>
          </p:cNvSpPr>
          <p:nvPr>
            <p:ph type="body" sz="quarter" idx="14" hasCustomPrompt="1"/>
          </p:nvPr>
        </p:nvSpPr>
        <p:spPr>
          <a:xfrm>
            <a:off x="4126170" y="3517796"/>
            <a:ext cx="1967450" cy="468052"/>
          </a:xfrm>
          <a:prstGeom prst="rect">
            <a:avLst/>
          </a:prstGeom>
        </p:spPr>
        <p:txBody>
          <a:bodyPr anchor="ctr"/>
          <a:lstStyle>
            <a:lvl1pPr algn="ctr" fontAlgn="base">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en-US" altLang="zh-CN" dirty="0"/>
              <a:t>2019.01.25</a:t>
            </a:r>
            <a:endParaRPr lang="zh-CN" altLang="en-US" dirty="0"/>
          </a:p>
        </p:txBody>
      </p:sp>
      <p:sp>
        <p:nvSpPr>
          <p:cNvPr id="11" name="文本占位符 7"/>
          <p:cNvSpPr>
            <a:spLocks noGrp="1"/>
          </p:cNvSpPr>
          <p:nvPr>
            <p:ph type="body" sz="quarter" idx="15" hasCustomPrompt="1"/>
          </p:nvPr>
        </p:nvSpPr>
        <p:spPr>
          <a:xfrm>
            <a:off x="6093619" y="3517796"/>
            <a:ext cx="3023155" cy="468052"/>
          </a:xfrm>
          <a:prstGeom prst="rect">
            <a:avLst/>
          </a:prstGeom>
        </p:spPr>
        <p:txBody>
          <a:bodyPr anchor="ctr"/>
          <a:lstStyle>
            <a:lvl1pPr algn="ctr" fontAlgn="base">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姓名</a:t>
            </a:r>
            <a:r>
              <a:rPr lang="en-US" altLang="zh-CN" dirty="0"/>
              <a:t>/</a:t>
            </a:r>
            <a:r>
              <a:rPr lang="zh-CN" altLang="en-US" dirty="0"/>
              <a:t>工号</a:t>
            </a:r>
          </a:p>
        </p:txBody>
      </p:sp>
      <p:sp>
        <p:nvSpPr>
          <p:cNvPr id="12" name="文本占位符 7"/>
          <p:cNvSpPr>
            <a:spLocks noGrp="1"/>
          </p:cNvSpPr>
          <p:nvPr>
            <p:ph type="body" sz="quarter" idx="16" hasCustomPrompt="1"/>
          </p:nvPr>
        </p:nvSpPr>
        <p:spPr>
          <a:xfrm>
            <a:off x="9116775" y="3481792"/>
            <a:ext cx="2056050" cy="504056"/>
          </a:xfrm>
          <a:prstGeom prst="rect">
            <a:avLst/>
          </a:prstGeom>
        </p:spPr>
        <p:txBody>
          <a:bodyPr anchor="ctr"/>
          <a:lstStyle>
            <a:lvl1pPr algn="ctr" fontAlgn="base">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新开发</a:t>
            </a:r>
          </a:p>
        </p:txBody>
      </p:sp>
      <p:sp>
        <p:nvSpPr>
          <p:cNvPr id="13" name="Rectangle 2"/>
          <p:cNvSpPr>
            <a:spLocks noChangeArrowheads="1"/>
          </p:cNvSpPr>
          <p:nvPr userDrawn="1"/>
        </p:nvSpPr>
        <p:spPr bwMode="auto">
          <a:xfrm>
            <a:off x="952130" y="368661"/>
            <a:ext cx="2802144" cy="479425"/>
          </a:xfrm>
          <a:prstGeom prst="rect">
            <a:avLst/>
          </a:prstGeom>
          <a:noFill/>
          <a:ln w="9525">
            <a:noFill/>
            <a:miter lim="800000"/>
            <a:headEnd/>
            <a:tailEnd/>
          </a:ln>
        </p:spPr>
        <p:txBody>
          <a:bodyPr lIns="78227" tIns="39112" rIns="78227" bIns="39112" anchor="ctr"/>
          <a:lstStyle/>
          <a:p>
            <a:pPr algn="l" defTabSz="1001223" rtl="0" eaLnBrk="0" fontAlgn="ctr" hangingPunct="0">
              <a:spcBef>
                <a:spcPct val="0"/>
              </a:spcBef>
              <a:spcAft>
                <a:spcPct val="0"/>
              </a:spcAft>
            </a:pPr>
            <a:r>
              <a:rPr lang="zh-CN" altLang="en-US" sz="3499" b="0" kern="1200" baseline="0" dirty="0">
                <a:solidFill>
                  <a:schemeClr val="tx1">
                    <a:lumMod val="75000"/>
                    <a:lumOff val="25000"/>
                  </a:schemeClr>
                </a:solidFill>
                <a:latin typeface="Huawei Sans" panose="020C0503030203020204" pitchFamily="34" charset="0"/>
                <a:ea typeface="方正兰亭黑简体" panose="02000000000000000000" pitchFamily="2" charset="-122"/>
                <a:cs typeface="Huawei Sans" panose="020C0503030203020204" pitchFamily="34" charset="0"/>
              </a:rPr>
              <a:t>修订记录</a:t>
            </a:r>
          </a:p>
        </p:txBody>
      </p:sp>
      <p:sp>
        <p:nvSpPr>
          <p:cNvPr id="14" name="Text Box 58"/>
          <p:cNvSpPr txBox="1">
            <a:spLocks noChangeArrowheads="1"/>
          </p:cNvSpPr>
          <p:nvPr userDrawn="1"/>
        </p:nvSpPr>
        <p:spPr bwMode="auto">
          <a:xfrm>
            <a:off x="8900835" y="296652"/>
            <a:ext cx="2771225" cy="707886"/>
          </a:xfrm>
          <a:prstGeom prst="rect">
            <a:avLst/>
          </a:prstGeom>
          <a:noFill/>
          <a:ln w="9525" algn="ctr">
            <a:noFill/>
            <a:miter lim="800000"/>
            <a:headEnd/>
            <a:tailEnd/>
          </a:ln>
        </p:spPr>
        <p:txBody>
          <a:bodyPr wrap="square">
            <a:spAutoFit/>
          </a:bodyPr>
          <a:lstStyle/>
          <a:p>
            <a:pPr fontAlgn="ctr">
              <a:spcBef>
                <a:spcPct val="50000"/>
              </a:spcBef>
            </a:pPr>
            <a:r>
              <a:rPr lang="zh-CN" altLang="en-US" sz="3998" i="0" baseline="0" dirty="0">
                <a:solidFill>
                  <a:schemeClr val="bg2">
                    <a:lumMod val="50000"/>
                  </a:schemeClr>
                </a:solidFill>
                <a:latin typeface="Huawei Sans" panose="020C0503030203020204" pitchFamily="34" charset="0"/>
                <a:ea typeface="方正兰亭黑简体" panose="02000000000000000000" pitchFamily="2" charset="-122"/>
                <a:cs typeface="Huawei Sans" panose="020C0503030203020204" pitchFamily="34" charset="0"/>
              </a:rPr>
              <a:t>本页不打印</a:t>
            </a:r>
          </a:p>
        </p:txBody>
      </p:sp>
      <p:sp>
        <p:nvSpPr>
          <p:cNvPr id="15" name="文本占位符 7"/>
          <p:cNvSpPr>
            <a:spLocks noGrp="1"/>
          </p:cNvSpPr>
          <p:nvPr>
            <p:ph type="body" sz="quarter" idx="21" hasCustomPrompt="1"/>
          </p:nvPr>
        </p:nvSpPr>
        <p:spPr>
          <a:xfrm>
            <a:off x="1007042" y="4021852"/>
            <a:ext cx="3119128" cy="468052"/>
          </a:xfrm>
          <a:prstGeom prst="rect">
            <a:avLst/>
          </a:prstGeom>
        </p:spPr>
        <p:txBody>
          <a:bodyPr anchor="ctr"/>
          <a:lstStyle>
            <a:lvl1pPr algn="ctr" fontAlgn="base">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姓名</a:t>
            </a:r>
            <a:r>
              <a:rPr lang="en-US" altLang="zh-CN" dirty="0"/>
              <a:t>/</a:t>
            </a:r>
            <a:r>
              <a:rPr lang="zh-CN" altLang="en-US" dirty="0"/>
              <a:t>工号</a:t>
            </a:r>
          </a:p>
        </p:txBody>
      </p:sp>
      <p:sp>
        <p:nvSpPr>
          <p:cNvPr id="16" name="文本占位符 7"/>
          <p:cNvSpPr>
            <a:spLocks noGrp="1"/>
          </p:cNvSpPr>
          <p:nvPr>
            <p:ph type="body" sz="quarter" idx="22" hasCustomPrompt="1"/>
          </p:nvPr>
        </p:nvSpPr>
        <p:spPr>
          <a:xfrm>
            <a:off x="4126170" y="4021852"/>
            <a:ext cx="1967450" cy="468052"/>
          </a:xfrm>
          <a:prstGeom prst="rect">
            <a:avLst/>
          </a:prstGeom>
        </p:spPr>
        <p:txBody>
          <a:bodyPr anchor="ctr"/>
          <a:lstStyle>
            <a:lvl1pPr algn="ctr" fontAlgn="base">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en-US" altLang="zh-CN" dirty="0"/>
              <a:t>2019.01.25</a:t>
            </a:r>
            <a:endParaRPr lang="zh-CN" altLang="en-US" dirty="0"/>
          </a:p>
        </p:txBody>
      </p:sp>
      <p:sp>
        <p:nvSpPr>
          <p:cNvPr id="17" name="文本占位符 7"/>
          <p:cNvSpPr>
            <a:spLocks noGrp="1"/>
          </p:cNvSpPr>
          <p:nvPr>
            <p:ph type="body" sz="quarter" idx="23" hasCustomPrompt="1"/>
          </p:nvPr>
        </p:nvSpPr>
        <p:spPr>
          <a:xfrm>
            <a:off x="6093619" y="4021852"/>
            <a:ext cx="3023155" cy="468052"/>
          </a:xfrm>
          <a:prstGeom prst="rect">
            <a:avLst/>
          </a:prstGeom>
        </p:spPr>
        <p:txBody>
          <a:bodyPr anchor="ctr"/>
          <a:lstStyle>
            <a:lvl1pPr algn="ctr" fontAlgn="base">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姓名</a:t>
            </a:r>
            <a:r>
              <a:rPr lang="en-US" altLang="zh-CN" dirty="0"/>
              <a:t>/</a:t>
            </a:r>
            <a:r>
              <a:rPr lang="zh-CN" altLang="en-US" dirty="0"/>
              <a:t>工号</a:t>
            </a:r>
          </a:p>
        </p:txBody>
      </p:sp>
      <p:sp>
        <p:nvSpPr>
          <p:cNvPr id="18" name="文本占位符 7"/>
          <p:cNvSpPr>
            <a:spLocks noGrp="1"/>
          </p:cNvSpPr>
          <p:nvPr>
            <p:ph type="body" sz="quarter" idx="24" hasCustomPrompt="1"/>
          </p:nvPr>
        </p:nvSpPr>
        <p:spPr>
          <a:xfrm>
            <a:off x="9116775" y="3985848"/>
            <a:ext cx="2084625" cy="504056"/>
          </a:xfrm>
          <a:prstGeom prst="rect">
            <a:avLst/>
          </a:prstGeom>
        </p:spPr>
        <p:txBody>
          <a:bodyPr anchor="ctr"/>
          <a:lstStyle>
            <a:lvl1pPr algn="ctr" fontAlgn="base">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优化</a:t>
            </a:r>
          </a:p>
        </p:txBody>
      </p:sp>
      <p:sp>
        <p:nvSpPr>
          <p:cNvPr id="19" name="文本占位符 7"/>
          <p:cNvSpPr>
            <a:spLocks noGrp="1"/>
          </p:cNvSpPr>
          <p:nvPr>
            <p:ph type="body" sz="quarter" idx="25" hasCustomPrompt="1"/>
          </p:nvPr>
        </p:nvSpPr>
        <p:spPr>
          <a:xfrm>
            <a:off x="1007042" y="4489904"/>
            <a:ext cx="3119128" cy="468052"/>
          </a:xfrm>
          <a:prstGeom prst="rect">
            <a:avLst/>
          </a:prstGeom>
        </p:spPr>
        <p:txBody>
          <a:bodyPr anchor="ctr"/>
          <a:lstStyle>
            <a:lvl1pPr algn="ctr" fontAlgn="base">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姓名</a:t>
            </a:r>
            <a:r>
              <a:rPr lang="en-US" altLang="zh-CN" dirty="0"/>
              <a:t>/</a:t>
            </a:r>
            <a:r>
              <a:rPr lang="zh-CN" altLang="en-US" dirty="0"/>
              <a:t>工号</a:t>
            </a:r>
          </a:p>
        </p:txBody>
      </p:sp>
      <p:sp>
        <p:nvSpPr>
          <p:cNvPr id="20" name="文本占位符 7"/>
          <p:cNvSpPr>
            <a:spLocks noGrp="1"/>
          </p:cNvSpPr>
          <p:nvPr>
            <p:ph type="body" sz="quarter" idx="26" hasCustomPrompt="1"/>
          </p:nvPr>
        </p:nvSpPr>
        <p:spPr>
          <a:xfrm>
            <a:off x="4126170" y="4489904"/>
            <a:ext cx="1967450" cy="468052"/>
          </a:xfrm>
          <a:prstGeom prst="rect">
            <a:avLst/>
          </a:prstGeom>
        </p:spPr>
        <p:txBody>
          <a:bodyPr anchor="ctr"/>
          <a:lstStyle>
            <a:lvl1pPr algn="ctr" fontAlgn="base">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en-US" altLang="zh-CN" dirty="0"/>
              <a:t>2019.01.25</a:t>
            </a:r>
            <a:endParaRPr lang="zh-CN" altLang="en-US" dirty="0"/>
          </a:p>
        </p:txBody>
      </p:sp>
      <p:sp>
        <p:nvSpPr>
          <p:cNvPr id="21" name="文本占位符 7"/>
          <p:cNvSpPr>
            <a:spLocks noGrp="1"/>
          </p:cNvSpPr>
          <p:nvPr>
            <p:ph type="body" sz="quarter" idx="27" hasCustomPrompt="1"/>
          </p:nvPr>
        </p:nvSpPr>
        <p:spPr>
          <a:xfrm>
            <a:off x="6093619" y="4489904"/>
            <a:ext cx="3023155" cy="468052"/>
          </a:xfrm>
          <a:prstGeom prst="rect">
            <a:avLst/>
          </a:prstGeom>
        </p:spPr>
        <p:txBody>
          <a:bodyPr anchor="ctr"/>
          <a:lstStyle>
            <a:lvl1pPr algn="ctr" fontAlgn="base">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姓名</a:t>
            </a:r>
            <a:r>
              <a:rPr lang="en-US" altLang="zh-CN" dirty="0"/>
              <a:t>/</a:t>
            </a:r>
            <a:r>
              <a:rPr lang="zh-CN" altLang="en-US" dirty="0"/>
              <a:t>工号</a:t>
            </a:r>
          </a:p>
        </p:txBody>
      </p:sp>
      <p:sp>
        <p:nvSpPr>
          <p:cNvPr id="22" name="文本占位符 7"/>
          <p:cNvSpPr>
            <a:spLocks noGrp="1"/>
          </p:cNvSpPr>
          <p:nvPr>
            <p:ph type="body" sz="quarter" idx="28" hasCustomPrompt="1"/>
          </p:nvPr>
        </p:nvSpPr>
        <p:spPr>
          <a:xfrm>
            <a:off x="9116775" y="4489904"/>
            <a:ext cx="2056050" cy="468052"/>
          </a:xfrm>
          <a:prstGeom prst="rect">
            <a:avLst/>
          </a:prstGeom>
        </p:spPr>
        <p:txBody>
          <a:bodyPr anchor="ctr"/>
          <a:lstStyle>
            <a:lvl1pPr algn="ctr" fontAlgn="base">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优化</a:t>
            </a:r>
          </a:p>
        </p:txBody>
      </p:sp>
      <p:sp>
        <p:nvSpPr>
          <p:cNvPr id="23" name="文本占位符 7"/>
          <p:cNvSpPr>
            <a:spLocks noGrp="1"/>
          </p:cNvSpPr>
          <p:nvPr>
            <p:ph type="body" sz="quarter" idx="29" hasCustomPrompt="1"/>
          </p:nvPr>
        </p:nvSpPr>
        <p:spPr>
          <a:xfrm>
            <a:off x="1007042" y="4999074"/>
            <a:ext cx="3119128" cy="468052"/>
          </a:xfrm>
          <a:prstGeom prst="rect">
            <a:avLst/>
          </a:prstGeom>
        </p:spPr>
        <p:txBody>
          <a:bodyPr anchor="ctr"/>
          <a:lstStyle>
            <a:lvl1pPr algn="ctr" fontAlgn="base">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姓名</a:t>
            </a:r>
            <a:r>
              <a:rPr lang="en-US" altLang="zh-CN" dirty="0"/>
              <a:t>/</a:t>
            </a:r>
            <a:r>
              <a:rPr lang="zh-CN" altLang="en-US" dirty="0"/>
              <a:t>工号</a:t>
            </a:r>
          </a:p>
        </p:txBody>
      </p:sp>
      <p:sp>
        <p:nvSpPr>
          <p:cNvPr id="24" name="文本占位符 7"/>
          <p:cNvSpPr>
            <a:spLocks noGrp="1"/>
          </p:cNvSpPr>
          <p:nvPr>
            <p:ph type="body" sz="quarter" idx="30" hasCustomPrompt="1"/>
          </p:nvPr>
        </p:nvSpPr>
        <p:spPr>
          <a:xfrm>
            <a:off x="4126170" y="4999074"/>
            <a:ext cx="1967450" cy="468052"/>
          </a:xfrm>
          <a:prstGeom prst="rect">
            <a:avLst/>
          </a:prstGeom>
        </p:spPr>
        <p:txBody>
          <a:bodyPr anchor="ctr"/>
          <a:lstStyle>
            <a:lvl1pPr algn="ctr" fontAlgn="base">
              <a:lnSpc>
                <a:spcPct val="100000"/>
              </a:lnSpc>
              <a:buNone/>
              <a:defRPr lang="zh-CN" altLang="en-US" sz="1599" kern="1200" baseline="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en-US" altLang="zh-CN" dirty="0"/>
              <a:t>2019.01.25</a:t>
            </a:r>
            <a:endParaRPr lang="zh-CN" altLang="en-US" dirty="0"/>
          </a:p>
        </p:txBody>
      </p:sp>
      <p:sp>
        <p:nvSpPr>
          <p:cNvPr id="25" name="文本占位符 7"/>
          <p:cNvSpPr>
            <a:spLocks noGrp="1"/>
          </p:cNvSpPr>
          <p:nvPr>
            <p:ph type="body" sz="quarter" idx="31" hasCustomPrompt="1"/>
          </p:nvPr>
        </p:nvSpPr>
        <p:spPr>
          <a:xfrm>
            <a:off x="6093619" y="4999074"/>
            <a:ext cx="3023155" cy="468052"/>
          </a:xfrm>
          <a:prstGeom prst="rect">
            <a:avLst/>
          </a:prstGeom>
        </p:spPr>
        <p:txBody>
          <a:bodyPr anchor="ctr"/>
          <a:lstStyle>
            <a:lvl1pPr algn="ctr" fontAlgn="base">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姓名</a:t>
            </a:r>
            <a:r>
              <a:rPr lang="en-US" altLang="zh-CN" dirty="0"/>
              <a:t>/</a:t>
            </a:r>
            <a:r>
              <a:rPr lang="zh-CN" altLang="en-US" dirty="0"/>
              <a:t>工号</a:t>
            </a:r>
          </a:p>
        </p:txBody>
      </p:sp>
      <p:sp>
        <p:nvSpPr>
          <p:cNvPr id="26" name="文本占位符 7"/>
          <p:cNvSpPr>
            <a:spLocks noGrp="1"/>
          </p:cNvSpPr>
          <p:nvPr>
            <p:ph type="body" sz="quarter" idx="32" hasCustomPrompt="1"/>
          </p:nvPr>
        </p:nvSpPr>
        <p:spPr>
          <a:xfrm>
            <a:off x="9116775" y="4999074"/>
            <a:ext cx="2084625" cy="468052"/>
          </a:xfrm>
          <a:prstGeom prst="rect">
            <a:avLst/>
          </a:prstGeom>
        </p:spPr>
        <p:txBody>
          <a:bodyPr anchor="ctr"/>
          <a:lstStyle>
            <a:lvl1pPr algn="ctr" fontAlgn="base">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优化</a:t>
            </a:r>
          </a:p>
        </p:txBody>
      </p:sp>
    </p:spTree>
    <p:extLst>
      <p:ext uri="{BB962C8B-B14F-4D97-AF65-F5344CB8AC3E}">
        <p14:creationId xmlns:p14="http://schemas.microsoft.com/office/powerpoint/2010/main" val="800252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3#前言">
    <p:bg>
      <p:bgPr>
        <a:solidFill>
          <a:srgbClr val="EBEBEB"/>
        </a:solidFill>
        <a:effectLst/>
      </p:bgPr>
    </p:bg>
    <p:spTree>
      <p:nvGrpSpPr>
        <p:cNvPr id="1" name=""/>
        <p:cNvGrpSpPr/>
        <p:nvPr/>
      </p:nvGrpSpPr>
      <p:grpSpPr>
        <a:xfrm>
          <a:off x="0" y="0"/>
          <a:ext cx="0" cy="0"/>
          <a:chOff x="0" y="0"/>
          <a:chExt cx="0" cy="0"/>
        </a:xfrm>
      </p:grpSpPr>
      <p:sp>
        <p:nvSpPr>
          <p:cNvPr id="15" name="文本占位符 6"/>
          <p:cNvSpPr>
            <a:spLocks noGrp="1"/>
          </p:cNvSpPr>
          <p:nvPr>
            <p:ph type="body" sz="quarter" idx="10" hasCustomPrompt="1"/>
          </p:nvPr>
        </p:nvSpPr>
        <p:spPr>
          <a:xfrm>
            <a:off x="1019174" y="1844675"/>
            <a:ext cx="10153651" cy="4082668"/>
          </a:xfrm>
          <a:prstGeom prst="rect">
            <a:avLst/>
          </a:prstGeom>
        </p:spPr>
        <p:txBody>
          <a:bodyPr/>
          <a:lstStyle>
            <a:lvl1pPr marL="302279" indent="-302279" algn="just" fontAlgn="ctr">
              <a:buClrTx/>
              <a:buSzPct val="50000"/>
              <a:buFont typeface="Wingdings" panose="05000000000000000000" pitchFamily="2" charset="2"/>
              <a:buChar char="l"/>
              <a:defRPr baseline="0">
                <a:latin typeface="Huawei Sans" panose="020C0503030203020204" pitchFamily="34" charset="0"/>
                <a:ea typeface="方正兰亭黑简体" panose="02000000000000000000" pitchFamily="2" charset="-122"/>
                <a:cs typeface="Huawei Sans" panose="020C0503030203020204" pitchFamily="34" charset="0"/>
              </a:defRPr>
            </a:lvl1pPr>
            <a:lvl2pPr marL="654938" indent="-251899" fontAlgn="ctr">
              <a:buClrTx/>
              <a:buSzPct val="50000"/>
              <a:buFont typeface="Wingdings" panose="05000000000000000000" pitchFamily="2" charset="2"/>
              <a:buChar char="p"/>
              <a:defRPr baseline="0">
                <a:solidFill>
                  <a:schemeClr val="tx1"/>
                </a:solidFill>
                <a:latin typeface="Huawei Sans" panose="020C0503030203020204" pitchFamily="34" charset="0"/>
                <a:ea typeface="方正兰亭黑简体" panose="02000000000000000000" pitchFamily="2" charset="-122"/>
              </a:defRPr>
            </a:lvl2pPr>
            <a:lvl3pPr marL="1003998" indent="-201519" fontAlgn="ctr">
              <a:buSzPct val="50000"/>
              <a:buFont typeface="Wingdings" panose="05000000000000000000" pitchFamily="2" charset="2"/>
              <a:buChar char="n"/>
              <a:defRPr lang="zh-CN" altLang="en-US" baseline="0" dirty="0" smtClean="0">
                <a:solidFill>
                  <a:schemeClr val="tx1"/>
                </a:solidFill>
                <a:latin typeface="Huawei Sans" panose="020C0503030203020204" pitchFamily="34" charset="0"/>
                <a:ea typeface="方正兰亭黑简体" panose="02000000000000000000" pitchFamily="2" charset="-122"/>
              </a:defRPr>
            </a:lvl3pPr>
            <a:lvl4pPr fontAlgn="ctr">
              <a:defRPr baseline="0">
                <a:latin typeface="Huawei Sans" panose="020C0503030203020204" pitchFamily="34" charset="0"/>
                <a:ea typeface="方正兰亭黑简体" panose="02000000000000000000" pitchFamily="2" charset="-122"/>
              </a:defRPr>
            </a:lvl4pPr>
            <a:lvl5pPr marL="1802879" indent="-201519" fontAlgn="ctr">
              <a:buClrTx/>
              <a:buFont typeface="Huawei Sans" panose="020C0503030203020204" pitchFamily="34" charset="0"/>
              <a:buChar char="~"/>
              <a:defRPr baseline="0">
                <a:latin typeface="Huawei Sans" panose="020C0503030203020204" pitchFamily="34" charset="0"/>
                <a:ea typeface="方正兰亭黑简体" panose="02000000000000000000" pitchFamily="2" charset="-122"/>
              </a:defRPr>
            </a:lvl5pPr>
          </a:lstStyle>
          <a:p>
            <a:pPr eaLnBrk="1" hangingPunct="1"/>
            <a:r>
              <a:rPr lang="zh-CN" altLang="en-US" dirty="0"/>
              <a:t>本章主要讲述</a:t>
            </a:r>
            <a:r>
              <a:rPr lang="en-US" altLang="zh-CN" dirty="0"/>
              <a:t>...</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a:p>
            <a:pPr eaLnBrk="1" hangingPunct="1"/>
            <a:endParaRPr lang="en-US" altLang="zh-CN" dirty="0"/>
          </a:p>
        </p:txBody>
      </p:sp>
      <p:cxnSp>
        <p:nvCxnSpPr>
          <p:cNvPr id="14" name="直线连接符 14">
            <a:extLst>
              <a:ext uri="{FF2B5EF4-FFF2-40B4-BE49-F238E27FC236}">
                <a16:creationId xmlns:a16="http://schemas.microsoft.com/office/drawing/2014/main" id="{C79E9F57-49BC-DC4A-B843-36D48051C848}"/>
              </a:ext>
            </a:extLst>
          </p:cNvPr>
          <p:cNvCxnSpPr>
            <a:cxnSpLocks/>
          </p:cNvCxnSpPr>
          <p:nvPr userDrawn="1"/>
        </p:nvCxnSpPr>
        <p:spPr>
          <a:xfrm flipH="1">
            <a:off x="1029918" y="1349255"/>
            <a:ext cx="885967"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27" name="文本框 16">
            <a:extLst>
              <a:ext uri="{FF2B5EF4-FFF2-40B4-BE49-F238E27FC236}">
                <a16:creationId xmlns:a16="http://schemas.microsoft.com/office/drawing/2014/main" id="{568EC886-2612-1F43-AB51-21A76A078357}"/>
              </a:ext>
            </a:extLst>
          </p:cNvPr>
          <p:cNvSpPr txBox="1"/>
          <p:nvPr userDrawn="1"/>
        </p:nvSpPr>
        <p:spPr>
          <a:xfrm>
            <a:off x="918916" y="630373"/>
            <a:ext cx="1117614" cy="651845"/>
          </a:xfrm>
          <a:prstGeom prst="rect">
            <a:avLst/>
          </a:prstGeom>
          <a:noFill/>
        </p:spPr>
        <p:txBody>
          <a:bodyPr wrap="none" rtlCol="0">
            <a:spAutoFit/>
          </a:bodyPr>
          <a:lstStyle/>
          <a:p>
            <a:r>
              <a:rPr kumimoji="1" lang="zh-CN" altLang="en-US" sz="3636" baseline="0" dirty="0">
                <a:solidFill>
                  <a:schemeClr val="tx1"/>
                </a:solidFill>
                <a:latin typeface="Huawei Sans" panose="020C0503030203020204" pitchFamily="34" charset="0"/>
                <a:ea typeface="方正兰亭黑简体" panose="02000000000000000000" pitchFamily="2" charset="-122"/>
                <a:cs typeface="Microsoft YaHei" charset="-122"/>
              </a:rPr>
              <a:t>前言</a:t>
            </a:r>
          </a:p>
        </p:txBody>
      </p:sp>
    </p:spTree>
    <p:extLst>
      <p:ext uri="{BB962C8B-B14F-4D97-AF65-F5344CB8AC3E}">
        <p14:creationId xmlns:p14="http://schemas.microsoft.com/office/powerpoint/2010/main" val="4191700454"/>
      </p:ext>
    </p:extLst>
  </p:cSld>
  <p:clrMapOvr>
    <a:masterClrMapping/>
  </p:clrMapOvr>
  <p:extLst>
    <p:ext uri="{DCECCB84-F9BA-43D5-87BE-67443E8EF086}">
      <p15:sldGuideLst xmlns:p15="http://schemas.microsoft.com/office/powerpoint/2012/main">
        <p15:guide id="1" pos="642">
          <p15:clr>
            <a:srgbClr val="FBAE40"/>
          </p15:clr>
        </p15:guide>
        <p15:guide id="2" pos="7038">
          <p15:clr>
            <a:srgbClr val="FBAE40"/>
          </p15:clr>
        </p15:guide>
        <p15:guide id="3" orient="horz" pos="1162">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4#目标">
    <p:bg>
      <p:bgPr>
        <a:solidFill>
          <a:srgbClr val="EBEBEB"/>
        </a:solidFill>
        <a:effectLst/>
      </p:bgPr>
    </p:bg>
    <p:spTree>
      <p:nvGrpSpPr>
        <p:cNvPr id="1" name=""/>
        <p:cNvGrpSpPr/>
        <p:nvPr/>
      </p:nvGrpSpPr>
      <p:grpSpPr>
        <a:xfrm>
          <a:off x="0" y="0"/>
          <a:ext cx="0" cy="0"/>
          <a:chOff x="0" y="0"/>
          <a:chExt cx="0" cy="0"/>
        </a:xfrm>
      </p:grpSpPr>
      <p:sp>
        <p:nvSpPr>
          <p:cNvPr id="15" name="文本占位符 6"/>
          <p:cNvSpPr>
            <a:spLocks noGrp="1"/>
          </p:cNvSpPr>
          <p:nvPr>
            <p:ph type="body" sz="quarter" idx="10" hasCustomPrompt="1"/>
          </p:nvPr>
        </p:nvSpPr>
        <p:spPr>
          <a:xfrm>
            <a:off x="1019174" y="1844675"/>
            <a:ext cx="10153651" cy="4082668"/>
          </a:xfrm>
          <a:prstGeom prst="rect">
            <a:avLst/>
          </a:prstGeom>
        </p:spPr>
        <p:txBody>
          <a:bodyPr/>
          <a:lstStyle>
            <a:lvl1pPr marL="302279" indent="-302279" algn="just" eaLnBrk="1" fontAlgn="ctr" hangingPunct="1">
              <a:buClrTx/>
              <a:buSzPct val="50000"/>
              <a:buFont typeface="Wingdings" panose="05000000000000000000" pitchFamily="2" charset="2"/>
              <a:buChar char="l"/>
              <a:defRPr baseline="0">
                <a:latin typeface="Huawei Sans" panose="020C0503030203020204" pitchFamily="34" charset="0"/>
                <a:ea typeface="方正兰亭黑简体" panose="02000000000000000000" pitchFamily="2" charset="-122"/>
                <a:cs typeface="Huawei Sans" panose="020C0503030203020204" pitchFamily="34" charset="0"/>
              </a:defRPr>
            </a:lvl1pPr>
            <a:lvl2pPr marL="654938" indent="-251899" fontAlgn="ctr">
              <a:buClrTx/>
              <a:buSzPct val="50000"/>
              <a:buFont typeface="Wingdings" panose="05000000000000000000" pitchFamily="2" charset="2"/>
              <a:buChar char="p"/>
              <a:defRPr baseline="0">
                <a:solidFill>
                  <a:schemeClr val="tx1"/>
                </a:solidFill>
                <a:latin typeface="Huawei Sans" panose="020C0503030203020204" pitchFamily="34" charset="0"/>
                <a:ea typeface="方正兰亭黑简体" panose="02000000000000000000" pitchFamily="2" charset="-122"/>
              </a:defRPr>
            </a:lvl2pPr>
            <a:lvl3pPr marL="1003998" indent="-201519" fontAlgn="ctr">
              <a:buSzPct val="50000"/>
              <a:buFont typeface="Wingdings" panose="05000000000000000000" pitchFamily="2" charset="2"/>
              <a:buChar char="n"/>
              <a:defRPr lang="zh-CN" altLang="en-US" baseline="0" dirty="0" smtClean="0">
                <a:solidFill>
                  <a:schemeClr val="tx1"/>
                </a:solidFill>
                <a:latin typeface="Huawei Sans" panose="020C0503030203020204" pitchFamily="34" charset="0"/>
                <a:ea typeface="方正兰亭黑简体" panose="02000000000000000000" pitchFamily="2" charset="-122"/>
              </a:defRPr>
            </a:lvl3pPr>
            <a:lvl4pPr fontAlgn="ctr">
              <a:defRPr baseline="0">
                <a:latin typeface="Huawei Sans" panose="020C0503030203020204" pitchFamily="34" charset="0"/>
                <a:ea typeface="方正兰亭黑简体" panose="02000000000000000000" pitchFamily="2" charset="-122"/>
              </a:defRPr>
            </a:lvl4pPr>
            <a:lvl5pPr marL="1802879" indent="-201519" fontAlgn="ctr">
              <a:buClrTx/>
              <a:buFont typeface="Huawei Sans" panose="020C0503030203020204" pitchFamily="34" charset="0"/>
              <a:buChar char="~"/>
              <a:defRPr baseline="0">
                <a:latin typeface="Huawei Sans" panose="020C0503030203020204" pitchFamily="34" charset="0"/>
                <a:ea typeface="方正兰亭黑简体" panose="02000000000000000000" pitchFamily="2" charset="-122"/>
              </a:defRPr>
            </a:lvl5pPr>
          </a:lstStyle>
          <a:p>
            <a:pPr eaLnBrk="1" hangingPunct="1"/>
            <a:r>
              <a:rPr lang="zh-CN" altLang="en-US" dirty="0"/>
              <a:t>学完本课程后，您将能够：</a:t>
            </a:r>
            <a:endParaRPr lang="en-US" altLang="zh-CN" dirty="0"/>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a:p>
            <a:pPr eaLnBrk="1" hangingPunct="1"/>
            <a:endParaRPr lang="en-US" altLang="zh-CN" dirty="0"/>
          </a:p>
        </p:txBody>
      </p:sp>
      <p:cxnSp>
        <p:nvCxnSpPr>
          <p:cNvPr id="14" name="直线连接符 14">
            <a:extLst>
              <a:ext uri="{FF2B5EF4-FFF2-40B4-BE49-F238E27FC236}">
                <a16:creationId xmlns:a16="http://schemas.microsoft.com/office/drawing/2014/main" id="{C79E9F57-49BC-DC4A-B843-36D48051C848}"/>
              </a:ext>
            </a:extLst>
          </p:cNvPr>
          <p:cNvCxnSpPr>
            <a:cxnSpLocks/>
          </p:cNvCxnSpPr>
          <p:nvPr userDrawn="1"/>
        </p:nvCxnSpPr>
        <p:spPr>
          <a:xfrm flipH="1">
            <a:off x="1029918" y="1349255"/>
            <a:ext cx="885967"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27" name="文本框 16">
            <a:extLst>
              <a:ext uri="{FF2B5EF4-FFF2-40B4-BE49-F238E27FC236}">
                <a16:creationId xmlns:a16="http://schemas.microsoft.com/office/drawing/2014/main" id="{568EC886-2612-1F43-AB51-21A76A078357}"/>
              </a:ext>
            </a:extLst>
          </p:cNvPr>
          <p:cNvSpPr txBox="1"/>
          <p:nvPr userDrawn="1"/>
        </p:nvSpPr>
        <p:spPr>
          <a:xfrm>
            <a:off x="918916" y="630373"/>
            <a:ext cx="1120820" cy="652486"/>
          </a:xfrm>
          <a:prstGeom prst="rect">
            <a:avLst/>
          </a:prstGeom>
          <a:noFill/>
        </p:spPr>
        <p:txBody>
          <a:bodyPr wrap="none" rtlCol="0">
            <a:spAutoFit/>
          </a:bodyPr>
          <a:lstStyle/>
          <a:p>
            <a:pPr defTabSz="1001223" eaLnBrk="0" fontAlgn="ctr" hangingPunct="0"/>
            <a:r>
              <a:rPr lang="zh-CN" altLang="en-US" sz="3640" b="0" baseline="0" dirty="0">
                <a:solidFill>
                  <a:schemeClr val="tx1">
                    <a:lumMod val="75000"/>
                    <a:lumOff val="25000"/>
                  </a:schemeClr>
                </a:solidFill>
                <a:latin typeface="Huawei Sans" panose="020C0503030203020204" pitchFamily="34" charset="0"/>
                <a:ea typeface="方正兰亭黑简体" panose="02000000000000000000" pitchFamily="2" charset="-122"/>
                <a:cs typeface="Huawei Sans" panose="020C0503030203020204" pitchFamily="34" charset="0"/>
              </a:rPr>
              <a:t>目标</a:t>
            </a:r>
            <a:endParaRPr lang="en-US" altLang="zh-CN" sz="3640" b="0" baseline="0" dirty="0">
              <a:solidFill>
                <a:schemeClr val="tx1">
                  <a:lumMod val="75000"/>
                  <a:lumOff val="25000"/>
                </a:schemeClr>
              </a:solidFill>
              <a:latin typeface="Huawei Sans" panose="020C0503030203020204" pitchFamily="34" charset="0"/>
              <a:ea typeface="方正兰亭黑简体" panose="02000000000000000000" pitchFamily="2" charset="-122"/>
              <a:cs typeface="Huawei Sans" panose="020C0503030203020204" pitchFamily="34" charset="0"/>
            </a:endParaRPr>
          </a:p>
        </p:txBody>
      </p:sp>
    </p:spTree>
    <p:extLst>
      <p:ext uri="{BB962C8B-B14F-4D97-AF65-F5344CB8AC3E}">
        <p14:creationId xmlns:p14="http://schemas.microsoft.com/office/powerpoint/2010/main" val="46285438"/>
      </p:ext>
    </p:extLst>
  </p:cSld>
  <p:clrMapOvr>
    <a:masterClrMapping/>
  </p:clrMapOvr>
  <p:extLst>
    <p:ext uri="{DCECCB84-F9BA-43D5-87BE-67443E8EF086}">
      <p15:sldGuideLst xmlns:p15="http://schemas.microsoft.com/office/powerpoint/2012/main">
        <p15:guide id="1" pos="642">
          <p15:clr>
            <a:srgbClr val="FBAE40"/>
          </p15:clr>
        </p15:guide>
        <p15:guide id="2" pos="7038">
          <p15:clr>
            <a:srgbClr val="FBAE40"/>
          </p15:clr>
        </p15:guide>
        <p15:guide id="3" orient="horz" pos="1162">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5#目录">
    <p:bg>
      <p:bgPr>
        <a:solidFill>
          <a:srgbClr val="EBEBEB"/>
        </a:solidFill>
        <a:effectLst/>
      </p:bgPr>
    </p:bg>
    <p:spTree>
      <p:nvGrpSpPr>
        <p:cNvPr id="1" name=""/>
        <p:cNvGrpSpPr/>
        <p:nvPr/>
      </p:nvGrpSpPr>
      <p:grpSpPr>
        <a:xfrm>
          <a:off x="0" y="0"/>
          <a:ext cx="0" cy="0"/>
          <a:chOff x="0" y="0"/>
          <a:chExt cx="0" cy="0"/>
        </a:xfrm>
      </p:grpSpPr>
      <p:sp>
        <p:nvSpPr>
          <p:cNvPr id="29" name="文本占位符 6"/>
          <p:cNvSpPr>
            <a:spLocks noGrp="1"/>
          </p:cNvSpPr>
          <p:nvPr>
            <p:ph type="body" sz="quarter" idx="10" hasCustomPrompt="1"/>
          </p:nvPr>
        </p:nvSpPr>
        <p:spPr>
          <a:xfrm>
            <a:off x="1019175" y="1844675"/>
            <a:ext cx="10153650" cy="4068811"/>
          </a:xfrm>
          <a:prstGeom prst="rect">
            <a:avLst/>
          </a:prstGeom>
        </p:spPr>
        <p:txBody>
          <a:bodyPr/>
          <a:lstStyle>
            <a:lvl1pPr marL="457017" marR="0" indent="-457017" algn="just" defTabSz="801367" rtl="0" eaLnBrk="1" fontAlgn="ctr" latinLnBrk="0" hangingPunct="1">
              <a:lnSpc>
                <a:spcPct val="140000"/>
              </a:lnSpc>
              <a:spcBef>
                <a:spcPct val="30000"/>
              </a:spcBef>
              <a:spcAft>
                <a:spcPct val="0"/>
              </a:spcAft>
              <a:buClrTx/>
              <a:buSzPct val="100000"/>
              <a:buFont typeface="+mj-lt"/>
              <a:buAutoNum type="arabicPeriod"/>
              <a:tabLst/>
              <a:defRPr baseline="0">
                <a:latin typeface="Huawei Sans" panose="020C0503030203020204" pitchFamily="34" charset="0"/>
                <a:ea typeface="方正兰亭黑简体" panose="02000000000000000000" pitchFamily="2" charset="-122"/>
                <a:cs typeface="Huawei Sans" panose="020C0503030203020204" pitchFamily="34" charset="0"/>
              </a:defRPr>
            </a:lvl1pPr>
            <a:lvl2pPr fontAlgn="ctr">
              <a:buClrTx/>
              <a:buSzPct val="100000"/>
              <a:buFont typeface="Huawei Sans" panose="020C0503030203020204" pitchFamily="34" charset="0"/>
              <a:buChar char="▫"/>
              <a:defRPr baseline="0">
                <a:latin typeface="Huawei Sans" panose="020C0503030203020204" pitchFamily="34" charset="0"/>
                <a:ea typeface="方正兰亭黑简体" panose="02000000000000000000" pitchFamily="2" charset="-122"/>
              </a:defRPr>
            </a:lvl2pPr>
            <a:lvl3pPr>
              <a:defRPr/>
            </a:lvl3pPr>
            <a:lvl5pPr>
              <a:buNone/>
              <a:defRPr/>
            </a:lvl5pPr>
          </a:lstStyle>
          <a:p>
            <a:pPr marL="457200" indent="-457200">
              <a:buSzPct val="100000"/>
              <a:buFont typeface="+mj-lt"/>
              <a:buAutoNum type="arabicPeriod"/>
            </a:pPr>
            <a:r>
              <a:rPr lang="zh-CN" altLang="en-US" dirty="0"/>
              <a:t>一级目录一</a:t>
            </a:r>
            <a:endParaRPr lang="en-US" altLang="zh-CN" dirty="0"/>
          </a:p>
          <a:p>
            <a:pPr marL="653788" lvl="1" indent="-457017">
              <a:buSzPct val="100000"/>
              <a:buFont typeface="+mj-lt"/>
              <a:buAutoNum type="arabicPeriod"/>
            </a:pPr>
            <a:endParaRPr lang="en-US" altLang="zh-CN" dirty="0"/>
          </a:p>
          <a:p>
            <a:pPr marL="457200" indent="-457200">
              <a:buSzPct val="100000"/>
              <a:buFont typeface="+mj-lt"/>
              <a:buAutoNum type="arabicPeriod"/>
            </a:pPr>
            <a:r>
              <a:rPr lang="zh-CN" altLang="en-US" dirty="0"/>
              <a:t>一级目录二</a:t>
            </a:r>
            <a:endParaRPr lang="en-US" altLang="zh-CN" dirty="0"/>
          </a:p>
          <a:p>
            <a:pPr marL="457200" indent="-457200">
              <a:buSzPct val="100000"/>
              <a:buFont typeface="+mj-lt"/>
              <a:buAutoNum type="arabicPeriod"/>
            </a:pPr>
            <a:r>
              <a:rPr lang="zh-CN" altLang="en-US" dirty="0"/>
              <a:t>一级目录三</a:t>
            </a:r>
            <a:endParaRPr lang="en-US" altLang="zh-CN" dirty="0"/>
          </a:p>
          <a:p>
            <a:pPr marL="457200" indent="-457200">
              <a:buSzPct val="100000"/>
              <a:buFont typeface="+mj-lt"/>
              <a:buAutoNum type="arabicPeriod"/>
            </a:pPr>
            <a:r>
              <a:rPr lang="zh-CN" altLang="en-US" dirty="0"/>
              <a:t>一级目录四</a:t>
            </a:r>
            <a:endParaRPr lang="en-US" altLang="zh-CN" dirty="0"/>
          </a:p>
          <a:p>
            <a:endParaRPr lang="zh-CN" altLang="en-US" dirty="0"/>
          </a:p>
        </p:txBody>
      </p:sp>
      <p:cxnSp>
        <p:nvCxnSpPr>
          <p:cNvPr id="28" name="直线连接符 14">
            <a:extLst>
              <a:ext uri="{FF2B5EF4-FFF2-40B4-BE49-F238E27FC236}">
                <a16:creationId xmlns:a16="http://schemas.microsoft.com/office/drawing/2014/main" id="{C79E9F57-49BC-DC4A-B843-36D48051C848}"/>
              </a:ext>
            </a:extLst>
          </p:cNvPr>
          <p:cNvCxnSpPr>
            <a:cxnSpLocks/>
          </p:cNvCxnSpPr>
          <p:nvPr userDrawn="1"/>
        </p:nvCxnSpPr>
        <p:spPr>
          <a:xfrm flipH="1">
            <a:off x="1029918" y="1349255"/>
            <a:ext cx="885967"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30" name="文本框 16">
            <a:extLst>
              <a:ext uri="{FF2B5EF4-FFF2-40B4-BE49-F238E27FC236}">
                <a16:creationId xmlns:a16="http://schemas.microsoft.com/office/drawing/2014/main" id="{568EC886-2612-1F43-AB51-21A76A078357}"/>
              </a:ext>
            </a:extLst>
          </p:cNvPr>
          <p:cNvSpPr txBox="1"/>
          <p:nvPr userDrawn="1"/>
        </p:nvSpPr>
        <p:spPr>
          <a:xfrm>
            <a:off x="918916" y="630373"/>
            <a:ext cx="1147485" cy="653509"/>
          </a:xfrm>
          <a:prstGeom prst="rect">
            <a:avLst/>
          </a:prstGeom>
          <a:noFill/>
        </p:spPr>
        <p:txBody>
          <a:bodyPr wrap="none" rtlCol="0">
            <a:spAutoFit/>
          </a:bodyPr>
          <a:lstStyle>
            <a:defPPr>
              <a:defRPr lang="en-US"/>
            </a:defPPr>
            <a:lvl1pPr defTabSz="1001223" eaLnBrk="0" fontAlgn="ctr" hangingPunct="0">
              <a:defRPr sz="3640" b="0" baseline="0">
                <a:solidFill>
                  <a:schemeClr val="tx1">
                    <a:lumMod val="75000"/>
                    <a:lumOff val="25000"/>
                  </a:schemeClr>
                </a:solidFill>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目录</a:t>
            </a:r>
          </a:p>
        </p:txBody>
      </p:sp>
    </p:spTree>
    <p:extLst>
      <p:ext uri="{BB962C8B-B14F-4D97-AF65-F5344CB8AC3E}">
        <p14:creationId xmlns:p14="http://schemas.microsoft.com/office/powerpoint/2010/main" val="3525239466"/>
      </p:ext>
    </p:extLst>
  </p:cSld>
  <p:clrMapOvr>
    <a:masterClrMapping/>
  </p:clrMapOvr>
  <p:extLst>
    <p:ext uri="{DCECCB84-F9BA-43D5-87BE-67443E8EF086}">
      <p15:sldGuideLst xmlns:p15="http://schemas.microsoft.com/office/powerpoint/2012/main">
        <p15:guide id="1" pos="642">
          <p15:clr>
            <a:srgbClr val="FBAE40"/>
          </p15:clr>
        </p15:guide>
        <p15:guide id="2" pos="7038">
          <p15:clr>
            <a:srgbClr val="FBAE40"/>
          </p15:clr>
        </p15:guide>
        <p15:guide id="3" orient="horz" pos="1162">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6#本节概述和学习目标(可选)">
    <p:bg>
      <p:bgPr>
        <a:solidFill>
          <a:srgbClr val="EBEBEB"/>
        </a:solidFill>
        <a:effectLst/>
      </p:bgPr>
    </p:bg>
    <p:spTree>
      <p:nvGrpSpPr>
        <p:cNvPr id="1" name=""/>
        <p:cNvGrpSpPr/>
        <p:nvPr/>
      </p:nvGrpSpPr>
      <p:grpSpPr>
        <a:xfrm>
          <a:off x="0" y="0"/>
          <a:ext cx="0" cy="0"/>
          <a:chOff x="0" y="0"/>
          <a:chExt cx="0" cy="0"/>
        </a:xfrm>
      </p:grpSpPr>
      <p:sp>
        <p:nvSpPr>
          <p:cNvPr id="15" name="文本占位符 6"/>
          <p:cNvSpPr>
            <a:spLocks noGrp="1"/>
          </p:cNvSpPr>
          <p:nvPr>
            <p:ph type="body" sz="quarter" idx="10"/>
          </p:nvPr>
        </p:nvSpPr>
        <p:spPr>
          <a:xfrm>
            <a:off x="1019174" y="1844675"/>
            <a:ext cx="10153651" cy="4082668"/>
          </a:xfrm>
          <a:prstGeom prst="rect">
            <a:avLst/>
          </a:prstGeom>
        </p:spPr>
        <p:txBody>
          <a:bodyPr/>
          <a:lstStyle>
            <a:lvl1pPr marL="302279" indent="-302279" algn="just" fontAlgn="ctr">
              <a:buClrTx/>
              <a:buSzPct val="50000"/>
              <a:buFont typeface="Wingdings" panose="05000000000000000000" pitchFamily="2" charset="2"/>
              <a:buChar char="l"/>
              <a:defRPr baseline="0">
                <a:latin typeface="Huawei Sans" panose="020C0503030203020204" pitchFamily="34" charset="0"/>
                <a:ea typeface="方正兰亭黑简体" panose="02000000000000000000" pitchFamily="2" charset="-122"/>
                <a:cs typeface="Huawei Sans" panose="020C0503030203020204" pitchFamily="34" charset="0"/>
              </a:defRPr>
            </a:lvl1pPr>
            <a:lvl2pPr marL="654938" indent="-251899" fontAlgn="ctr">
              <a:buClrTx/>
              <a:buSzPct val="50000"/>
              <a:buFont typeface="Wingdings" panose="05000000000000000000" pitchFamily="2" charset="2"/>
              <a:buChar char="p"/>
              <a:defRPr baseline="0">
                <a:solidFill>
                  <a:schemeClr val="tx1"/>
                </a:solidFill>
                <a:latin typeface="Huawei Sans" panose="020C0503030203020204" pitchFamily="34" charset="0"/>
                <a:ea typeface="方正兰亭黑简体" panose="02000000000000000000" pitchFamily="2" charset="-122"/>
              </a:defRPr>
            </a:lvl2pPr>
            <a:lvl3pPr marL="1003998" indent="-201519" fontAlgn="ctr">
              <a:buSzPct val="50000"/>
              <a:buFont typeface="Wingdings" panose="05000000000000000000" pitchFamily="2" charset="2"/>
              <a:buChar char="n"/>
              <a:defRPr lang="zh-CN" altLang="en-US" baseline="0" dirty="0" smtClean="0">
                <a:solidFill>
                  <a:schemeClr val="tx1"/>
                </a:solidFill>
                <a:latin typeface="Huawei Sans" panose="020C0503030203020204" pitchFamily="34" charset="0"/>
                <a:ea typeface="方正兰亭黑简体" panose="02000000000000000000" pitchFamily="2" charset="-122"/>
              </a:defRPr>
            </a:lvl3pPr>
            <a:lvl4pPr fontAlgn="ctr">
              <a:defRPr baseline="0">
                <a:latin typeface="Huawei Sans" panose="020C0503030203020204" pitchFamily="34" charset="0"/>
                <a:ea typeface="方正兰亭黑简体" panose="02000000000000000000" pitchFamily="2" charset="-122"/>
              </a:defRPr>
            </a:lvl4pPr>
            <a:lvl5pPr marL="1802879" indent="-201519" fontAlgn="ctr">
              <a:buClrTx/>
              <a:buFont typeface="Huawei Sans" panose="020C0503030203020204" pitchFamily="34" charset="0"/>
              <a:buChar char="~"/>
              <a:defRPr baseline="0">
                <a:latin typeface="Huawei Sans" panose="020C0503030203020204" pitchFamily="34" charset="0"/>
                <a:ea typeface="方正兰亭黑简体" panose="02000000000000000000" pitchFamily="2"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a:p>
            <a:pPr eaLnBrk="1" hangingPunct="1"/>
            <a:endParaRPr lang="en-US" altLang="zh-CN" dirty="0"/>
          </a:p>
        </p:txBody>
      </p:sp>
      <p:cxnSp>
        <p:nvCxnSpPr>
          <p:cNvPr id="14" name="直线连接符 14">
            <a:extLst>
              <a:ext uri="{FF2B5EF4-FFF2-40B4-BE49-F238E27FC236}">
                <a16:creationId xmlns:a16="http://schemas.microsoft.com/office/drawing/2014/main" id="{C79E9F57-49BC-DC4A-B843-36D48051C848}"/>
              </a:ext>
            </a:extLst>
          </p:cNvPr>
          <p:cNvCxnSpPr>
            <a:cxnSpLocks/>
          </p:cNvCxnSpPr>
          <p:nvPr userDrawn="1"/>
        </p:nvCxnSpPr>
        <p:spPr>
          <a:xfrm flipH="1">
            <a:off x="1029917" y="1349255"/>
            <a:ext cx="4140000"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27" name="文本框 16">
            <a:extLst>
              <a:ext uri="{FF2B5EF4-FFF2-40B4-BE49-F238E27FC236}">
                <a16:creationId xmlns:a16="http://schemas.microsoft.com/office/drawing/2014/main" id="{568EC886-2612-1F43-AB51-21A76A078357}"/>
              </a:ext>
            </a:extLst>
          </p:cNvPr>
          <p:cNvSpPr txBox="1"/>
          <p:nvPr userDrawn="1"/>
        </p:nvSpPr>
        <p:spPr>
          <a:xfrm>
            <a:off x="918916" y="630373"/>
            <a:ext cx="4397358" cy="652486"/>
          </a:xfrm>
          <a:prstGeom prst="rect">
            <a:avLst/>
          </a:prstGeom>
          <a:noFill/>
        </p:spPr>
        <p:txBody>
          <a:bodyPr wrap="none" rtlCol="0">
            <a:spAutoFit/>
          </a:bodyPr>
          <a:lstStyle/>
          <a:p>
            <a:pPr defTabSz="1001223" eaLnBrk="0" fontAlgn="ctr" hangingPunct="0"/>
            <a:r>
              <a:rPr lang="zh-CN" altLang="en-US" sz="3640" b="0" baseline="0" dirty="0">
                <a:solidFill>
                  <a:schemeClr val="tx1">
                    <a:lumMod val="75000"/>
                    <a:lumOff val="25000"/>
                  </a:schemeClr>
                </a:solidFill>
                <a:latin typeface="Huawei Sans" panose="020C0503030203020204" pitchFamily="34" charset="0"/>
                <a:ea typeface="方正兰亭黑简体" panose="02000000000000000000" pitchFamily="2" charset="-122"/>
                <a:cs typeface="Huawei Sans" panose="020C0503030203020204" pitchFamily="34" charset="0"/>
              </a:rPr>
              <a:t>本节概述和学习目标</a:t>
            </a:r>
          </a:p>
        </p:txBody>
      </p:sp>
    </p:spTree>
    <p:extLst>
      <p:ext uri="{BB962C8B-B14F-4D97-AF65-F5344CB8AC3E}">
        <p14:creationId xmlns:p14="http://schemas.microsoft.com/office/powerpoint/2010/main" val="1036787055"/>
      </p:ext>
    </p:extLst>
  </p:cSld>
  <p:clrMapOvr>
    <a:masterClrMapping/>
  </p:clrMapOvr>
  <p:extLst>
    <p:ext uri="{DCECCB84-F9BA-43D5-87BE-67443E8EF086}">
      <p15:sldGuideLst xmlns:p15="http://schemas.microsoft.com/office/powerpoint/2012/main">
        <p15:guide id="1" pos="642">
          <p15:clr>
            <a:srgbClr val="FBAE40"/>
          </p15:clr>
        </p15:guide>
        <p15:guide id="2" pos="7038">
          <p15:clr>
            <a:srgbClr val="FBAE40"/>
          </p15:clr>
        </p15:guide>
        <p15:guide id="3" orient="horz" pos="116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10#思考题">
    <p:spTree>
      <p:nvGrpSpPr>
        <p:cNvPr id="1" name=""/>
        <p:cNvGrpSpPr/>
        <p:nvPr/>
      </p:nvGrpSpPr>
      <p:grpSpPr>
        <a:xfrm>
          <a:off x="0" y="0"/>
          <a:ext cx="0" cy="0"/>
          <a:chOff x="0" y="0"/>
          <a:chExt cx="0" cy="0"/>
        </a:xfrm>
      </p:grpSpPr>
      <p:sp>
        <p:nvSpPr>
          <p:cNvPr id="4" name="文本占位符 6"/>
          <p:cNvSpPr>
            <a:spLocks noGrp="1"/>
          </p:cNvSpPr>
          <p:nvPr>
            <p:ph type="body" sz="quarter" idx="10" hasCustomPrompt="1"/>
          </p:nvPr>
        </p:nvSpPr>
        <p:spPr>
          <a:xfrm>
            <a:off x="1019176" y="1844675"/>
            <a:ext cx="10153650" cy="4068812"/>
          </a:xfrm>
          <a:prstGeom prst="rect">
            <a:avLst/>
          </a:prstGeom>
        </p:spPr>
        <p:txBody>
          <a:bodyPr/>
          <a:lstStyle>
            <a:lvl1pPr marL="457200" marR="0" indent="-457200" algn="just" defTabSz="801688" rtl="0" eaLnBrk="1" fontAlgn="ctr" latinLnBrk="0" hangingPunct="1">
              <a:lnSpc>
                <a:spcPct val="140000"/>
              </a:lnSpc>
              <a:spcBef>
                <a:spcPct val="30000"/>
              </a:spcBef>
              <a:spcAft>
                <a:spcPct val="0"/>
              </a:spcAft>
              <a:buClr>
                <a:schemeClr val="tx1"/>
              </a:buClr>
              <a:buSzPct val="100000"/>
              <a:buFont typeface="+mj-lt"/>
              <a:buAutoNum type="arabicPeriod"/>
              <a:tabLst/>
              <a:defRPr sz="2000" baseline="0">
                <a:latin typeface="Huawei Sans" panose="020C0503030203020204" pitchFamily="34" charset="0"/>
                <a:ea typeface="方正兰亭黑简体" panose="02000000000000000000" pitchFamily="2" charset="-122"/>
                <a:cs typeface="Huawei Sans" panose="020C0503030203020204" pitchFamily="34" charset="0"/>
              </a:defRPr>
            </a:lvl1pPr>
            <a:lvl2pPr marL="744537" indent="-342900" algn="just" fontAlgn="ctr">
              <a:buSzPct val="100000"/>
              <a:buFont typeface="+mj-lt"/>
              <a:buAutoNum type="alphaUcPeriod"/>
              <a:defRPr sz="1800" baseline="0">
                <a:latin typeface="Huawei Sans" panose="020C0503030203020204" pitchFamily="34" charset="0"/>
              </a:defRPr>
            </a:lvl2pPr>
            <a:lvl3pPr>
              <a:defRPr/>
            </a:lvl3pPr>
            <a:lvl5pPr>
              <a:buNone/>
              <a:defRPr/>
            </a:lvl5pPr>
          </a:lstStyle>
          <a:p>
            <a:r>
              <a:rPr lang="zh-CN" altLang="en-US" dirty="0"/>
              <a:t>此版式用于思考题</a:t>
            </a:r>
            <a:r>
              <a:rPr lang="en-US" altLang="zh-CN" dirty="0"/>
              <a:t>-201501</a:t>
            </a:r>
            <a:r>
              <a:rPr lang="zh-CN" altLang="en-US" dirty="0"/>
              <a:t>具体格式（序号格式需以模板展示）</a:t>
            </a:r>
            <a:endParaRPr lang="en-US" altLang="zh-CN" dirty="0"/>
          </a:p>
          <a:p>
            <a:pPr lvl="1"/>
            <a:endParaRPr lang="en-US" altLang="zh-CN" dirty="0"/>
          </a:p>
        </p:txBody>
      </p:sp>
      <p:cxnSp>
        <p:nvCxnSpPr>
          <p:cNvPr id="24" name="直线连接符 14">
            <a:extLst>
              <a:ext uri="{FF2B5EF4-FFF2-40B4-BE49-F238E27FC236}">
                <a16:creationId xmlns:a16="http://schemas.microsoft.com/office/drawing/2014/main" id="{C79E9F57-49BC-DC4A-B843-36D48051C848}"/>
              </a:ext>
            </a:extLst>
          </p:cNvPr>
          <p:cNvCxnSpPr>
            <a:cxnSpLocks/>
          </p:cNvCxnSpPr>
          <p:nvPr userDrawn="1"/>
        </p:nvCxnSpPr>
        <p:spPr>
          <a:xfrm flipH="1">
            <a:off x="1029917" y="1349255"/>
            <a:ext cx="1368000"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25" name="文本框 16">
            <a:extLst>
              <a:ext uri="{FF2B5EF4-FFF2-40B4-BE49-F238E27FC236}">
                <a16:creationId xmlns:a16="http://schemas.microsoft.com/office/drawing/2014/main" id="{568EC886-2612-1F43-AB51-21A76A078357}"/>
              </a:ext>
            </a:extLst>
          </p:cNvPr>
          <p:cNvSpPr txBox="1"/>
          <p:nvPr userDrawn="1"/>
        </p:nvSpPr>
        <p:spPr>
          <a:xfrm>
            <a:off x="918916" y="630373"/>
            <a:ext cx="1584088" cy="651845"/>
          </a:xfrm>
          <a:prstGeom prst="rect">
            <a:avLst/>
          </a:prstGeom>
          <a:noFill/>
        </p:spPr>
        <p:txBody>
          <a:bodyPr wrap="none" rtlCol="0">
            <a:spAutoFit/>
          </a:bodyPr>
          <a:lstStyle/>
          <a:p>
            <a:r>
              <a:rPr kumimoji="1" lang="zh-CN" altLang="en-US" sz="3636" baseline="0" dirty="0">
                <a:solidFill>
                  <a:schemeClr val="tx1"/>
                </a:solidFill>
                <a:latin typeface="Huawei Sans" panose="020C0503030203020204" pitchFamily="34" charset="0"/>
                <a:ea typeface="方正兰亭黑简体" panose="02000000000000000000" pitchFamily="2" charset="-122"/>
                <a:cs typeface="Microsoft YaHei" charset="-122"/>
              </a:rPr>
              <a:t>思考题</a:t>
            </a:r>
          </a:p>
        </p:txBody>
      </p:sp>
    </p:spTree>
    <p:extLst>
      <p:ext uri="{BB962C8B-B14F-4D97-AF65-F5344CB8AC3E}">
        <p14:creationId xmlns:p14="http://schemas.microsoft.com/office/powerpoint/2010/main" val="35571046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11#本节小结（可选）">
    <p:spTree>
      <p:nvGrpSpPr>
        <p:cNvPr id="1" name=""/>
        <p:cNvGrpSpPr/>
        <p:nvPr/>
      </p:nvGrpSpPr>
      <p:grpSpPr>
        <a:xfrm>
          <a:off x="0" y="0"/>
          <a:ext cx="0" cy="0"/>
          <a:chOff x="0" y="0"/>
          <a:chExt cx="0" cy="0"/>
        </a:xfrm>
      </p:grpSpPr>
      <p:sp>
        <p:nvSpPr>
          <p:cNvPr id="10" name="内容占位符 6"/>
          <p:cNvSpPr>
            <a:spLocks noGrp="1"/>
          </p:cNvSpPr>
          <p:nvPr>
            <p:ph sz="quarter" idx="10" hasCustomPrompt="1"/>
          </p:nvPr>
        </p:nvSpPr>
        <p:spPr>
          <a:xfrm>
            <a:off x="1019175" y="1844675"/>
            <a:ext cx="10153650" cy="4082880"/>
          </a:xfrm>
          <a:prstGeom prst="rect">
            <a:avLst/>
          </a:prstGeom>
        </p:spPr>
        <p:txBody>
          <a:bodyPr/>
          <a:lstStyle>
            <a:lvl1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1pPr>
            <a:lvl2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2pPr>
            <a:lvl3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3pPr>
            <a:lvl4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4pPr>
            <a:lvl5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5pPr>
          </a:lstStyle>
          <a:p>
            <a:pPr lvl="0"/>
            <a:r>
              <a:rPr lang="zh-CN" altLang="en-US" dirty="0"/>
              <a:t>此版式用于每一节的小结</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cxnSp>
        <p:nvCxnSpPr>
          <p:cNvPr id="11" name="直线连接符 14">
            <a:extLst>
              <a:ext uri="{FF2B5EF4-FFF2-40B4-BE49-F238E27FC236}">
                <a16:creationId xmlns:a16="http://schemas.microsoft.com/office/drawing/2014/main" id="{C79E9F57-49BC-DC4A-B843-36D48051C848}"/>
              </a:ext>
            </a:extLst>
          </p:cNvPr>
          <p:cNvCxnSpPr>
            <a:cxnSpLocks/>
          </p:cNvCxnSpPr>
          <p:nvPr userDrawn="1"/>
        </p:nvCxnSpPr>
        <p:spPr>
          <a:xfrm flipH="1">
            <a:off x="1029917" y="1349255"/>
            <a:ext cx="1800000"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12" name="文本框 16">
            <a:extLst>
              <a:ext uri="{FF2B5EF4-FFF2-40B4-BE49-F238E27FC236}">
                <a16:creationId xmlns:a16="http://schemas.microsoft.com/office/drawing/2014/main" id="{568EC886-2612-1F43-AB51-21A76A078357}"/>
              </a:ext>
            </a:extLst>
          </p:cNvPr>
          <p:cNvSpPr txBox="1"/>
          <p:nvPr userDrawn="1"/>
        </p:nvSpPr>
        <p:spPr>
          <a:xfrm>
            <a:off x="918916" y="630373"/>
            <a:ext cx="2050561" cy="651845"/>
          </a:xfrm>
          <a:prstGeom prst="rect">
            <a:avLst/>
          </a:prstGeom>
          <a:noFill/>
        </p:spPr>
        <p:txBody>
          <a:bodyPr wrap="none" rtlCol="0">
            <a:spAutoFit/>
          </a:bodyPr>
          <a:lstStyle/>
          <a:p>
            <a:r>
              <a:rPr kumimoji="1" lang="zh-CN" altLang="en-US" sz="3636" baseline="0" dirty="0">
                <a:solidFill>
                  <a:schemeClr val="tx1"/>
                </a:solidFill>
                <a:latin typeface="Huawei Sans" panose="020C0503030203020204" pitchFamily="34" charset="0"/>
                <a:ea typeface="方正兰亭黑简体" panose="02000000000000000000" pitchFamily="2" charset="-122"/>
                <a:cs typeface="Microsoft YaHei" charset="-122"/>
              </a:rPr>
              <a:t>本节小结</a:t>
            </a:r>
          </a:p>
        </p:txBody>
      </p:sp>
    </p:spTree>
    <p:extLst>
      <p:ext uri="{BB962C8B-B14F-4D97-AF65-F5344CB8AC3E}">
        <p14:creationId xmlns:p14="http://schemas.microsoft.com/office/powerpoint/2010/main" val="3295293137"/>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12#本章总结">
    <p:spTree>
      <p:nvGrpSpPr>
        <p:cNvPr id="1" name=""/>
        <p:cNvGrpSpPr/>
        <p:nvPr/>
      </p:nvGrpSpPr>
      <p:grpSpPr>
        <a:xfrm>
          <a:off x="0" y="0"/>
          <a:ext cx="0" cy="0"/>
          <a:chOff x="0" y="0"/>
          <a:chExt cx="0" cy="0"/>
        </a:xfrm>
      </p:grpSpPr>
      <p:sp>
        <p:nvSpPr>
          <p:cNvPr id="10" name="内容占位符 6"/>
          <p:cNvSpPr>
            <a:spLocks noGrp="1"/>
          </p:cNvSpPr>
          <p:nvPr>
            <p:ph sz="quarter" idx="10"/>
          </p:nvPr>
        </p:nvSpPr>
        <p:spPr>
          <a:xfrm>
            <a:off x="1019175" y="1844675"/>
            <a:ext cx="10153650" cy="4082880"/>
          </a:xfrm>
          <a:prstGeom prst="rect">
            <a:avLst/>
          </a:prstGeom>
        </p:spPr>
        <p:txBody>
          <a:bodyPr/>
          <a:lstStyle>
            <a:lvl1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1pPr>
            <a:lvl2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2pPr>
            <a:lvl3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3pPr>
            <a:lvl4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4pPr>
            <a:lvl5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cxnSp>
        <p:nvCxnSpPr>
          <p:cNvPr id="9" name="直线连接符 14">
            <a:extLst>
              <a:ext uri="{FF2B5EF4-FFF2-40B4-BE49-F238E27FC236}">
                <a16:creationId xmlns:a16="http://schemas.microsoft.com/office/drawing/2014/main" id="{C79E9F57-49BC-DC4A-B843-36D48051C848}"/>
              </a:ext>
            </a:extLst>
          </p:cNvPr>
          <p:cNvCxnSpPr>
            <a:cxnSpLocks/>
          </p:cNvCxnSpPr>
          <p:nvPr userDrawn="1"/>
        </p:nvCxnSpPr>
        <p:spPr>
          <a:xfrm flipH="1">
            <a:off x="1029917" y="1349255"/>
            <a:ext cx="1800000"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11" name="文本框 16">
            <a:extLst>
              <a:ext uri="{FF2B5EF4-FFF2-40B4-BE49-F238E27FC236}">
                <a16:creationId xmlns:a16="http://schemas.microsoft.com/office/drawing/2014/main" id="{568EC886-2612-1F43-AB51-21A76A078357}"/>
              </a:ext>
            </a:extLst>
          </p:cNvPr>
          <p:cNvSpPr txBox="1"/>
          <p:nvPr userDrawn="1"/>
        </p:nvSpPr>
        <p:spPr>
          <a:xfrm>
            <a:off x="918916" y="630373"/>
            <a:ext cx="2050561" cy="651845"/>
          </a:xfrm>
          <a:prstGeom prst="rect">
            <a:avLst/>
          </a:prstGeom>
          <a:noFill/>
        </p:spPr>
        <p:txBody>
          <a:bodyPr wrap="none" rtlCol="0">
            <a:spAutoFit/>
          </a:bodyPr>
          <a:lstStyle/>
          <a:p>
            <a:r>
              <a:rPr kumimoji="1" lang="zh-CN" altLang="en-US" sz="3636" baseline="0" dirty="0">
                <a:solidFill>
                  <a:schemeClr val="tx1"/>
                </a:solidFill>
                <a:latin typeface="Huawei Sans" panose="020C0503030203020204" pitchFamily="34" charset="0"/>
                <a:ea typeface="方正兰亭黑简体" panose="02000000000000000000" pitchFamily="2" charset="-122"/>
                <a:cs typeface="Microsoft YaHei" charset="-122"/>
              </a:rPr>
              <a:t>本章总结</a:t>
            </a:r>
          </a:p>
        </p:txBody>
      </p:sp>
    </p:spTree>
    <p:extLst>
      <p:ext uri="{BB962C8B-B14F-4D97-AF65-F5344CB8AC3E}">
        <p14:creationId xmlns:p14="http://schemas.microsoft.com/office/powerpoint/2010/main" val="173378673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image" Target="../media/image3.png"/><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theme" Target="../theme/theme2.xml"/><Relationship Id="rId5" Type="http://schemas.openxmlformats.org/officeDocument/2006/relationships/slideLayout" Target="../slideLayouts/slideLayout6.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slideLayout" Target="../slideLayouts/slideLayout14.xml"/><Relationship Id="rId7" Type="http://schemas.openxmlformats.org/officeDocument/2006/relationships/theme" Target="../theme/theme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4.xml"/><Relationship Id="rId1"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图片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203089" y="5976169"/>
            <a:ext cx="2257507" cy="482533"/>
          </a:xfrm>
          <a:prstGeom prst="rect">
            <a:avLst/>
          </a:prstGeom>
        </p:spPr>
      </p:pic>
      <p:grpSp>
        <p:nvGrpSpPr>
          <p:cNvPr id="30" name="Group 87">
            <a:extLst>
              <a:ext uri="{FF2B5EF4-FFF2-40B4-BE49-F238E27FC236}">
                <a16:creationId xmlns:a16="http://schemas.microsoft.com/office/drawing/2014/main" id="{37333705-F8D6-2847-B3CB-F2FAB51E2A3B}"/>
              </a:ext>
            </a:extLst>
          </p:cNvPr>
          <p:cNvGrpSpPr>
            <a:grpSpLocks noChangeAspect="1"/>
          </p:cNvGrpSpPr>
          <p:nvPr userDrawn="1"/>
        </p:nvGrpSpPr>
        <p:grpSpPr>
          <a:xfrm>
            <a:off x="12290471" y="2625389"/>
            <a:ext cx="1963323" cy="4233515"/>
            <a:chOff x="5343885" y="-48857"/>
            <a:chExt cx="3263586" cy="7037279"/>
          </a:xfrm>
        </p:grpSpPr>
        <p:sp>
          <p:nvSpPr>
            <p:cNvPr id="31" name="矩形 13">
              <a:extLst>
                <a:ext uri="{FF2B5EF4-FFF2-40B4-BE49-F238E27FC236}">
                  <a16:creationId xmlns:a16="http://schemas.microsoft.com/office/drawing/2014/main" id="{B14DFA89-D483-CF47-82CC-DD86D7CAB09E}"/>
                </a:ext>
              </a:extLst>
            </p:cNvPr>
            <p:cNvSpPr/>
            <p:nvPr userDrawn="1"/>
          </p:nvSpPr>
          <p:spPr>
            <a:xfrm>
              <a:off x="5356401" y="1934171"/>
              <a:ext cx="791510" cy="664397"/>
            </a:xfrm>
            <a:prstGeom prst="rect">
              <a:avLst/>
            </a:prstGeom>
            <a:solidFill>
              <a:srgbClr val="C4005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chemeClr val="tx2"/>
                  </a:solidFill>
                  <a:latin typeface="Huawei Sans" panose="020C0503030203020204" pitchFamily="34" charset="0"/>
                  <a:ea typeface="Arial" charset="0"/>
                  <a:cs typeface="Huawei Sans" panose="020C0503030203020204" pitchFamily="34" charset="0"/>
                </a:rPr>
                <a:t>RGB</a:t>
              </a:r>
              <a:br>
                <a:rPr kumimoji="1" lang="en-US" altLang="zh-CN" sz="500" b="1" dirty="0">
                  <a:solidFill>
                    <a:schemeClr val="tx2"/>
                  </a:solidFill>
                  <a:latin typeface="Huawei Sans" panose="020C0503030203020204" pitchFamily="34" charset="0"/>
                  <a:ea typeface="Arial" charset="0"/>
                  <a:cs typeface="Huawei Sans" panose="020C0503030203020204" pitchFamily="34" charset="0"/>
                </a:rPr>
              </a:br>
              <a:r>
                <a:rPr kumimoji="1" lang="en-US" altLang="zh-CN" sz="500" b="1" dirty="0">
                  <a:solidFill>
                    <a:schemeClr val="tx2"/>
                  </a:solidFill>
                  <a:latin typeface="Huawei Sans" panose="020C0503030203020204" pitchFamily="34" charset="0"/>
                  <a:ea typeface="Arial" charset="0"/>
                  <a:cs typeface="Huawei Sans" panose="020C0503030203020204" pitchFamily="34" charset="0"/>
                </a:rPr>
                <a:t>196/0/84</a:t>
              </a:r>
            </a:p>
          </p:txBody>
        </p:sp>
        <p:sp>
          <p:nvSpPr>
            <p:cNvPr id="32" name="文本框 15">
              <a:extLst>
                <a:ext uri="{FF2B5EF4-FFF2-40B4-BE49-F238E27FC236}">
                  <a16:creationId xmlns:a16="http://schemas.microsoft.com/office/drawing/2014/main" id="{8223ADA0-340A-794B-93B7-24AFF612A719}"/>
                </a:ext>
              </a:extLst>
            </p:cNvPr>
            <p:cNvSpPr txBox="1"/>
            <p:nvPr userDrawn="1"/>
          </p:nvSpPr>
          <p:spPr>
            <a:xfrm>
              <a:off x="5352723" y="1694497"/>
              <a:ext cx="1052647" cy="204645"/>
            </a:xfrm>
            <a:prstGeom prst="rect">
              <a:avLst/>
            </a:prstGeom>
            <a:noFill/>
          </p:spPr>
          <p:txBody>
            <a:bodyPr wrap="square" lIns="0" tIns="0" rIns="0" bIns="0" rtlCol="0" anchor="b" anchorCtr="0">
              <a:spAutoFit/>
            </a:bodyPr>
            <a:lstStyle/>
            <a:p>
              <a:pPr algn="l">
                <a:lnSpc>
                  <a:spcPct val="100000"/>
                </a:lnSpc>
              </a:pPr>
              <a:r>
                <a:rPr kumimoji="1" lang="zh-CN" altLang="en-US" sz="800" b="0" i="0" dirty="0">
                  <a:solidFill>
                    <a:schemeClr val="tx1"/>
                  </a:solidFill>
                  <a:latin typeface="方正兰亭黑简体" panose="02000000000000000000" pitchFamily="2" charset="-122"/>
                  <a:ea typeface="方正兰亭黑简体" panose="02000000000000000000" pitchFamily="2" charset="-122"/>
                </a:rPr>
                <a:t>公司辅助色</a:t>
              </a:r>
            </a:p>
          </p:txBody>
        </p:sp>
        <p:sp>
          <p:nvSpPr>
            <p:cNvPr id="33" name="矩形 13">
              <a:extLst>
                <a:ext uri="{FF2B5EF4-FFF2-40B4-BE49-F238E27FC236}">
                  <a16:creationId xmlns:a16="http://schemas.microsoft.com/office/drawing/2014/main" id="{5F63E0E3-4F22-7948-AB1A-40A84ECA92EC}"/>
                </a:ext>
              </a:extLst>
            </p:cNvPr>
            <p:cNvSpPr/>
            <p:nvPr userDrawn="1"/>
          </p:nvSpPr>
          <p:spPr>
            <a:xfrm>
              <a:off x="6184680" y="1934171"/>
              <a:ext cx="791510" cy="664397"/>
            </a:xfrm>
            <a:prstGeom prst="rect">
              <a:avLst/>
            </a:prstGeom>
            <a:solidFill>
              <a:srgbClr val="CB377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203/55/120</a:t>
              </a:r>
            </a:p>
          </p:txBody>
        </p:sp>
        <p:sp>
          <p:nvSpPr>
            <p:cNvPr id="34" name="矩形 13">
              <a:extLst>
                <a:ext uri="{FF2B5EF4-FFF2-40B4-BE49-F238E27FC236}">
                  <a16:creationId xmlns:a16="http://schemas.microsoft.com/office/drawing/2014/main" id="{29C4A3C6-7C7B-7140-8F73-591E9F49143F}"/>
                </a:ext>
              </a:extLst>
            </p:cNvPr>
            <p:cNvSpPr/>
            <p:nvPr userDrawn="1"/>
          </p:nvSpPr>
          <p:spPr>
            <a:xfrm>
              <a:off x="5356401" y="3403061"/>
              <a:ext cx="791510" cy="664397"/>
            </a:xfrm>
            <a:prstGeom prst="rect">
              <a:avLst/>
            </a:prstGeom>
            <a:solidFill>
              <a:srgbClr val="ED6D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237/109/0</a:t>
              </a:r>
            </a:p>
          </p:txBody>
        </p:sp>
        <p:sp>
          <p:nvSpPr>
            <p:cNvPr id="35" name="矩形 13">
              <a:extLst>
                <a:ext uri="{FF2B5EF4-FFF2-40B4-BE49-F238E27FC236}">
                  <a16:creationId xmlns:a16="http://schemas.microsoft.com/office/drawing/2014/main" id="{BE4C9A8D-46B0-5B40-BC47-DB6C4899227F}"/>
                </a:ext>
              </a:extLst>
            </p:cNvPr>
            <p:cNvSpPr/>
            <p:nvPr userDrawn="1"/>
          </p:nvSpPr>
          <p:spPr>
            <a:xfrm>
              <a:off x="6184680" y="2673360"/>
              <a:ext cx="791510" cy="664397"/>
            </a:xfrm>
            <a:prstGeom prst="rect">
              <a:avLst/>
            </a:prstGeom>
            <a:solidFill>
              <a:srgbClr val="99363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78" rtl="0" eaLnBrk="1" fontAlgn="auto" latinLnBrk="0" hangingPunct="1">
                <a:lnSpc>
                  <a:spcPts val="620"/>
                </a:lnSpc>
                <a:spcBef>
                  <a:spcPts val="0"/>
                </a:spcBef>
                <a:spcAft>
                  <a:spcPts val="0"/>
                </a:spcAft>
                <a:buClrTx/>
                <a:buSzTx/>
                <a:buFontTx/>
                <a:buNone/>
                <a:tabLst/>
                <a:defRPr/>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153/54/54</a:t>
              </a:r>
            </a:p>
          </p:txBody>
        </p:sp>
        <p:sp>
          <p:nvSpPr>
            <p:cNvPr id="36" name="矩形 13">
              <a:extLst>
                <a:ext uri="{FF2B5EF4-FFF2-40B4-BE49-F238E27FC236}">
                  <a16:creationId xmlns:a16="http://schemas.microsoft.com/office/drawing/2014/main" id="{612F2ED4-F7A4-9E48-95E1-8D07B3BBE962}"/>
                </a:ext>
              </a:extLst>
            </p:cNvPr>
            <p:cNvSpPr/>
            <p:nvPr userDrawn="1"/>
          </p:nvSpPr>
          <p:spPr>
            <a:xfrm>
              <a:off x="5356401" y="4866463"/>
              <a:ext cx="791510" cy="664397"/>
            </a:xfrm>
            <a:prstGeom prst="rect">
              <a:avLst/>
            </a:prstGeom>
            <a:solidFill>
              <a:srgbClr val="62B23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 </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98/178/48</a:t>
              </a:r>
            </a:p>
          </p:txBody>
        </p:sp>
        <p:sp>
          <p:nvSpPr>
            <p:cNvPr id="37" name="矩形 13">
              <a:extLst>
                <a:ext uri="{FF2B5EF4-FFF2-40B4-BE49-F238E27FC236}">
                  <a16:creationId xmlns:a16="http://schemas.microsoft.com/office/drawing/2014/main" id="{A9E1D476-C288-8945-A68A-1F20C557294B}"/>
                </a:ext>
              </a:extLst>
            </p:cNvPr>
            <p:cNvSpPr/>
            <p:nvPr userDrawn="1"/>
          </p:nvSpPr>
          <p:spPr>
            <a:xfrm>
              <a:off x="6184680" y="3415851"/>
              <a:ext cx="791510" cy="664397"/>
            </a:xfrm>
            <a:prstGeom prst="rect">
              <a:avLst/>
            </a:prstGeom>
            <a:solidFill>
              <a:srgbClr val="F2894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242/137/68</a:t>
              </a:r>
              <a:endParaRPr kumimoji="1" lang="mr-IN" altLang="zh-CN" sz="500" b="1" dirty="0">
                <a:solidFill>
                  <a:srgbClr val="FFFFFF"/>
                </a:solidFill>
                <a:latin typeface="Huawei Sans" panose="020C0503030203020204" pitchFamily="34" charset="0"/>
                <a:ea typeface="Arial" charset="0"/>
                <a:cs typeface="Arial" charset="0"/>
              </a:endParaRPr>
            </a:p>
          </p:txBody>
        </p:sp>
        <p:sp>
          <p:nvSpPr>
            <p:cNvPr id="38" name="矩形 13">
              <a:extLst>
                <a:ext uri="{FF2B5EF4-FFF2-40B4-BE49-F238E27FC236}">
                  <a16:creationId xmlns:a16="http://schemas.microsoft.com/office/drawing/2014/main" id="{42823EBB-E62E-F149-AC9A-09950051F283}"/>
                </a:ext>
              </a:extLst>
            </p:cNvPr>
            <p:cNvSpPr/>
            <p:nvPr userDrawn="1"/>
          </p:nvSpPr>
          <p:spPr>
            <a:xfrm>
              <a:off x="5353240" y="184963"/>
              <a:ext cx="791510" cy="664397"/>
            </a:xfrm>
            <a:prstGeom prst="rect">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chemeClr val="tx2"/>
                  </a:solidFill>
                  <a:latin typeface="Huawei Sans" panose="020C0503030203020204" pitchFamily="34" charset="0"/>
                  <a:ea typeface="Arial" charset="0"/>
                  <a:cs typeface="Huawei Sans" panose="020C0503030203020204" pitchFamily="34" charset="0"/>
                </a:rPr>
                <a:t>PANTONE 185C</a:t>
              </a:r>
            </a:p>
            <a:p>
              <a:pPr algn="ctr">
                <a:lnSpc>
                  <a:spcPts val="620"/>
                </a:lnSpc>
                <a:spcBef>
                  <a:spcPts val="0"/>
                </a:spcBef>
              </a:pPr>
              <a:r>
                <a:rPr kumimoji="1" lang="en-US" altLang="zh-CN" sz="500" b="1" dirty="0">
                  <a:solidFill>
                    <a:schemeClr val="tx2"/>
                  </a:solidFill>
                  <a:latin typeface="Huawei Sans" panose="020C0503030203020204" pitchFamily="34" charset="0"/>
                  <a:ea typeface="Arial" charset="0"/>
                  <a:cs typeface="Huawei Sans" panose="020C0503030203020204" pitchFamily="34" charset="0"/>
                </a:rPr>
                <a:t>RGB </a:t>
              </a:r>
              <a:br>
                <a:rPr kumimoji="1" lang="en-US" altLang="zh-CN" sz="500" b="1" dirty="0">
                  <a:solidFill>
                    <a:schemeClr val="tx2"/>
                  </a:solidFill>
                  <a:latin typeface="Huawei Sans" panose="020C0503030203020204" pitchFamily="34" charset="0"/>
                  <a:ea typeface="Arial" charset="0"/>
                  <a:cs typeface="Huawei Sans" panose="020C0503030203020204" pitchFamily="34" charset="0"/>
                </a:rPr>
              </a:br>
              <a:r>
                <a:rPr kumimoji="1" lang="en-US" altLang="zh-CN" sz="500" b="1" dirty="0">
                  <a:solidFill>
                    <a:schemeClr val="tx2"/>
                  </a:solidFill>
                  <a:latin typeface="Huawei Sans" panose="020C0503030203020204" pitchFamily="34" charset="0"/>
                  <a:ea typeface="Arial" charset="0"/>
                  <a:cs typeface="Huawei Sans" panose="020C0503030203020204" pitchFamily="34" charset="0"/>
                </a:rPr>
                <a:t>199/0/11  </a:t>
              </a:r>
            </a:p>
          </p:txBody>
        </p:sp>
        <p:sp>
          <p:nvSpPr>
            <p:cNvPr id="39" name="文本框 15">
              <a:extLst>
                <a:ext uri="{FF2B5EF4-FFF2-40B4-BE49-F238E27FC236}">
                  <a16:creationId xmlns:a16="http://schemas.microsoft.com/office/drawing/2014/main" id="{EA01C299-6FF2-3642-AAEC-A1DF62D9C654}"/>
                </a:ext>
              </a:extLst>
            </p:cNvPr>
            <p:cNvSpPr txBox="1"/>
            <p:nvPr userDrawn="1"/>
          </p:nvSpPr>
          <p:spPr>
            <a:xfrm>
              <a:off x="5343885" y="-48857"/>
              <a:ext cx="726488" cy="204645"/>
            </a:xfrm>
            <a:prstGeom prst="rect">
              <a:avLst/>
            </a:prstGeom>
            <a:noFill/>
          </p:spPr>
          <p:txBody>
            <a:bodyPr wrap="square" lIns="0" tIns="0" rIns="0" bIns="0" rtlCol="0" anchor="b" anchorCtr="0">
              <a:spAutoFit/>
            </a:bodyPr>
            <a:lstStyle/>
            <a:p>
              <a:pPr algn="l">
                <a:lnSpc>
                  <a:spcPct val="100000"/>
                </a:lnSpc>
              </a:pPr>
              <a:r>
                <a:rPr kumimoji="1" lang="zh-CN" altLang="en-US" sz="800" b="0" i="0" dirty="0">
                  <a:solidFill>
                    <a:schemeClr val="tx1"/>
                  </a:solidFill>
                  <a:latin typeface="方正兰亭黑简体" panose="02000000000000000000" pitchFamily="2" charset="-122"/>
                  <a:ea typeface="方正兰亭黑简体" panose="02000000000000000000" pitchFamily="2" charset="-122"/>
                </a:rPr>
                <a:t>公司色</a:t>
              </a:r>
            </a:p>
          </p:txBody>
        </p:sp>
        <p:sp>
          <p:nvSpPr>
            <p:cNvPr id="40" name="矩形 13">
              <a:extLst>
                <a:ext uri="{FF2B5EF4-FFF2-40B4-BE49-F238E27FC236}">
                  <a16:creationId xmlns:a16="http://schemas.microsoft.com/office/drawing/2014/main" id="{B84AB502-165F-764A-9621-65CA8CBBEAEA}"/>
                </a:ext>
              </a:extLst>
            </p:cNvPr>
            <p:cNvSpPr/>
            <p:nvPr userDrawn="1"/>
          </p:nvSpPr>
          <p:spPr>
            <a:xfrm>
              <a:off x="5352600" y="918047"/>
              <a:ext cx="791510" cy="664397"/>
            </a:xfrm>
            <a:prstGeom prst="rect">
              <a:avLst/>
            </a:prstGeom>
            <a:solidFill>
              <a:srgbClr val="C8102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chemeClr val="tx2"/>
                  </a:solidFill>
                  <a:latin typeface="Huawei Sans" panose="020C0503030203020204" pitchFamily="34" charset="0"/>
                  <a:ea typeface="Arial" charset="0"/>
                  <a:cs typeface="Huawei Sans" panose="020C0503030203020204" pitchFamily="34" charset="0"/>
                </a:rPr>
                <a:t>PANTONE 186C</a:t>
              </a:r>
            </a:p>
            <a:p>
              <a:pPr algn="ctr">
                <a:lnSpc>
                  <a:spcPts val="620"/>
                </a:lnSpc>
              </a:pPr>
              <a:r>
                <a:rPr kumimoji="1" lang="en-US" altLang="zh-CN" sz="500" b="1" dirty="0">
                  <a:solidFill>
                    <a:schemeClr val="tx2"/>
                  </a:solidFill>
                  <a:latin typeface="Huawei Sans" panose="020C0503030203020204" pitchFamily="34" charset="0"/>
                  <a:ea typeface="Arial" charset="0"/>
                  <a:cs typeface="Huawei Sans" panose="020C0503030203020204" pitchFamily="34" charset="0"/>
                </a:rPr>
                <a:t>RGB</a:t>
              </a:r>
              <a:br>
                <a:rPr kumimoji="1" lang="en-US" altLang="zh-CN" sz="500" b="1" dirty="0">
                  <a:solidFill>
                    <a:schemeClr val="tx2"/>
                  </a:solidFill>
                  <a:latin typeface="Huawei Sans" panose="020C0503030203020204" pitchFamily="34" charset="0"/>
                  <a:ea typeface="Arial" charset="0"/>
                  <a:cs typeface="Huawei Sans" panose="020C0503030203020204" pitchFamily="34" charset="0"/>
                </a:rPr>
              </a:br>
              <a:r>
                <a:rPr kumimoji="1" lang="en-US" altLang="zh-CN" sz="500" b="1" dirty="0">
                  <a:solidFill>
                    <a:schemeClr val="tx2"/>
                  </a:solidFill>
                  <a:latin typeface="Huawei Sans" panose="020C0503030203020204" pitchFamily="34" charset="0"/>
                  <a:ea typeface="Arial" charset="0"/>
                  <a:cs typeface="Huawei Sans" panose="020C0503030203020204" pitchFamily="34" charset="0"/>
                </a:rPr>
                <a:t>200/16/46  </a:t>
              </a:r>
            </a:p>
          </p:txBody>
        </p:sp>
        <p:sp>
          <p:nvSpPr>
            <p:cNvPr id="41" name="矩形 13">
              <a:extLst>
                <a:ext uri="{FF2B5EF4-FFF2-40B4-BE49-F238E27FC236}">
                  <a16:creationId xmlns:a16="http://schemas.microsoft.com/office/drawing/2014/main" id="{CB8870E8-3E95-764C-B621-A168E194CC7A}"/>
                </a:ext>
              </a:extLst>
            </p:cNvPr>
            <p:cNvSpPr/>
            <p:nvPr userDrawn="1"/>
          </p:nvSpPr>
          <p:spPr>
            <a:xfrm>
              <a:off x="5354164" y="2665974"/>
              <a:ext cx="791510" cy="664397"/>
            </a:xfrm>
            <a:prstGeom prst="rect">
              <a:avLst/>
            </a:prstGeom>
            <a:solidFill>
              <a:srgbClr val="7F000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127/0/1</a:t>
              </a:r>
            </a:p>
          </p:txBody>
        </p:sp>
        <p:sp>
          <p:nvSpPr>
            <p:cNvPr id="42" name="矩形 13">
              <a:extLst>
                <a:ext uri="{FF2B5EF4-FFF2-40B4-BE49-F238E27FC236}">
                  <a16:creationId xmlns:a16="http://schemas.microsoft.com/office/drawing/2014/main" id="{356EF69A-1936-544F-A95F-0664F4E186D5}"/>
                </a:ext>
              </a:extLst>
            </p:cNvPr>
            <p:cNvSpPr/>
            <p:nvPr userDrawn="1"/>
          </p:nvSpPr>
          <p:spPr>
            <a:xfrm>
              <a:off x="5354164" y="4134866"/>
              <a:ext cx="791510" cy="664397"/>
            </a:xfrm>
            <a:prstGeom prst="rect">
              <a:avLst/>
            </a:prstGeom>
            <a:solidFill>
              <a:srgbClr val="FCC8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52/200/0</a:t>
              </a:r>
            </a:p>
          </p:txBody>
        </p:sp>
        <p:sp>
          <p:nvSpPr>
            <p:cNvPr id="43" name="矩形 13">
              <a:extLst>
                <a:ext uri="{FF2B5EF4-FFF2-40B4-BE49-F238E27FC236}">
                  <a16:creationId xmlns:a16="http://schemas.microsoft.com/office/drawing/2014/main" id="{03EBAB43-95A5-1C4A-8458-B86EB3D51FCA}"/>
                </a:ext>
              </a:extLst>
            </p:cNvPr>
            <p:cNvSpPr/>
            <p:nvPr userDrawn="1"/>
          </p:nvSpPr>
          <p:spPr>
            <a:xfrm>
              <a:off x="5354164" y="5596166"/>
              <a:ext cx="791510" cy="664397"/>
            </a:xfrm>
            <a:prstGeom prst="rect">
              <a:avLst/>
            </a:prstGeom>
            <a:solidFill>
              <a:srgbClr val="30B5C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 </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48/181/197</a:t>
              </a:r>
            </a:p>
          </p:txBody>
        </p:sp>
        <p:sp>
          <p:nvSpPr>
            <p:cNvPr id="44" name="矩形 13">
              <a:extLst>
                <a:ext uri="{FF2B5EF4-FFF2-40B4-BE49-F238E27FC236}">
                  <a16:creationId xmlns:a16="http://schemas.microsoft.com/office/drawing/2014/main" id="{371A8520-F934-304C-B57F-B49F768694E2}"/>
                </a:ext>
              </a:extLst>
            </p:cNvPr>
            <p:cNvSpPr/>
            <p:nvPr userDrawn="1"/>
          </p:nvSpPr>
          <p:spPr>
            <a:xfrm>
              <a:off x="6194511" y="4866463"/>
              <a:ext cx="791510" cy="664397"/>
            </a:xfrm>
            <a:prstGeom prst="rect">
              <a:avLst/>
            </a:prstGeom>
            <a:solidFill>
              <a:srgbClr val="81C15F"/>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129/193/95</a:t>
              </a:r>
            </a:p>
          </p:txBody>
        </p:sp>
        <p:sp>
          <p:nvSpPr>
            <p:cNvPr id="45" name="矩形 13">
              <a:extLst>
                <a:ext uri="{FF2B5EF4-FFF2-40B4-BE49-F238E27FC236}">
                  <a16:creationId xmlns:a16="http://schemas.microsoft.com/office/drawing/2014/main" id="{B83004D7-279B-C14E-9FCF-870FA1B74FDF}"/>
                </a:ext>
              </a:extLst>
            </p:cNvPr>
            <p:cNvSpPr/>
            <p:nvPr userDrawn="1"/>
          </p:nvSpPr>
          <p:spPr>
            <a:xfrm>
              <a:off x="6192274" y="4134866"/>
              <a:ext cx="791510" cy="664397"/>
            </a:xfrm>
            <a:prstGeom prst="rect">
              <a:avLst/>
            </a:prstGeom>
            <a:solidFill>
              <a:srgbClr val="FDD35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253/211/81</a:t>
              </a:r>
            </a:p>
          </p:txBody>
        </p:sp>
        <p:sp>
          <p:nvSpPr>
            <p:cNvPr id="46" name="矩形 13">
              <a:extLst>
                <a:ext uri="{FF2B5EF4-FFF2-40B4-BE49-F238E27FC236}">
                  <a16:creationId xmlns:a16="http://schemas.microsoft.com/office/drawing/2014/main" id="{99635968-4E69-CC41-9D78-6DF253FE3035}"/>
                </a:ext>
              </a:extLst>
            </p:cNvPr>
            <p:cNvSpPr/>
            <p:nvPr userDrawn="1"/>
          </p:nvSpPr>
          <p:spPr>
            <a:xfrm>
              <a:off x="6192274" y="5596166"/>
              <a:ext cx="791510" cy="664397"/>
            </a:xfrm>
            <a:prstGeom prst="rect">
              <a:avLst/>
            </a:prstGeom>
            <a:solidFill>
              <a:srgbClr val="56C4D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 </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86/196/210</a:t>
              </a:r>
            </a:p>
          </p:txBody>
        </p:sp>
        <p:sp>
          <p:nvSpPr>
            <p:cNvPr id="47" name="矩形 13">
              <a:extLst>
                <a:ext uri="{FF2B5EF4-FFF2-40B4-BE49-F238E27FC236}">
                  <a16:creationId xmlns:a16="http://schemas.microsoft.com/office/drawing/2014/main" id="{BDBE4949-07B7-F046-AD95-68E4B0C11CCD}"/>
                </a:ext>
              </a:extLst>
            </p:cNvPr>
            <p:cNvSpPr/>
            <p:nvPr/>
          </p:nvSpPr>
          <p:spPr>
            <a:xfrm>
              <a:off x="6186245" y="184963"/>
              <a:ext cx="791510" cy="664397"/>
            </a:xfrm>
            <a:prstGeom prst="rect">
              <a:avLst/>
            </a:prstGeom>
            <a:solidFill>
              <a:srgbClr val="D3394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 </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211/57/65</a:t>
              </a:r>
            </a:p>
          </p:txBody>
        </p:sp>
        <p:sp>
          <p:nvSpPr>
            <p:cNvPr id="48" name="矩形 13">
              <a:extLst>
                <a:ext uri="{FF2B5EF4-FFF2-40B4-BE49-F238E27FC236}">
                  <a16:creationId xmlns:a16="http://schemas.microsoft.com/office/drawing/2014/main" id="{AA9F9E00-6A31-F14B-A2E4-79908835FD14}"/>
                </a:ext>
              </a:extLst>
            </p:cNvPr>
            <p:cNvSpPr/>
            <p:nvPr/>
          </p:nvSpPr>
          <p:spPr>
            <a:xfrm>
              <a:off x="6185604" y="918047"/>
              <a:ext cx="791510" cy="664397"/>
            </a:xfrm>
            <a:prstGeom prst="rect">
              <a:avLst/>
            </a:prstGeom>
            <a:solidFill>
              <a:srgbClr val="D3385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 </a:t>
              </a:r>
            </a:p>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211/56/89</a:t>
              </a:r>
            </a:p>
          </p:txBody>
        </p:sp>
        <p:sp>
          <p:nvSpPr>
            <p:cNvPr id="49" name="矩形 13">
              <a:extLst>
                <a:ext uri="{FF2B5EF4-FFF2-40B4-BE49-F238E27FC236}">
                  <a16:creationId xmlns:a16="http://schemas.microsoft.com/office/drawing/2014/main" id="{38715A31-485E-B744-B409-43F9F04B48F7}"/>
                </a:ext>
              </a:extLst>
            </p:cNvPr>
            <p:cNvSpPr/>
            <p:nvPr/>
          </p:nvSpPr>
          <p:spPr>
            <a:xfrm>
              <a:off x="6996262" y="1934171"/>
              <a:ext cx="791510" cy="664397"/>
            </a:xfrm>
            <a:prstGeom prst="rect">
              <a:avLst/>
            </a:prstGeom>
            <a:solidFill>
              <a:srgbClr val="DD80AA"/>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221/128/170</a:t>
              </a:r>
            </a:p>
          </p:txBody>
        </p:sp>
        <p:sp>
          <p:nvSpPr>
            <p:cNvPr id="50" name="矩形 13">
              <a:extLst>
                <a:ext uri="{FF2B5EF4-FFF2-40B4-BE49-F238E27FC236}">
                  <a16:creationId xmlns:a16="http://schemas.microsoft.com/office/drawing/2014/main" id="{4AE1609B-25DD-2C4A-B05B-D18ADBC39C71}"/>
                </a:ext>
              </a:extLst>
            </p:cNvPr>
            <p:cNvSpPr/>
            <p:nvPr/>
          </p:nvSpPr>
          <p:spPr>
            <a:xfrm>
              <a:off x="6996262" y="2673360"/>
              <a:ext cx="791510" cy="664397"/>
            </a:xfrm>
            <a:prstGeom prst="rect">
              <a:avLst/>
            </a:prstGeom>
            <a:solidFill>
              <a:srgbClr val="BF808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78" rtl="0" eaLnBrk="1" fontAlgn="auto" latinLnBrk="0" hangingPunct="1">
                <a:lnSpc>
                  <a:spcPts val="620"/>
                </a:lnSpc>
                <a:spcBef>
                  <a:spcPts val="0"/>
                </a:spcBef>
                <a:spcAft>
                  <a:spcPts val="0"/>
                </a:spcAft>
                <a:buClrTx/>
                <a:buSzTx/>
                <a:buFontTx/>
                <a:buNone/>
                <a:tabLst/>
                <a:defRPr/>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191/128/130</a:t>
              </a:r>
            </a:p>
          </p:txBody>
        </p:sp>
        <p:sp>
          <p:nvSpPr>
            <p:cNvPr id="51" name="矩形 13">
              <a:extLst>
                <a:ext uri="{FF2B5EF4-FFF2-40B4-BE49-F238E27FC236}">
                  <a16:creationId xmlns:a16="http://schemas.microsoft.com/office/drawing/2014/main" id="{ECE90F9F-DBBC-0B49-A42C-8B62397E473E}"/>
                </a:ext>
              </a:extLst>
            </p:cNvPr>
            <p:cNvSpPr/>
            <p:nvPr/>
          </p:nvSpPr>
          <p:spPr>
            <a:xfrm>
              <a:off x="6996262" y="3415851"/>
              <a:ext cx="791510" cy="664397"/>
            </a:xfrm>
            <a:prstGeom prst="rect">
              <a:avLst/>
            </a:prstGeom>
            <a:solidFill>
              <a:srgbClr val="F6B78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246/183/140</a:t>
              </a:r>
              <a:endParaRPr kumimoji="1" lang="mr-IN" altLang="zh-CN" sz="500" b="1" dirty="0">
                <a:solidFill>
                  <a:srgbClr val="595757"/>
                </a:solidFill>
                <a:latin typeface="Huawei Sans" panose="020C0503030203020204" pitchFamily="34" charset="0"/>
                <a:ea typeface="Arial" charset="0"/>
                <a:cs typeface="Arial" charset="0"/>
              </a:endParaRPr>
            </a:p>
          </p:txBody>
        </p:sp>
        <p:sp>
          <p:nvSpPr>
            <p:cNvPr id="52" name="矩形 13">
              <a:extLst>
                <a:ext uri="{FF2B5EF4-FFF2-40B4-BE49-F238E27FC236}">
                  <a16:creationId xmlns:a16="http://schemas.microsoft.com/office/drawing/2014/main" id="{D5B387BA-F8B8-B54E-966E-F24E271747C4}"/>
                </a:ext>
              </a:extLst>
            </p:cNvPr>
            <p:cNvSpPr/>
            <p:nvPr/>
          </p:nvSpPr>
          <p:spPr>
            <a:xfrm>
              <a:off x="7006093" y="4866463"/>
              <a:ext cx="791510" cy="664397"/>
            </a:xfrm>
            <a:prstGeom prst="rect">
              <a:avLst/>
            </a:prstGeom>
            <a:solidFill>
              <a:srgbClr val="AFD89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176/216/156</a:t>
              </a:r>
            </a:p>
          </p:txBody>
        </p:sp>
        <p:sp>
          <p:nvSpPr>
            <p:cNvPr id="53" name="矩形 13">
              <a:extLst>
                <a:ext uri="{FF2B5EF4-FFF2-40B4-BE49-F238E27FC236}">
                  <a16:creationId xmlns:a16="http://schemas.microsoft.com/office/drawing/2014/main" id="{E6C9B99E-8C1C-2B49-B82E-3C754B8E5C02}"/>
                </a:ext>
              </a:extLst>
            </p:cNvPr>
            <p:cNvSpPr/>
            <p:nvPr/>
          </p:nvSpPr>
          <p:spPr>
            <a:xfrm>
              <a:off x="7003856" y="4134866"/>
              <a:ext cx="791510" cy="664397"/>
            </a:xfrm>
            <a:prstGeom prst="rect">
              <a:avLst/>
            </a:prstGeom>
            <a:solidFill>
              <a:srgbClr val="FDE39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253/227/181</a:t>
              </a:r>
            </a:p>
          </p:txBody>
        </p:sp>
        <p:sp>
          <p:nvSpPr>
            <p:cNvPr id="54" name="矩形 13">
              <a:extLst>
                <a:ext uri="{FF2B5EF4-FFF2-40B4-BE49-F238E27FC236}">
                  <a16:creationId xmlns:a16="http://schemas.microsoft.com/office/drawing/2014/main" id="{0106BFA2-9DE1-3A42-A6C6-69BCE0FA34F4}"/>
                </a:ext>
              </a:extLst>
            </p:cNvPr>
            <p:cNvSpPr/>
            <p:nvPr/>
          </p:nvSpPr>
          <p:spPr>
            <a:xfrm>
              <a:off x="7003856" y="5596166"/>
              <a:ext cx="791510" cy="664397"/>
            </a:xfrm>
            <a:prstGeom prst="rect">
              <a:avLst/>
            </a:prstGeom>
            <a:solidFill>
              <a:srgbClr val="94DAE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148/218/226</a:t>
              </a:r>
            </a:p>
          </p:txBody>
        </p:sp>
        <p:sp>
          <p:nvSpPr>
            <p:cNvPr id="55" name="矩形 13">
              <a:extLst>
                <a:ext uri="{FF2B5EF4-FFF2-40B4-BE49-F238E27FC236}">
                  <a16:creationId xmlns:a16="http://schemas.microsoft.com/office/drawing/2014/main" id="{F760C1C5-4342-C346-A7D2-D101978EDF66}"/>
                </a:ext>
              </a:extLst>
            </p:cNvPr>
            <p:cNvSpPr/>
            <p:nvPr/>
          </p:nvSpPr>
          <p:spPr>
            <a:xfrm>
              <a:off x="6997826" y="184963"/>
              <a:ext cx="791510" cy="664397"/>
            </a:xfrm>
            <a:prstGeom prst="rect">
              <a:avLst/>
            </a:prstGeom>
            <a:solidFill>
              <a:srgbClr val="E2818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226/129/137</a:t>
              </a:r>
            </a:p>
          </p:txBody>
        </p:sp>
        <p:sp>
          <p:nvSpPr>
            <p:cNvPr id="56" name="矩形 13">
              <a:extLst>
                <a:ext uri="{FF2B5EF4-FFF2-40B4-BE49-F238E27FC236}">
                  <a16:creationId xmlns:a16="http://schemas.microsoft.com/office/drawing/2014/main" id="{5BB50A4A-0B64-7E4C-824C-1EBCA1A992CF}"/>
                </a:ext>
              </a:extLst>
            </p:cNvPr>
            <p:cNvSpPr/>
            <p:nvPr/>
          </p:nvSpPr>
          <p:spPr>
            <a:xfrm>
              <a:off x="6997185" y="918047"/>
              <a:ext cx="791510" cy="664397"/>
            </a:xfrm>
            <a:prstGeom prst="rect">
              <a:avLst/>
            </a:prstGeom>
            <a:solidFill>
              <a:srgbClr val="E2819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226/129/152</a:t>
              </a:r>
            </a:p>
          </p:txBody>
        </p:sp>
        <p:sp>
          <p:nvSpPr>
            <p:cNvPr id="57" name="矩形 13">
              <a:extLst>
                <a:ext uri="{FF2B5EF4-FFF2-40B4-BE49-F238E27FC236}">
                  <a16:creationId xmlns:a16="http://schemas.microsoft.com/office/drawing/2014/main" id="{756A7E25-6C44-8A44-A8C5-61D19BC9EDAF}"/>
                </a:ext>
              </a:extLst>
            </p:cNvPr>
            <p:cNvSpPr/>
            <p:nvPr userDrawn="1"/>
          </p:nvSpPr>
          <p:spPr>
            <a:xfrm>
              <a:off x="7806130" y="1934171"/>
              <a:ext cx="791510" cy="664397"/>
            </a:xfrm>
            <a:prstGeom prst="rect">
              <a:avLst/>
            </a:prstGeom>
            <a:solidFill>
              <a:srgbClr val="EBB3C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235/179/204</a:t>
              </a:r>
            </a:p>
          </p:txBody>
        </p:sp>
        <p:sp>
          <p:nvSpPr>
            <p:cNvPr id="58" name="矩形 13">
              <a:extLst>
                <a:ext uri="{FF2B5EF4-FFF2-40B4-BE49-F238E27FC236}">
                  <a16:creationId xmlns:a16="http://schemas.microsoft.com/office/drawing/2014/main" id="{96588389-39CD-DF4E-B9AC-92091E25724E}"/>
                </a:ext>
              </a:extLst>
            </p:cNvPr>
            <p:cNvSpPr/>
            <p:nvPr/>
          </p:nvSpPr>
          <p:spPr>
            <a:xfrm>
              <a:off x="7806130" y="2673360"/>
              <a:ext cx="791510" cy="664397"/>
            </a:xfrm>
            <a:prstGeom prst="rect">
              <a:avLst/>
            </a:prstGeom>
            <a:solidFill>
              <a:srgbClr val="D8B3B3"/>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78" rtl="0" eaLnBrk="1" fontAlgn="auto" latinLnBrk="0" hangingPunct="1">
                <a:lnSpc>
                  <a:spcPts val="620"/>
                </a:lnSpc>
                <a:spcBef>
                  <a:spcPts val="0"/>
                </a:spcBef>
                <a:spcAft>
                  <a:spcPts val="0"/>
                </a:spcAft>
                <a:buClrTx/>
                <a:buSzTx/>
                <a:buFontTx/>
                <a:buNone/>
                <a:tabLst/>
                <a:defRPr/>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216/179/179</a:t>
              </a:r>
            </a:p>
          </p:txBody>
        </p:sp>
        <p:sp>
          <p:nvSpPr>
            <p:cNvPr id="59" name="矩形 13">
              <a:extLst>
                <a:ext uri="{FF2B5EF4-FFF2-40B4-BE49-F238E27FC236}">
                  <a16:creationId xmlns:a16="http://schemas.microsoft.com/office/drawing/2014/main" id="{20725C9F-31AE-DB44-B70A-B4ECDEC0BC00}"/>
                </a:ext>
              </a:extLst>
            </p:cNvPr>
            <p:cNvSpPr/>
            <p:nvPr/>
          </p:nvSpPr>
          <p:spPr>
            <a:xfrm>
              <a:off x="7806130" y="3415851"/>
              <a:ext cx="791510" cy="664397"/>
            </a:xfrm>
            <a:prstGeom prst="rect">
              <a:avLst/>
            </a:prstGeom>
            <a:solidFill>
              <a:srgbClr val="FAD3B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250/211/187</a:t>
              </a:r>
              <a:endParaRPr kumimoji="1" lang="mr-IN" altLang="zh-CN" sz="500" b="1" dirty="0">
                <a:solidFill>
                  <a:srgbClr val="595757"/>
                </a:solidFill>
                <a:latin typeface="Huawei Sans" panose="020C0503030203020204" pitchFamily="34" charset="0"/>
                <a:ea typeface="Arial" charset="0"/>
                <a:cs typeface="Arial" charset="0"/>
              </a:endParaRPr>
            </a:p>
          </p:txBody>
        </p:sp>
        <p:sp>
          <p:nvSpPr>
            <p:cNvPr id="60" name="矩形 13">
              <a:extLst>
                <a:ext uri="{FF2B5EF4-FFF2-40B4-BE49-F238E27FC236}">
                  <a16:creationId xmlns:a16="http://schemas.microsoft.com/office/drawing/2014/main" id="{AC5BCC27-B68D-0743-8E0B-E25F8D01C3A4}"/>
                </a:ext>
              </a:extLst>
            </p:cNvPr>
            <p:cNvSpPr/>
            <p:nvPr/>
          </p:nvSpPr>
          <p:spPr>
            <a:xfrm>
              <a:off x="7815961" y="4866463"/>
              <a:ext cx="791510" cy="664397"/>
            </a:xfrm>
            <a:prstGeom prst="rect">
              <a:avLst/>
            </a:prstGeom>
            <a:solidFill>
              <a:srgbClr val="D0E8C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208/232/196</a:t>
              </a:r>
            </a:p>
          </p:txBody>
        </p:sp>
        <p:sp>
          <p:nvSpPr>
            <p:cNvPr id="61" name="矩形 13">
              <a:extLst>
                <a:ext uri="{FF2B5EF4-FFF2-40B4-BE49-F238E27FC236}">
                  <a16:creationId xmlns:a16="http://schemas.microsoft.com/office/drawing/2014/main" id="{51C2E83A-C975-6945-B2FD-5B22BBB53DB7}"/>
                </a:ext>
              </a:extLst>
            </p:cNvPr>
            <p:cNvSpPr/>
            <p:nvPr/>
          </p:nvSpPr>
          <p:spPr>
            <a:xfrm>
              <a:off x="7813724" y="4134866"/>
              <a:ext cx="791510" cy="664397"/>
            </a:xfrm>
            <a:prstGeom prst="rect">
              <a:avLst/>
            </a:prstGeom>
            <a:solidFill>
              <a:srgbClr val="FEEEC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254/238/193</a:t>
              </a:r>
            </a:p>
          </p:txBody>
        </p:sp>
        <p:sp>
          <p:nvSpPr>
            <p:cNvPr id="62" name="矩形 13">
              <a:extLst>
                <a:ext uri="{FF2B5EF4-FFF2-40B4-BE49-F238E27FC236}">
                  <a16:creationId xmlns:a16="http://schemas.microsoft.com/office/drawing/2014/main" id="{BEE9A95F-6965-354F-A2C7-2E8C81DDA52F}"/>
                </a:ext>
              </a:extLst>
            </p:cNvPr>
            <p:cNvSpPr/>
            <p:nvPr/>
          </p:nvSpPr>
          <p:spPr>
            <a:xfrm>
              <a:off x="7813724" y="5596166"/>
              <a:ext cx="791510" cy="664397"/>
            </a:xfrm>
            <a:prstGeom prst="rect">
              <a:avLst/>
            </a:prstGeom>
            <a:solidFill>
              <a:srgbClr val="BEE9E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a:t>
              </a:r>
              <a:br>
                <a:rPr kumimoji="1" lang="en-US" altLang="zh-CN" sz="500" b="1" dirty="0">
                  <a:solidFill>
                    <a:srgbClr val="595757"/>
                  </a:solidFill>
                  <a:latin typeface="Huawei Sans" panose="020C0503030203020204" pitchFamily="34" charset="0"/>
                  <a:ea typeface="Arial" charset="0"/>
                  <a:cs typeface="Huawei Sans" panose="020C0503030203020204" pitchFamily="34" charset="0"/>
                </a:rPr>
              </a:b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190/23/238</a:t>
              </a:r>
            </a:p>
          </p:txBody>
        </p:sp>
        <p:sp>
          <p:nvSpPr>
            <p:cNvPr id="63" name="矩形 13">
              <a:extLst>
                <a:ext uri="{FF2B5EF4-FFF2-40B4-BE49-F238E27FC236}">
                  <a16:creationId xmlns:a16="http://schemas.microsoft.com/office/drawing/2014/main" id="{509164EB-3DC4-7A4F-9E7C-06EBC981CD0A}"/>
                </a:ext>
              </a:extLst>
            </p:cNvPr>
            <p:cNvSpPr/>
            <p:nvPr/>
          </p:nvSpPr>
          <p:spPr>
            <a:xfrm>
              <a:off x="7807694" y="184963"/>
              <a:ext cx="791510" cy="664397"/>
            </a:xfrm>
            <a:prstGeom prst="rect">
              <a:avLst/>
            </a:prstGeom>
            <a:solidFill>
              <a:srgbClr val="EEB3B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239/178/184</a:t>
              </a:r>
            </a:p>
          </p:txBody>
        </p:sp>
        <p:sp>
          <p:nvSpPr>
            <p:cNvPr id="64" name="矩形 13">
              <a:extLst>
                <a:ext uri="{FF2B5EF4-FFF2-40B4-BE49-F238E27FC236}">
                  <a16:creationId xmlns:a16="http://schemas.microsoft.com/office/drawing/2014/main" id="{667867DD-D3E6-3040-A7B5-39345C0CE2E3}"/>
                </a:ext>
              </a:extLst>
            </p:cNvPr>
            <p:cNvSpPr/>
            <p:nvPr/>
          </p:nvSpPr>
          <p:spPr>
            <a:xfrm>
              <a:off x="7807054" y="918047"/>
              <a:ext cx="791510" cy="664397"/>
            </a:xfrm>
            <a:prstGeom prst="rect">
              <a:avLst/>
            </a:prstGeom>
            <a:solidFill>
              <a:srgbClr val="EEB3C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238/179/193</a:t>
              </a:r>
            </a:p>
          </p:txBody>
        </p:sp>
        <p:sp>
          <p:nvSpPr>
            <p:cNvPr id="65" name="矩形 13">
              <a:extLst>
                <a:ext uri="{FF2B5EF4-FFF2-40B4-BE49-F238E27FC236}">
                  <a16:creationId xmlns:a16="http://schemas.microsoft.com/office/drawing/2014/main" id="{9EE10597-3782-AB46-8453-89FA049C6C46}"/>
                </a:ext>
              </a:extLst>
            </p:cNvPr>
            <p:cNvSpPr/>
            <p:nvPr userDrawn="1"/>
          </p:nvSpPr>
          <p:spPr>
            <a:xfrm>
              <a:off x="5354169" y="6324025"/>
              <a:ext cx="513579" cy="664397"/>
            </a:xfrm>
            <a:prstGeom prst="rect">
              <a:avLst/>
            </a:prstGeom>
            <a:solidFill>
              <a:srgbClr val="22181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 </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35/24/21</a:t>
              </a:r>
            </a:p>
          </p:txBody>
        </p:sp>
        <p:sp>
          <p:nvSpPr>
            <p:cNvPr id="66" name="矩形 13">
              <a:extLst>
                <a:ext uri="{FF2B5EF4-FFF2-40B4-BE49-F238E27FC236}">
                  <a16:creationId xmlns:a16="http://schemas.microsoft.com/office/drawing/2014/main" id="{966B3529-B594-884C-BED0-5887B34BBBB8}"/>
                </a:ext>
              </a:extLst>
            </p:cNvPr>
            <p:cNvSpPr/>
            <p:nvPr userDrawn="1"/>
          </p:nvSpPr>
          <p:spPr>
            <a:xfrm>
              <a:off x="5900626" y="6324025"/>
              <a:ext cx="513579" cy="664397"/>
            </a:xfrm>
            <a:prstGeom prst="rect">
              <a:avLst/>
            </a:prstGeom>
            <a:solidFill>
              <a:srgbClr val="59575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 </a:t>
              </a:r>
            </a:p>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89/87/87</a:t>
              </a:r>
            </a:p>
          </p:txBody>
        </p:sp>
        <p:sp>
          <p:nvSpPr>
            <p:cNvPr id="67" name="矩形 13">
              <a:extLst>
                <a:ext uri="{FF2B5EF4-FFF2-40B4-BE49-F238E27FC236}">
                  <a16:creationId xmlns:a16="http://schemas.microsoft.com/office/drawing/2014/main" id="{0B0545C9-147F-584F-80D2-EF13876D7D33}"/>
                </a:ext>
              </a:extLst>
            </p:cNvPr>
            <p:cNvSpPr/>
            <p:nvPr userDrawn="1"/>
          </p:nvSpPr>
          <p:spPr>
            <a:xfrm>
              <a:off x="6450318" y="6324025"/>
              <a:ext cx="513579" cy="664397"/>
            </a:xfrm>
            <a:prstGeom prst="rect">
              <a:avLst/>
            </a:prstGeom>
            <a:solidFill>
              <a:srgbClr val="88888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a:t>
              </a:r>
            </a:p>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137/137/</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137</a:t>
              </a:r>
            </a:p>
          </p:txBody>
        </p:sp>
        <p:sp>
          <p:nvSpPr>
            <p:cNvPr id="68" name="矩形 13">
              <a:extLst>
                <a:ext uri="{FF2B5EF4-FFF2-40B4-BE49-F238E27FC236}">
                  <a16:creationId xmlns:a16="http://schemas.microsoft.com/office/drawing/2014/main" id="{44FD0A0B-0D45-3340-A523-465AC24134BF}"/>
                </a:ext>
              </a:extLst>
            </p:cNvPr>
            <p:cNvSpPr/>
            <p:nvPr userDrawn="1"/>
          </p:nvSpPr>
          <p:spPr>
            <a:xfrm>
              <a:off x="6998296" y="6324025"/>
              <a:ext cx="513579" cy="664397"/>
            </a:xfrm>
            <a:prstGeom prst="rect">
              <a:avLst/>
            </a:prstGeom>
            <a:solidFill>
              <a:srgbClr val="B5B5B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a:t>
              </a:r>
            </a:p>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181/181/</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181</a:t>
              </a:r>
            </a:p>
          </p:txBody>
        </p:sp>
        <p:sp>
          <p:nvSpPr>
            <p:cNvPr id="69" name="矩形 13">
              <a:extLst>
                <a:ext uri="{FF2B5EF4-FFF2-40B4-BE49-F238E27FC236}">
                  <a16:creationId xmlns:a16="http://schemas.microsoft.com/office/drawing/2014/main" id="{2C404A07-276B-3648-BB25-4EDB5905448C}"/>
                </a:ext>
              </a:extLst>
            </p:cNvPr>
            <p:cNvSpPr/>
            <p:nvPr userDrawn="1"/>
          </p:nvSpPr>
          <p:spPr>
            <a:xfrm>
              <a:off x="7541580" y="6324025"/>
              <a:ext cx="513579" cy="664397"/>
            </a:xfrm>
            <a:prstGeom prst="rect">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221/221/</a:t>
              </a:r>
              <a:br>
                <a:rPr kumimoji="1" lang="en-US" altLang="zh-CN" sz="500" b="1" dirty="0">
                  <a:solidFill>
                    <a:srgbClr val="595757"/>
                  </a:solidFill>
                  <a:latin typeface="Huawei Sans" panose="020C0503030203020204" pitchFamily="34" charset="0"/>
                  <a:ea typeface="Arial" charset="0"/>
                  <a:cs typeface="Huawei Sans" panose="020C0503030203020204" pitchFamily="34" charset="0"/>
                </a:rPr>
              </a:b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221</a:t>
              </a:r>
            </a:p>
          </p:txBody>
        </p:sp>
        <p:sp>
          <p:nvSpPr>
            <p:cNvPr id="70" name="矩形 13">
              <a:extLst>
                <a:ext uri="{FF2B5EF4-FFF2-40B4-BE49-F238E27FC236}">
                  <a16:creationId xmlns:a16="http://schemas.microsoft.com/office/drawing/2014/main" id="{72B0F29C-A346-8946-9B8E-8F1B9DFF7AD0}"/>
                </a:ext>
              </a:extLst>
            </p:cNvPr>
            <p:cNvSpPr/>
            <p:nvPr userDrawn="1"/>
          </p:nvSpPr>
          <p:spPr>
            <a:xfrm>
              <a:off x="8083608" y="6324025"/>
              <a:ext cx="513579" cy="664397"/>
            </a:xfrm>
            <a:prstGeom prst="rect">
              <a:avLst/>
            </a:prstGeom>
            <a:solidFill>
              <a:srgbClr val="FFFFFF"/>
            </a:solidFill>
            <a:ln w="6350">
              <a:solidFill>
                <a:srgbClr val="B5B5B5"/>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a:t>
              </a:r>
            </a:p>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255/255/</a:t>
              </a:r>
              <a:br>
                <a:rPr kumimoji="1" lang="en-US" altLang="zh-CN" sz="500" b="1" dirty="0">
                  <a:solidFill>
                    <a:srgbClr val="595757"/>
                  </a:solidFill>
                  <a:latin typeface="Huawei Sans" panose="020C0503030203020204" pitchFamily="34" charset="0"/>
                  <a:ea typeface="Arial" charset="0"/>
                  <a:cs typeface="Huawei Sans" panose="020C0503030203020204" pitchFamily="34" charset="0"/>
                </a:rPr>
              </a:b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255</a:t>
              </a:r>
            </a:p>
          </p:txBody>
        </p:sp>
      </p:grpSp>
    </p:spTree>
    <p:extLst>
      <p:ext uri="{BB962C8B-B14F-4D97-AF65-F5344CB8AC3E}">
        <p14:creationId xmlns:p14="http://schemas.microsoft.com/office/powerpoint/2010/main" val="4070073675"/>
      </p:ext>
    </p:extLst>
  </p:cSld>
  <p:clrMap bg1="lt1" tx1="dk1" bg2="lt2" tx2="dk2" accent1="accent1" accent2="accent2" accent3="accent3" accent4="accent4" accent5="accent5" accent6="accent6" hlink="hlink" folHlink="folHlink"/>
  <p:sldLayoutIdLst>
    <p:sldLayoutId id="214748387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800" kern="1200" baseline="0">
          <a:solidFill>
            <a:schemeClr val="tx1"/>
          </a:solidFill>
          <a:latin typeface="Huawei Sans" panose="020C0503030203020204" pitchFamily="34" charset="0"/>
          <a:ea typeface="方正兰亭黑简体" panose="02000000000000000000" pitchFamily="2"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906">
          <p15:clr>
            <a:srgbClr val="F26B43"/>
          </p15:clr>
        </p15:guide>
        <p15:guide id="2" pos="574">
          <p15:clr>
            <a:srgbClr val="F26B43"/>
          </p15:clr>
        </p15:guide>
        <p15:guide id="3" orient="horz" pos="572">
          <p15:clr>
            <a:srgbClr val="F26B43"/>
          </p15:clr>
        </p15:guide>
        <p15:guide id="4" orient="horz" pos="1230">
          <p15:clr>
            <a:srgbClr val="F26B43"/>
          </p15:clr>
        </p15:guide>
        <p15:guide id="5" orient="horz" pos="2160">
          <p15:clr>
            <a:srgbClr val="F26B43"/>
          </p15:clr>
        </p15:guide>
        <p15:guide id="6" pos="3840">
          <p15:clr>
            <a:srgbClr val="F26B43"/>
          </p15:clr>
        </p15:guide>
        <p15:guide id="7" orient="horz" pos="3680">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EBEBEB"/>
        </a:solidFill>
        <a:effectLst/>
      </p:bgPr>
    </p:bg>
    <p:spTree>
      <p:nvGrpSpPr>
        <p:cNvPr id="1" name=""/>
        <p:cNvGrpSpPr/>
        <p:nvPr/>
      </p:nvGrpSpPr>
      <p:grpSpPr>
        <a:xfrm>
          <a:off x="0" y="0"/>
          <a:ext cx="0" cy="0"/>
          <a:chOff x="0" y="0"/>
          <a:chExt cx="0" cy="0"/>
        </a:xfrm>
      </p:grpSpPr>
      <p:sp>
        <p:nvSpPr>
          <p:cNvPr id="23" name="TextBox 2">
            <a:extLst>
              <a:ext uri="{FF2B5EF4-FFF2-40B4-BE49-F238E27FC236}">
                <a16:creationId xmlns:a16="http://schemas.microsoft.com/office/drawing/2014/main" id="{6785A3D6-1271-D247-9E96-1B376F4BE7BE}"/>
              </a:ext>
            </a:extLst>
          </p:cNvPr>
          <p:cNvSpPr txBox="1"/>
          <p:nvPr userDrawn="1"/>
        </p:nvSpPr>
        <p:spPr>
          <a:xfrm>
            <a:off x="1095467" y="6356939"/>
            <a:ext cx="1463467" cy="242864"/>
          </a:xfrm>
          <a:prstGeom prst="rect">
            <a:avLst/>
          </a:prstGeom>
          <a:noFill/>
        </p:spPr>
        <p:txBody>
          <a:bodyPr wrap="square" rtlCol="0">
            <a:spAutoFit/>
          </a:bodyPr>
          <a:lstStyle/>
          <a:p>
            <a:r>
              <a:rPr lang="en-US" sz="974" b="0" baseline="0" dirty="0">
                <a:solidFill>
                  <a:srgbClr val="1D1D1B"/>
                </a:solidFill>
                <a:latin typeface="Huawei Sans" panose="020C0503030203020204" pitchFamily="34" charset="0"/>
                <a:ea typeface="方正兰亭黑简体" panose="02000000000000000000" pitchFamily="2" charset="-122"/>
                <a:cs typeface="Huawei Sans" panose="020C0503030203020204" pitchFamily="34" charset="0"/>
              </a:rPr>
              <a:t>Huawei Confidential</a:t>
            </a:r>
          </a:p>
        </p:txBody>
      </p:sp>
      <p:sp>
        <p:nvSpPr>
          <p:cNvPr id="24" name="TextBox 3">
            <a:extLst>
              <a:ext uri="{FF2B5EF4-FFF2-40B4-BE49-F238E27FC236}">
                <a16:creationId xmlns:a16="http://schemas.microsoft.com/office/drawing/2014/main" id="{EABEE2EE-BF4D-7A4A-B3C6-9E47668CCD98}"/>
              </a:ext>
            </a:extLst>
          </p:cNvPr>
          <p:cNvSpPr txBox="1"/>
          <p:nvPr userDrawn="1"/>
        </p:nvSpPr>
        <p:spPr>
          <a:xfrm>
            <a:off x="734131" y="6402806"/>
            <a:ext cx="499729" cy="150296"/>
          </a:xfrm>
          <a:prstGeom prst="rect">
            <a:avLst/>
          </a:prstGeom>
          <a:noFill/>
        </p:spPr>
        <p:txBody>
          <a:bodyPr wrap="square" lIns="0" tIns="0" rIns="0" bIns="0" rtlCol="0">
            <a:spAutoFit/>
          </a:bodyPr>
          <a:lstStyle/>
          <a:p>
            <a:pPr marL="0" marR="0" lvl="0" indent="0" algn="l" defTabSz="890849" rtl="0" eaLnBrk="1" fontAlgn="auto" latinLnBrk="0" hangingPunct="1">
              <a:lnSpc>
                <a:spcPct val="100000"/>
              </a:lnSpc>
              <a:spcBef>
                <a:spcPts val="0"/>
              </a:spcBef>
              <a:spcAft>
                <a:spcPts val="0"/>
              </a:spcAft>
              <a:buClrTx/>
              <a:buSzTx/>
              <a:buFontTx/>
              <a:buNone/>
              <a:tabLst/>
              <a:defRPr/>
            </a:pPr>
            <a:fld id="{C3837181-38C6-AD4F-B8BA-B444770388BB}" type="slidenum">
              <a:rPr lang="en-US" sz="974" baseline="0" smtClean="0">
                <a:solidFill>
                  <a:srgbClr val="1D1D1B"/>
                </a:solidFill>
                <a:latin typeface="Huawei Sans" panose="020C0503030203020204" pitchFamily="34" charset="0"/>
                <a:ea typeface="方正兰亭黑简体" panose="02000000000000000000" pitchFamily="2" charset="-122"/>
                <a:cs typeface="Huawei Sans" panose="020C0503030203020204" pitchFamily="34" charset="0"/>
              </a:rPr>
              <a:pPr marL="0" marR="0" lvl="0" indent="0" algn="l" defTabSz="890849" rtl="0" eaLnBrk="1" fontAlgn="auto" latinLnBrk="0" hangingPunct="1">
                <a:lnSpc>
                  <a:spcPct val="100000"/>
                </a:lnSpc>
                <a:spcBef>
                  <a:spcPts val="0"/>
                </a:spcBef>
                <a:spcAft>
                  <a:spcPts val="0"/>
                </a:spcAft>
                <a:buClrTx/>
                <a:buSzTx/>
                <a:buFontTx/>
                <a:buNone/>
                <a:tabLst/>
                <a:defRPr/>
              </a:pPr>
              <a:t>‹#›</a:t>
            </a:fld>
            <a:endParaRPr lang="en-US" sz="974" baseline="0" dirty="0">
              <a:solidFill>
                <a:srgbClr val="1D1D1B"/>
              </a:solidFill>
              <a:latin typeface="Huawei Sans" panose="020C0503030203020204" pitchFamily="34" charset="0"/>
              <a:ea typeface="方正兰亭黑简体" panose="02000000000000000000" pitchFamily="2" charset="-122"/>
              <a:cs typeface="Huawei Sans" panose="020C0503030203020204" pitchFamily="34" charset="0"/>
            </a:endParaRPr>
          </a:p>
        </p:txBody>
      </p:sp>
      <p:pic>
        <p:nvPicPr>
          <p:cNvPr id="25" name="图片 24"/>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10195999" y="6319870"/>
            <a:ext cx="1269075" cy="271153"/>
          </a:xfrm>
          <a:prstGeom prst="rect">
            <a:avLst/>
          </a:prstGeom>
        </p:spPr>
      </p:pic>
      <p:grpSp>
        <p:nvGrpSpPr>
          <p:cNvPr id="27" name="Group 87">
            <a:extLst>
              <a:ext uri="{FF2B5EF4-FFF2-40B4-BE49-F238E27FC236}">
                <a16:creationId xmlns:a16="http://schemas.microsoft.com/office/drawing/2014/main" id="{37333705-F8D6-2847-B3CB-F2FAB51E2A3B}"/>
              </a:ext>
            </a:extLst>
          </p:cNvPr>
          <p:cNvGrpSpPr>
            <a:grpSpLocks noChangeAspect="1"/>
          </p:cNvGrpSpPr>
          <p:nvPr userDrawn="1"/>
        </p:nvGrpSpPr>
        <p:grpSpPr>
          <a:xfrm>
            <a:off x="12290471" y="2625389"/>
            <a:ext cx="1963323" cy="4233515"/>
            <a:chOff x="5343885" y="-48857"/>
            <a:chExt cx="3263586" cy="7037279"/>
          </a:xfrm>
        </p:grpSpPr>
        <p:sp>
          <p:nvSpPr>
            <p:cNvPr id="28" name="矩形 13">
              <a:extLst>
                <a:ext uri="{FF2B5EF4-FFF2-40B4-BE49-F238E27FC236}">
                  <a16:creationId xmlns:a16="http://schemas.microsoft.com/office/drawing/2014/main" id="{B14DFA89-D483-CF47-82CC-DD86D7CAB09E}"/>
                </a:ext>
              </a:extLst>
            </p:cNvPr>
            <p:cNvSpPr/>
            <p:nvPr userDrawn="1"/>
          </p:nvSpPr>
          <p:spPr>
            <a:xfrm>
              <a:off x="5356401" y="1934171"/>
              <a:ext cx="791510" cy="664397"/>
            </a:xfrm>
            <a:prstGeom prst="rect">
              <a:avLst/>
            </a:prstGeom>
            <a:solidFill>
              <a:srgbClr val="C4005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chemeClr val="tx2"/>
                  </a:solidFill>
                  <a:latin typeface="Huawei Sans" panose="020C0503030203020204" pitchFamily="34" charset="0"/>
                  <a:ea typeface="Arial" charset="0"/>
                  <a:cs typeface="Huawei Sans" panose="020C0503030203020204" pitchFamily="34" charset="0"/>
                </a:rPr>
                <a:t>RGB</a:t>
              </a:r>
              <a:br>
                <a:rPr kumimoji="1" lang="en-US" altLang="zh-CN" sz="500" b="1" dirty="0">
                  <a:solidFill>
                    <a:schemeClr val="tx2"/>
                  </a:solidFill>
                  <a:latin typeface="Huawei Sans" panose="020C0503030203020204" pitchFamily="34" charset="0"/>
                  <a:ea typeface="Arial" charset="0"/>
                  <a:cs typeface="Huawei Sans" panose="020C0503030203020204" pitchFamily="34" charset="0"/>
                </a:rPr>
              </a:br>
              <a:r>
                <a:rPr kumimoji="1" lang="en-US" altLang="zh-CN" sz="500" b="1" dirty="0">
                  <a:solidFill>
                    <a:schemeClr val="tx2"/>
                  </a:solidFill>
                  <a:latin typeface="Huawei Sans" panose="020C0503030203020204" pitchFamily="34" charset="0"/>
                  <a:ea typeface="Arial" charset="0"/>
                  <a:cs typeface="Huawei Sans" panose="020C0503030203020204" pitchFamily="34" charset="0"/>
                </a:rPr>
                <a:t>196/0/84</a:t>
              </a:r>
            </a:p>
          </p:txBody>
        </p:sp>
        <p:sp>
          <p:nvSpPr>
            <p:cNvPr id="29" name="文本框 15">
              <a:extLst>
                <a:ext uri="{FF2B5EF4-FFF2-40B4-BE49-F238E27FC236}">
                  <a16:creationId xmlns:a16="http://schemas.microsoft.com/office/drawing/2014/main" id="{8223ADA0-340A-794B-93B7-24AFF612A719}"/>
                </a:ext>
              </a:extLst>
            </p:cNvPr>
            <p:cNvSpPr txBox="1"/>
            <p:nvPr userDrawn="1"/>
          </p:nvSpPr>
          <p:spPr>
            <a:xfrm>
              <a:off x="5352723" y="1694497"/>
              <a:ext cx="1052647" cy="204645"/>
            </a:xfrm>
            <a:prstGeom prst="rect">
              <a:avLst/>
            </a:prstGeom>
            <a:noFill/>
          </p:spPr>
          <p:txBody>
            <a:bodyPr wrap="square" lIns="0" tIns="0" rIns="0" bIns="0" rtlCol="0" anchor="b" anchorCtr="0">
              <a:spAutoFit/>
            </a:bodyPr>
            <a:lstStyle/>
            <a:p>
              <a:pPr algn="l">
                <a:lnSpc>
                  <a:spcPct val="100000"/>
                </a:lnSpc>
              </a:pPr>
              <a:r>
                <a:rPr kumimoji="1" lang="zh-CN" altLang="en-US" sz="800" b="0" i="0" dirty="0">
                  <a:solidFill>
                    <a:schemeClr val="tx1"/>
                  </a:solidFill>
                  <a:latin typeface="方正兰亭黑简体" panose="02000000000000000000" pitchFamily="2" charset="-122"/>
                  <a:ea typeface="方正兰亭黑简体" panose="02000000000000000000" pitchFamily="2" charset="-122"/>
                </a:rPr>
                <a:t>公司辅助色</a:t>
              </a:r>
            </a:p>
          </p:txBody>
        </p:sp>
        <p:sp>
          <p:nvSpPr>
            <p:cNvPr id="30" name="矩形 13">
              <a:extLst>
                <a:ext uri="{FF2B5EF4-FFF2-40B4-BE49-F238E27FC236}">
                  <a16:creationId xmlns:a16="http://schemas.microsoft.com/office/drawing/2014/main" id="{5F63E0E3-4F22-7948-AB1A-40A84ECA92EC}"/>
                </a:ext>
              </a:extLst>
            </p:cNvPr>
            <p:cNvSpPr/>
            <p:nvPr userDrawn="1"/>
          </p:nvSpPr>
          <p:spPr>
            <a:xfrm>
              <a:off x="6184680" y="1934171"/>
              <a:ext cx="791510" cy="664397"/>
            </a:xfrm>
            <a:prstGeom prst="rect">
              <a:avLst/>
            </a:prstGeom>
            <a:solidFill>
              <a:srgbClr val="CB377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203/55/120</a:t>
              </a:r>
            </a:p>
          </p:txBody>
        </p:sp>
        <p:sp>
          <p:nvSpPr>
            <p:cNvPr id="31" name="矩形 13">
              <a:extLst>
                <a:ext uri="{FF2B5EF4-FFF2-40B4-BE49-F238E27FC236}">
                  <a16:creationId xmlns:a16="http://schemas.microsoft.com/office/drawing/2014/main" id="{29C4A3C6-7C7B-7140-8F73-591E9F49143F}"/>
                </a:ext>
              </a:extLst>
            </p:cNvPr>
            <p:cNvSpPr/>
            <p:nvPr userDrawn="1"/>
          </p:nvSpPr>
          <p:spPr>
            <a:xfrm>
              <a:off x="5356401" y="3403061"/>
              <a:ext cx="791510" cy="664397"/>
            </a:xfrm>
            <a:prstGeom prst="rect">
              <a:avLst/>
            </a:prstGeom>
            <a:solidFill>
              <a:srgbClr val="ED6D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237/109/0</a:t>
              </a:r>
            </a:p>
          </p:txBody>
        </p:sp>
        <p:sp>
          <p:nvSpPr>
            <p:cNvPr id="32" name="矩形 13">
              <a:extLst>
                <a:ext uri="{FF2B5EF4-FFF2-40B4-BE49-F238E27FC236}">
                  <a16:creationId xmlns:a16="http://schemas.microsoft.com/office/drawing/2014/main" id="{BE4C9A8D-46B0-5B40-BC47-DB6C4899227F}"/>
                </a:ext>
              </a:extLst>
            </p:cNvPr>
            <p:cNvSpPr/>
            <p:nvPr userDrawn="1"/>
          </p:nvSpPr>
          <p:spPr>
            <a:xfrm>
              <a:off x="6184680" y="2673360"/>
              <a:ext cx="791510" cy="664397"/>
            </a:xfrm>
            <a:prstGeom prst="rect">
              <a:avLst/>
            </a:prstGeom>
            <a:solidFill>
              <a:srgbClr val="99363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78" rtl="0" eaLnBrk="1" fontAlgn="auto" latinLnBrk="0" hangingPunct="1">
                <a:lnSpc>
                  <a:spcPts val="620"/>
                </a:lnSpc>
                <a:spcBef>
                  <a:spcPts val="0"/>
                </a:spcBef>
                <a:spcAft>
                  <a:spcPts val="0"/>
                </a:spcAft>
                <a:buClrTx/>
                <a:buSzTx/>
                <a:buFontTx/>
                <a:buNone/>
                <a:tabLst/>
                <a:defRPr/>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153/54/54</a:t>
              </a:r>
            </a:p>
          </p:txBody>
        </p:sp>
        <p:sp>
          <p:nvSpPr>
            <p:cNvPr id="33" name="矩形 13">
              <a:extLst>
                <a:ext uri="{FF2B5EF4-FFF2-40B4-BE49-F238E27FC236}">
                  <a16:creationId xmlns:a16="http://schemas.microsoft.com/office/drawing/2014/main" id="{612F2ED4-F7A4-9E48-95E1-8D07B3BBE962}"/>
                </a:ext>
              </a:extLst>
            </p:cNvPr>
            <p:cNvSpPr/>
            <p:nvPr userDrawn="1"/>
          </p:nvSpPr>
          <p:spPr>
            <a:xfrm>
              <a:off x="5356401" y="4866463"/>
              <a:ext cx="791510" cy="664397"/>
            </a:xfrm>
            <a:prstGeom prst="rect">
              <a:avLst/>
            </a:prstGeom>
            <a:solidFill>
              <a:srgbClr val="62B23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 </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98/178/48</a:t>
              </a:r>
            </a:p>
          </p:txBody>
        </p:sp>
        <p:sp>
          <p:nvSpPr>
            <p:cNvPr id="34" name="矩形 13">
              <a:extLst>
                <a:ext uri="{FF2B5EF4-FFF2-40B4-BE49-F238E27FC236}">
                  <a16:creationId xmlns:a16="http://schemas.microsoft.com/office/drawing/2014/main" id="{A9E1D476-C288-8945-A68A-1F20C557294B}"/>
                </a:ext>
              </a:extLst>
            </p:cNvPr>
            <p:cNvSpPr/>
            <p:nvPr userDrawn="1"/>
          </p:nvSpPr>
          <p:spPr>
            <a:xfrm>
              <a:off x="6184680" y="3415851"/>
              <a:ext cx="791510" cy="664397"/>
            </a:xfrm>
            <a:prstGeom prst="rect">
              <a:avLst/>
            </a:prstGeom>
            <a:solidFill>
              <a:srgbClr val="F2894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242/137/68</a:t>
              </a:r>
              <a:endParaRPr kumimoji="1" lang="mr-IN" altLang="zh-CN" sz="500" b="1" dirty="0">
                <a:solidFill>
                  <a:srgbClr val="FFFFFF"/>
                </a:solidFill>
                <a:latin typeface="Huawei Sans" panose="020C0503030203020204" pitchFamily="34" charset="0"/>
                <a:ea typeface="Arial" charset="0"/>
                <a:cs typeface="Arial" charset="0"/>
              </a:endParaRPr>
            </a:p>
          </p:txBody>
        </p:sp>
        <p:sp>
          <p:nvSpPr>
            <p:cNvPr id="35" name="矩形 13">
              <a:extLst>
                <a:ext uri="{FF2B5EF4-FFF2-40B4-BE49-F238E27FC236}">
                  <a16:creationId xmlns:a16="http://schemas.microsoft.com/office/drawing/2014/main" id="{42823EBB-E62E-F149-AC9A-09950051F283}"/>
                </a:ext>
              </a:extLst>
            </p:cNvPr>
            <p:cNvSpPr/>
            <p:nvPr userDrawn="1"/>
          </p:nvSpPr>
          <p:spPr>
            <a:xfrm>
              <a:off x="5353240" y="184963"/>
              <a:ext cx="791510" cy="664397"/>
            </a:xfrm>
            <a:prstGeom prst="rect">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chemeClr val="tx2"/>
                  </a:solidFill>
                  <a:latin typeface="Huawei Sans" panose="020C0503030203020204" pitchFamily="34" charset="0"/>
                  <a:ea typeface="Arial" charset="0"/>
                  <a:cs typeface="Huawei Sans" panose="020C0503030203020204" pitchFamily="34" charset="0"/>
                </a:rPr>
                <a:t>PANTONE 185C</a:t>
              </a:r>
            </a:p>
            <a:p>
              <a:pPr algn="ctr">
                <a:lnSpc>
                  <a:spcPts val="620"/>
                </a:lnSpc>
                <a:spcBef>
                  <a:spcPts val="0"/>
                </a:spcBef>
              </a:pPr>
              <a:r>
                <a:rPr kumimoji="1" lang="en-US" altLang="zh-CN" sz="500" b="1" dirty="0">
                  <a:solidFill>
                    <a:schemeClr val="tx2"/>
                  </a:solidFill>
                  <a:latin typeface="Huawei Sans" panose="020C0503030203020204" pitchFamily="34" charset="0"/>
                  <a:ea typeface="Arial" charset="0"/>
                  <a:cs typeface="Huawei Sans" panose="020C0503030203020204" pitchFamily="34" charset="0"/>
                </a:rPr>
                <a:t>RGB </a:t>
              </a:r>
              <a:br>
                <a:rPr kumimoji="1" lang="en-US" altLang="zh-CN" sz="500" b="1" dirty="0">
                  <a:solidFill>
                    <a:schemeClr val="tx2"/>
                  </a:solidFill>
                  <a:latin typeface="Huawei Sans" panose="020C0503030203020204" pitchFamily="34" charset="0"/>
                  <a:ea typeface="Arial" charset="0"/>
                  <a:cs typeface="Huawei Sans" panose="020C0503030203020204" pitchFamily="34" charset="0"/>
                </a:rPr>
              </a:br>
              <a:r>
                <a:rPr kumimoji="1" lang="en-US" altLang="zh-CN" sz="500" b="1" dirty="0">
                  <a:solidFill>
                    <a:schemeClr val="tx2"/>
                  </a:solidFill>
                  <a:latin typeface="Huawei Sans" panose="020C0503030203020204" pitchFamily="34" charset="0"/>
                  <a:ea typeface="Arial" charset="0"/>
                  <a:cs typeface="Huawei Sans" panose="020C0503030203020204" pitchFamily="34" charset="0"/>
                </a:rPr>
                <a:t>199/0/11  </a:t>
              </a:r>
            </a:p>
          </p:txBody>
        </p:sp>
        <p:sp>
          <p:nvSpPr>
            <p:cNvPr id="36" name="文本框 15">
              <a:extLst>
                <a:ext uri="{FF2B5EF4-FFF2-40B4-BE49-F238E27FC236}">
                  <a16:creationId xmlns:a16="http://schemas.microsoft.com/office/drawing/2014/main" id="{EA01C299-6FF2-3642-AAEC-A1DF62D9C654}"/>
                </a:ext>
              </a:extLst>
            </p:cNvPr>
            <p:cNvSpPr txBox="1"/>
            <p:nvPr userDrawn="1"/>
          </p:nvSpPr>
          <p:spPr>
            <a:xfrm>
              <a:off x="5343885" y="-48857"/>
              <a:ext cx="726488" cy="204645"/>
            </a:xfrm>
            <a:prstGeom prst="rect">
              <a:avLst/>
            </a:prstGeom>
            <a:noFill/>
          </p:spPr>
          <p:txBody>
            <a:bodyPr wrap="square" lIns="0" tIns="0" rIns="0" bIns="0" rtlCol="0" anchor="b" anchorCtr="0">
              <a:spAutoFit/>
            </a:bodyPr>
            <a:lstStyle/>
            <a:p>
              <a:pPr algn="l">
                <a:lnSpc>
                  <a:spcPct val="100000"/>
                </a:lnSpc>
              </a:pPr>
              <a:r>
                <a:rPr kumimoji="1" lang="zh-CN" altLang="en-US" sz="800" b="0" i="0" dirty="0">
                  <a:solidFill>
                    <a:schemeClr val="tx1"/>
                  </a:solidFill>
                  <a:latin typeface="方正兰亭黑简体" panose="02000000000000000000" pitchFamily="2" charset="-122"/>
                  <a:ea typeface="方正兰亭黑简体" panose="02000000000000000000" pitchFamily="2" charset="-122"/>
                </a:rPr>
                <a:t>公司色</a:t>
              </a:r>
            </a:p>
          </p:txBody>
        </p:sp>
        <p:sp>
          <p:nvSpPr>
            <p:cNvPr id="37" name="矩形 13">
              <a:extLst>
                <a:ext uri="{FF2B5EF4-FFF2-40B4-BE49-F238E27FC236}">
                  <a16:creationId xmlns:a16="http://schemas.microsoft.com/office/drawing/2014/main" id="{B84AB502-165F-764A-9621-65CA8CBBEAEA}"/>
                </a:ext>
              </a:extLst>
            </p:cNvPr>
            <p:cNvSpPr/>
            <p:nvPr userDrawn="1"/>
          </p:nvSpPr>
          <p:spPr>
            <a:xfrm>
              <a:off x="5352600" y="918047"/>
              <a:ext cx="791510" cy="664397"/>
            </a:xfrm>
            <a:prstGeom prst="rect">
              <a:avLst/>
            </a:prstGeom>
            <a:solidFill>
              <a:srgbClr val="C8102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chemeClr val="tx2"/>
                  </a:solidFill>
                  <a:latin typeface="Huawei Sans" panose="020C0503030203020204" pitchFamily="34" charset="0"/>
                  <a:ea typeface="Arial" charset="0"/>
                  <a:cs typeface="Huawei Sans" panose="020C0503030203020204" pitchFamily="34" charset="0"/>
                </a:rPr>
                <a:t>PANTONE 186C</a:t>
              </a:r>
            </a:p>
            <a:p>
              <a:pPr algn="ctr">
                <a:lnSpc>
                  <a:spcPts val="620"/>
                </a:lnSpc>
              </a:pPr>
              <a:r>
                <a:rPr kumimoji="1" lang="en-US" altLang="zh-CN" sz="500" b="1" dirty="0">
                  <a:solidFill>
                    <a:schemeClr val="tx2"/>
                  </a:solidFill>
                  <a:latin typeface="Huawei Sans" panose="020C0503030203020204" pitchFamily="34" charset="0"/>
                  <a:ea typeface="Arial" charset="0"/>
                  <a:cs typeface="Huawei Sans" panose="020C0503030203020204" pitchFamily="34" charset="0"/>
                </a:rPr>
                <a:t>RGB</a:t>
              </a:r>
              <a:br>
                <a:rPr kumimoji="1" lang="en-US" altLang="zh-CN" sz="500" b="1" dirty="0">
                  <a:solidFill>
                    <a:schemeClr val="tx2"/>
                  </a:solidFill>
                  <a:latin typeface="Huawei Sans" panose="020C0503030203020204" pitchFamily="34" charset="0"/>
                  <a:ea typeface="Arial" charset="0"/>
                  <a:cs typeface="Huawei Sans" panose="020C0503030203020204" pitchFamily="34" charset="0"/>
                </a:rPr>
              </a:br>
              <a:r>
                <a:rPr kumimoji="1" lang="en-US" altLang="zh-CN" sz="500" b="1" dirty="0">
                  <a:solidFill>
                    <a:schemeClr val="tx2"/>
                  </a:solidFill>
                  <a:latin typeface="Huawei Sans" panose="020C0503030203020204" pitchFamily="34" charset="0"/>
                  <a:ea typeface="Arial" charset="0"/>
                  <a:cs typeface="Huawei Sans" panose="020C0503030203020204" pitchFamily="34" charset="0"/>
                </a:rPr>
                <a:t>200/16/46  </a:t>
              </a:r>
            </a:p>
          </p:txBody>
        </p:sp>
        <p:sp>
          <p:nvSpPr>
            <p:cNvPr id="38" name="矩形 13">
              <a:extLst>
                <a:ext uri="{FF2B5EF4-FFF2-40B4-BE49-F238E27FC236}">
                  <a16:creationId xmlns:a16="http://schemas.microsoft.com/office/drawing/2014/main" id="{CB8870E8-3E95-764C-B621-A168E194CC7A}"/>
                </a:ext>
              </a:extLst>
            </p:cNvPr>
            <p:cNvSpPr/>
            <p:nvPr userDrawn="1"/>
          </p:nvSpPr>
          <p:spPr>
            <a:xfrm>
              <a:off x="5354164" y="2665974"/>
              <a:ext cx="791510" cy="664397"/>
            </a:xfrm>
            <a:prstGeom prst="rect">
              <a:avLst/>
            </a:prstGeom>
            <a:solidFill>
              <a:srgbClr val="7F000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127/0/1</a:t>
              </a:r>
            </a:p>
          </p:txBody>
        </p:sp>
        <p:sp>
          <p:nvSpPr>
            <p:cNvPr id="39" name="矩形 13">
              <a:extLst>
                <a:ext uri="{FF2B5EF4-FFF2-40B4-BE49-F238E27FC236}">
                  <a16:creationId xmlns:a16="http://schemas.microsoft.com/office/drawing/2014/main" id="{356EF69A-1936-544F-A95F-0664F4E186D5}"/>
                </a:ext>
              </a:extLst>
            </p:cNvPr>
            <p:cNvSpPr/>
            <p:nvPr userDrawn="1"/>
          </p:nvSpPr>
          <p:spPr>
            <a:xfrm>
              <a:off x="5354164" y="4134866"/>
              <a:ext cx="791510" cy="664397"/>
            </a:xfrm>
            <a:prstGeom prst="rect">
              <a:avLst/>
            </a:prstGeom>
            <a:solidFill>
              <a:srgbClr val="FCC8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52/200/0</a:t>
              </a:r>
            </a:p>
          </p:txBody>
        </p:sp>
        <p:sp>
          <p:nvSpPr>
            <p:cNvPr id="40" name="矩形 13">
              <a:extLst>
                <a:ext uri="{FF2B5EF4-FFF2-40B4-BE49-F238E27FC236}">
                  <a16:creationId xmlns:a16="http://schemas.microsoft.com/office/drawing/2014/main" id="{03EBAB43-95A5-1C4A-8458-B86EB3D51FCA}"/>
                </a:ext>
              </a:extLst>
            </p:cNvPr>
            <p:cNvSpPr/>
            <p:nvPr userDrawn="1"/>
          </p:nvSpPr>
          <p:spPr>
            <a:xfrm>
              <a:off x="5354164" y="5596166"/>
              <a:ext cx="791510" cy="664397"/>
            </a:xfrm>
            <a:prstGeom prst="rect">
              <a:avLst/>
            </a:prstGeom>
            <a:solidFill>
              <a:srgbClr val="30B5C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 </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48/181/197</a:t>
              </a:r>
            </a:p>
          </p:txBody>
        </p:sp>
        <p:sp>
          <p:nvSpPr>
            <p:cNvPr id="41" name="矩形 13">
              <a:extLst>
                <a:ext uri="{FF2B5EF4-FFF2-40B4-BE49-F238E27FC236}">
                  <a16:creationId xmlns:a16="http://schemas.microsoft.com/office/drawing/2014/main" id="{371A8520-F934-304C-B57F-B49F768694E2}"/>
                </a:ext>
              </a:extLst>
            </p:cNvPr>
            <p:cNvSpPr/>
            <p:nvPr userDrawn="1"/>
          </p:nvSpPr>
          <p:spPr>
            <a:xfrm>
              <a:off x="6194511" y="4866463"/>
              <a:ext cx="791510" cy="664397"/>
            </a:xfrm>
            <a:prstGeom prst="rect">
              <a:avLst/>
            </a:prstGeom>
            <a:solidFill>
              <a:srgbClr val="81C15F"/>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129/193/95</a:t>
              </a:r>
            </a:p>
          </p:txBody>
        </p:sp>
        <p:sp>
          <p:nvSpPr>
            <p:cNvPr id="42" name="矩形 13">
              <a:extLst>
                <a:ext uri="{FF2B5EF4-FFF2-40B4-BE49-F238E27FC236}">
                  <a16:creationId xmlns:a16="http://schemas.microsoft.com/office/drawing/2014/main" id="{B83004D7-279B-C14E-9FCF-870FA1B74FDF}"/>
                </a:ext>
              </a:extLst>
            </p:cNvPr>
            <p:cNvSpPr/>
            <p:nvPr userDrawn="1"/>
          </p:nvSpPr>
          <p:spPr>
            <a:xfrm>
              <a:off x="6192274" y="4134866"/>
              <a:ext cx="791510" cy="664397"/>
            </a:xfrm>
            <a:prstGeom prst="rect">
              <a:avLst/>
            </a:prstGeom>
            <a:solidFill>
              <a:srgbClr val="FDD35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253/211/81</a:t>
              </a:r>
            </a:p>
          </p:txBody>
        </p:sp>
        <p:sp>
          <p:nvSpPr>
            <p:cNvPr id="43" name="矩形 13">
              <a:extLst>
                <a:ext uri="{FF2B5EF4-FFF2-40B4-BE49-F238E27FC236}">
                  <a16:creationId xmlns:a16="http://schemas.microsoft.com/office/drawing/2014/main" id="{99635968-4E69-CC41-9D78-6DF253FE3035}"/>
                </a:ext>
              </a:extLst>
            </p:cNvPr>
            <p:cNvSpPr/>
            <p:nvPr userDrawn="1"/>
          </p:nvSpPr>
          <p:spPr>
            <a:xfrm>
              <a:off x="6192274" y="5596166"/>
              <a:ext cx="791510" cy="664397"/>
            </a:xfrm>
            <a:prstGeom prst="rect">
              <a:avLst/>
            </a:prstGeom>
            <a:solidFill>
              <a:srgbClr val="56C4D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 </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86/196/210</a:t>
              </a:r>
            </a:p>
          </p:txBody>
        </p:sp>
        <p:sp>
          <p:nvSpPr>
            <p:cNvPr id="44" name="矩形 13">
              <a:extLst>
                <a:ext uri="{FF2B5EF4-FFF2-40B4-BE49-F238E27FC236}">
                  <a16:creationId xmlns:a16="http://schemas.microsoft.com/office/drawing/2014/main" id="{BDBE4949-07B7-F046-AD95-68E4B0C11CCD}"/>
                </a:ext>
              </a:extLst>
            </p:cNvPr>
            <p:cNvSpPr/>
            <p:nvPr/>
          </p:nvSpPr>
          <p:spPr>
            <a:xfrm>
              <a:off x="6186245" y="184963"/>
              <a:ext cx="791510" cy="664397"/>
            </a:xfrm>
            <a:prstGeom prst="rect">
              <a:avLst/>
            </a:prstGeom>
            <a:solidFill>
              <a:srgbClr val="D3394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 </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211/57/65</a:t>
              </a:r>
            </a:p>
          </p:txBody>
        </p:sp>
        <p:sp>
          <p:nvSpPr>
            <p:cNvPr id="65" name="矩形 13">
              <a:extLst>
                <a:ext uri="{FF2B5EF4-FFF2-40B4-BE49-F238E27FC236}">
                  <a16:creationId xmlns:a16="http://schemas.microsoft.com/office/drawing/2014/main" id="{AA9F9E00-6A31-F14B-A2E4-79908835FD14}"/>
                </a:ext>
              </a:extLst>
            </p:cNvPr>
            <p:cNvSpPr/>
            <p:nvPr/>
          </p:nvSpPr>
          <p:spPr>
            <a:xfrm>
              <a:off x="6185604" y="918047"/>
              <a:ext cx="791510" cy="664397"/>
            </a:xfrm>
            <a:prstGeom prst="rect">
              <a:avLst/>
            </a:prstGeom>
            <a:solidFill>
              <a:srgbClr val="D3385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 </a:t>
              </a:r>
            </a:p>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211/56/89</a:t>
              </a:r>
            </a:p>
          </p:txBody>
        </p:sp>
        <p:sp>
          <p:nvSpPr>
            <p:cNvPr id="66" name="矩形 13">
              <a:extLst>
                <a:ext uri="{FF2B5EF4-FFF2-40B4-BE49-F238E27FC236}">
                  <a16:creationId xmlns:a16="http://schemas.microsoft.com/office/drawing/2014/main" id="{38715A31-485E-B744-B409-43F9F04B48F7}"/>
                </a:ext>
              </a:extLst>
            </p:cNvPr>
            <p:cNvSpPr/>
            <p:nvPr/>
          </p:nvSpPr>
          <p:spPr>
            <a:xfrm>
              <a:off x="6996262" y="1934171"/>
              <a:ext cx="791510" cy="664397"/>
            </a:xfrm>
            <a:prstGeom prst="rect">
              <a:avLst/>
            </a:prstGeom>
            <a:solidFill>
              <a:srgbClr val="DD80AA"/>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221/128/170</a:t>
              </a:r>
            </a:p>
          </p:txBody>
        </p:sp>
        <p:sp>
          <p:nvSpPr>
            <p:cNvPr id="67" name="矩形 13">
              <a:extLst>
                <a:ext uri="{FF2B5EF4-FFF2-40B4-BE49-F238E27FC236}">
                  <a16:creationId xmlns:a16="http://schemas.microsoft.com/office/drawing/2014/main" id="{4AE1609B-25DD-2C4A-B05B-D18ADBC39C71}"/>
                </a:ext>
              </a:extLst>
            </p:cNvPr>
            <p:cNvSpPr/>
            <p:nvPr/>
          </p:nvSpPr>
          <p:spPr>
            <a:xfrm>
              <a:off x="6996262" y="2673360"/>
              <a:ext cx="791510" cy="664397"/>
            </a:xfrm>
            <a:prstGeom prst="rect">
              <a:avLst/>
            </a:prstGeom>
            <a:solidFill>
              <a:srgbClr val="BF808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78" rtl="0" eaLnBrk="1" fontAlgn="auto" latinLnBrk="0" hangingPunct="1">
                <a:lnSpc>
                  <a:spcPts val="620"/>
                </a:lnSpc>
                <a:spcBef>
                  <a:spcPts val="0"/>
                </a:spcBef>
                <a:spcAft>
                  <a:spcPts val="0"/>
                </a:spcAft>
                <a:buClrTx/>
                <a:buSzTx/>
                <a:buFontTx/>
                <a:buNone/>
                <a:tabLst/>
                <a:defRPr/>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191/128/130</a:t>
              </a:r>
            </a:p>
          </p:txBody>
        </p:sp>
        <p:sp>
          <p:nvSpPr>
            <p:cNvPr id="68" name="矩形 13">
              <a:extLst>
                <a:ext uri="{FF2B5EF4-FFF2-40B4-BE49-F238E27FC236}">
                  <a16:creationId xmlns:a16="http://schemas.microsoft.com/office/drawing/2014/main" id="{ECE90F9F-DBBC-0B49-A42C-8B62397E473E}"/>
                </a:ext>
              </a:extLst>
            </p:cNvPr>
            <p:cNvSpPr/>
            <p:nvPr/>
          </p:nvSpPr>
          <p:spPr>
            <a:xfrm>
              <a:off x="6996262" y="3415851"/>
              <a:ext cx="791510" cy="664397"/>
            </a:xfrm>
            <a:prstGeom prst="rect">
              <a:avLst/>
            </a:prstGeom>
            <a:solidFill>
              <a:srgbClr val="F6B78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246/183/140</a:t>
              </a:r>
              <a:endParaRPr kumimoji="1" lang="mr-IN" altLang="zh-CN" sz="500" b="1" dirty="0">
                <a:solidFill>
                  <a:srgbClr val="595757"/>
                </a:solidFill>
                <a:latin typeface="Huawei Sans" panose="020C0503030203020204" pitchFamily="34" charset="0"/>
                <a:ea typeface="Arial" charset="0"/>
                <a:cs typeface="Arial" charset="0"/>
              </a:endParaRPr>
            </a:p>
          </p:txBody>
        </p:sp>
        <p:sp>
          <p:nvSpPr>
            <p:cNvPr id="69" name="矩形 13">
              <a:extLst>
                <a:ext uri="{FF2B5EF4-FFF2-40B4-BE49-F238E27FC236}">
                  <a16:creationId xmlns:a16="http://schemas.microsoft.com/office/drawing/2014/main" id="{D5B387BA-F8B8-B54E-966E-F24E271747C4}"/>
                </a:ext>
              </a:extLst>
            </p:cNvPr>
            <p:cNvSpPr/>
            <p:nvPr/>
          </p:nvSpPr>
          <p:spPr>
            <a:xfrm>
              <a:off x="7006093" y="4866463"/>
              <a:ext cx="791510" cy="664397"/>
            </a:xfrm>
            <a:prstGeom prst="rect">
              <a:avLst/>
            </a:prstGeom>
            <a:solidFill>
              <a:srgbClr val="AFD89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176/216/156</a:t>
              </a:r>
            </a:p>
          </p:txBody>
        </p:sp>
        <p:sp>
          <p:nvSpPr>
            <p:cNvPr id="70" name="矩形 13">
              <a:extLst>
                <a:ext uri="{FF2B5EF4-FFF2-40B4-BE49-F238E27FC236}">
                  <a16:creationId xmlns:a16="http://schemas.microsoft.com/office/drawing/2014/main" id="{E6C9B99E-8C1C-2B49-B82E-3C754B8E5C02}"/>
                </a:ext>
              </a:extLst>
            </p:cNvPr>
            <p:cNvSpPr/>
            <p:nvPr/>
          </p:nvSpPr>
          <p:spPr>
            <a:xfrm>
              <a:off x="7003856" y="4134866"/>
              <a:ext cx="791510" cy="664397"/>
            </a:xfrm>
            <a:prstGeom prst="rect">
              <a:avLst/>
            </a:prstGeom>
            <a:solidFill>
              <a:srgbClr val="FDE39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253/227/181</a:t>
              </a:r>
            </a:p>
          </p:txBody>
        </p:sp>
        <p:sp>
          <p:nvSpPr>
            <p:cNvPr id="71" name="矩形 13">
              <a:extLst>
                <a:ext uri="{FF2B5EF4-FFF2-40B4-BE49-F238E27FC236}">
                  <a16:creationId xmlns:a16="http://schemas.microsoft.com/office/drawing/2014/main" id="{0106BFA2-9DE1-3A42-A6C6-69BCE0FA34F4}"/>
                </a:ext>
              </a:extLst>
            </p:cNvPr>
            <p:cNvSpPr/>
            <p:nvPr/>
          </p:nvSpPr>
          <p:spPr>
            <a:xfrm>
              <a:off x="7003856" y="5596166"/>
              <a:ext cx="791510" cy="664397"/>
            </a:xfrm>
            <a:prstGeom prst="rect">
              <a:avLst/>
            </a:prstGeom>
            <a:solidFill>
              <a:srgbClr val="94DAE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148/218/226</a:t>
              </a:r>
            </a:p>
          </p:txBody>
        </p:sp>
        <p:sp>
          <p:nvSpPr>
            <p:cNvPr id="72" name="矩形 13">
              <a:extLst>
                <a:ext uri="{FF2B5EF4-FFF2-40B4-BE49-F238E27FC236}">
                  <a16:creationId xmlns:a16="http://schemas.microsoft.com/office/drawing/2014/main" id="{F760C1C5-4342-C346-A7D2-D101978EDF66}"/>
                </a:ext>
              </a:extLst>
            </p:cNvPr>
            <p:cNvSpPr/>
            <p:nvPr/>
          </p:nvSpPr>
          <p:spPr>
            <a:xfrm>
              <a:off x="6997826" y="184963"/>
              <a:ext cx="791510" cy="664397"/>
            </a:xfrm>
            <a:prstGeom prst="rect">
              <a:avLst/>
            </a:prstGeom>
            <a:solidFill>
              <a:srgbClr val="E2818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226/129/137</a:t>
              </a:r>
            </a:p>
          </p:txBody>
        </p:sp>
        <p:sp>
          <p:nvSpPr>
            <p:cNvPr id="73" name="矩形 13">
              <a:extLst>
                <a:ext uri="{FF2B5EF4-FFF2-40B4-BE49-F238E27FC236}">
                  <a16:creationId xmlns:a16="http://schemas.microsoft.com/office/drawing/2014/main" id="{5BB50A4A-0B64-7E4C-824C-1EBCA1A992CF}"/>
                </a:ext>
              </a:extLst>
            </p:cNvPr>
            <p:cNvSpPr/>
            <p:nvPr/>
          </p:nvSpPr>
          <p:spPr>
            <a:xfrm>
              <a:off x="6997185" y="918047"/>
              <a:ext cx="791510" cy="664397"/>
            </a:xfrm>
            <a:prstGeom prst="rect">
              <a:avLst/>
            </a:prstGeom>
            <a:solidFill>
              <a:srgbClr val="E2819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226/129/152</a:t>
              </a:r>
            </a:p>
          </p:txBody>
        </p:sp>
        <p:sp>
          <p:nvSpPr>
            <p:cNvPr id="74" name="矩形 13">
              <a:extLst>
                <a:ext uri="{FF2B5EF4-FFF2-40B4-BE49-F238E27FC236}">
                  <a16:creationId xmlns:a16="http://schemas.microsoft.com/office/drawing/2014/main" id="{756A7E25-6C44-8A44-A8C5-61D19BC9EDAF}"/>
                </a:ext>
              </a:extLst>
            </p:cNvPr>
            <p:cNvSpPr/>
            <p:nvPr userDrawn="1"/>
          </p:nvSpPr>
          <p:spPr>
            <a:xfrm>
              <a:off x="7806130" y="1934171"/>
              <a:ext cx="791510" cy="664397"/>
            </a:xfrm>
            <a:prstGeom prst="rect">
              <a:avLst/>
            </a:prstGeom>
            <a:solidFill>
              <a:srgbClr val="EBB3C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235/179/204</a:t>
              </a:r>
            </a:p>
          </p:txBody>
        </p:sp>
        <p:sp>
          <p:nvSpPr>
            <p:cNvPr id="75" name="矩形 13">
              <a:extLst>
                <a:ext uri="{FF2B5EF4-FFF2-40B4-BE49-F238E27FC236}">
                  <a16:creationId xmlns:a16="http://schemas.microsoft.com/office/drawing/2014/main" id="{96588389-39CD-DF4E-B9AC-92091E25724E}"/>
                </a:ext>
              </a:extLst>
            </p:cNvPr>
            <p:cNvSpPr/>
            <p:nvPr/>
          </p:nvSpPr>
          <p:spPr>
            <a:xfrm>
              <a:off x="7806130" y="2673360"/>
              <a:ext cx="791510" cy="664397"/>
            </a:xfrm>
            <a:prstGeom prst="rect">
              <a:avLst/>
            </a:prstGeom>
            <a:solidFill>
              <a:srgbClr val="D8B3B3"/>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78" rtl="0" eaLnBrk="1" fontAlgn="auto" latinLnBrk="0" hangingPunct="1">
                <a:lnSpc>
                  <a:spcPts val="620"/>
                </a:lnSpc>
                <a:spcBef>
                  <a:spcPts val="0"/>
                </a:spcBef>
                <a:spcAft>
                  <a:spcPts val="0"/>
                </a:spcAft>
                <a:buClrTx/>
                <a:buSzTx/>
                <a:buFontTx/>
                <a:buNone/>
                <a:tabLst/>
                <a:defRPr/>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216/179/179</a:t>
              </a:r>
            </a:p>
          </p:txBody>
        </p:sp>
        <p:sp>
          <p:nvSpPr>
            <p:cNvPr id="76" name="矩形 13">
              <a:extLst>
                <a:ext uri="{FF2B5EF4-FFF2-40B4-BE49-F238E27FC236}">
                  <a16:creationId xmlns:a16="http://schemas.microsoft.com/office/drawing/2014/main" id="{20725C9F-31AE-DB44-B70A-B4ECDEC0BC00}"/>
                </a:ext>
              </a:extLst>
            </p:cNvPr>
            <p:cNvSpPr/>
            <p:nvPr/>
          </p:nvSpPr>
          <p:spPr>
            <a:xfrm>
              <a:off x="7806130" y="3415851"/>
              <a:ext cx="791510" cy="664397"/>
            </a:xfrm>
            <a:prstGeom prst="rect">
              <a:avLst/>
            </a:prstGeom>
            <a:solidFill>
              <a:srgbClr val="FAD3B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250/211/187</a:t>
              </a:r>
              <a:endParaRPr kumimoji="1" lang="mr-IN" altLang="zh-CN" sz="500" b="1" dirty="0">
                <a:solidFill>
                  <a:srgbClr val="595757"/>
                </a:solidFill>
                <a:latin typeface="Huawei Sans" panose="020C0503030203020204" pitchFamily="34" charset="0"/>
                <a:ea typeface="Arial" charset="0"/>
                <a:cs typeface="Arial" charset="0"/>
              </a:endParaRPr>
            </a:p>
          </p:txBody>
        </p:sp>
        <p:sp>
          <p:nvSpPr>
            <p:cNvPr id="77" name="矩形 13">
              <a:extLst>
                <a:ext uri="{FF2B5EF4-FFF2-40B4-BE49-F238E27FC236}">
                  <a16:creationId xmlns:a16="http://schemas.microsoft.com/office/drawing/2014/main" id="{AC5BCC27-B68D-0743-8E0B-E25F8D01C3A4}"/>
                </a:ext>
              </a:extLst>
            </p:cNvPr>
            <p:cNvSpPr/>
            <p:nvPr/>
          </p:nvSpPr>
          <p:spPr>
            <a:xfrm>
              <a:off x="7815961" y="4866463"/>
              <a:ext cx="791510" cy="664397"/>
            </a:xfrm>
            <a:prstGeom prst="rect">
              <a:avLst/>
            </a:prstGeom>
            <a:solidFill>
              <a:srgbClr val="D0E8C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208/232/196</a:t>
              </a:r>
            </a:p>
          </p:txBody>
        </p:sp>
        <p:sp>
          <p:nvSpPr>
            <p:cNvPr id="78" name="矩形 13">
              <a:extLst>
                <a:ext uri="{FF2B5EF4-FFF2-40B4-BE49-F238E27FC236}">
                  <a16:creationId xmlns:a16="http://schemas.microsoft.com/office/drawing/2014/main" id="{51C2E83A-C975-6945-B2FD-5B22BBB53DB7}"/>
                </a:ext>
              </a:extLst>
            </p:cNvPr>
            <p:cNvSpPr/>
            <p:nvPr/>
          </p:nvSpPr>
          <p:spPr>
            <a:xfrm>
              <a:off x="7813724" y="4134866"/>
              <a:ext cx="791510" cy="664397"/>
            </a:xfrm>
            <a:prstGeom prst="rect">
              <a:avLst/>
            </a:prstGeom>
            <a:solidFill>
              <a:srgbClr val="FEEEC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254/238/193</a:t>
              </a:r>
            </a:p>
          </p:txBody>
        </p:sp>
        <p:sp>
          <p:nvSpPr>
            <p:cNvPr id="79" name="矩形 13">
              <a:extLst>
                <a:ext uri="{FF2B5EF4-FFF2-40B4-BE49-F238E27FC236}">
                  <a16:creationId xmlns:a16="http://schemas.microsoft.com/office/drawing/2014/main" id="{BEE9A95F-6965-354F-A2C7-2E8C81DDA52F}"/>
                </a:ext>
              </a:extLst>
            </p:cNvPr>
            <p:cNvSpPr/>
            <p:nvPr/>
          </p:nvSpPr>
          <p:spPr>
            <a:xfrm>
              <a:off x="7813724" y="5596166"/>
              <a:ext cx="791510" cy="664397"/>
            </a:xfrm>
            <a:prstGeom prst="rect">
              <a:avLst/>
            </a:prstGeom>
            <a:solidFill>
              <a:srgbClr val="BEE9E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a:t>
              </a:r>
              <a:br>
                <a:rPr kumimoji="1" lang="en-US" altLang="zh-CN" sz="500" b="1" dirty="0">
                  <a:solidFill>
                    <a:srgbClr val="595757"/>
                  </a:solidFill>
                  <a:latin typeface="Huawei Sans" panose="020C0503030203020204" pitchFamily="34" charset="0"/>
                  <a:ea typeface="Arial" charset="0"/>
                  <a:cs typeface="Huawei Sans" panose="020C0503030203020204" pitchFamily="34" charset="0"/>
                </a:rPr>
              </a:b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190/23/238</a:t>
              </a:r>
            </a:p>
          </p:txBody>
        </p:sp>
        <p:sp>
          <p:nvSpPr>
            <p:cNvPr id="80" name="矩形 13">
              <a:extLst>
                <a:ext uri="{FF2B5EF4-FFF2-40B4-BE49-F238E27FC236}">
                  <a16:creationId xmlns:a16="http://schemas.microsoft.com/office/drawing/2014/main" id="{509164EB-3DC4-7A4F-9E7C-06EBC981CD0A}"/>
                </a:ext>
              </a:extLst>
            </p:cNvPr>
            <p:cNvSpPr/>
            <p:nvPr/>
          </p:nvSpPr>
          <p:spPr>
            <a:xfrm>
              <a:off x="7807694" y="184963"/>
              <a:ext cx="791510" cy="664397"/>
            </a:xfrm>
            <a:prstGeom prst="rect">
              <a:avLst/>
            </a:prstGeom>
            <a:solidFill>
              <a:srgbClr val="EEB3B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239/178/184</a:t>
              </a:r>
            </a:p>
          </p:txBody>
        </p:sp>
        <p:sp>
          <p:nvSpPr>
            <p:cNvPr id="81" name="矩形 13">
              <a:extLst>
                <a:ext uri="{FF2B5EF4-FFF2-40B4-BE49-F238E27FC236}">
                  <a16:creationId xmlns:a16="http://schemas.microsoft.com/office/drawing/2014/main" id="{667867DD-D3E6-3040-A7B5-39345C0CE2E3}"/>
                </a:ext>
              </a:extLst>
            </p:cNvPr>
            <p:cNvSpPr/>
            <p:nvPr/>
          </p:nvSpPr>
          <p:spPr>
            <a:xfrm>
              <a:off x="7807054" y="918047"/>
              <a:ext cx="791510" cy="664397"/>
            </a:xfrm>
            <a:prstGeom prst="rect">
              <a:avLst/>
            </a:prstGeom>
            <a:solidFill>
              <a:srgbClr val="EEB3C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238/179/193</a:t>
              </a:r>
            </a:p>
          </p:txBody>
        </p:sp>
        <p:sp>
          <p:nvSpPr>
            <p:cNvPr id="82" name="矩形 13">
              <a:extLst>
                <a:ext uri="{FF2B5EF4-FFF2-40B4-BE49-F238E27FC236}">
                  <a16:creationId xmlns:a16="http://schemas.microsoft.com/office/drawing/2014/main" id="{9EE10597-3782-AB46-8453-89FA049C6C46}"/>
                </a:ext>
              </a:extLst>
            </p:cNvPr>
            <p:cNvSpPr/>
            <p:nvPr userDrawn="1"/>
          </p:nvSpPr>
          <p:spPr>
            <a:xfrm>
              <a:off x="5354169" y="6324025"/>
              <a:ext cx="513579" cy="664397"/>
            </a:xfrm>
            <a:prstGeom prst="rect">
              <a:avLst/>
            </a:prstGeom>
            <a:solidFill>
              <a:srgbClr val="22181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 </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35/24/21</a:t>
              </a:r>
            </a:p>
          </p:txBody>
        </p:sp>
        <p:sp>
          <p:nvSpPr>
            <p:cNvPr id="83" name="矩形 13">
              <a:extLst>
                <a:ext uri="{FF2B5EF4-FFF2-40B4-BE49-F238E27FC236}">
                  <a16:creationId xmlns:a16="http://schemas.microsoft.com/office/drawing/2014/main" id="{966B3529-B594-884C-BED0-5887B34BBBB8}"/>
                </a:ext>
              </a:extLst>
            </p:cNvPr>
            <p:cNvSpPr/>
            <p:nvPr userDrawn="1"/>
          </p:nvSpPr>
          <p:spPr>
            <a:xfrm>
              <a:off x="5900626" y="6324025"/>
              <a:ext cx="513579" cy="664397"/>
            </a:xfrm>
            <a:prstGeom prst="rect">
              <a:avLst/>
            </a:prstGeom>
            <a:solidFill>
              <a:srgbClr val="59575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 </a:t>
              </a:r>
            </a:p>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89/87/87</a:t>
              </a:r>
            </a:p>
          </p:txBody>
        </p:sp>
        <p:sp>
          <p:nvSpPr>
            <p:cNvPr id="84" name="矩形 13">
              <a:extLst>
                <a:ext uri="{FF2B5EF4-FFF2-40B4-BE49-F238E27FC236}">
                  <a16:creationId xmlns:a16="http://schemas.microsoft.com/office/drawing/2014/main" id="{0B0545C9-147F-584F-80D2-EF13876D7D33}"/>
                </a:ext>
              </a:extLst>
            </p:cNvPr>
            <p:cNvSpPr/>
            <p:nvPr userDrawn="1"/>
          </p:nvSpPr>
          <p:spPr>
            <a:xfrm>
              <a:off x="6450318" y="6324025"/>
              <a:ext cx="513579" cy="664397"/>
            </a:xfrm>
            <a:prstGeom prst="rect">
              <a:avLst/>
            </a:prstGeom>
            <a:solidFill>
              <a:srgbClr val="88888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a:t>
              </a:r>
            </a:p>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137/137/</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137</a:t>
              </a:r>
            </a:p>
          </p:txBody>
        </p:sp>
        <p:sp>
          <p:nvSpPr>
            <p:cNvPr id="85" name="矩形 13">
              <a:extLst>
                <a:ext uri="{FF2B5EF4-FFF2-40B4-BE49-F238E27FC236}">
                  <a16:creationId xmlns:a16="http://schemas.microsoft.com/office/drawing/2014/main" id="{44FD0A0B-0D45-3340-A523-465AC24134BF}"/>
                </a:ext>
              </a:extLst>
            </p:cNvPr>
            <p:cNvSpPr/>
            <p:nvPr userDrawn="1"/>
          </p:nvSpPr>
          <p:spPr>
            <a:xfrm>
              <a:off x="6998296" y="6324025"/>
              <a:ext cx="513579" cy="664397"/>
            </a:xfrm>
            <a:prstGeom prst="rect">
              <a:avLst/>
            </a:prstGeom>
            <a:solidFill>
              <a:srgbClr val="B5B5B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a:t>
              </a:r>
            </a:p>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181/181/</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181</a:t>
              </a:r>
            </a:p>
          </p:txBody>
        </p:sp>
        <p:sp>
          <p:nvSpPr>
            <p:cNvPr id="86" name="矩形 13">
              <a:extLst>
                <a:ext uri="{FF2B5EF4-FFF2-40B4-BE49-F238E27FC236}">
                  <a16:creationId xmlns:a16="http://schemas.microsoft.com/office/drawing/2014/main" id="{2C404A07-276B-3648-BB25-4EDB5905448C}"/>
                </a:ext>
              </a:extLst>
            </p:cNvPr>
            <p:cNvSpPr/>
            <p:nvPr userDrawn="1"/>
          </p:nvSpPr>
          <p:spPr>
            <a:xfrm>
              <a:off x="7541580" y="6324025"/>
              <a:ext cx="513579" cy="664397"/>
            </a:xfrm>
            <a:prstGeom prst="rect">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221/221/</a:t>
              </a:r>
              <a:br>
                <a:rPr kumimoji="1" lang="en-US" altLang="zh-CN" sz="500" b="1" dirty="0">
                  <a:solidFill>
                    <a:srgbClr val="595757"/>
                  </a:solidFill>
                  <a:latin typeface="Huawei Sans" panose="020C0503030203020204" pitchFamily="34" charset="0"/>
                  <a:ea typeface="Arial" charset="0"/>
                  <a:cs typeface="Huawei Sans" panose="020C0503030203020204" pitchFamily="34" charset="0"/>
                </a:rPr>
              </a:b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221</a:t>
              </a:r>
            </a:p>
          </p:txBody>
        </p:sp>
        <p:sp>
          <p:nvSpPr>
            <p:cNvPr id="87" name="矩形 13">
              <a:extLst>
                <a:ext uri="{FF2B5EF4-FFF2-40B4-BE49-F238E27FC236}">
                  <a16:creationId xmlns:a16="http://schemas.microsoft.com/office/drawing/2014/main" id="{72B0F29C-A346-8946-9B8E-8F1B9DFF7AD0}"/>
                </a:ext>
              </a:extLst>
            </p:cNvPr>
            <p:cNvSpPr/>
            <p:nvPr userDrawn="1"/>
          </p:nvSpPr>
          <p:spPr>
            <a:xfrm>
              <a:off x="8083608" y="6324025"/>
              <a:ext cx="513579" cy="664397"/>
            </a:xfrm>
            <a:prstGeom prst="rect">
              <a:avLst/>
            </a:prstGeom>
            <a:solidFill>
              <a:srgbClr val="FFFFFF"/>
            </a:solidFill>
            <a:ln w="6350">
              <a:solidFill>
                <a:srgbClr val="B5B5B5"/>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a:t>
              </a:r>
            </a:p>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255/255/</a:t>
              </a:r>
              <a:br>
                <a:rPr kumimoji="1" lang="en-US" altLang="zh-CN" sz="500" b="1" dirty="0">
                  <a:solidFill>
                    <a:srgbClr val="595757"/>
                  </a:solidFill>
                  <a:latin typeface="Huawei Sans" panose="020C0503030203020204" pitchFamily="34" charset="0"/>
                  <a:ea typeface="Arial" charset="0"/>
                  <a:cs typeface="Huawei Sans" panose="020C0503030203020204" pitchFamily="34" charset="0"/>
                </a:rPr>
              </a:b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255</a:t>
              </a:r>
            </a:p>
          </p:txBody>
        </p:sp>
      </p:grpSp>
    </p:spTree>
    <p:extLst>
      <p:ext uri="{BB962C8B-B14F-4D97-AF65-F5344CB8AC3E}">
        <p14:creationId xmlns:p14="http://schemas.microsoft.com/office/powerpoint/2010/main" val="3970965524"/>
      </p:ext>
    </p:extLst>
  </p:cSld>
  <p:clrMap bg1="lt1" tx1="dk1" bg2="lt2" tx2="dk2" accent1="accent1" accent2="accent2" accent3="accent3" accent4="accent4" accent5="accent5" accent6="accent6" hlink="hlink" folHlink="folHlink"/>
  <p:sldLayoutIdLst>
    <p:sldLayoutId id="2147483875" r:id="rId1"/>
    <p:sldLayoutId id="2147483876" r:id="rId2"/>
    <p:sldLayoutId id="2147483877" r:id="rId3"/>
    <p:sldLayoutId id="2147483878" r:id="rId4"/>
    <p:sldLayoutId id="2147483879" r:id="rId5"/>
    <p:sldLayoutId id="2147483880" r:id="rId6"/>
    <p:sldLayoutId id="2147483881" r:id="rId7"/>
    <p:sldLayoutId id="2147483882" r:id="rId8"/>
    <p:sldLayoutId id="2147483883" r:id="rId9"/>
    <p:sldLayoutId id="2147483884" r:id="rId10"/>
  </p:sldLayoutIdLst>
  <p:txStyles>
    <p:titleStyle>
      <a:lvl1pPr algn="l" defTabSz="914034" rtl="0" eaLnBrk="1" fontAlgn="ctr" latinLnBrk="0" hangingPunct="1">
        <a:lnSpc>
          <a:spcPct val="90000"/>
        </a:lnSpc>
        <a:spcBef>
          <a:spcPct val="0"/>
        </a:spcBef>
        <a:buNone/>
        <a:defRPr lang="zh-CN" altLang="en-US" sz="3200" kern="1200" baseline="0" dirty="0">
          <a:solidFill>
            <a:schemeClr val="tx1"/>
          </a:solidFill>
          <a:latin typeface="Huawei Sans" panose="020C0503030203020204" pitchFamily="34" charset="0"/>
          <a:ea typeface="方正兰亭黑简体" panose="02000000000000000000" pitchFamily="2" charset="-122"/>
          <a:cs typeface="+mn-cs"/>
        </a:defRPr>
      </a:lvl1pPr>
    </p:titleStyle>
    <p:bodyStyle>
      <a:lvl1pPr marL="302279" indent="-302279" algn="l" defTabSz="914034" rtl="0" eaLnBrk="1" fontAlgn="ctr" latinLnBrk="0" hangingPunct="1">
        <a:lnSpc>
          <a:spcPct val="140000"/>
        </a:lnSpc>
        <a:spcBef>
          <a:spcPts val="792"/>
        </a:spcBef>
        <a:buSzPct val="50000"/>
        <a:buFont typeface="Wingdings" panose="05000000000000000000" pitchFamily="2" charset="2"/>
        <a:buChar char="l"/>
        <a:defRPr sz="2199" kern="1200">
          <a:solidFill>
            <a:schemeClr val="tx1"/>
          </a:solidFill>
          <a:latin typeface="Huawei Sans" panose="020C0503030203020204" pitchFamily="34" charset="0"/>
          <a:ea typeface="方正兰亭黑简体" panose="02000000000000000000" pitchFamily="2" charset="-122"/>
          <a:cs typeface="+mn-cs"/>
        </a:defRPr>
      </a:lvl1pPr>
      <a:lvl2pPr marL="654938" indent="-251899" algn="l" defTabSz="914034" rtl="0" eaLnBrk="1" fontAlgn="ctr" latinLnBrk="0" hangingPunct="1">
        <a:lnSpc>
          <a:spcPct val="140000"/>
        </a:lnSpc>
        <a:spcBef>
          <a:spcPts val="720"/>
        </a:spcBef>
        <a:buClrTx/>
        <a:buSzPct val="50000"/>
        <a:buFont typeface="Wingdings" panose="05000000000000000000" pitchFamily="2" charset="2"/>
        <a:buChar char="p"/>
        <a:defRPr sz="1999" kern="1200">
          <a:solidFill>
            <a:schemeClr val="tx1"/>
          </a:solidFill>
          <a:latin typeface="Huawei Sans" panose="020C0503030203020204" pitchFamily="34" charset="0"/>
          <a:ea typeface="方正兰亭黑简体" panose="02000000000000000000" pitchFamily="2" charset="-122"/>
          <a:cs typeface="+mn-cs"/>
        </a:defRPr>
      </a:lvl2pPr>
      <a:lvl3pPr marL="1003998" indent="-201519" algn="l" defTabSz="914034" rtl="0" eaLnBrk="1" fontAlgn="ctr" latinLnBrk="0" hangingPunct="1">
        <a:lnSpc>
          <a:spcPct val="140000"/>
        </a:lnSpc>
        <a:spcBef>
          <a:spcPts val="648"/>
        </a:spcBef>
        <a:buClrTx/>
        <a:buSzPct val="50000"/>
        <a:buFont typeface="Wingdings" panose="05000000000000000000" pitchFamily="2" charset="2"/>
        <a:buChar char="n"/>
        <a:defRPr sz="1799" kern="1200">
          <a:solidFill>
            <a:schemeClr val="tx1"/>
          </a:solidFill>
          <a:latin typeface="Huawei Sans" panose="020C0503030203020204" pitchFamily="34" charset="0"/>
          <a:ea typeface="方正兰亭黑简体" panose="02000000000000000000" pitchFamily="2" charset="-122"/>
          <a:cs typeface="+mn-cs"/>
        </a:defRPr>
      </a:lvl3pPr>
      <a:lvl4pPr marL="1399840" indent="-197921" algn="l" defTabSz="914034" rtl="0" eaLnBrk="1" fontAlgn="ctr" latinLnBrk="0" hangingPunct="1">
        <a:lnSpc>
          <a:spcPct val="140000"/>
        </a:lnSpc>
        <a:spcBef>
          <a:spcPts val="576"/>
        </a:spcBef>
        <a:buFont typeface="Huawei Sans" panose="020C0503030203020204" pitchFamily="34" charset="0"/>
        <a:buChar char="−"/>
        <a:defRPr sz="1599" kern="1200">
          <a:solidFill>
            <a:schemeClr val="tx1"/>
          </a:solidFill>
          <a:latin typeface="Huawei Sans" panose="020C0503030203020204" pitchFamily="34" charset="0"/>
          <a:ea typeface="方正兰亭黑简体" panose="02000000000000000000" pitchFamily="2" charset="-122"/>
          <a:cs typeface="+mn-cs"/>
        </a:defRPr>
      </a:lvl4pPr>
      <a:lvl5pPr marL="1802879" indent="-201519" algn="l" defTabSz="914034" rtl="0" eaLnBrk="1" fontAlgn="ctr" latinLnBrk="0" hangingPunct="1">
        <a:lnSpc>
          <a:spcPct val="140000"/>
        </a:lnSpc>
        <a:spcBef>
          <a:spcPts val="576"/>
        </a:spcBef>
        <a:buFont typeface="Huawei Sans" panose="020C0503030203020204" pitchFamily="34" charset="0"/>
        <a:buChar char="~"/>
        <a:defRPr sz="1399" kern="1200">
          <a:solidFill>
            <a:schemeClr val="tx1"/>
          </a:solidFill>
          <a:latin typeface="Huawei Sans" panose="020C0503030203020204" pitchFamily="34" charset="0"/>
          <a:ea typeface="方正兰亭黑简体" panose="02000000000000000000" pitchFamily="2" charset="-122"/>
          <a:cs typeface="+mn-cs"/>
        </a:defRPr>
      </a:lvl5pPr>
      <a:lvl6pPr marL="2513594"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611"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628"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4646"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zh-CN"/>
      </a:defPPr>
      <a:lvl1pPr marL="0" algn="l" defTabSz="914034" rtl="0" eaLnBrk="1" latinLnBrk="0" hangingPunct="1">
        <a:defRPr sz="1799" kern="1200">
          <a:solidFill>
            <a:schemeClr val="tx1"/>
          </a:solidFill>
          <a:latin typeface="+mn-lt"/>
          <a:ea typeface="+mn-ea"/>
          <a:cs typeface="+mn-cs"/>
        </a:defRPr>
      </a:lvl1pPr>
      <a:lvl2pPr marL="457017" algn="l" defTabSz="914034" rtl="0" eaLnBrk="1" latinLnBrk="0" hangingPunct="1">
        <a:defRPr sz="1799" kern="1200">
          <a:solidFill>
            <a:schemeClr val="tx1"/>
          </a:solidFill>
          <a:latin typeface="+mn-lt"/>
          <a:ea typeface="+mn-ea"/>
          <a:cs typeface="+mn-cs"/>
        </a:defRPr>
      </a:lvl2pPr>
      <a:lvl3pPr marL="914034" algn="l" defTabSz="914034" rtl="0" eaLnBrk="1" latinLnBrk="0" hangingPunct="1">
        <a:defRPr sz="1799" kern="1200">
          <a:solidFill>
            <a:schemeClr val="tx1"/>
          </a:solidFill>
          <a:latin typeface="+mn-lt"/>
          <a:ea typeface="+mn-ea"/>
          <a:cs typeface="+mn-cs"/>
        </a:defRPr>
      </a:lvl3pPr>
      <a:lvl4pPr marL="1371051" algn="l" defTabSz="914034" rtl="0" eaLnBrk="1" latinLnBrk="0" hangingPunct="1">
        <a:defRPr sz="1799" kern="1200">
          <a:solidFill>
            <a:schemeClr val="tx1"/>
          </a:solidFill>
          <a:latin typeface="+mn-lt"/>
          <a:ea typeface="+mn-ea"/>
          <a:cs typeface="+mn-cs"/>
        </a:defRPr>
      </a:lvl4pPr>
      <a:lvl5pPr marL="1828068" algn="l" defTabSz="914034" rtl="0" eaLnBrk="1" latinLnBrk="0" hangingPunct="1">
        <a:defRPr sz="1799" kern="1200">
          <a:solidFill>
            <a:schemeClr val="tx1"/>
          </a:solidFill>
          <a:latin typeface="+mn-lt"/>
          <a:ea typeface="+mn-ea"/>
          <a:cs typeface="+mn-cs"/>
        </a:defRPr>
      </a:lvl5pPr>
      <a:lvl6pPr marL="2285086" algn="l" defTabSz="914034" rtl="0" eaLnBrk="1" latinLnBrk="0" hangingPunct="1">
        <a:defRPr sz="1799" kern="1200">
          <a:solidFill>
            <a:schemeClr val="tx1"/>
          </a:solidFill>
          <a:latin typeface="+mn-lt"/>
          <a:ea typeface="+mn-ea"/>
          <a:cs typeface="+mn-cs"/>
        </a:defRPr>
      </a:lvl6pPr>
      <a:lvl7pPr marL="2742103" algn="l" defTabSz="914034" rtl="0" eaLnBrk="1" latinLnBrk="0" hangingPunct="1">
        <a:defRPr sz="1799" kern="1200">
          <a:solidFill>
            <a:schemeClr val="tx1"/>
          </a:solidFill>
          <a:latin typeface="+mn-lt"/>
          <a:ea typeface="+mn-ea"/>
          <a:cs typeface="+mn-cs"/>
        </a:defRPr>
      </a:lvl7pPr>
      <a:lvl8pPr marL="3199120" algn="l" defTabSz="914034" rtl="0" eaLnBrk="1" latinLnBrk="0" hangingPunct="1">
        <a:defRPr sz="1799" kern="1200">
          <a:solidFill>
            <a:schemeClr val="tx1"/>
          </a:solidFill>
          <a:latin typeface="+mn-lt"/>
          <a:ea typeface="+mn-ea"/>
          <a:cs typeface="+mn-cs"/>
        </a:defRPr>
      </a:lvl8pPr>
      <a:lvl9pPr marL="3656137" algn="l" defTabSz="914034" rtl="0" eaLnBrk="1" latinLnBrk="0" hangingPunct="1">
        <a:defRPr sz="1799" kern="1200">
          <a:solidFill>
            <a:schemeClr val="tx1"/>
          </a:solidFill>
          <a:latin typeface="+mn-lt"/>
          <a:ea typeface="+mn-ea"/>
          <a:cs typeface="+mn-cs"/>
        </a:defRPr>
      </a:lvl9pPr>
    </p:otherStyle>
  </p:txStyles>
  <p:extLst>
    <p:ext uri="{27BBF7A9-308A-43DC-89C8-2F10F3537804}">
      <p15:sldGuideLst xmlns:p15="http://schemas.microsoft.com/office/powerpoint/2012/main">
        <p15:guide id="1" pos="642">
          <p15:clr>
            <a:srgbClr val="F26B43"/>
          </p15:clr>
        </p15:guide>
        <p15:guide id="2" pos="7038">
          <p15:clr>
            <a:srgbClr val="F26B43"/>
          </p15:clr>
        </p15:guide>
        <p15:guide id="3" orient="horz" pos="3680">
          <p15:clr>
            <a:srgbClr val="F26B43"/>
          </p15:clr>
        </p15:guide>
        <p15:guide id="4" orient="horz" pos="3906">
          <p15:clr>
            <a:srgbClr val="F26B43"/>
          </p15:clr>
        </p15:guide>
        <p15:guide id="5" orient="horz" pos="1162">
          <p15:clr>
            <a:srgbClr val="F26B43"/>
          </p15:clr>
        </p15:guide>
        <p15:guide id="6" pos="3840">
          <p15:clr>
            <a:srgbClr val="F26B43"/>
          </p15:clr>
        </p15:guide>
        <p15:guide id="7" orient="horz" pos="731">
          <p15:clr>
            <a:srgbClr val="F26B43"/>
          </p15:clr>
        </p15:guide>
        <p15:guide id="8" orient="horz" pos="867">
          <p15:clr>
            <a:srgbClr val="F26B43"/>
          </p15:clr>
        </p15:guide>
        <p15:guide id="9" orient="horz" pos="234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7" name="Rectangle 6"/>
          <p:cNvSpPr>
            <a:spLocks noGrp="1" noChangeArrowheads="1"/>
          </p:cNvSpPr>
          <p:nvPr>
            <p:ph type="title"/>
          </p:nvPr>
        </p:nvSpPr>
        <p:spPr bwMode="auto">
          <a:xfrm>
            <a:off x="457905" y="457499"/>
            <a:ext cx="11291061" cy="980113"/>
          </a:xfrm>
          <a:prstGeom prst="rect">
            <a:avLst/>
          </a:prstGeom>
        </p:spPr>
        <p:txBody>
          <a:bodyPr lIns="0" tIns="0" rIns="0" bIns="0" anchor="t">
            <a:normAutofit/>
          </a:bodyPr>
          <a:lstStyle/>
          <a:p>
            <a:pPr marL="0" lvl="0" indent="0" defTabSz="1187798">
              <a:lnSpc>
                <a:spcPts val="3430"/>
              </a:lnSpc>
              <a:spcBef>
                <a:spcPts val="0"/>
              </a:spcBef>
              <a:buFont typeface="Arial" panose="020B0604020202020204" pitchFamily="34" charset="0"/>
            </a:pPr>
            <a:r>
              <a:rPr lang="zh-CN" altLang="en-US" dirty="0"/>
              <a:t>单击此处编辑母版标题样式</a:t>
            </a:r>
          </a:p>
        </p:txBody>
      </p:sp>
      <p:sp>
        <p:nvSpPr>
          <p:cNvPr id="28" name="Rectangle 57"/>
          <p:cNvSpPr>
            <a:spLocks noGrp="1" noChangeArrowheads="1"/>
          </p:cNvSpPr>
          <p:nvPr>
            <p:ph type="body" idx="1"/>
          </p:nvPr>
        </p:nvSpPr>
        <p:spPr bwMode="auto">
          <a:xfrm>
            <a:off x="455613" y="1484313"/>
            <a:ext cx="11293475" cy="4443760"/>
          </a:xfrm>
          <a:prstGeom prst="rect">
            <a:avLst/>
          </a:prstGeom>
          <a:noFill/>
          <a:ln w="9525">
            <a:noFill/>
            <a:miter lim="800000"/>
            <a:headEnd/>
            <a:tailEnd/>
          </a:ln>
        </p:spPr>
        <p:txBody>
          <a:bodyPr vert="horz" wrap="square" lIns="80141" tIns="40071" rIns="80141" bIns="40071"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23" name="TextBox 2">
            <a:extLst>
              <a:ext uri="{FF2B5EF4-FFF2-40B4-BE49-F238E27FC236}">
                <a16:creationId xmlns:a16="http://schemas.microsoft.com/office/drawing/2014/main" id="{6785A3D6-1271-D247-9E96-1B376F4BE7BE}"/>
              </a:ext>
            </a:extLst>
          </p:cNvPr>
          <p:cNvSpPr txBox="1"/>
          <p:nvPr userDrawn="1"/>
        </p:nvSpPr>
        <p:spPr>
          <a:xfrm>
            <a:off x="1095467" y="6356939"/>
            <a:ext cx="1463467" cy="242864"/>
          </a:xfrm>
          <a:prstGeom prst="rect">
            <a:avLst/>
          </a:prstGeom>
          <a:noFill/>
        </p:spPr>
        <p:txBody>
          <a:bodyPr wrap="square" rtlCol="0">
            <a:spAutoFit/>
          </a:bodyPr>
          <a:lstStyle/>
          <a:p>
            <a:r>
              <a:rPr lang="en-US" sz="974" b="0" baseline="0" dirty="0">
                <a:solidFill>
                  <a:srgbClr val="1D1D1B"/>
                </a:solidFill>
                <a:latin typeface="Huawei Sans" panose="020C0503030203020204" pitchFamily="34" charset="0"/>
                <a:ea typeface="方正兰亭黑简体" panose="02000000000000000000" pitchFamily="2" charset="-122"/>
                <a:cs typeface="Huawei Sans" panose="020C0503030203020204" pitchFamily="34" charset="0"/>
              </a:rPr>
              <a:t>Huawei Confidential</a:t>
            </a:r>
          </a:p>
        </p:txBody>
      </p:sp>
      <p:sp>
        <p:nvSpPr>
          <p:cNvPr id="24" name="TextBox 3">
            <a:extLst>
              <a:ext uri="{FF2B5EF4-FFF2-40B4-BE49-F238E27FC236}">
                <a16:creationId xmlns:a16="http://schemas.microsoft.com/office/drawing/2014/main" id="{EABEE2EE-BF4D-7A4A-B3C6-9E47668CCD98}"/>
              </a:ext>
            </a:extLst>
          </p:cNvPr>
          <p:cNvSpPr txBox="1"/>
          <p:nvPr userDrawn="1"/>
        </p:nvSpPr>
        <p:spPr>
          <a:xfrm>
            <a:off x="734131" y="6402806"/>
            <a:ext cx="499729" cy="150296"/>
          </a:xfrm>
          <a:prstGeom prst="rect">
            <a:avLst/>
          </a:prstGeom>
          <a:noFill/>
        </p:spPr>
        <p:txBody>
          <a:bodyPr wrap="square" lIns="0" tIns="0" rIns="0" bIns="0" rtlCol="0">
            <a:spAutoFit/>
          </a:bodyPr>
          <a:lstStyle/>
          <a:p>
            <a:pPr marL="0" marR="0" lvl="0" indent="0" algn="l" defTabSz="890849" rtl="0" eaLnBrk="1" fontAlgn="auto" latinLnBrk="0" hangingPunct="1">
              <a:lnSpc>
                <a:spcPct val="100000"/>
              </a:lnSpc>
              <a:spcBef>
                <a:spcPts val="0"/>
              </a:spcBef>
              <a:spcAft>
                <a:spcPts val="0"/>
              </a:spcAft>
              <a:buClrTx/>
              <a:buSzTx/>
              <a:buFontTx/>
              <a:buNone/>
              <a:tabLst/>
              <a:defRPr/>
            </a:pPr>
            <a:fld id="{C3837181-38C6-AD4F-B8BA-B444770388BB}" type="slidenum">
              <a:rPr lang="en-US" sz="974" baseline="0" smtClean="0">
                <a:solidFill>
                  <a:srgbClr val="1D1D1B"/>
                </a:solidFill>
                <a:latin typeface="Huawei Sans" panose="020C0503030203020204" pitchFamily="34" charset="0"/>
                <a:ea typeface="方正兰亭黑简体" panose="02000000000000000000" pitchFamily="2" charset="-122"/>
                <a:cs typeface="Huawei Sans" panose="020C0503030203020204" pitchFamily="34" charset="0"/>
              </a:rPr>
              <a:pPr marL="0" marR="0" lvl="0" indent="0" algn="l" defTabSz="890849" rtl="0" eaLnBrk="1" fontAlgn="auto" latinLnBrk="0" hangingPunct="1">
                <a:lnSpc>
                  <a:spcPct val="100000"/>
                </a:lnSpc>
                <a:spcBef>
                  <a:spcPts val="0"/>
                </a:spcBef>
                <a:spcAft>
                  <a:spcPts val="0"/>
                </a:spcAft>
                <a:buClrTx/>
                <a:buSzTx/>
                <a:buFontTx/>
                <a:buNone/>
                <a:tabLst/>
                <a:defRPr/>
              </a:pPr>
              <a:t>‹#›</a:t>
            </a:fld>
            <a:endParaRPr lang="en-US" sz="974" baseline="0" dirty="0">
              <a:solidFill>
                <a:srgbClr val="1D1D1B"/>
              </a:solidFill>
              <a:latin typeface="Huawei Sans" panose="020C0503030203020204" pitchFamily="34" charset="0"/>
              <a:ea typeface="方正兰亭黑简体" panose="02000000000000000000" pitchFamily="2" charset="-122"/>
              <a:cs typeface="Huawei Sans" panose="020C0503030203020204" pitchFamily="34" charset="0"/>
            </a:endParaRPr>
          </a:p>
        </p:txBody>
      </p:sp>
      <p:pic>
        <p:nvPicPr>
          <p:cNvPr id="25" name="图片 24"/>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10195999" y="6319870"/>
            <a:ext cx="1269075" cy="271153"/>
          </a:xfrm>
          <a:prstGeom prst="rect">
            <a:avLst/>
          </a:prstGeom>
        </p:spPr>
      </p:pic>
      <p:grpSp>
        <p:nvGrpSpPr>
          <p:cNvPr id="29" name="Group 87">
            <a:extLst>
              <a:ext uri="{FF2B5EF4-FFF2-40B4-BE49-F238E27FC236}">
                <a16:creationId xmlns:a16="http://schemas.microsoft.com/office/drawing/2014/main" id="{37333705-F8D6-2847-B3CB-F2FAB51E2A3B}"/>
              </a:ext>
            </a:extLst>
          </p:cNvPr>
          <p:cNvGrpSpPr>
            <a:grpSpLocks noChangeAspect="1"/>
          </p:cNvGrpSpPr>
          <p:nvPr userDrawn="1"/>
        </p:nvGrpSpPr>
        <p:grpSpPr>
          <a:xfrm>
            <a:off x="12290471" y="2625389"/>
            <a:ext cx="1963323" cy="4233515"/>
            <a:chOff x="5343885" y="-48857"/>
            <a:chExt cx="3263586" cy="7037279"/>
          </a:xfrm>
        </p:grpSpPr>
        <p:sp>
          <p:nvSpPr>
            <p:cNvPr id="30" name="矩形 13">
              <a:extLst>
                <a:ext uri="{FF2B5EF4-FFF2-40B4-BE49-F238E27FC236}">
                  <a16:creationId xmlns:a16="http://schemas.microsoft.com/office/drawing/2014/main" id="{B14DFA89-D483-CF47-82CC-DD86D7CAB09E}"/>
                </a:ext>
              </a:extLst>
            </p:cNvPr>
            <p:cNvSpPr/>
            <p:nvPr userDrawn="1"/>
          </p:nvSpPr>
          <p:spPr>
            <a:xfrm>
              <a:off x="5356401" y="1934171"/>
              <a:ext cx="791510" cy="664397"/>
            </a:xfrm>
            <a:prstGeom prst="rect">
              <a:avLst/>
            </a:prstGeom>
            <a:solidFill>
              <a:srgbClr val="C4005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chemeClr val="tx2"/>
                  </a:solidFill>
                  <a:latin typeface="Huawei Sans" panose="020C0503030203020204" pitchFamily="34" charset="0"/>
                  <a:ea typeface="Arial" charset="0"/>
                  <a:cs typeface="Huawei Sans" panose="020C0503030203020204" pitchFamily="34" charset="0"/>
                </a:rPr>
                <a:t>RGB</a:t>
              </a:r>
              <a:br>
                <a:rPr kumimoji="1" lang="en-US" altLang="zh-CN" sz="500" b="1" dirty="0">
                  <a:solidFill>
                    <a:schemeClr val="tx2"/>
                  </a:solidFill>
                  <a:latin typeface="Huawei Sans" panose="020C0503030203020204" pitchFamily="34" charset="0"/>
                  <a:ea typeface="Arial" charset="0"/>
                  <a:cs typeface="Huawei Sans" panose="020C0503030203020204" pitchFamily="34" charset="0"/>
                </a:rPr>
              </a:br>
              <a:r>
                <a:rPr kumimoji="1" lang="en-US" altLang="zh-CN" sz="500" b="1" dirty="0">
                  <a:solidFill>
                    <a:schemeClr val="tx2"/>
                  </a:solidFill>
                  <a:latin typeface="Huawei Sans" panose="020C0503030203020204" pitchFamily="34" charset="0"/>
                  <a:ea typeface="Arial" charset="0"/>
                  <a:cs typeface="Huawei Sans" panose="020C0503030203020204" pitchFamily="34" charset="0"/>
                </a:rPr>
                <a:t>196/0/84</a:t>
              </a:r>
            </a:p>
          </p:txBody>
        </p:sp>
        <p:sp>
          <p:nvSpPr>
            <p:cNvPr id="31" name="文本框 15">
              <a:extLst>
                <a:ext uri="{FF2B5EF4-FFF2-40B4-BE49-F238E27FC236}">
                  <a16:creationId xmlns:a16="http://schemas.microsoft.com/office/drawing/2014/main" id="{8223ADA0-340A-794B-93B7-24AFF612A719}"/>
                </a:ext>
              </a:extLst>
            </p:cNvPr>
            <p:cNvSpPr txBox="1"/>
            <p:nvPr userDrawn="1"/>
          </p:nvSpPr>
          <p:spPr>
            <a:xfrm>
              <a:off x="5352723" y="1694497"/>
              <a:ext cx="1052647" cy="204645"/>
            </a:xfrm>
            <a:prstGeom prst="rect">
              <a:avLst/>
            </a:prstGeom>
            <a:noFill/>
          </p:spPr>
          <p:txBody>
            <a:bodyPr wrap="square" lIns="0" tIns="0" rIns="0" bIns="0" rtlCol="0" anchor="b" anchorCtr="0">
              <a:spAutoFit/>
            </a:bodyPr>
            <a:lstStyle/>
            <a:p>
              <a:pPr algn="l">
                <a:lnSpc>
                  <a:spcPct val="100000"/>
                </a:lnSpc>
              </a:pPr>
              <a:r>
                <a:rPr kumimoji="1" lang="zh-CN" altLang="en-US" sz="800" b="0" i="0" dirty="0">
                  <a:solidFill>
                    <a:schemeClr val="tx1"/>
                  </a:solidFill>
                  <a:latin typeface="方正兰亭黑简体" panose="02000000000000000000" pitchFamily="2" charset="-122"/>
                  <a:ea typeface="方正兰亭黑简体" panose="02000000000000000000" pitchFamily="2" charset="-122"/>
                </a:rPr>
                <a:t>公司辅助色</a:t>
              </a:r>
            </a:p>
          </p:txBody>
        </p:sp>
        <p:sp>
          <p:nvSpPr>
            <p:cNvPr id="32" name="矩形 13">
              <a:extLst>
                <a:ext uri="{FF2B5EF4-FFF2-40B4-BE49-F238E27FC236}">
                  <a16:creationId xmlns:a16="http://schemas.microsoft.com/office/drawing/2014/main" id="{5F63E0E3-4F22-7948-AB1A-40A84ECA92EC}"/>
                </a:ext>
              </a:extLst>
            </p:cNvPr>
            <p:cNvSpPr/>
            <p:nvPr userDrawn="1"/>
          </p:nvSpPr>
          <p:spPr>
            <a:xfrm>
              <a:off x="6184680" y="1934171"/>
              <a:ext cx="791510" cy="664397"/>
            </a:xfrm>
            <a:prstGeom prst="rect">
              <a:avLst/>
            </a:prstGeom>
            <a:solidFill>
              <a:srgbClr val="CB377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203/55/120</a:t>
              </a:r>
            </a:p>
          </p:txBody>
        </p:sp>
        <p:sp>
          <p:nvSpPr>
            <p:cNvPr id="33" name="矩形 13">
              <a:extLst>
                <a:ext uri="{FF2B5EF4-FFF2-40B4-BE49-F238E27FC236}">
                  <a16:creationId xmlns:a16="http://schemas.microsoft.com/office/drawing/2014/main" id="{29C4A3C6-7C7B-7140-8F73-591E9F49143F}"/>
                </a:ext>
              </a:extLst>
            </p:cNvPr>
            <p:cNvSpPr/>
            <p:nvPr userDrawn="1"/>
          </p:nvSpPr>
          <p:spPr>
            <a:xfrm>
              <a:off x="5356401" y="3403061"/>
              <a:ext cx="791510" cy="664397"/>
            </a:xfrm>
            <a:prstGeom prst="rect">
              <a:avLst/>
            </a:prstGeom>
            <a:solidFill>
              <a:srgbClr val="ED6D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237/109/0</a:t>
              </a:r>
            </a:p>
          </p:txBody>
        </p:sp>
        <p:sp>
          <p:nvSpPr>
            <p:cNvPr id="34" name="矩形 13">
              <a:extLst>
                <a:ext uri="{FF2B5EF4-FFF2-40B4-BE49-F238E27FC236}">
                  <a16:creationId xmlns:a16="http://schemas.microsoft.com/office/drawing/2014/main" id="{BE4C9A8D-46B0-5B40-BC47-DB6C4899227F}"/>
                </a:ext>
              </a:extLst>
            </p:cNvPr>
            <p:cNvSpPr/>
            <p:nvPr userDrawn="1"/>
          </p:nvSpPr>
          <p:spPr>
            <a:xfrm>
              <a:off x="6184680" y="2673360"/>
              <a:ext cx="791510" cy="664397"/>
            </a:xfrm>
            <a:prstGeom prst="rect">
              <a:avLst/>
            </a:prstGeom>
            <a:solidFill>
              <a:srgbClr val="99363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78" rtl="0" eaLnBrk="1" fontAlgn="auto" latinLnBrk="0" hangingPunct="1">
                <a:lnSpc>
                  <a:spcPts val="620"/>
                </a:lnSpc>
                <a:spcBef>
                  <a:spcPts val="0"/>
                </a:spcBef>
                <a:spcAft>
                  <a:spcPts val="0"/>
                </a:spcAft>
                <a:buClrTx/>
                <a:buSzTx/>
                <a:buFontTx/>
                <a:buNone/>
                <a:tabLst/>
                <a:defRPr/>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153/54/54</a:t>
              </a:r>
            </a:p>
          </p:txBody>
        </p:sp>
        <p:sp>
          <p:nvSpPr>
            <p:cNvPr id="35" name="矩形 13">
              <a:extLst>
                <a:ext uri="{FF2B5EF4-FFF2-40B4-BE49-F238E27FC236}">
                  <a16:creationId xmlns:a16="http://schemas.microsoft.com/office/drawing/2014/main" id="{612F2ED4-F7A4-9E48-95E1-8D07B3BBE962}"/>
                </a:ext>
              </a:extLst>
            </p:cNvPr>
            <p:cNvSpPr/>
            <p:nvPr userDrawn="1"/>
          </p:nvSpPr>
          <p:spPr>
            <a:xfrm>
              <a:off x="5356401" y="4866463"/>
              <a:ext cx="791510" cy="664397"/>
            </a:xfrm>
            <a:prstGeom prst="rect">
              <a:avLst/>
            </a:prstGeom>
            <a:solidFill>
              <a:srgbClr val="62B23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 </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98/178/48</a:t>
              </a:r>
            </a:p>
          </p:txBody>
        </p:sp>
        <p:sp>
          <p:nvSpPr>
            <p:cNvPr id="36" name="矩形 13">
              <a:extLst>
                <a:ext uri="{FF2B5EF4-FFF2-40B4-BE49-F238E27FC236}">
                  <a16:creationId xmlns:a16="http://schemas.microsoft.com/office/drawing/2014/main" id="{A9E1D476-C288-8945-A68A-1F20C557294B}"/>
                </a:ext>
              </a:extLst>
            </p:cNvPr>
            <p:cNvSpPr/>
            <p:nvPr userDrawn="1"/>
          </p:nvSpPr>
          <p:spPr>
            <a:xfrm>
              <a:off x="6184680" y="3415851"/>
              <a:ext cx="791510" cy="664397"/>
            </a:xfrm>
            <a:prstGeom prst="rect">
              <a:avLst/>
            </a:prstGeom>
            <a:solidFill>
              <a:srgbClr val="F2894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242/137/68</a:t>
              </a:r>
              <a:endParaRPr kumimoji="1" lang="mr-IN" altLang="zh-CN" sz="500" b="1" dirty="0">
                <a:solidFill>
                  <a:srgbClr val="FFFFFF"/>
                </a:solidFill>
                <a:latin typeface="Huawei Sans" panose="020C0503030203020204" pitchFamily="34" charset="0"/>
                <a:ea typeface="Arial" charset="0"/>
                <a:cs typeface="Arial" charset="0"/>
              </a:endParaRPr>
            </a:p>
          </p:txBody>
        </p:sp>
        <p:sp>
          <p:nvSpPr>
            <p:cNvPr id="37" name="矩形 13">
              <a:extLst>
                <a:ext uri="{FF2B5EF4-FFF2-40B4-BE49-F238E27FC236}">
                  <a16:creationId xmlns:a16="http://schemas.microsoft.com/office/drawing/2014/main" id="{42823EBB-E62E-F149-AC9A-09950051F283}"/>
                </a:ext>
              </a:extLst>
            </p:cNvPr>
            <p:cNvSpPr/>
            <p:nvPr userDrawn="1"/>
          </p:nvSpPr>
          <p:spPr>
            <a:xfrm>
              <a:off x="5353240" y="184963"/>
              <a:ext cx="791510" cy="664397"/>
            </a:xfrm>
            <a:prstGeom prst="rect">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chemeClr val="tx2"/>
                  </a:solidFill>
                  <a:latin typeface="Huawei Sans" panose="020C0503030203020204" pitchFamily="34" charset="0"/>
                  <a:ea typeface="Arial" charset="0"/>
                  <a:cs typeface="Huawei Sans" panose="020C0503030203020204" pitchFamily="34" charset="0"/>
                </a:rPr>
                <a:t>PANTONE 185C</a:t>
              </a:r>
            </a:p>
            <a:p>
              <a:pPr algn="ctr">
                <a:lnSpc>
                  <a:spcPts val="620"/>
                </a:lnSpc>
                <a:spcBef>
                  <a:spcPts val="0"/>
                </a:spcBef>
              </a:pPr>
              <a:r>
                <a:rPr kumimoji="1" lang="en-US" altLang="zh-CN" sz="500" b="1" dirty="0">
                  <a:solidFill>
                    <a:schemeClr val="tx2"/>
                  </a:solidFill>
                  <a:latin typeface="Huawei Sans" panose="020C0503030203020204" pitchFamily="34" charset="0"/>
                  <a:ea typeface="Arial" charset="0"/>
                  <a:cs typeface="Huawei Sans" panose="020C0503030203020204" pitchFamily="34" charset="0"/>
                </a:rPr>
                <a:t>RGB </a:t>
              </a:r>
              <a:br>
                <a:rPr kumimoji="1" lang="en-US" altLang="zh-CN" sz="500" b="1" dirty="0">
                  <a:solidFill>
                    <a:schemeClr val="tx2"/>
                  </a:solidFill>
                  <a:latin typeface="Huawei Sans" panose="020C0503030203020204" pitchFamily="34" charset="0"/>
                  <a:ea typeface="Arial" charset="0"/>
                  <a:cs typeface="Huawei Sans" panose="020C0503030203020204" pitchFamily="34" charset="0"/>
                </a:rPr>
              </a:br>
              <a:r>
                <a:rPr kumimoji="1" lang="en-US" altLang="zh-CN" sz="500" b="1" dirty="0">
                  <a:solidFill>
                    <a:schemeClr val="tx2"/>
                  </a:solidFill>
                  <a:latin typeface="Huawei Sans" panose="020C0503030203020204" pitchFamily="34" charset="0"/>
                  <a:ea typeface="Arial" charset="0"/>
                  <a:cs typeface="Huawei Sans" panose="020C0503030203020204" pitchFamily="34" charset="0"/>
                </a:rPr>
                <a:t>199/0/11  </a:t>
              </a:r>
            </a:p>
          </p:txBody>
        </p:sp>
        <p:sp>
          <p:nvSpPr>
            <p:cNvPr id="38" name="文本框 15">
              <a:extLst>
                <a:ext uri="{FF2B5EF4-FFF2-40B4-BE49-F238E27FC236}">
                  <a16:creationId xmlns:a16="http://schemas.microsoft.com/office/drawing/2014/main" id="{EA01C299-6FF2-3642-AAEC-A1DF62D9C654}"/>
                </a:ext>
              </a:extLst>
            </p:cNvPr>
            <p:cNvSpPr txBox="1"/>
            <p:nvPr userDrawn="1"/>
          </p:nvSpPr>
          <p:spPr>
            <a:xfrm>
              <a:off x="5343885" y="-48857"/>
              <a:ext cx="726488" cy="204645"/>
            </a:xfrm>
            <a:prstGeom prst="rect">
              <a:avLst/>
            </a:prstGeom>
            <a:noFill/>
          </p:spPr>
          <p:txBody>
            <a:bodyPr wrap="square" lIns="0" tIns="0" rIns="0" bIns="0" rtlCol="0" anchor="b" anchorCtr="0">
              <a:spAutoFit/>
            </a:bodyPr>
            <a:lstStyle/>
            <a:p>
              <a:pPr algn="l">
                <a:lnSpc>
                  <a:spcPct val="100000"/>
                </a:lnSpc>
              </a:pPr>
              <a:r>
                <a:rPr kumimoji="1" lang="zh-CN" altLang="en-US" sz="800" b="0" i="0" dirty="0">
                  <a:solidFill>
                    <a:schemeClr val="tx1"/>
                  </a:solidFill>
                  <a:latin typeface="方正兰亭黑简体" panose="02000000000000000000" pitchFamily="2" charset="-122"/>
                  <a:ea typeface="方正兰亭黑简体" panose="02000000000000000000" pitchFamily="2" charset="-122"/>
                </a:rPr>
                <a:t>公司色</a:t>
              </a:r>
            </a:p>
          </p:txBody>
        </p:sp>
        <p:sp>
          <p:nvSpPr>
            <p:cNvPr id="39" name="矩形 13">
              <a:extLst>
                <a:ext uri="{FF2B5EF4-FFF2-40B4-BE49-F238E27FC236}">
                  <a16:creationId xmlns:a16="http://schemas.microsoft.com/office/drawing/2014/main" id="{B84AB502-165F-764A-9621-65CA8CBBEAEA}"/>
                </a:ext>
              </a:extLst>
            </p:cNvPr>
            <p:cNvSpPr/>
            <p:nvPr userDrawn="1"/>
          </p:nvSpPr>
          <p:spPr>
            <a:xfrm>
              <a:off x="5352600" y="918047"/>
              <a:ext cx="791510" cy="664397"/>
            </a:xfrm>
            <a:prstGeom prst="rect">
              <a:avLst/>
            </a:prstGeom>
            <a:solidFill>
              <a:srgbClr val="C8102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chemeClr val="tx2"/>
                  </a:solidFill>
                  <a:latin typeface="Huawei Sans" panose="020C0503030203020204" pitchFamily="34" charset="0"/>
                  <a:ea typeface="Arial" charset="0"/>
                  <a:cs typeface="Huawei Sans" panose="020C0503030203020204" pitchFamily="34" charset="0"/>
                </a:rPr>
                <a:t>PANTONE 186C</a:t>
              </a:r>
            </a:p>
            <a:p>
              <a:pPr algn="ctr">
                <a:lnSpc>
                  <a:spcPts val="620"/>
                </a:lnSpc>
              </a:pPr>
              <a:r>
                <a:rPr kumimoji="1" lang="en-US" altLang="zh-CN" sz="500" b="1" dirty="0">
                  <a:solidFill>
                    <a:schemeClr val="tx2"/>
                  </a:solidFill>
                  <a:latin typeface="Huawei Sans" panose="020C0503030203020204" pitchFamily="34" charset="0"/>
                  <a:ea typeface="Arial" charset="0"/>
                  <a:cs typeface="Huawei Sans" panose="020C0503030203020204" pitchFamily="34" charset="0"/>
                </a:rPr>
                <a:t>RGB</a:t>
              </a:r>
              <a:br>
                <a:rPr kumimoji="1" lang="en-US" altLang="zh-CN" sz="500" b="1" dirty="0">
                  <a:solidFill>
                    <a:schemeClr val="tx2"/>
                  </a:solidFill>
                  <a:latin typeface="Huawei Sans" panose="020C0503030203020204" pitchFamily="34" charset="0"/>
                  <a:ea typeface="Arial" charset="0"/>
                  <a:cs typeface="Huawei Sans" panose="020C0503030203020204" pitchFamily="34" charset="0"/>
                </a:rPr>
              </a:br>
              <a:r>
                <a:rPr kumimoji="1" lang="en-US" altLang="zh-CN" sz="500" b="1" dirty="0">
                  <a:solidFill>
                    <a:schemeClr val="tx2"/>
                  </a:solidFill>
                  <a:latin typeface="Huawei Sans" panose="020C0503030203020204" pitchFamily="34" charset="0"/>
                  <a:ea typeface="Arial" charset="0"/>
                  <a:cs typeface="Huawei Sans" panose="020C0503030203020204" pitchFamily="34" charset="0"/>
                </a:rPr>
                <a:t>200/16/46  </a:t>
              </a:r>
            </a:p>
          </p:txBody>
        </p:sp>
        <p:sp>
          <p:nvSpPr>
            <p:cNvPr id="40" name="矩形 13">
              <a:extLst>
                <a:ext uri="{FF2B5EF4-FFF2-40B4-BE49-F238E27FC236}">
                  <a16:creationId xmlns:a16="http://schemas.microsoft.com/office/drawing/2014/main" id="{CB8870E8-3E95-764C-B621-A168E194CC7A}"/>
                </a:ext>
              </a:extLst>
            </p:cNvPr>
            <p:cNvSpPr/>
            <p:nvPr userDrawn="1"/>
          </p:nvSpPr>
          <p:spPr>
            <a:xfrm>
              <a:off x="5354164" y="2665974"/>
              <a:ext cx="791510" cy="664397"/>
            </a:xfrm>
            <a:prstGeom prst="rect">
              <a:avLst/>
            </a:prstGeom>
            <a:solidFill>
              <a:srgbClr val="7F000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127/0/1</a:t>
              </a:r>
            </a:p>
          </p:txBody>
        </p:sp>
        <p:sp>
          <p:nvSpPr>
            <p:cNvPr id="41" name="矩形 13">
              <a:extLst>
                <a:ext uri="{FF2B5EF4-FFF2-40B4-BE49-F238E27FC236}">
                  <a16:creationId xmlns:a16="http://schemas.microsoft.com/office/drawing/2014/main" id="{356EF69A-1936-544F-A95F-0664F4E186D5}"/>
                </a:ext>
              </a:extLst>
            </p:cNvPr>
            <p:cNvSpPr/>
            <p:nvPr userDrawn="1"/>
          </p:nvSpPr>
          <p:spPr>
            <a:xfrm>
              <a:off x="5354164" y="4134866"/>
              <a:ext cx="791510" cy="664397"/>
            </a:xfrm>
            <a:prstGeom prst="rect">
              <a:avLst/>
            </a:prstGeom>
            <a:solidFill>
              <a:srgbClr val="FCC8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52/200/0</a:t>
              </a:r>
            </a:p>
          </p:txBody>
        </p:sp>
        <p:sp>
          <p:nvSpPr>
            <p:cNvPr id="42" name="矩形 13">
              <a:extLst>
                <a:ext uri="{FF2B5EF4-FFF2-40B4-BE49-F238E27FC236}">
                  <a16:creationId xmlns:a16="http://schemas.microsoft.com/office/drawing/2014/main" id="{03EBAB43-95A5-1C4A-8458-B86EB3D51FCA}"/>
                </a:ext>
              </a:extLst>
            </p:cNvPr>
            <p:cNvSpPr/>
            <p:nvPr userDrawn="1"/>
          </p:nvSpPr>
          <p:spPr>
            <a:xfrm>
              <a:off x="5354164" y="5596166"/>
              <a:ext cx="791510" cy="664397"/>
            </a:xfrm>
            <a:prstGeom prst="rect">
              <a:avLst/>
            </a:prstGeom>
            <a:solidFill>
              <a:srgbClr val="30B5C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 </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48/181/197</a:t>
              </a:r>
            </a:p>
          </p:txBody>
        </p:sp>
        <p:sp>
          <p:nvSpPr>
            <p:cNvPr id="43" name="矩形 13">
              <a:extLst>
                <a:ext uri="{FF2B5EF4-FFF2-40B4-BE49-F238E27FC236}">
                  <a16:creationId xmlns:a16="http://schemas.microsoft.com/office/drawing/2014/main" id="{371A8520-F934-304C-B57F-B49F768694E2}"/>
                </a:ext>
              </a:extLst>
            </p:cNvPr>
            <p:cNvSpPr/>
            <p:nvPr userDrawn="1"/>
          </p:nvSpPr>
          <p:spPr>
            <a:xfrm>
              <a:off x="6194511" y="4866463"/>
              <a:ext cx="791510" cy="664397"/>
            </a:xfrm>
            <a:prstGeom prst="rect">
              <a:avLst/>
            </a:prstGeom>
            <a:solidFill>
              <a:srgbClr val="81C15F"/>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129/193/95</a:t>
              </a:r>
            </a:p>
          </p:txBody>
        </p:sp>
        <p:sp>
          <p:nvSpPr>
            <p:cNvPr id="44" name="矩形 13">
              <a:extLst>
                <a:ext uri="{FF2B5EF4-FFF2-40B4-BE49-F238E27FC236}">
                  <a16:creationId xmlns:a16="http://schemas.microsoft.com/office/drawing/2014/main" id="{B83004D7-279B-C14E-9FCF-870FA1B74FDF}"/>
                </a:ext>
              </a:extLst>
            </p:cNvPr>
            <p:cNvSpPr/>
            <p:nvPr userDrawn="1"/>
          </p:nvSpPr>
          <p:spPr>
            <a:xfrm>
              <a:off x="6192274" y="4134866"/>
              <a:ext cx="791510" cy="664397"/>
            </a:xfrm>
            <a:prstGeom prst="rect">
              <a:avLst/>
            </a:prstGeom>
            <a:solidFill>
              <a:srgbClr val="FDD35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253/211/81</a:t>
              </a:r>
            </a:p>
          </p:txBody>
        </p:sp>
        <p:sp>
          <p:nvSpPr>
            <p:cNvPr id="65" name="矩形 13">
              <a:extLst>
                <a:ext uri="{FF2B5EF4-FFF2-40B4-BE49-F238E27FC236}">
                  <a16:creationId xmlns:a16="http://schemas.microsoft.com/office/drawing/2014/main" id="{99635968-4E69-CC41-9D78-6DF253FE3035}"/>
                </a:ext>
              </a:extLst>
            </p:cNvPr>
            <p:cNvSpPr/>
            <p:nvPr userDrawn="1"/>
          </p:nvSpPr>
          <p:spPr>
            <a:xfrm>
              <a:off x="6192274" y="5596166"/>
              <a:ext cx="791510" cy="664397"/>
            </a:xfrm>
            <a:prstGeom prst="rect">
              <a:avLst/>
            </a:prstGeom>
            <a:solidFill>
              <a:srgbClr val="56C4D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 </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86/196/210</a:t>
              </a:r>
            </a:p>
          </p:txBody>
        </p:sp>
        <p:sp>
          <p:nvSpPr>
            <p:cNvPr id="66" name="矩形 13">
              <a:extLst>
                <a:ext uri="{FF2B5EF4-FFF2-40B4-BE49-F238E27FC236}">
                  <a16:creationId xmlns:a16="http://schemas.microsoft.com/office/drawing/2014/main" id="{BDBE4949-07B7-F046-AD95-68E4B0C11CCD}"/>
                </a:ext>
              </a:extLst>
            </p:cNvPr>
            <p:cNvSpPr/>
            <p:nvPr/>
          </p:nvSpPr>
          <p:spPr>
            <a:xfrm>
              <a:off x="6186245" y="184963"/>
              <a:ext cx="791510" cy="664397"/>
            </a:xfrm>
            <a:prstGeom prst="rect">
              <a:avLst/>
            </a:prstGeom>
            <a:solidFill>
              <a:srgbClr val="D3394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 </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211/57/65</a:t>
              </a:r>
            </a:p>
          </p:txBody>
        </p:sp>
        <p:sp>
          <p:nvSpPr>
            <p:cNvPr id="67" name="矩形 13">
              <a:extLst>
                <a:ext uri="{FF2B5EF4-FFF2-40B4-BE49-F238E27FC236}">
                  <a16:creationId xmlns:a16="http://schemas.microsoft.com/office/drawing/2014/main" id="{AA9F9E00-6A31-F14B-A2E4-79908835FD14}"/>
                </a:ext>
              </a:extLst>
            </p:cNvPr>
            <p:cNvSpPr/>
            <p:nvPr/>
          </p:nvSpPr>
          <p:spPr>
            <a:xfrm>
              <a:off x="6185604" y="918047"/>
              <a:ext cx="791510" cy="664397"/>
            </a:xfrm>
            <a:prstGeom prst="rect">
              <a:avLst/>
            </a:prstGeom>
            <a:solidFill>
              <a:srgbClr val="D3385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 </a:t>
              </a:r>
            </a:p>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211/56/89</a:t>
              </a:r>
            </a:p>
          </p:txBody>
        </p:sp>
        <p:sp>
          <p:nvSpPr>
            <p:cNvPr id="68" name="矩形 13">
              <a:extLst>
                <a:ext uri="{FF2B5EF4-FFF2-40B4-BE49-F238E27FC236}">
                  <a16:creationId xmlns:a16="http://schemas.microsoft.com/office/drawing/2014/main" id="{38715A31-485E-B744-B409-43F9F04B48F7}"/>
                </a:ext>
              </a:extLst>
            </p:cNvPr>
            <p:cNvSpPr/>
            <p:nvPr/>
          </p:nvSpPr>
          <p:spPr>
            <a:xfrm>
              <a:off x="6996262" y="1934171"/>
              <a:ext cx="791510" cy="664397"/>
            </a:xfrm>
            <a:prstGeom prst="rect">
              <a:avLst/>
            </a:prstGeom>
            <a:solidFill>
              <a:srgbClr val="DD80AA"/>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221/128/170</a:t>
              </a:r>
            </a:p>
          </p:txBody>
        </p:sp>
        <p:sp>
          <p:nvSpPr>
            <p:cNvPr id="69" name="矩形 13">
              <a:extLst>
                <a:ext uri="{FF2B5EF4-FFF2-40B4-BE49-F238E27FC236}">
                  <a16:creationId xmlns:a16="http://schemas.microsoft.com/office/drawing/2014/main" id="{4AE1609B-25DD-2C4A-B05B-D18ADBC39C71}"/>
                </a:ext>
              </a:extLst>
            </p:cNvPr>
            <p:cNvSpPr/>
            <p:nvPr/>
          </p:nvSpPr>
          <p:spPr>
            <a:xfrm>
              <a:off x="6996262" y="2673360"/>
              <a:ext cx="791510" cy="664397"/>
            </a:xfrm>
            <a:prstGeom prst="rect">
              <a:avLst/>
            </a:prstGeom>
            <a:solidFill>
              <a:srgbClr val="BF808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78" rtl="0" eaLnBrk="1" fontAlgn="auto" latinLnBrk="0" hangingPunct="1">
                <a:lnSpc>
                  <a:spcPts val="620"/>
                </a:lnSpc>
                <a:spcBef>
                  <a:spcPts val="0"/>
                </a:spcBef>
                <a:spcAft>
                  <a:spcPts val="0"/>
                </a:spcAft>
                <a:buClrTx/>
                <a:buSzTx/>
                <a:buFontTx/>
                <a:buNone/>
                <a:tabLst/>
                <a:defRPr/>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191/128/130</a:t>
              </a:r>
            </a:p>
          </p:txBody>
        </p:sp>
        <p:sp>
          <p:nvSpPr>
            <p:cNvPr id="70" name="矩形 13">
              <a:extLst>
                <a:ext uri="{FF2B5EF4-FFF2-40B4-BE49-F238E27FC236}">
                  <a16:creationId xmlns:a16="http://schemas.microsoft.com/office/drawing/2014/main" id="{ECE90F9F-DBBC-0B49-A42C-8B62397E473E}"/>
                </a:ext>
              </a:extLst>
            </p:cNvPr>
            <p:cNvSpPr/>
            <p:nvPr/>
          </p:nvSpPr>
          <p:spPr>
            <a:xfrm>
              <a:off x="6996262" y="3415851"/>
              <a:ext cx="791510" cy="664397"/>
            </a:xfrm>
            <a:prstGeom prst="rect">
              <a:avLst/>
            </a:prstGeom>
            <a:solidFill>
              <a:srgbClr val="F6B78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246/183/140</a:t>
              </a:r>
              <a:endParaRPr kumimoji="1" lang="mr-IN" altLang="zh-CN" sz="500" b="1" dirty="0">
                <a:solidFill>
                  <a:srgbClr val="595757"/>
                </a:solidFill>
                <a:latin typeface="Huawei Sans" panose="020C0503030203020204" pitchFamily="34" charset="0"/>
                <a:ea typeface="Arial" charset="0"/>
                <a:cs typeface="Arial" charset="0"/>
              </a:endParaRPr>
            </a:p>
          </p:txBody>
        </p:sp>
        <p:sp>
          <p:nvSpPr>
            <p:cNvPr id="71" name="矩形 13">
              <a:extLst>
                <a:ext uri="{FF2B5EF4-FFF2-40B4-BE49-F238E27FC236}">
                  <a16:creationId xmlns:a16="http://schemas.microsoft.com/office/drawing/2014/main" id="{D5B387BA-F8B8-B54E-966E-F24E271747C4}"/>
                </a:ext>
              </a:extLst>
            </p:cNvPr>
            <p:cNvSpPr/>
            <p:nvPr/>
          </p:nvSpPr>
          <p:spPr>
            <a:xfrm>
              <a:off x="7006093" y="4866463"/>
              <a:ext cx="791510" cy="664397"/>
            </a:xfrm>
            <a:prstGeom prst="rect">
              <a:avLst/>
            </a:prstGeom>
            <a:solidFill>
              <a:srgbClr val="AFD89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176/216/156</a:t>
              </a:r>
            </a:p>
          </p:txBody>
        </p:sp>
        <p:sp>
          <p:nvSpPr>
            <p:cNvPr id="72" name="矩形 13">
              <a:extLst>
                <a:ext uri="{FF2B5EF4-FFF2-40B4-BE49-F238E27FC236}">
                  <a16:creationId xmlns:a16="http://schemas.microsoft.com/office/drawing/2014/main" id="{E6C9B99E-8C1C-2B49-B82E-3C754B8E5C02}"/>
                </a:ext>
              </a:extLst>
            </p:cNvPr>
            <p:cNvSpPr/>
            <p:nvPr/>
          </p:nvSpPr>
          <p:spPr>
            <a:xfrm>
              <a:off x="7003856" y="4134866"/>
              <a:ext cx="791510" cy="664397"/>
            </a:xfrm>
            <a:prstGeom prst="rect">
              <a:avLst/>
            </a:prstGeom>
            <a:solidFill>
              <a:srgbClr val="FDE39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253/227/181</a:t>
              </a:r>
            </a:p>
          </p:txBody>
        </p:sp>
        <p:sp>
          <p:nvSpPr>
            <p:cNvPr id="73" name="矩形 13">
              <a:extLst>
                <a:ext uri="{FF2B5EF4-FFF2-40B4-BE49-F238E27FC236}">
                  <a16:creationId xmlns:a16="http://schemas.microsoft.com/office/drawing/2014/main" id="{0106BFA2-9DE1-3A42-A6C6-69BCE0FA34F4}"/>
                </a:ext>
              </a:extLst>
            </p:cNvPr>
            <p:cNvSpPr/>
            <p:nvPr/>
          </p:nvSpPr>
          <p:spPr>
            <a:xfrm>
              <a:off x="7003856" y="5596166"/>
              <a:ext cx="791510" cy="664397"/>
            </a:xfrm>
            <a:prstGeom prst="rect">
              <a:avLst/>
            </a:prstGeom>
            <a:solidFill>
              <a:srgbClr val="94DAE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148/218/226</a:t>
              </a:r>
            </a:p>
          </p:txBody>
        </p:sp>
        <p:sp>
          <p:nvSpPr>
            <p:cNvPr id="74" name="矩形 13">
              <a:extLst>
                <a:ext uri="{FF2B5EF4-FFF2-40B4-BE49-F238E27FC236}">
                  <a16:creationId xmlns:a16="http://schemas.microsoft.com/office/drawing/2014/main" id="{F760C1C5-4342-C346-A7D2-D101978EDF66}"/>
                </a:ext>
              </a:extLst>
            </p:cNvPr>
            <p:cNvSpPr/>
            <p:nvPr/>
          </p:nvSpPr>
          <p:spPr>
            <a:xfrm>
              <a:off x="6997826" y="184963"/>
              <a:ext cx="791510" cy="664397"/>
            </a:xfrm>
            <a:prstGeom prst="rect">
              <a:avLst/>
            </a:prstGeom>
            <a:solidFill>
              <a:srgbClr val="E2818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226/129/137</a:t>
              </a:r>
            </a:p>
          </p:txBody>
        </p:sp>
        <p:sp>
          <p:nvSpPr>
            <p:cNvPr id="75" name="矩形 13">
              <a:extLst>
                <a:ext uri="{FF2B5EF4-FFF2-40B4-BE49-F238E27FC236}">
                  <a16:creationId xmlns:a16="http://schemas.microsoft.com/office/drawing/2014/main" id="{5BB50A4A-0B64-7E4C-824C-1EBCA1A992CF}"/>
                </a:ext>
              </a:extLst>
            </p:cNvPr>
            <p:cNvSpPr/>
            <p:nvPr/>
          </p:nvSpPr>
          <p:spPr>
            <a:xfrm>
              <a:off x="6997185" y="918047"/>
              <a:ext cx="791510" cy="664397"/>
            </a:xfrm>
            <a:prstGeom prst="rect">
              <a:avLst/>
            </a:prstGeom>
            <a:solidFill>
              <a:srgbClr val="E2819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226/129/152</a:t>
              </a:r>
            </a:p>
          </p:txBody>
        </p:sp>
        <p:sp>
          <p:nvSpPr>
            <p:cNvPr id="76" name="矩形 13">
              <a:extLst>
                <a:ext uri="{FF2B5EF4-FFF2-40B4-BE49-F238E27FC236}">
                  <a16:creationId xmlns:a16="http://schemas.microsoft.com/office/drawing/2014/main" id="{756A7E25-6C44-8A44-A8C5-61D19BC9EDAF}"/>
                </a:ext>
              </a:extLst>
            </p:cNvPr>
            <p:cNvSpPr/>
            <p:nvPr userDrawn="1"/>
          </p:nvSpPr>
          <p:spPr>
            <a:xfrm>
              <a:off x="7806130" y="1934171"/>
              <a:ext cx="791510" cy="664397"/>
            </a:xfrm>
            <a:prstGeom prst="rect">
              <a:avLst/>
            </a:prstGeom>
            <a:solidFill>
              <a:srgbClr val="EBB3C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235/179/204</a:t>
              </a:r>
            </a:p>
          </p:txBody>
        </p:sp>
        <p:sp>
          <p:nvSpPr>
            <p:cNvPr id="77" name="矩形 13">
              <a:extLst>
                <a:ext uri="{FF2B5EF4-FFF2-40B4-BE49-F238E27FC236}">
                  <a16:creationId xmlns:a16="http://schemas.microsoft.com/office/drawing/2014/main" id="{96588389-39CD-DF4E-B9AC-92091E25724E}"/>
                </a:ext>
              </a:extLst>
            </p:cNvPr>
            <p:cNvSpPr/>
            <p:nvPr/>
          </p:nvSpPr>
          <p:spPr>
            <a:xfrm>
              <a:off x="7806130" y="2673360"/>
              <a:ext cx="791510" cy="664397"/>
            </a:xfrm>
            <a:prstGeom prst="rect">
              <a:avLst/>
            </a:prstGeom>
            <a:solidFill>
              <a:srgbClr val="D8B3B3"/>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78" rtl="0" eaLnBrk="1" fontAlgn="auto" latinLnBrk="0" hangingPunct="1">
                <a:lnSpc>
                  <a:spcPts val="620"/>
                </a:lnSpc>
                <a:spcBef>
                  <a:spcPts val="0"/>
                </a:spcBef>
                <a:spcAft>
                  <a:spcPts val="0"/>
                </a:spcAft>
                <a:buClrTx/>
                <a:buSzTx/>
                <a:buFontTx/>
                <a:buNone/>
                <a:tabLst/>
                <a:defRPr/>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216/179/179</a:t>
              </a:r>
            </a:p>
          </p:txBody>
        </p:sp>
        <p:sp>
          <p:nvSpPr>
            <p:cNvPr id="78" name="矩形 13">
              <a:extLst>
                <a:ext uri="{FF2B5EF4-FFF2-40B4-BE49-F238E27FC236}">
                  <a16:creationId xmlns:a16="http://schemas.microsoft.com/office/drawing/2014/main" id="{20725C9F-31AE-DB44-B70A-B4ECDEC0BC00}"/>
                </a:ext>
              </a:extLst>
            </p:cNvPr>
            <p:cNvSpPr/>
            <p:nvPr/>
          </p:nvSpPr>
          <p:spPr>
            <a:xfrm>
              <a:off x="7806130" y="3415851"/>
              <a:ext cx="791510" cy="664397"/>
            </a:xfrm>
            <a:prstGeom prst="rect">
              <a:avLst/>
            </a:prstGeom>
            <a:solidFill>
              <a:srgbClr val="FAD3B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250/211/187</a:t>
              </a:r>
              <a:endParaRPr kumimoji="1" lang="mr-IN" altLang="zh-CN" sz="500" b="1" dirty="0">
                <a:solidFill>
                  <a:srgbClr val="595757"/>
                </a:solidFill>
                <a:latin typeface="Huawei Sans" panose="020C0503030203020204" pitchFamily="34" charset="0"/>
                <a:ea typeface="Arial" charset="0"/>
                <a:cs typeface="Arial" charset="0"/>
              </a:endParaRPr>
            </a:p>
          </p:txBody>
        </p:sp>
        <p:sp>
          <p:nvSpPr>
            <p:cNvPr id="79" name="矩形 13">
              <a:extLst>
                <a:ext uri="{FF2B5EF4-FFF2-40B4-BE49-F238E27FC236}">
                  <a16:creationId xmlns:a16="http://schemas.microsoft.com/office/drawing/2014/main" id="{AC5BCC27-B68D-0743-8E0B-E25F8D01C3A4}"/>
                </a:ext>
              </a:extLst>
            </p:cNvPr>
            <p:cNvSpPr/>
            <p:nvPr/>
          </p:nvSpPr>
          <p:spPr>
            <a:xfrm>
              <a:off x="7815961" y="4866463"/>
              <a:ext cx="791510" cy="664397"/>
            </a:xfrm>
            <a:prstGeom prst="rect">
              <a:avLst/>
            </a:prstGeom>
            <a:solidFill>
              <a:srgbClr val="D0E8C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208/232/196</a:t>
              </a:r>
            </a:p>
          </p:txBody>
        </p:sp>
        <p:sp>
          <p:nvSpPr>
            <p:cNvPr id="80" name="矩形 13">
              <a:extLst>
                <a:ext uri="{FF2B5EF4-FFF2-40B4-BE49-F238E27FC236}">
                  <a16:creationId xmlns:a16="http://schemas.microsoft.com/office/drawing/2014/main" id="{51C2E83A-C975-6945-B2FD-5B22BBB53DB7}"/>
                </a:ext>
              </a:extLst>
            </p:cNvPr>
            <p:cNvSpPr/>
            <p:nvPr/>
          </p:nvSpPr>
          <p:spPr>
            <a:xfrm>
              <a:off x="7813724" y="4134866"/>
              <a:ext cx="791510" cy="664397"/>
            </a:xfrm>
            <a:prstGeom prst="rect">
              <a:avLst/>
            </a:prstGeom>
            <a:solidFill>
              <a:srgbClr val="FEEEC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254/238/193</a:t>
              </a:r>
            </a:p>
          </p:txBody>
        </p:sp>
        <p:sp>
          <p:nvSpPr>
            <p:cNvPr id="81" name="矩形 13">
              <a:extLst>
                <a:ext uri="{FF2B5EF4-FFF2-40B4-BE49-F238E27FC236}">
                  <a16:creationId xmlns:a16="http://schemas.microsoft.com/office/drawing/2014/main" id="{BEE9A95F-6965-354F-A2C7-2E8C81DDA52F}"/>
                </a:ext>
              </a:extLst>
            </p:cNvPr>
            <p:cNvSpPr/>
            <p:nvPr/>
          </p:nvSpPr>
          <p:spPr>
            <a:xfrm>
              <a:off x="7813724" y="5596166"/>
              <a:ext cx="791510" cy="664397"/>
            </a:xfrm>
            <a:prstGeom prst="rect">
              <a:avLst/>
            </a:prstGeom>
            <a:solidFill>
              <a:srgbClr val="BEE9E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a:t>
              </a:r>
              <a:br>
                <a:rPr kumimoji="1" lang="en-US" altLang="zh-CN" sz="500" b="1" dirty="0">
                  <a:solidFill>
                    <a:srgbClr val="595757"/>
                  </a:solidFill>
                  <a:latin typeface="Huawei Sans" panose="020C0503030203020204" pitchFamily="34" charset="0"/>
                  <a:ea typeface="Arial" charset="0"/>
                  <a:cs typeface="Huawei Sans" panose="020C0503030203020204" pitchFamily="34" charset="0"/>
                </a:rPr>
              </a:b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190/23/238</a:t>
              </a:r>
            </a:p>
          </p:txBody>
        </p:sp>
        <p:sp>
          <p:nvSpPr>
            <p:cNvPr id="82" name="矩形 13">
              <a:extLst>
                <a:ext uri="{FF2B5EF4-FFF2-40B4-BE49-F238E27FC236}">
                  <a16:creationId xmlns:a16="http://schemas.microsoft.com/office/drawing/2014/main" id="{509164EB-3DC4-7A4F-9E7C-06EBC981CD0A}"/>
                </a:ext>
              </a:extLst>
            </p:cNvPr>
            <p:cNvSpPr/>
            <p:nvPr/>
          </p:nvSpPr>
          <p:spPr>
            <a:xfrm>
              <a:off x="7807694" y="184963"/>
              <a:ext cx="791510" cy="664397"/>
            </a:xfrm>
            <a:prstGeom prst="rect">
              <a:avLst/>
            </a:prstGeom>
            <a:solidFill>
              <a:srgbClr val="EEB3B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239/178/184</a:t>
              </a:r>
            </a:p>
          </p:txBody>
        </p:sp>
        <p:sp>
          <p:nvSpPr>
            <p:cNvPr id="83" name="矩形 13">
              <a:extLst>
                <a:ext uri="{FF2B5EF4-FFF2-40B4-BE49-F238E27FC236}">
                  <a16:creationId xmlns:a16="http://schemas.microsoft.com/office/drawing/2014/main" id="{667867DD-D3E6-3040-A7B5-39345C0CE2E3}"/>
                </a:ext>
              </a:extLst>
            </p:cNvPr>
            <p:cNvSpPr/>
            <p:nvPr/>
          </p:nvSpPr>
          <p:spPr>
            <a:xfrm>
              <a:off x="7807054" y="918047"/>
              <a:ext cx="791510" cy="664397"/>
            </a:xfrm>
            <a:prstGeom prst="rect">
              <a:avLst/>
            </a:prstGeom>
            <a:solidFill>
              <a:srgbClr val="EEB3C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238/179/193</a:t>
              </a:r>
            </a:p>
          </p:txBody>
        </p:sp>
        <p:sp>
          <p:nvSpPr>
            <p:cNvPr id="84" name="矩形 13">
              <a:extLst>
                <a:ext uri="{FF2B5EF4-FFF2-40B4-BE49-F238E27FC236}">
                  <a16:creationId xmlns:a16="http://schemas.microsoft.com/office/drawing/2014/main" id="{9EE10597-3782-AB46-8453-89FA049C6C46}"/>
                </a:ext>
              </a:extLst>
            </p:cNvPr>
            <p:cNvSpPr/>
            <p:nvPr userDrawn="1"/>
          </p:nvSpPr>
          <p:spPr>
            <a:xfrm>
              <a:off x="5354169" y="6324025"/>
              <a:ext cx="513579" cy="664397"/>
            </a:xfrm>
            <a:prstGeom prst="rect">
              <a:avLst/>
            </a:prstGeom>
            <a:solidFill>
              <a:srgbClr val="22181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 </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35/24/21</a:t>
              </a:r>
            </a:p>
          </p:txBody>
        </p:sp>
        <p:sp>
          <p:nvSpPr>
            <p:cNvPr id="85" name="矩形 13">
              <a:extLst>
                <a:ext uri="{FF2B5EF4-FFF2-40B4-BE49-F238E27FC236}">
                  <a16:creationId xmlns:a16="http://schemas.microsoft.com/office/drawing/2014/main" id="{966B3529-B594-884C-BED0-5887B34BBBB8}"/>
                </a:ext>
              </a:extLst>
            </p:cNvPr>
            <p:cNvSpPr/>
            <p:nvPr userDrawn="1"/>
          </p:nvSpPr>
          <p:spPr>
            <a:xfrm>
              <a:off x="5900626" y="6324025"/>
              <a:ext cx="513579" cy="664397"/>
            </a:xfrm>
            <a:prstGeom prst="rect">
              <a:avLst/>
            </a:prstGeom>
            <a:solidFill>
              <a:srgbClr val="59575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 </a:t>
              </a:r>
            </a:p>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89/87/87</a:t>
              </a:r>
            </a:p>
          </p:txBody>
        </p:sp>
        <p:sp>
          <p:nvSpPr>
            <p:cNvPr id="86" name="矩形 13">
              <a:extLst>
                <a:ext uri="{FF2B5EF4-FFF2-40B4-BE49-F238E27FC236}">
                  <a16:creationId xmlns:a16="http://schemas.microsoft.com/office/drawing/2014/main" id="{0B0545C9-147F-584F-80D2-EF13876D7D33}"/>
                </a:ext>
              </a:extLst>
            </p:cNvPr>
            <p:cNvSpPr/>
            <p:nvPr userDrawn="1"/>
          </p:nvSpPr>
          <p:spPr>
            <a:xfrm>
              <a:off x="6450318" y="6324025"/>
              <a:ext cx="513579" cy="664397"/>
            </a:xfrm>
            <a:prstGeom prst="rect">
              <a:avLst/>
            </a:prstGeom>
            <a:solidFill>
              <a:srgbClr val="88888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a:t>
              </a:r>
            </a:p>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137/137/</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137</a:t>
              </a:r>
            </a:p>
          </p:txBody>
        </p:sp>
        <p:sp>
          <p:nvSpPr>
            <p:cNvPr id="87" name="矩形 13">
              <a:extLst>
                <a:ext uri="{FF2B5EF4-FFF2-40B4-BE49-F238E27FC236}">
                  <a16:creationId xmlns:a16="http://schemas.microsoft.com/office/drawing/2014/main" id="{44FD0A0B-0D45-3340-A523-465AC24134BF}"/>
                </a:ext>
              </a:extLst>
            </p:cNvPr>
            <p:cNvSpPr/>
            <p:nvPr userDrawn="1"/>
          </p:nvSpPr>
          <p:spPr>
            <a:xfrm>
              <a:off x="6998296" y="6324025"/>
              <a:ext cx="513579" cy="664397"/>
            </a:xfrm>
            <a:prstGeom prst="rect">
              <a:avLst/>
            </a:prstGeom>
            <a:solidFill>
              <a:srgbClr val="B5B5B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a:t>
              </a:r>
            </a:p>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181/181/</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181</a:t>
              </a:r>
            </a:p>
          </p:txBody>
        </p:sp>
        <p:sp>
          <p:nvSpPr>
            <p:cNvPr id="88" name="矩形 13">
              <a:extLst>
                <a:ext uri="{FF2B5EF4-FFF2-40B4-BE49-F238E27FC236}">
                  <a16:creationId xmlns:a16="http://schemas.microsoft.com/office/drawing/2014/main" id="{2C404A07-276B-3648-BB25-4EDB5905448C}"/>
                </a:ext>
              </a:extLst>
            </p:cNvPr>
            <p:cNvSpPr/>
            <p:nvPr userDrawn="1"/>
          </p:nvSpPr>
          <p:spPr>
            <a:xfrm>
              <a:off x="7541580" y="6324025"/>
              <a:ext cx="513579" cy="664397"/>
            </a:xfrm>
            <a:prstGeom prst="rect">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221/221/</a:t>
              </a:r>
              <a:br>
                <a:rPr kumimoji="1" lang="en-US" altLang="zh-CN" sz="500" b="1" dirty="0">
                  <a:solidFill>
                    <a:srgbClr val="595757"/>
                  </a:solidFill>
                  <a:latin typeface="Huawei Sans" panose="020C0503030203020204" pitchFamily="34" charset="0"/>
                  <a:ea typeface="Arial" charset="0"/>
                  <a:cs typeface="Huawei Sans" panose="020C0503030203020204" pitchFamily="34" charset="0"/>
                </a:rPr>
              </a:b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221</a:t>
              </a:r>
            </a:p>
          </p:txBody>
        </p:sp>
        <p:sp>
          <p:nvSpPr>
            <p:cNvPr id="89" name="矩形 13">
              <a:extLst>
                <a:ext uri="{FF2B5EF4-FFF2-40B4-BE49-F238E27FC236}">
                  <a16:creationId xmlns:a16="http://schemas.microsoft.com/office/drawing/2014/main" id="{72B0F29C-A346-8946-9B8E-8F1B9DFF7AD0}"/>
                </a:ext>
              </a:extLst>
            </p:cNvPr>
            <p:cNvSpPr/>
            <p:nvPr userDrawn="1"/>
          </p:nvSpPr>
          <p:spPr>
            <a:xfrm>
              <a:off x="8083608" y="6324025"/>
              <a:ext cx="513579" cy="664397"/>
            </a:xfrm>
            <a:prstGeom prst="rect">
              <a:avLst/>
            </a:prstGeom>
            <a:solidFill>
              <a:srgbClr val="FFFFFF"/>
            </a:solidFill>
            <a:ln w="6350">
              <a:solidFill>
                <a:srgbClr val="B5B5B5"/>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a:t>
              </a:r>
            </a:p>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255/255/</a:t>
              </a:r>
              <a:br>
                <a:rPr kumimoji="1" lang="en-US" altLang="zh-CN" sz="500" b="1" dirty="0">
                  <a:solidFill>
                    <a:srgbClr val="595757"/>
                  </a:solidFill>
                  <a:latin typeface="Huawei Sans" panose="020C0503030203020204" pitchFamily="34" charset="0"/>
                  <a:ea typeface="Arial" charset="0"/>
                  <a:cs typeface="Huawei Sans" panose="020C0503030203020204" pitchFamily="34" charset="0"/>
                </a:rPr>
              </a:b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255</a:t>
              </a:r>
            </a:p>
          </p:txBody>
        </p:sp>
      </p:grpSp>
    </p:spTree>
    <p:extLst>
      <p:ext uri="{BB962C8B-B14F-4D97-AF65-F5344CB8AC3E}">
        <p14:creationId xmlns:p14="http://schemas.microsoft.com/office/powerpoint/2010/main" val="3855767675"/>
      </p:ext>
    </p:extLst>
  </p:cSld>
  <p:clrMap bg1="lt1" tx1="dk1" bg2="lt2" tx2="dk2" accent1="accent1" accent2="accent2" accent3="accent3" accent4="accent4" accent5="accent5" accent6="accent6" hlink="hlink" folHlink="folHlink"/>
  <p:sldLayoutIdLst>
    <p:sldLayoutId id="2147483886" r:id="rId1"/>
    <p:sldLayoutId id="2147483887" r:id="rId2"/>
    <p:sldLayoutId id="2147483888" r:id="rId3"/>
    <p:sldLayoutId id="2147483889" r:id="rId4"/>
    <p:sldLayoutId id="2147483890" r:id="rId5"/>
    <p:sldLayoutId id="2147483893" r:id="rId6"/>
  </p:sldLayoutIdLst>
  <p:txStyles>
    <p:titleStyle>
      <a:lvl1pPr algn="l" defTabSz="914034" rtl="0" eaLnBrk="1" fontAlgn="base" latinLnBrk="0" hangingPunct="1">
        <a:lnSpc>
          <a:spcPct val="90000"/>
        </a:lnSpc>
        <a:spcBef>
          <a:spcPct val="0"/>
        </a:spcBef>
        <a:buNone/>
        <a:defRPr lang="zh-CN" altLang="en-US" sz="3200" kern="1200" baseline="0" dirty="0">
          <a:solidFill>
            <a:schemeClr val="tx1"/>
          </a:solidFill>
          <a:latin typeface="Huawei Sans" panose="020C0503030203020204" pitchFamily="34" charset="0"/>
          <a:ea typeface="方正兰亭黑简体" panose="02000000000000000000" pitchFamily="2" charset="-122"/>
          <a:cs typeface="+mn-cs"/>
        </a:defRPr>
      </a:lvl1pPr>
    </p:titleStyle>
    <p:bodyStyle>
      <a:lvl1pPr marL="302279" indent="-302279" algn="l" defTabSz="914034" rtl="0" eaLnBrk="1" fontAlgn="ctr" latinLnBrk="0" hangingPunct="1">
        <a:lnSpc>
          <a:spcPct val="140000"/>
        </a:lnSpc>
        <a:spcBef>
          <a:spcPts val="792"/>
        </a:spcBef>
        <a:buSzPct val="50000"/>
        <a:buFont typeface="Wingdings" panose="05000000000000000000" pitchFamily="2" charset="2"/>
        <a:buChar char="l"/>
        <a:defRPr sz="2199" kern="1200" baseline="0">
          <a:solidFill>
            <a:schemeClr val="tx1"/>
          </a:solidFill>
          <a:latin typeface="Huawei Sans" panose="020C0503030203020204" pitchFamily="34" charset="0"/>
          <a:ea typeface="方正兰亭黑简体" panose="02000000000000000000" pitchFamily="2" charset="-122"/>
          <a:cs typeface="+mn-cs"/>
        </a:defRPr>
      </a:lvl1pPr>
      <a:lvl2pPr marL="654938" indent="-251899" algn="l" defTabSz="914034" rtl="0" eaLnBrk="1" fontAlgn="ctr" latinLnBrk="0" hangingPunct="1">
        <a:lnSpc>
          <a:spcPct val="140000"/>
        </a:lnSpc>
        <a:spcBef>
          <a:spcPts val="720"/>
        </a:spcBef>
        <a:buClrTx/>
        <a:buSzPct val="50000"/>
        <a:buFont typeface="Wingdings" panose="05000000000000000000" pitchFamily="2" charset="2"/>
        <a:buChar char="p"/>
        <a:defRPr sz="1999" kern="1200" baseline="0">
          <a:solidFill>
            <a:schemeClr val="tx1"/>
          </a:solidFill>
          <a:latin typeface="Huawei Sans" panose="020C0503030203020204" pitchFamily="34" charset="0"/>
          <a:ea typeface="方正兰亭黑简体" panose="02000000000000000000" pitchFamily="2" charset="-122"/>
          <a:cs typeface="+mn-cs"/>
        </a:defRPr>
      </a:lvl2pPr>
      <a:lvl3pPr marL="1003998" indent="-201519" algn="l" defTabSz="914034" rtl="0" eaLnBrk="1" fontAlgn="ctr" latinLnBrk="0" hangingPunct="1">
        <a:lnSpc>
          <a:spcPct val="140000"/>
        </a:lnSpc>
        <a:spcBef>
          <a:spcPts val="648"/>
        </a:spcBef>
        <a:buClrTx/>
        <a:buSzPct val="50000"/>
        <a:buFont typeface="Wingdings" panose="05000000000000000000" pitchFamily="2" charset="2"/>
        <a:buChar char="n"/>
        <a:defRPr sz="1799" kern="1200" baseline="0">
          <a:solidFill>
            <a:schemeClr val="tx1"/>
          </a:solidFill>
          <a:latin typeface="Huawei Sans" panose="020C0503030203020204" pitchFamily="34" charset="0"/>
          <a:ea typeface="方正兰亭黑简体" panose="02000000000000000000" pitchFamily="2" charset="-122"/>
          <a:cs typeface="+mn-cs"/>
        </a:defRPr>
      </a:lvl3pPr>
      <a:lvl4pPr marL="1399840" indent="-197921" algn="l" defTabSz="914034" rtl="0" eaLnBrk="1" fontAlgn="ctr" latinLnBrk="0" hangingPunct="1">
        <a:lnSpc>
          <a:spcPct val="140000"/>
        </a:lnSpc>
        <a:spcBef>
          <a:spcPts val="576"/>
        </a:spcBef>
        <a:buFont typeface="Huawei Sans" panose="020C0503030203020204" pitchFamily="34" charset="0"/>
        <a:buChar char="−"/>
        <a:defRPr sz="1599" kern="1200" baseline="0">
          <a:solidFill>
            <a:schemeClr val="tx1"/>
          </a:solidFill>
          <a:latin typeface="Huawei Sans" panose="020C0503030203020204" pitchFamily="34" charset="0"/>
          <a:ea typeface="方正兰亭黑简体" panose="02000000000000000000" pitchFamily="2" charset="-122"/>
          <a:cs typeface="+mn-cs"/>
        </a:defRPr>
      </a:lvl4pPr>
      <a:lvl5pPr marL="1802879" indent="-201519" algn="l" defTabSz="914034" rtl="0" eaLnBrk="1" fontAlgn="ctr" latinLnBrk="0" hangingPunct="1">
        <a:lnSpc>
          <a:spcPct val="140000"/>
        </a:lnSpc>
        <a:spcBef>
          <a:spcPts val="576"/>
        </a:spcBef>
        <a:buFont typeface="Huawei Sans" panose="020C0503030203020204" pitchFamily="34" charset="0"/>
        <a:buChar char="~"/>
        <a:defRPr sz="1399" kern="1200" baseline="0">
          <a:solidFill>
            <a:schemeClr val="tx1"/>
          </a:solidFill>
          <a:latin typeface="Huawei Sans" panose="020C0503030203020204" pitchFamily="34" charset="0"/>
          <a:ea typeface="方正兰亭黑简体" panose="02000000000000000000" pitchFamily="2" charset="-122"/>
          <a:cs typeface="+mn-cs"/>
        </a:defRPr>
      </a:lvl5pPr>
      <a:lvl6pPr marL="2513594"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611"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628"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4646"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zh-CN"/>
      </a:defPPr>
      <a:lvl1pPr marL="0" algn="l" defTabSz="914034" rtl="0" eaLnBrk="1" latinLnBrk="0" hangingPunct="1">
        <a:defRPr sz="1799" kern="1200">
          <a:solidFill>
            <a:schemeClr val="tx1"/>
          </a:solidFill>
          <a:latin typeface="+mn-lt"/>
          <a:ea typeface="+mn-ea"/>
          <a:cs typeface="+mn-cs"/>
        </a:defRPr>
      </a:lvl1pPr>
      <a:lvl2pPr marL="457017" algn="l" defTabSz="914034" rtl="0" eaLnBrk="1" latinLnBrk="0" hangingPunct="1">
        <a:defRPr sz="1799" kern="1200">
          <a:solidFill>
            <a:schemeClr val="tx1"/>
          </a:solidFill>
          <a:latin typeface="+mn-lt"/>
          <a:ea typeface="+mn-ea"/>
          <a:cs typeface="+mn-cs"/>
        </a:defRPr>
      </a:lvl2pPr>
      <a:lvl3pPr marL="914034" algn="l" defTabSz="914034" rtl="0" eaLnBrk="1" latinLnBrk="0" hangingPunct="1">
        <a:defRPr sz="1799" kern="1200">
          <a:solidFill>
            <a:schemeClr val="tx1"/>
          </a:solidFill>
          <a:latin typeface="+mn-lt"/>
          <a:ea typeface="+mn-ea"/>
          <a:cs typeface="+mn-cs"/>
        </a:defRPr>
      </a:lvl3pPr>
      <a:lvl4pPr marL="1371051" algn="l" defTabSz="914034" rtl="0" eaLnBrk="1" latinLnBrk="0" hangingPunct="1">
        <a:defRPr sz="1799" kern="1200">
          <a:solidFill>
            <a:schemeClr val="tx1"/>
          </a:solidFill>
          <a:latin typeface="+mn-lt"/>
          <a:ea typeface="+mn-ea"/>
          <a:cs typeface="+mn-cs"/>
        </a:defRPr>
      </a:lvl4pPr>
      <a:lvl5pPr marL="1828068" algn="l" defTabSz="914034" rtl="0" eaLnBrk="1" latinLnBrk="0" hangingPunct="1">
        <a:defRPr sz="1799" kern="1200">
          <a:solidFill>
            <a:schemeClr val="tx1"/>
          </a:solidFill>
          <a:latin typeface="+mn-lt"/>
          <a:ea typeface="+mn-ea"/>
          <a:cs typeface="+mn-cs"/>
        </a:defRPr>
      </a:lvl5pPr>
      <a:lvl6pPr marL="2285086" algn="l" defTabSz="914034" rtl="0" eaLnBrk="1" latinLnBrk="0" hangingPunct="1">
        <a:defRPr sz="1799" kern="1200">
          <a:solidFill>
            <a:schemeClr val="tx1"/>
          </a:solidFill>
          <a:latin typeface="+mn-lt"/>
          <a:ea typeface="+mn-ea"/>
          <a:cs typeface="+mn-cs"/>
        </a:defRPr>
      </a:lvl6pPr>
      <a:lvl7pPr marL="2742103" algn="l" defTabSz="914034" rtl="0" eaLnBrk="1" latinLnBrk="0" hangingPunct="1">
        <a:defRPr sz="1799" kern="1200">
          <a:solidFill>
            <a:schemeClr val="tx1"/>
          </a:solidFill>
          <a:latin typeface="+mn-lt"/>
          <a:ea typeface="+mn-ea"/>
          <a:cs typeface="+mn-cs"/>
        </a:defRPr>
      </a:lvl7pPr>
      <a:lvl8pPr marL="3199120" algn="l" defTabSz="914034" rtl="0" eaLnBrk="1" latinLnBrk="0" hangingPunct="1">
        <a:defRPr sz="1799" kern="1200">
          <a:solidFill>
            <a:schemeClr val="tx1"/>
          </a:solidFill>
          <a:latin typeface="+mn-lt"/>
          <a:ea typeface="+mn-ea"/>
          <a:cs typeface="+mn-cs"/>
        </a:defRPr>
      </a:lvl8pPr>
      <a:lvl9pPr marL="3656137" algn="l" defTabSz="914034" rtl="0" eaLnBrk="1" latinLnBrk="0" hangingPunct="1">
        <a:defRPr sz="1799"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79">
          <p15:clr>
            <a:srgbClr val="F26B43"/>
          </p15:clr>
        </p15:guide>
        <p15:guide id="2" pos="7401">
          <p15:clr>
            <a:srgbClr val="F26B43"/>
          </p15:clr>
        </p15:guide>
        <p15:guide id="3" orient="horz" pos="2341">
          <p15:clr>
            <a:srgbClr val="F26B43"/>
          </p15:clr>
        </p15:guide>
        <p15:guide id="4" orient="horz" pos="3906">
          <p15:clr>
            <a:srgbClr val="F26B43"/>
          </p15:clr>
        </p15:guide>
        <p15:guide id="5" orient="horz" pos="935">
          <p15:clr>
            <a:srgbClr val="F26B43"/>
          </p15:clr>
        </p15:guide>
        <p15:guide id="6" pos="3840">
          <p15:clr>
            <a:srgbClr val="F26B43"/>
          </p15:clr>
        </p15:guide>
        <p15:guide id="7" orient="horz" pos="278">
          <p15:clr>
            <a:srgbClr val="F26B43"/>
          </p15:clr>
        </p15:guide>
        <p15:guide id="8" orient="horz" pos="913">
          <p15:clr>
            <a:srgbClr val="F26B43"/>
          </p15:clr>
        </p15:guide>
        <p15:guide id="9" orient="horz" pos="3680">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grpSp>
        <p:nvGrpSpPr>
          <p:cNvPr id="29" name="Group 87">
            <a:extLst>
              <a:ext uri="{FF2B5EF4-FFF2-40B4-BE49-F238E27FC236}">
                <a16:creationId xmlns:a16="http://schemas.microsoft.com/office/drawing/2014/main" id="{37333705-F8D6-2847-B3CB-F2FAB51E2A3B}"/>
              </a:ext>
            </a:extLst>
          </p:cNvPr>
          <p:cNvGrpSpPr>
            <a:grpSpLocks noChangeAspect="1"/>
          </p:cNvGrpSpPr>
          <p:nvPr userDrawn="1"/>
        </p:nvGrpSpPr>
        <p:grpSpPr>
          <a:xfrm>
            <a:off x="12290471" y="2625389"/>
            <a:ext cx="1963323" cy="4233515"/>
            <a:chOff x="5343885" y="-48857"/>
            <a:chExt cx="3263586" cy="7037279"/>
          </a:xfrm>
        </p:grpSpPr>
        <p:sp>
          <p:nvSpPr>
            <p:cNvPr id="30" name="矩形 13">
              <a:extLst>
                <a:ext uri="{FF2B5EF4-FFF2-40B4-BE49-F238E27FC236}">
                  <a16:creationId xmlns:a16="http://schemas.microsoft.com/office/drawing/2014/main" id="{B14DFA89-D483-CF47-82CC-DD86D7CAB09E}"/>
                </a:ext>
              </a:extLst>
            </p:cNvPr>
            <p:cNvSpPr/>
            <p:nvPr userDrawn="1"/>
          </p:nvSpPr>
          <p:spPr>
            <a:xfrm>
              <a:off x="5356401" y="1934171"/>
              <a:ext cx="791510" cy="664397"/>
            </a:xfrm>
            <a:prstGeom prst="rect">
              <a:avLst/>
            </a:prstGeom>
            <a:solidFill>
              <a:srgbClr val="C4005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chemeClr val="tx2"/>
                  </a:solidFill>
                  <a:latin typeface="Arial" charset="0"/>
                  <a:ea typeface="Arial" charset="0"/>
                  <a:cs typeface="Arial" charset="0"/>
                </a:rPr>
                <a:t>RGB</a:t>
              </a:r>
              <a:br>
                <a:rPr kumimoji="1" lang="en-US" altLang="zh-CN" sz="500" b="1" dirty="0">
                  <a:solidFill>
                    <a:schemeClr val="tx2"/>
                  </a:solidFill>
                  <a:latin typeface="Arial" charset="0"/>
                  <a:ea typeface="Arial" charset="0"/>
                  <a:cs typeface="Arial" charset="0"/>
                </a:rPr>
              </a:br>
              <a:r>
                <a:rPr kumimoji="1" lang="en-US" altLang="zh-CN" sz="500" b="1" dirty="0">
                  <a:solidFill>
                    <a:schemeClr val="tx2"/>
                  </a:solidFill>
                  <a:latin typeface="Arial" charset="0"/>
                  <a:ea typeface="Arial" charset="0"/>
                  <a:cs typeface="Arial" charset="0"/>
                </a:rPr>
                <a:t>196/0/84</a:t>
              </a:r>
            </a:p>
          </p:txBody>
        </p:sp>
        <p:sp>
          <p:nvSpPr>
            <p:cNvPr id="31" name="文本框 15">
              <a:extLst>
                <a:ext uri="{FF2B5EF4-FFF2-40B4-BE49-F238E27FC236}">
                  <a16:creationId xmlns:a16="http://schemas.microsoft.com/office/drawing/2014/main" id="{8223ADA0-340A-794B-93B7-24AFF612A719}"/>
                </a:ext>
              </a:extLst>
            </p:cNvPr>
            <p:cNvSpPr txBox="1"/>
            <p:nvPr userDrawn="1"/>
          </p:nvSpPr>
          <p:spPr>
            <a:xfrm>
              <a:off x="5352723" y="1694497"/>
              <a:ext cx="1052647" cy="204645"/>
            </a:xfrm>
            <a:prstGeom prst="rect">
              <a:avLst/>
            </a:prstGeom>
            <a:noFill/>
          </p:spPr>
          <p:txBody>
            <a:bodyPr wrap="square" lIns="0" tIns="0" rIns="0" bIns="0" rtlCol="0" anchor="b" anchorCtr="0">
              <a:spAutoFit/>
            </a:bodyPr>
            <a:lstStyle/>
            <a:p>
              <a:pPr algn="l">
                <a:lnSpc>
                  <a:spcPct val="100000"/>
                </a:lnSpc>
              </a:pPr>
              <a:r>
                <a:rPr kumimoji="1" lang="zh-CN" altLang="en-US" sz="800" b="0" i="0" dirty="0">
                  <a:solidFill>
                    <a:schemeClr val="tx1"/>
                  </a:solidFill>
                  <a:latin typeface="Microsoft YaHei" panose="020B0503020204020204" pitchFamily="34" charset="-122"/>
                  <a:ea typeface="Microsoft YaHei" panose="020B0503020204020204" pitchFamily="34" charset="-122"/>
                </a:rPr>
                <a:t>公司辅助色</a:t>
              </a:r>
            </a:p>
          </p:txBody>
        </p:sp>
        <p:sp>
          <p:nvSpPr>
            <p:cNvPr id="32" name="矩形 13">
              <a:extLst>
                <a:ext uri="{FF2B5EF4-FFF2-40B4-BE49-F238E27FC236}">
                  <a16:creationId xmlns:a16="http://schemas.microsoft.com/office/drawing/2014/main" id="{5F63E0E3-4F22-7948-AB1A-40A84ECA92EC}"/>
                </a:ext>
              </a:extLst>
            </p:cNvPr>
            <p:cNvSpPr/>
            <p:nvPr userDrawn="1"/>
          </p:nvSpPr>
          <p:spPr>
            <a:xfrm>
              <a:off x="6184680" y="1934171"/>
              <a:ext cx="791510" cy="664397"/>
            </a:xfrm>
            <a:prstGeom prst="rect">
              <a:avLst/>
            </a:prstGeom>
            <a:solidFill>
              <a:srgbClr val="CB377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203/55/120</a:t>
              </a:r>
            </a:p>
          </p:txBody>
        </p:sp>
        <p:sp>
          <p:nvSpPr>
            <p:cNvPr id="33" name="矩形 13">
              <a:extLst>
                <a:ext uri="{FF2B5EF4-FFF2-40B4-BE49-F238E27FC236}">
                  <a16:creationId xmlns:a16="http://schemas.microsoft.com/office/drawing/2014/main" id="{29C4A3C6-7C7B-7140-8F73-591E9F49143F}"/>
                </a:ext>
              </a:extLst>
            </p:cNvPr>
            <p:cNvSpPr/>
            <p:nvPr userDrawn="1"/>
          </p:nvSpPr>
          <p:spPr>
            <a:xfrm>
              <a:off x="5356401" y="3403061"/>
              <a:ext cx="791510" cy="664397"/>
            </a:xfrm>
            <a:prstGeom prst="rect">
              <a:avLst/>
            </a:prstGeom>
            <a:solidFill>
              <a:srgbClr val="ED6D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237/109/0</a:t>
              </a:r>
            </a:p>
          </p:txBody>
        </p:sp>
        <p:sp>
          <p:nvSpPr>
            <p:cNvPr id="34" name="矩形 13">
              <a:extLst>
                <a:ext uri="{FF2B5EF4-FFF2-40B4-BE49-F238E27FC236}">
                  <a16:creationId xmlns:a16="http://schemas.microsoft.com/office/drawing/2014/main" id="{BE4C9A8D-46B0-5B40-BC47-DB6C4899227F}"/>
                </a:ext>
              </a:extLst>
            </p:cNvPr>
            <p:cNvSpPr/>
            <p:nvPr userDrawn="1"/>
          </p:nvSpPr>
          <p:spPr>
            <a:xfrm>
              <a:off x="6184680" y="2673360"/>
              <a:ext cx="791510" cy="664397"/>
            </a:xfrm>
            <a:prstGeom prst="rect">
              <a:avLst/>
            </a:prstGeom>
            <a:solidFill>
              <a:srgbClr val="99363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78" rtl="0" eaLnBrk="1" fontAlgn="auto" latinLnBrk="0" hangingPunct="1">
                <a:lnSpc>
                  <a:spcPts val="620"/>
                </a:lnSpc>
                <a:spcBef>
                  <a:spcPts val="0"/>
                </a:spcBef>
                <a:spcAft>
                  <a:spcPts val="0"/>
                </a:spcAft>
                <a:buClrTx/>
                <a:buSzTx/>
                <a:buFontTx/>
                <a:buNone/>
                <a:tabLst/>
                <a:defRPr/>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153/54/54</a:t>
              </a:r>
            </a:p>
          </p:txBody>
        </p:sp>
        <p:sp>
          <p:nvSpPr>
            <p:cNvPr id="35" name="矩形 13">
              <a:extLst>
                <a:ext uri="{FF2B5EF4-FFF2-40B4-BE49-F238E27FC236}">
                  <a16:creationId xmlns:a16="http://schemas.microsoft.com/office/drawing/2014/main" id="{612F2ED4-F7A4-9E48-95E1-8D07B3BBE962}"/>
                </a:ext>
              </a:extLst>
            </p:cNvPr>
            <p:cNvSpPr/>
            <p:nvPr userDrawn="1"/>
          </p:nvSpPr>
          <p:spPr>
            <a:xfrm>
              <a:off x="5356401" y="4866463"/>
              <a:ext cx="791510" cy="664397"/>
            </a:xfrm>
            <a:prstGeom prst="rect">
              <a:avLst/>
            </a:prstGeom>
            <a:solidFill>
              <a:srgbClr val="62B23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98/178/48</a:t>
              </a:r>
            </a:p>
          </p:txBody>
        </p:sp>
        <p:sp>
          <p:nvSpPr>
            <p:cNvPr id="36" name="矩形 13">
              <a:extLst>
                <a:ext uri="{FF2B5EF4-FFF2-40B4-BE49-F238E27FC236}">
                  <a16:creationId xmlns:a16="http://schemas.microsoft.com/office/drawing/2014/main" id="{A9E1D476-C288-8945-A68A-1F20C557294B}"/>
                </a:ext>
              </a:extLst>
            </p:cNvPr>
            <p:cNvSpPr/>
            <p:nvPr userDrawn="1"/>
          </p:nvSpPr>
          <p:spPr>
            <a:xfrm>
              <a:off x="6184680" y="3415851"/>
              <a:ext cx="791510" cy="664397"/>
            </a:xfrm>
            <a:prstGeom prst="rect">
              <a:avLst/>
            </a:prstGeom>
            <a:solidFill>
              <a:srgbClr val="F2894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242/137/68</a:t>
              </a:r>
              <a:endParaRPr kumimoji="1" lang="mr-IN" altLang="zh-CN" sz="500" b="1" dirty="0">
                <a:solidFill>
                  <a:srgbClr val="FFFFFF"/>
                </a:solidFill>
                <a:latin typeface="Arial" charset="0"/>
                <a:ea typeface="Arial" charset="0"/>
                <a:cs typeface="Arial" charset="0"/>
              </a:endParaRPr>
            </a:p>
          </p:txBody>
        </p:sp>
        <p:sp>
          <p:nvSpPr>
            <p:cNvPr id="37" name="矩形 13">
              <a:extLst>
                <a:ext uri="{FF2B5EF4-FFF2-40B4-BE49-F238E27FC236}">
                  <a16:creationId xmlns:a16="http://schemas.microsoft.com/office/drawing/2014/main" id="{42823EBB-E62E-F149-AC9A-09950051F283}"/>
                </a:ext>
              </a:extLst>
            </p:cNvPr>
            <p:cNvSpPr/>
            <p:nvPr userDrawn="1"/>
          </p:nvSpPr>
          <p:spPr>
            <a:xfrm>
              <a:off x="5353240" y="184963"/>
              <a:ext cx="791510" cy="664397"/>
            </a:xfrm>
            <a:prstGeom prst="rect">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chemeClr val="tx2"/>
                  </a:solidFill>
                  <a:latin typeface="Arial" charset="0"/>
                  <a:ea typeface="Arial" charset="0"/>
                  <a:cs typeface="Arial" charset="0"/>
                </a:rPr>
                <a:t>PANTONE 185C</a:t>
              </a:r>
            </a:p>
            <a:p>
              <a:pPr algn="ctr">
                <a:lnSpc>
                  <a:spcPts val="620"/>
                </a:lnSpc>
                <a:spcBef>
                  <a:spcPts val="0"/>
                </a:spcBef>
              </a:pPr>
              <a:r>
                <a:rPr kumimoji="1" lang="en-US" altLang="zh-CN" sz="500" b="1" dirty="0">
                  <a:solidFill>
                    <a:schemeClr val="tx2"/>
                  </a:solidFill>
                  <a:latin typeface="Arial" charset="0"/>
                  <a:ea typeface="Arial" charset="0"/>
                  <a:cs typeface="Arial" charset="0"/>
                </a:rPr>
                <a:t>RGB </a:t>
              </a:r>
              <a:br>
                <a:rPr kumimoji="1" lang="en-US" altLang="zh-CN" sz="500" b="1" dirty="0">
                  <a:solidFill>
                    <a:schemeClr val="tx2"/>
                  </a:solidFill>
                  <a:latin typeface="Arial" charset="0"/>
                  <a:ea typeface="Arial" charset="0"/>
                  <a:cs typeface="Arial" charset="0"/>
                </a:rPr>
              </a:br>
              <a:r>
                <a:rPr kumimoji="1" lang="en-US" altLang="zh-CN" sz="500" b="1" dirty="0">
                  <a:solidFill>
                    <a:schemeClr val="tx2"/>
                  </a:solidFill>
                  <a:latin typeface="Arial" charset="0"/>
                  <a:ea typeface="Arial" charset="0"/>
                  <a:cs typeface="Arial" charset="0"/>
                </a:rPr>
                <a:t>199/0/11  </a:t>
              </a:r>
            </a:p>
          </p:txBody>
        </p:sp>
        <p:sp>
          <p:nvSpPr>
            <p:cNvPr id="38" name="文本框 15">
              <a:extLst>
                <a:ext uri="{FF2B5EF4-FFF2-40B4-BE49-F238E27FC236}">
                  <a16:creationId xmlns:a16="http://schemas.microsoft.com/office/drawing/2014/main" id="{EA01C299-6FF2-3642-AAEC-A1DF62D9C654}"/>
                </a:ext>
              </a:extLst>
            </p:cNvPr>
            <p:cNvSpPr txBox="1"/>
            <p:nvPr userDrawn="1"/>
          </p:nvSpPr>
          <p:spPr>
            <a:xfrm>
              <a:off x="5343885" y="-48857"/>
              <a:ext cx="726488" cy="204645"/>
            </a:xfrm>
            <a:prstGeom prst="rect">
              <a:avLst/>
            </a:prstGeom>
            <a:noFill/>
          </p:spPr>
          <p:txBody>
            <a:bodyPr wrap="square" lIns="0" tIns="0" rIns="0" bIns="0" rtlCol="0" anchor="b" anchorCtr="0">
              <a:spAutoFit/>
            </a:bodyPr>
            <a:lstStyle/>
            <a:p>
              <a:pPr algn="l">
                <a:lnSpc>
                  <a:spcPct val="100000"/>
                </a:lnSpc>
              </a:pPr>
              <a:r>
                <a:rPr kumimoji="1" lang="zh-CN" altLang="en-US" sz="800" b="0" i="0" dirty="0">
                  <a:solidFill>
                    <a:schemeClr val="tx1"/>
                  </a:solidFill>
                  <a:latin typeface="Microsoft YaHei" panose="020B0503020204020204" pitchFamily="34" charset="-122"/>
                  <a:ea typeface="Microsoft YaHei" panose="020B0503020204020204" pitchFamily="34" charset="-122"/>
                </a:rPr>
                <a:t>公司色</a:t>
              </a:r>
            </a:p>
          </p:txBody>
        </p:sp>
        <p:sp>
          <p:nvSpPr>
            <p:cNvPr id="39" name="矩形 13">
              <a:extLst>
                <a:ext uri="{FF2B5EF4-FFF2-40B4-BE49-F238E27FC236}">
                  <a16:creationId xmlns:a16="http://schemas.microsoft.com/office/drawing/2014/main" id="{B84AB502-165F-764A-9621-65CA8CBBEAEA}"/>
                </a:ext>
              </a:extLst>
            </p:cNvPr>
            <p:cNvSpPr/>
            <p:nvPr userDrawn="1"/>
          </p:nvSpPr>
          <p:spPr>
            <a:xfrm>
              <a:off x="5352600" y="918047"/>
              <a:ext cx="791510" cy="664397"/>
            </a:xfrm>
            <a:prstGeom prst="rect">
              <a:avLst/>
            </a:prstGeom>
            <a:solidFill>
              <a:srgbClr val="C8102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chemeClr val="tx2"/>
                  </a:solidFill>
                  <a:latin typeface="Arial" charset="0"/>
                  <a:ea typeface="Arial" charset="0"/>
                  <a:cs typeface="Arial" charset="0"/>
                </a:rPr>
                <a:t>PANTONE 186C</a:t>
              </a:r>
            </a:p>
            <a:p>
              <a:pPr algn="ctr">
                <a:lnSpc>
                  <a:spcPts val="620"/>
                </a:lnSpc>
              </a:pPr>
              <a:r>
                <a:rPr kumimoji="1" lang="en-US" altLang="zh-CN" sz="500" b="1" dirty="0">
                  <a:solidFill>
                    <a:schemeClr val="tx2"/>
                  </a:solidFill>
                  <a:latin typeface="Arial" charset="0"/>
                  <a:ea typeface="Arial" charset="0"/>
                  <a:cs typeface="Arial" charset="0"/>
                </a:rPr>
                <a:t>RGB</a:t>
              </a:r>
              <a:br>
                <a:rPr kumimoji="1" lang="en-US" altLang="zh-CN" sz="500" b="1" dirty="0">
                  <a:solidFill>
                    <a:schemeClr val="tx2"/>
                  </a:solidFill>
                  <a:latin typeface="Arial" charset="0"/>
                  <a:ea typeface="Arial" charset="0"/>
                  <a:cs typeface="Arial" charset="0"/>
                </a:rPr>
              </a:br>
              <a:r>
                <a:rPr kumimoji="1" lang="en-US" altLang="zh-CN" sz="500" b="1" dirty="0">
                  <a:solidFill>
                    <a:schemeClr val="tx2"/>
                  </a:solidFill>
                  <a:latin typeface="Arial" charset="0"/>
                  <a:ea typeface="Arial" charset="0"/>
                  <a:cs typeface="Arial" charset="0"/>
                </a:rPr>
                <a:t>200/16/46  </a:t>
              </a:r>
            </a:p>
          </p:txBody>
        </p:sp>
        <p:sp>
          <p:nvSpPr>
            <p:cNvPr id="40" name="矩形 13">
              <a:extLst>
                <a:ext uri="{FF2B5EF4-FFF2-40B4-BE49-F238E27FC236}">
                  <a16:creationId xmlns:a16="http://schemas.microsoft.com/office/drawing/2014/main" id="{CB8870E8-3E95-764C-B621-A168E194CC7A}"/>
                </a:ext>
              </a:extLst>
            </p:cNvPr>
            <p:cNvSpPr/>
            <p:nvPr userDrawn="1"/>
          </p:nvSpPr>
          <p:spPr>
            <a:xfrm>
              <a:off x="5354164" y="2665974"/>
              <a:ext cx="791510" cy="664397"/>
            </a:xfrm>
            <a:prstGeom prst="rect">
              <a:avLst/>
            </a:prstGeom>
            <a:solidFill>
              <a:srgbClr val="7F000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127/0/1</a:t>
              </a:r>
            </a:p>
          </p:txBody>
        </p:sp>
        <p:sp>
          <p:nvSpPr>
            <p:cNvPr id="41" name="矩形 13">
              <a:extLst>
                <a:ext uri="{FF2B5EF4-FFF2-40B4-BE49-F238E27FC236}">
                  <a16:creationId xmlns:a16="http://schemas.microsoft.com/office/drawing/2014/main" id="{356EF69A-1936-544F-A95F-0664F4E186D5}"/>
                </a:ext>
              </a:extLst>
            </p:cNvPr>
            <p:cNvSpPr/>
            <p:nvPr userDrawn="1"/>
          </p:nvSpPr>
          <p:spPr>
            <a:xfrm>
              <a:off x="5354164" y="4134866"/>
              <a:ext cx="791510" cy="664397"/>
            </a:xfrm>
            <a:prstGeom prst="rect">
              <a:avLst/>
            </a:prstGeom>
            <a:solidFill>
              <a:srgbClr val="FCC8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52/200/0</a:t>
              </a:r>
            </a:p>
          </p:txBody>
        </p:sp>
        <p:sp>
          <p:nvSpPr>
            <p:cNvPr id="42" name="矩形 13">
              <a:extLst>
                <a:ext uri="{FF2B5EF4-FFF2-40B4-BE49-F238E27FC236}">
                  <a16:creationId xmlns:a16="http://schemas.microsoft.com/office/drawing/2014/main" id="{03EBAB43-95A5-1C4A-8458-B86EB3D51FCA}"/>
                </a:ext>
              </a:extLst>
            </p:cNvPr>
            <p:cNvSpPr/>
            <p:nvPr userDrawn="1"/>
          </p:nvSpPr>
          <p:spPr>
            <a:xfrm>
              <a:off x="5354164" y="5596166"/>
              <a:ext cx="791510" cy="664397"/>
            </a:xfrm>
            <a:prstGeom prst="rect">
              <a:avLst/>
            </a:prstGeom>
            <a:solidFill>
              <a:srgbClr val="30B5C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48/181/197</a:t>
              </a:r>
            </a:p>
          </p:txBody>
        </p:sp>
        <p:sp>
          <p:nvSpPr>
            <p:cNvPr id="43" name="矩形 13">
              <a:extLst>
                <a:ext uri="{FF2B5EF4-FFF2-40B4-BE49-F238E27FC236}">
                  <a16:creationId xmlns:a16="http://schemas.microsoft.com/office/drawing/2014/main" id="{371A8520-F934-304C-B57F-B49F768694E2}"/>
                </a:ext>
              </a:extLst>
            </p:cNvPr>
            <p:cNvSpPr/>
            <p:nvPr userDrawn="1"/>
          </p:nvSpPr>
          <p:spPr>
            <a:xfrm>
              <a:off x="6194511" y="4866463"/>
              <a:ext cx="791510" cy="664397"/>
            </a:xfrm>
            <a:prstGeom prst="rect">
              <a:avLst/>
            </a:prstGeom>
            <a:solidFill>
              <a:srgbClr val="81C15F"/>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129/193/95</a:t>
              </a:r>
            </a:p>
          </p:txBody>
        </p:sp>
        <p:sp>
          <p:nvSpPr>
            <p:cNvPr id="44" name="矩形 13">
              <a:extLst>
                <a:ext uri="{FF2B5EF4-FFF2-40B4-BE49-F238E27FC236}">
                  <a16:creationId xmlns:a16="http://schemas.microsoft.com/office/drawing/2014/main" id="{B83004D7-279B-C14E-9FCF-870FA1B74FDF}"/>
                </a:ext>
              </a:extLst>
            </p:cNvPr>
            <p:cNvSpPr/>
            <p:nvPr userDrawn="1"/>
          </p:nvSpPr>
          <p:spPr>
            <a:xfrm>
              <a:off x="6192274" y="4134866"/>
              <a:ext cx="791510" cy="664397"/>
            </a:xfrm>
            <a:prstGeom prst="rect">
              <a:avLst/>
            </a:prstGeom>
            <a:solidFill>
              <a:srgbClr val="FDD35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253/211/81</a:t>
              </a:r>
            </a:p>
          </p:txBody>
        </p:sp>
        <p:sp>
          <p:nvSpPr>
            <p:cNvPr id="45" name="矩形 13">
              <a:extLst>
                <a:ext uri="{FF2B5EF4-FFF2-40B4-BE49-F238E27FC236}">
                  <a16:creationId xmlns:a16="http://schemas.microsoft.com/office/drawing/2014/main" id="{99635968-4E69-CC41-9D78-6DF253FE3035}"/>
                </a:ext>
              </a:extLst>
            </p:cNvPr>
            <p:cNvSpPr/>
            <p:nvPr userDrawn="1"/>
          </p:nvSpPr>
          <p:spPr>
            <a:xfrm>
              <a:off x="6192274" y="5596166"/>
              <a:ext cx="791510" cy="664397"/>
            </a:xfrm>
            <a:prstGeom prst="rect">
              <a:avLst/>
            </a:prstGeom>
            <a:solidFill>
              <a:srgbClr val="56C4D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86/196/210</a:t>
              </a:r>
            </a:p>
          </p:txBody>
        </p:sp>
        <p:sp>
          <p:nvSpPr>
            <p:cNvPr id="46" name="矩形 13">
              <a:extLst>
                <a:ext uri="{FF2B5EF4-FFF2-40B4-BE49-F238E27FC236}">
                  <a16:creationId xmlns:a16="http://schemas.microsoft.com/office/drawing/2014/main" id="{BDBE4949-07B7-F046-AD95-68E4B0C11CCD}"/>
                </a:ext>
              </a:extLst>
            </p:cNvPr>
            <p:cNvSpPr/>
            <p:nvPr/>
          </p:nvSpPr>
          <p:spPr>
            <a:xfrm>
              <a:off x="6186245" y="184963"/>
              <a:ext cx="791510" cy="664397"/>
            </a:xfrm>
            <a:prstGeom prst="rect">
              <a:avLst/>
            </a:prstGeom>
            <a:solidFill>
              <a:srgbClr val="D3394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211/57/65</a:t>
              </a:r>
            </a:p>
          </p:txBody>
        </p:sp>
        <p:sp>
          <p:nvSpPr>
            <p:cNvPr id="47" name="矩形 13">
              <a:extLst>
                <a:ext uri="{FF2B5EF4-FFF2-40B4-BE49-F238E27FC236}">
                  <a16:creationId xmlns:a16="http://schemas.microsoft.com/office/drawing/2014/main" id="{AA9F9E00-6A31-F14B-A2E4-79908835FD14}"/>
                </a:ext>
              </a:extLst>
            </p:cNvPr>
            <p:cNvSpPr/>
            <p:nvPr/>
          </p:nvSpPr>
          <p:spPr>
            <a:xfrm>
              <a:off x="6185604" y="918047"/>
              <a:ext cx="791510" cy="664397"/>
            </a:xfrm>
            <a:prstGeom prst="rect">
              <a:avLst/>
            </a:prstGeom>
            <a:solidFill>
              <a:srgbClr val="D3385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p>
            <a:p>
              <a:pPr algn="ctr">
                <a:lnSpc>
                  <a:spcPts val="620"/>
                </a:lnSpc>
              </a:pPr>
              <a:r>
                <a:rPr kumimoji="1" lang="en-US" altLang="zh-CN" sz="500" b="1" dirty="0">
                  <a:solidFill>
                    <a:srgbClr val="FFFFFF"/>
                  </a:solidFill>
                  <a:latin typeface="Arial" charset="0"/>
                  <a:ea typeface="Arial" charset="0"/>
                  <a:cs typeface="Arial" charset="0"/>
                </a:rPr>
                <a:t>211/56/89</a:t>
              </a:r>
            </a:p>
          </p:txBody>
        </p:sp>
        <p:sp>
          <p:nvSpPr>
            <p:cNvPr id="48" name="矩形 13">
              <a:extLst>
                <a:ext uri="{FF2B5EF4-FFF2-40B4-BE49-F238E27FC236}">
                  <a16:creationId xmlns:a16="http://schemas.microsoft.com/office/drawing/2014/main" id="{38715A31-485E-B744-B409-43F9F04B48F7}"/>
                </a:ext>
              </a:extLst>
            </p:cNvPr>
            <p:cNvSpPr/>
            <p:nvPr/>
          </p:nvSpPr>
          <p:spPr>
            <a:xfrm>
              <a:off x="6996262" y="1934171"/>
              <a:ext cx="791510" cy="664397"/>
            </a:xfrm>
            <a:prstGeom prst="rect">
              <a:avLst/>
            </a:prstGeom>
            <a:solidFill>
              <a:srgbClr val="DD80AA"/>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221/128/170</a:t>
              </a:r>
            </a:p>
          </p:txBody>
        </p:sp>
        <p:sp>
          <p:nvSpPr>
            <p:cNvPr id="49" name="矩形 13">
              <a:extLst>
                <a:ext uri="{FF2B5EF4-FFF2-40B4-BE49-F238E27FC236}">
                  <a16:creationId xmlns:a16="http://schemas.microsoft.com/office/drawing/2014/main" id="{4AE1609B-25DD-2C4A-B05B-D18ADBC39C71}"/>
                </a:ext>
              </a:extLst>
            </p:cNvPr>
            <p:cNvSpPr/>
            <p:nvPr/>
          </p:nvSpPr>
          <p:spPr>
            <a:xfrm>
              <a:off x="6996262" y="2673360"/>
              <a:ext cx="791510" cy="664397"/>
            </a:xfrm>
            <a:prstGeom prst="rect">
              <a:avLst/>
            </a:prstGeom>
            <a:solidFill>
              <a:srgbClr val="BF808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78" rtl="0" eaLnBrk="1" fontAlgn="auto" latinLnBrk="0" hangingPunct="1">
                <a:lnSpc>
                  <a:spcPts val="620"/>
                </a:lnSpc>
                <a:spcBef>
                  <a:spcPts val="0"/>
                </a:spcBef>
                <a:spcAft>
                  <a:spcPts val="0"/>
                </a:spcAft>
                <a:buClrTx/>
                <a:buSzTx/>
                <a:buFontTx/>
                <a:buNone/>
                <a:tabLst/>
                <a:defRPr/>
              </a:pPr>
              <a:r>
                <a:rPr kumimoji="1" lang="en-US" altLang="zh-CN" sz="500" b="1" dirty="0">
                  <a:solidFill>
                    <a:srgbClr val="595757"/>
                  </a:solidFill>
                  <a:latin typeface="Arial" charset="0"/>
                  <a:ea typeface="Arial" charset="0"/>
                  <a:cs typeface="Arial" charset="0"/>
                </a:rPr>
                <a:t>RGB 191/128/130</a:t>
              </a:r>
            </a:p>
          </p:txBody>
        </p:sp>
        <p:sp>
          <p:nvSpPr>
            <p:cNvPr id="50" name="矩形 13">
              <a:extLst>
                <a:ext uri="{FF2B5EF4-FFF2-40B4-BE49-F238E27FC236}">
                  <a16:creationId xmlns:a16="http://schemas.microsoft.com/office/drawing/2014/main" id="{ECE90F9F-DBBC-0B49-A42C-8B62397E473E}"/>
                </a:ext>
              </a:extLst>
            </p:cNvPr>
            <p:cNvSpPr/>
            <p:nvPr/>
          </p:nvSpPr>
          <p:spPr>
            <a:xfrm>
              <a:off x="6996262" y="3415851"/>
              <a:ext cx="791510" cy="664397"/>
            </a:xfrm>
            <a:prstGeom prst="rect">
              <a:avLst/>
            </a:prstGeom>
            <a:solidFill>
              <a:srgbClr val="F6B78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246/183/140</a:t>
              </a:r>
              <a:endParaRPr kumimoji="1" lang="mr-IN" altLang="zh-CN" sz="500" b="1" dirty="0">
                <a:solidFill>
                  <a:srgbClr val="595757"/>
                </a:solidFill>
                <a:latin typeface="Arial" charset="0"/>
                <a:ea typeface="Arial" charset="0"/>
                <a:cs typeface="Arial" charset="0"/>
              </a:endParaRPr>
            </a:p>
          </p:txBody>
        </p:sp>
        <p:sp>
          <p:nvSpPr>
            <p:cNvPr id="51" name="矩形 13">
              <a:extLst>
                <a:ext uri="{FF2B5EF4-FFF2-40B4-BE49-F238E27FC236}">
                  <a16:creationId xmlns:a16="http://schemas.microsoft.com/office/drawing/2014/main" id="{D5B387BA-F8B8-B54E-966E-F24E271747C4}"/>
                </a:ext>
              </a:extLst>
            </p:cNvPr>
            <p:cNvSpPr/>
            <p:nvPr/>
          </p:nvSpPr>
          <p:spPr>
            <a:xfrm>
              <a:off x="7006093" y="4866463"/>
              <a:ext cx="791510" cy="664397"/>
            </a:xfrm>
            <a:prstGeom prst="rect">
              <a:avLst/>
            </a:prstGeom>
            <a:solidFill>
              <a:srgbClr val="AFD89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176/216/156</a:t>
              </a:r>
            </a:p>
          </p:txBody>
        </p:sp>
        <p:sp>
          <p:nvSpPr>
            <p:cNvPr id="52" name="矩形 13">
              <a:extLst>
                <a:ext uri="{FF2B5EF4-FFF2-40B4-BE49-F238E27FC236}">
                  <a16:creationId xmlns:a16="http://schemas.microsoft.com/office/drawing/2014/main" id="{E6C9B99E-8C1C-2B49-B82E-3C754B8E5C02}"/>
                </a:ext>
              </a:extLst>
            </p:cNvPr>
            <p:cNvSpPr/>
            <p:nvPr/>
          </p:nvSpPr>
          <p:spPr>
            <a:xfrm>
              <a:off x="7003856" y="4134866"/>
              <a:ext cx="791510" cy="664397"/>
            </a:xfrm>
            <a:prstGeom prst="rect">
              <a:avLst/>
            </a:prstGeom>
            <a:solidFill>
              <a:srgbClr val="FDE39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253/227/181</a:t>
              </a:r>
            </a:p>
          </p:txBody>
        </p:sp>
        <p:sp>
          <p:nvSpPr>
            <p:cNvPr id="53" name="矩形 13">
              <a:extLst>
                <a:ext uri="{FF2B5EF4-FFF2-40B4-BE49-F238E27FC236}">
                  <a16:creationId xmlns:a16="http://schemas.microsoft.com/office/drawing/2014/main" id="{0106BFA2-9DE1-3A42-A6C6-69BCE0FA34F4}"/>
                </a:ext>
              </a:extLst>
            </p:cNvPr>
            <p:cNvSpPr/>
            <p:nvPr/>
          </p:nvSpPr>
          <p:spPr>
            <a:xfrm>
              <a:off x="7003856" y="5596166"/>
              <a:ext cx="791510" cy="664397"/>
            </a:xfrm>
            <a:prstGeom prst="rect">
              <a:avLst/>
            </a:prstGeom>
            <a:solidFill>
              <a:srgbClr val="94DAE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148/218/226</a:t>
              </a:r>
            </a:p>
          </p:txBody>
        </p:sp>
        <p:sp>
          <p:nvSpPr>
            <p:cNvPr id="54" name="矩形 13">
              <a:extLst>
                <a:ext uri="{FF2B5EF4-FFF2-40B4-BE49-F238E27FC236}">
                  <a16:creationId xmlns:a16="http://schemas.microsoft.com/office/drawing/2014/main" id="{F760C1C5-4342-C346-A7D2-D101978EDF66}"/>
                </a:ext>
              </a:extLst>
            </p:cNvPr>
            <p:cNvSpPr/>
            <p:nvPr/>
          </p:nvSpPr>
          <p:spPr>
            <a:xfrm>
              <a:off x="6997826" y="184963"/>
              <a:ext cx="791510" cy="664397"/>
            </a:xfrm>
            <a:prstGeom prst="rect">
              <a:avLst/>
            </a:prstGeom>
            <a:solidFill>
              <a:srgbClr val="E2818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226/129/137</a:t>
              </a:r>
            </a:p>
          </p:txBody>
        </p:sp>
        <p:sp>
          <p:nvSpPr>
            <p:cNvPr id="55" name="矩形 13">
              <a:extLst>
                <a:ext uri="{FF2B5EF4-FFF2-40B4-BE49-F238E27FC236}">
                  <a16:creationId xmlns:a16="http://schemas.microsoft.com/office/drawing/2014/main" id="{5BB50A4A-0B64-7E4C-824C-1EBCA1A992CF}"/>
                </a:ext>
              </a:extLst>
            </p:cNvPr>
            <p:cNvSpPr/>
            <p:nvPr/>
          </p:nvSpPr>
          <p:spPr>
            <a:xfrm>
              <a:off x="6997185" y="918047"/>
              <a:ext cx="791510" cy="664397"/>
            </a:xfrm>
            <a:prstGeom prst="rect">
              <a:avLst/>
            </a:prstGeom>
            <a:solidFill>
              <a:srgbClr val="E2819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226/129/152</a:t>
              </a:r>
            </a:p>
          </p:txBody>
        </p:sp>
        <p:sp>
          <p:nvSpPr>
            <p:cNvPr id="56" name="矩形 13">
              <a:extLst>
                <a:ext uri="{FF2B5EF4-FFF2-40B4-BE49-F238E27FC236}">
                  <a16:creationId xmlns:a16="http://schemas.microsoft.com/office/drawing/2014/main" id="{756A7E25-6C44-8A44-A8C5-61D19BC9EDAF}"/>
                </a:ext>
              </a:extLst>
            </p:cNvPr>
            <p:cNvSpPr/>
            <p:nvPr userDrawn="1"/>
          </p:nvSpPr>
          <p:spPr>
            <a:xfrm>
              <a:off x="7806130" y="1934171"/>
              <a:ext cx="791510" cy="664397"/>
            </a:xfrm>
            <a:prstGeom prst="rect">
              <a:avLst/>
            </a:prstGeom>
            <a:solidFill>
              <a:srgbClr val="EBB3C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235/179/204</a:t>
              </a:r>
            </a:p>
          </p:txBody>
        </p:sp>
        <p:sp>
          <p:nvSpPr>
            <p:cNvPr id="57" name="矩形 13">
              <a:extLst>
                <a:ext uri="{FF2B5EF4-FFF2-40B4-BE49-F238E27FC236}">
                  <a16:creationId xmlns:a16="http://schemas.microsoft.com/office/drawing/2014/main" id="{96588389-39CD-DF4E-B9AC-92091E25724E}"/>
                </a:ext>
              </a:extLst>
            </p:cNvPr>
            <p:cNvSpPr/>
            <p:nvPr/>
          </p:nvSpPr>
          <p:spPr>
            <a:xfrm>
              <a:off x="7806130" y="2673360"/>
              <a:ext cx="791510" cy="664397"/>
            </a:xfrm>
            <a:prstGeom prst="rect">
              <a:avLst/>
            </a:prstGeom>
            <a:solidFill>
              <a:srgbClr val="D8B3B3"/>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78" rtl="0" eaLnBrk="1" fontAlgn="auto" latinLnBrk="0" hangingPunct="1">
                <a:lnSpc>
                  <a:spcPts val="620"/>
                </a:lnSpc>
                <a:spcBef>
                  <a:spcPts val="0"/>
                </a:spcBef>
                <a:spcAft>
                  <a:spcPts val="0"/>
                </a:spcAft>
                <a:buClrTx/>
                <a:buSzTx/>
                <a:buFontTx/>
                <a:buNone/>
                <a:tabLst/>
                <a:defRPr/>
              </a:pPr>
              <a:r>
                <a:rPr kumimoji="1" lang="en-US" altLang="zh-CN" sz="500" b="1" dirty="0">
                  <a:solidFill>
                    <a:srgbClr val="595757"/>
                  </a:solidFill>
                  <a:latin typeface="Arial" charset="0"/>
                  <a:ea typeface="Arial" charset="0"/>
                  <a:cs typeface="Arial" charset="0"/>
                </a:rPr>
                <a:t>RGB 216/179/179</a:t>
              </a:r>
            </a:p>
          </p:txBody>
        </p:sp>
        <p:sp>
          <p:nvSpPr>
            <p:cNvPr id="58" name="矩形 13">
              <a:extLst>
                <a:ext uri="{FF2B5EF4-FFF2-40B4-BE49-F238E27FC236}">
                  <a16:creationId xmlns:a16="http://schemas.microsoft.com/office/drawing/2014/main" id="{20725C9F-31AE-DB44-B70A-B4ECDEC0BC00}"/>
                </a:ext>
              </a:extLst>
            </p:cNvPr>
            <p:cNvSpPr/>
            <p:nvPr/>
          </p:nvSpPr>
          <p:spPr>
            <a:xfrm>
              <a:off x="7806130" y="3415851"/>
              <a:ext cx="791510" cy="664397"/>
            </a:xfrm>
            <a:prstGeom prst="rect">
              <a:avLst/>
            </a:prstGeom>
            <a:solidFill>
              <a:srgbClr val="FAD3B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250/211/187</a:t>
              </a:r>
              <a:endParaRPr kumimoji="1" lang="mr-IN" altLang="zh-CN" sz="500" b="1" dirty="0">
                <a:solidFill>
                  <a:srgbClr val="595757"/>
                </a:solidFill>
                <a:latin typeface="Arial" charset="0"/>
                <a:ea typeface="Arial" charset="0"/>
                <a:cs typeface="Arial" charset="0"/>
              </a:endParaRPr>
            </a:p>
          </p:txBody>
        </p:sp>
        <p:sp>
          <p:nvSpPr>
            <p:cNvPr id="59" name="矩形 13">
              <a:extLst>
                <a:ext uri="{FF2B5EF4-FFF2-40B4-BE49-F238E27FC236}">
                  <a16:creationId xmlns:a16="http://schemas.microsoft.com/office/drawing/2014/main" id="{AC5BCC27-B68D-0743-8E0B-E25F8D01C3A4}"/>
                </a:ext>
              </a:extLst>
            </p:cNvPr>
            <p:cNvSpPr/>
            <p:nvPr/>
          </p:nvSpPr>
          <p:spPr>
            <a:xfrm>
              <a:off x="7815961" y="4866463"/>
              <a:ext cx="791510" cy="664397"/>
            </a:xfrm>
            <a:prstGeom prst="rect">
              <a:avLst/>
            </a:prstGeom>
            <a:solidFill>
              <a:srgbClr val="D0E8C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208/232/196</a:t>
              </a:r>
            </a:p>
          </p:txBody>
        </p:sp>
        <p:sp>
          <p:nvSpPr>
            <p:cNvPr id="60" name="矩形 13">
              <a:extLst>
                <a:ext uri="{FF2B5EF4-FFF2-40B4-BE49-F238E27FC236}">
                  <a16:creationId xmlns:a16="http://schemas.microsoft.com/office/drawing/2014/main" id="{51C2E83A-C975-6945-B2FD-5B22BBB53DB7}"/>
                </a:ext>
              </a:extLst>
            </p:cNvPr>
            <p:cNvSpPr/>
            <p:nvPr/>
          </p:nvSpPr>
          <p:spPr>
            <a:xfrm>
              <a:off x="7813724" y="4134866"/>
              <a:ext cx="791510" cy="664397"/>
            </a:xfrm>
            <a:prstGeom prst="rect">
              <a:avLst/>
            </a:prstGeom>
            <a:solidFill>
              <a:srgbClr val="FEEEC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254/238/193</a:t>
              </a:r>
            </a:p>
          </p:txBody>
        </p:sp>
        <p:sp>
          <p:nvSpPr>
            <p:cNvPr id="61" name="矩形 13">
              <a:extLst>
                <a:ext uri="{FF2B5EF4-FFF2-40B4-BE49-F238E27FC236}">
                  <a16:creationId xmlns:a16="http://schemas.microsoft.com/office/drawing/2014/main" id="{BEE9A95F-6965-354F-A2C7-2E8C81DDA52F}"/>
                </a:ext>
              </a:extLst>
            </p:cNvPr>
            <p:cNvSpPr/>
            <p:nvPr/>
          </p:nvSpPr>
          <p:spPr>
            <a:xfrm>
              <a:off x="7813724" y="5596166"/>
              <a:ext cx="791510" cy="664397"/>
            </a:xfrm>
            <a:prstGeom prst="rect">
              <a:avLst/>
            </a:prstGeom>
            <a:solidFill>
              <a:srgbClr val="BEE9E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a:t>
              </a:r>
              <a:br>
                <a:rPr kumimoji="1" lang="en-US" altLang="zh-CN" sz="500" b="1" dirty="0">
                  <a:solidFill>
                    <a:srgbClr val="595757"/>
                  </a:solidFill>
                  <a:latin typeface="Arial" charset="0"/>
                  <a:ea typeface="Arial" charset="0"/>
                  <a:cs typeface="Arial" charset="0"/>
                </a:rPr>
              </a:br>
              <a:r>
                <a:rPr kumimoji="1" lang="en-US" altLang="zh-CN" sz="500" b="1" dirty="0">
                  <a:solidFill>
                    <a:srgbClr val="595757"/>
                  </a:solidFill>
                  <a:latin typeface="Arial" charset="0"/>
                  <a:ea typeface="Arial" charset="0"/>
                  <a:cs typeface="Arial" charset="0"/>
                </a:rPr>
                <a:t>190/23/238</a:t>
              </a:r>
            </a:p>
          </p:txBody>
        </p:sp>
        <p:sp>
          <p:nvSpPr>
            <p:cNvPr id="62" name="矩形 13">
              <a:extLst>
                <a:ext uri="{FF2B5EF4-FFF2-40B4-BE49-F238E27FC236}">
                  <a16:creationId xmlns:a16="http://schemas.microsoft.com/office/drawing/2014/main" id="{509164EB-3DC4-7A4F-9E7C-06EBC981CD0A}"/>
                </a:ext>
              </a:extLst>
            </p:cNvPr>
            <p:cNvSpPr/>
            <p:nvPr/>
          </p:nvSpPr>
          <p:spPr>
            <a:xfrm>
              <a:off x="7807694" y="184963"/>
              <a:ext cx="791510" cy="664397"/>
            </a:xfrm>
            <a:prstGeom prst="rect">
              <a:avLst/>
            </a:prstGeom>
            <a:solidFill>
              <a:srgbClr val="EEB3B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239/178/184</a:t>
              </a:r>
            </a:p>
          </p:txBody>
        </p:sp>
        <p:sp>
          <p:nvSpPr>
            <p:cNvPr id="63" name="矩形 13">
              <a:extLst>
                <a:ext uri="{FF2B5EF4-FFF2-40B4-BE49-F238E27FC236}">
                  <a16:creationId xmlns:a16="http://schemas.microsoft.com/office/drawing/2014/main" id="{667867DD-D3E6-3040-A7B5-39345C0CE2E3}"/>
                </a:ext>
              </a:extLst>
            </p:cNvPr>
            <p:cNvSpPr/>
            <p:nvPr/>
          </p:nvSpPr>
          <p:spPr>
            <a:xfrm>
              <a:off x="7807054" y="918047"/>
              <a:ext cx="791510" cy="664397"/>
            </a:xfrm>
            <a:prstGeom prst="rect">
              <a:avLst/>
            </a:prstGeom>
            <a:solidFill>
              <a:srgbClr val="EEB3C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238/179/193</a:t>
              </a:r>
            </a:p>
          </p:txBody>
        </p:sp>
        <p:sp>
          <p:nvSpPr>
            <p:cNvPr id="64" name="矩形 13">
              <a:extLst>
                <a:ext uri="{FF2B5EF4-FFF2-40B4-BE49-F238E27FC236}">
                  <a16:creationId xmlns:a16="http://schemas.microsoft.com/office/drawing/2014/main" id="{9EE10597-3782-AB46-8453-89FA049C6C46}"/>
                </a:ext>
              </a:extLst>
            </p:cNvPr>
            <p:cNvSpPr/>
            <p:nvPr userDrawn="1"/>
          </p:nvSpPr>
          <p:spPr>
            <a:xfrm>
              <a:off x="5354169" y="6324025"/>
              <a:ext cx="513579" cy="664397"/>
            </a:xfrm>
            <a:prstGeom prst="rect">
              <a:avLst/>
            </a:prstGeom>
            <a:solidFill>
              <a:srgbClr val="22181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35/24/21</a:t>
              </a:r>
            </a:p>
          </p:txBody>
        </p:sp>
        <p:sp>
          <p:nvSpPr>
            <p:cNvPr id="65" name="矩形 13">
              <a:extLst>
                <a:ext uri="{FF2B5EF4-FFF2-40B4-BE49-F238E27FC236}">
                  <a16:creationId xmlns:a16="http://schemas.microsoft.com/office/drawing/2014/main" id="{966B3529-B594-884C-BED0-5887B34BBBB8}"/>
                </a:ext>
              </a:extLst>
            </p:cNvPr>
            <p:cNvSpPr/>
            <p:nvPr userDrawn="1"/>
          </p:nvSpPr>
          <p:spPr>
            <a:xfrm>
              <a:off x="5900626" y="6324025"/>
              <a:ext cx="513579" cy="664397"/>
            </a:xfrm>
            <a:prstGeom prst="rect">
              <a:avLst/>
            </a:prstGeom>
            <a:solidFill>
              <a:srgbClr val="59575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p>
            <a:p>
              <a:pPr algn="ctr">
                <a:lnSpc>
                  <a:spcPts val="620"/>
                </a:lnSpc>
              </a:pPr>
              <a:r>
                <a:rPr kumimoji="1" lang="en-US" altLang="zh-CN" sz="500" b="1" dirty="0">
                  <a:solidFill>
                    <a:srgbClr val="FFFFFF"/>
                  </a:solidFill>
                  <a:latin typeface="Arial" charset="0"/>
                  <a:ea typeface="Arial" charset="0"/>
                  <a:cs typeface="Arial" charset="0"/>
                </a:rPr>
                <a:t>89/87/87</a:t>
              </a:r>
            </a:p>
          </p:txBody>
        </p:sp>
        <p:sp>
          <p:nvSpPr>
            <p:cNvPr id="66" name="矩形 13">
              <a:extLst>
                <a:ext uri="{FF2B5EF4-FFF2-40B4-BE49-F238E27FC236}">
                  <a16:creationId xmlns:a16="http://schemas.microsoft.com/office/drawing/2014/main" id="{0B0545C9-147F-584F-80D2-EF13876D7D33}"/>
                </a:ext>
              </a:extLst>
            </p:cNvPr>
            <p:cNvSpPr/>
            <p:nvPr userDrawn="1"/>
          </p:nvSpPr>
          <p:spPr>
            <a:xfrm>
              <a:off x="6450318" y="6324025"/>
              <a:ext cx="513579" cy="664397"/>
            </a:xfrm>
            <a:prstGeom prst="rect">
              <a:avLst/>
            </a:prstGeom>
            <a:solidFill>
              <a:srgbClr val="88888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p>
            <a:p>
              <a:pPr algn="ctr">
                <a:lnSpc>
                  <a:spcPts val="620"/>
                </a:lnSpc>
              </a:pPr>
              <a:r>
                <a:rPr kumimoji="1" lang="en-US" altLang="zh-CN" sz="500" b="1" dirty="0">
                  <a:solidFill>
                    <a:srgbClr val="FFFFFF"/>
                  </a:solidFill>
                  <a:latin typeface="Arial" charset="0"/>
                  <a:ea typeface="Arial" charset="0"/>
                  <a:cs typeface="Arial" charset="0"/>
                </a:rPr>
                <a:t>137/137/</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137</a:t>
              </a:r>
            </a:p>
          </p:txBody>
        </p:sp>
        <p:sp>
          <p:nvSpPr>
            <p:cNvPr id="67" name="矩形 13">
              <a:extLst>
                <a:ext uri="{FF2B5EF4-FFF2-40B4-BE49-F238E27FC236}">
                  <a16:creationId xmlns:a16="http://schemas.microsoft.com/office/drawing/2014/main" id="{44FD0A0B-0D45-3340-A523-465AC24134BF}"/>
                </a:ext>
              </a:extLst>
            </p:cNvPr>
            <p:cNvSpPr/>
            <p:nvPr userDrawn="1"/>
          </p:nvSpPr>
          <p:spPr>
            <a:xfrm>
              <a:off x="6998296" y="6324025"/>
              <a:ext cx="513579" cy="664397"/>
            </a:xfrm>
            <a:prstGeom prst="rect">
              <a:avLst/>
            </a:prstGeom>
            <a:solidFill>
              <a:srgbClr val="B5B5B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p>
            <a:p>
              <a:pPr algn="ctr">
                <a:lnSpc>
                  <a:spcPts val="620"/>
                </a:lnSpc>
              </a:pPr>
              <a:r>
                <a:rPr kumimoji="1" lang="en-US" altLang="zh-CN" sz="500" b="1" dirty="0">
                  <a:solidFill>
                    <a:srgbClr val="FFFFFF"/>
                  </a:solidFill>
                  <a:latin typeface="Arial" charset="0"/>
                  <a:ea typeface="Arial" charset="0"/>
                  <a:cs typeface="Arial" charset="0"/>
                </a:rPr>
                <a:t>181/181/</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181</a:t>
              </a:r>
            </a:p>
          </p:txBody>
        </p:sp>
        <p:sp>
          <p:nvSpPr>
            <p:cNvPr id="68" name="矩形 13">
              <a:extLst>
                <a:ext uri="{FF2B5EF4-FFF2-40B4-BE49-F238E27FC236}">
                  <a16:creationId xmlns:a16="http://schemas.microsoft.com/office/drawing/2014/main" id="{2C404A07-276B-3648-BB25-4EDB5905448C}"/>
                </a:ext>
              </a:extLst>
            </p:cNvPr>
            <p:cNvSpPr/>
            <p:nvPr userDrawn="1"/>
          </p:nvSpPr>
          <p:spPr>
            <a:xfrm>
              <a:off x="7541580" y="6324025"/>
              <a:ext cx="513579" cy="664397"/>
            </a:xfrm>
            <a:prstGeom prst="rect">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221/221/</a:t>
              </a:r>
              <a:br>
                <a:rPr kumimoji="1" lang="en-US" altLang="zh-CN" sz="500" b="1" dirty="0">
                  <a:solidFill>
                    <a:srgbClr val="595757"/>
                  </a:solidFill>
                  <a:latin typeface="Arial" charset="0"/>
                  <a:ea typeface="Arial" charset="0"/>
                  <a:cs typeface="Arial" charset="0"/>
                </a:rPr>
              </a:br>
              <a:r>
                <a:rPr kumimoji="1" lang="en-US" altLang="zh-CN" sz="500" b="1" dirty="0">
                  <a:solidFill>
                    <a:srgbClr val="595757"/>
                  </a:solidFill>
                  <a:latin typeface="Arial" charset="0"/>
                  <a:ea typeface="Arial" charset="0"/>
                  <a:cs typeface="Arial" charset="0"/>
                </a:rPr>
                <a:t>221</a:t>
              </a:r>
            </a:p>
          </p:txBody>
        </p:sp>
        <p:sp>
          <p:nvSpPr>
            <p:cNvPr id="69" name="矩形 13">
              <a:extLst>
                <a:ext uri="{FF2B5EF4-FFF2-40B4-BE49-F238E27FC236}">
                  <a16:creationId xmlns:a16="http://schemas.microsoft.com/office/drawing/2014/main" id="{72B0F29C-A346-8946-9B8E-8F1B9DFF7AD0}"/>
                </a:ext>
              </a:extLst>
            </p:cNvPr>
            <p:cNvSpPr/>
            <p:nvPr userDrawn="1"/>
          </p:nvSpPr>
          <p:spPr>
            <a:xfrm>
              <a:off x="8083608" y="6324025"/>
              <a:ext cx="513579" cy="664397"/>
            </a:xfrm>
            <a:prstGeom prst="rect">
              <a:avLst/>
            </a:prstGeom>
            <a:solidFill>
              <a:srgbClr val="FFFFFF"/>
            </a:solidFill>
            <a:ln w="6350">
              <a:solidFill>
                <a:srgbClr val="B5B5B5"/>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a:t>
              </a:r>
            </a:p>
            <a:p>
              <a:pPr algn="ctr">
                <a:lnSpc>
                  <a:spcPts val="620"/>
                </a:lnSpc>
              </a:pPr>
              <a:r>
                <a:rPr kumimoji="1" lang="en-US" altLang="zh-CN" sz="500" b="1" dirty="0">
                  <a:solidFill>
                    <a:srgbClr val="595757"/>
                  </a:solidFill>
                  <a:latin typeface="Arial" charset="0"/>
                  <a:ea typeface="Arial" charset="0"/>
                  <a:cs typeface="Arial" charset="0"/>
                </a:rPr>
                <a:t>255/255/</a:t>
              </a:r>
              <a:br>
                <a:rPr kumimoji="1" lang="en-US" altLang="zh-CN" sz="500" b="1" dirty="0">
                  <a:solidFill>
                    <a:srgbClr val="595757"/>
                  </a:solidFill>
                  <a:latin typeface="Arial" charset="0"/>
                  <a:ea typeface="Arial" charset="0"/>
                  <a:cs typeface="Arial" charset="0"/>
                </a:rPr>
              </a:br>
              <a:r>
                <a:rPr kumimoji="1" lang="en-US" altLang="zh-CN" sz="500" b="1" dirty="0">
                  <a:solidFill>
                    <a:srgbClr val="595757"/>
                  </a:solidFill>
                  <a:latin typeface="Arial" charset="0"/>
                  <a:ea typeface="Arial" charset="0"/>
                  <a:cs typeface="Arial" charset="0"/>
                </a:rPr>
                <a:t>255</a:t>
              </a:r>
            </a:p>
          </p:txBody>
        </p:sp>
      </p:grpSp>
      <p:sp>
        <p:nvSpPr>
          <p:cNvPr id="70" name="Title Placeholder 1">
            <a:extLst>
              <a:ext uri="{FF2B5EF4-FFF2-40B4-BE49-F238E27FC236}">
                <a16:creationId xmlns:a16="http://schemas.microsoft.com/office/drawing/2014/main" id="{145F1158-B1AA-8F41-AF0A-FEA0EC1874AC}"/>
              </a:ext>
            </a:extLst>
          </p:cNvPr>
          <p:cNvSpPr>
            <a:spLocks noGrp="1"/>
          </p:cNvSpPr>
          <p:nvPr>
            <p:ph type="title"/>
          </p:nvPr>
        </p:nvSpPr>
        <p:spPr>
          <a:xfrm>
            <a:off x="616573" y="1474269"/>
            <a:ext cx="3984232" cy="2816080"/>
          </a:xfrm>
          <a:prstGeom prst="rect">
            <a:avLst/>
          </a:prstGeom>
        </p:spPr>
        <p:txBody>
          <a:bodyPr vert="horz" lIns="91440" tIns="45720" rIns="91440" bIns="45720" rtlCol="0" anchor="t">
            <a:normAutofit/>
          </a:bodyPr>
          <a:lstStyle/>
          <a:p>
            <a:r>
              <a:rPr lang="en-US" dirty="0"/>
              <a:t>Click to edit Master title style</a:t>
            </a:r>
          </a:p>
        </p:txBody>
      </p:sp>
      <p:sp>
        <p:nvSpPr>
          <p:cNvPr id="71" name="Text Placeholder 1">
            <a:extLst>
              <a:ext uri="{FF2B5EF4-FFF2-40B4-BE49-F238E27FC236}">
                <a16:creationId xmlns:a16="http://schemas.microsoft.com/office/drawing/2014/main" id="{F8FC7CCD-75EB-9C44-BC7D-29679334A8CA}"/>
              </a:ext>
            </a:extLst>
          </p:cNvPr>
          <p:cNvSpPr txBox="1">
            <a:spLocks/>
          </p:cNvSpPr>
          <p:nvPr userDrawn="1"/>
        </p:nvSpPr>
        <p:spPr>
          <a:xfrm>
            <a:off x="7979357" y="2794960"/>
            <a:ext cx="3225168" cy="2029962"/>
          </a:xfrm>
          <a:prstGeom prst="rect">
            <a:avLst/>
          </a:prstGeom>
        </p:spPr>
        <p:txBody>
          <a:bodyPr lIns="0" tIns="0" rIns="0" bIns="0">
            <a:normAutofit/>
          </a:bodyPr>
          <a:lstStyle>
            <a:lvl1pPr marL="0" indent="0" algn="l" defTabSz="914400" rtl="0" eaLnBrk="1" latinLnBrk="0" hangingPunct="1">
              <a:lnSpc>
                <a:spcPct val="90000"/>
              </a:lnSpc>
              <a:spcBef>
                <a:spcPts val="1000"/>
              </a:spcBef>
              <a:buFont typeface="Arial" panose="020B0604020202020204" pitchFamily="34" charset="0"/>
              <a:buNone/>
              <a:defRPr sz="1400" kern="1200">
                <a:solidFill>
                  <a:srgbClr val="FFFFFF"/>
                </a:solidFill>
                <a:latin typeface="Microsoft YaHei" panose="020B0503020204020204" pitchFamily="34" charset="-122"/>
                <a:ea typeface="Microsoft YaHei" panose="020B0503020204020204" pitchFamily="3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ts val="1065"/>
              </a:lnSpc>
            </a:pPr>
            <a:r>
              <a:rPr kumimoji="1" lang="en-US" altLang="zh-CN" sz="850" b="1" baseline="0" dirty="0">
                <a:solidFill>
                  <a:srgbClr val="1D1D1B"/>
                </a:solidFill>
                <a:latin typeface="+mj-lt"/>
              </a:rPr>
              <a:t>Copyright©2021 Huawei Technologies Co., Ltd.</a:t>
            </a:r>
            <a:br>
              <a:rPr kumimoji="1" lang="en-US" altLang="zh-CN" sz="850" b="1" baseline="0" dirty="0">
                <a:solidFill>
                  <a:srgbClr val="1D1D1B"/>
                </a:solidFill>
                <a:latin typeface="+mj-lt"/>
              </a:rPr>
            </a:br>
            <a:r>
              <a:rPr kumimoji="1" lang="en-US" altLang="zh-CN" sz="850" b="1" baseline="0" dirty="0">
                <a:solidFill>
                  <a:srgbClr val="1D1D1B"/>
                </a:solidFill>
                <a:latin typeface="+mj-lt"/>
              </a:rPr>
              <a:t>All Rights Reserved.</a:t>
            </a:r>
            <a:br>
              <a:rPr kumimoji="1" lang="en-US" altLang="zh-CN" sz="779" dirty="0">
                <a:solidFill>
                  <a:srgbClr val="1D1D1B"/>
                </a:solidFill>
                <a:latin typeface="+mn-lt"/>
              </a:rPr>
            </a:br>
            <a:br>
              <a:rPr kumimoji="1" lang="en-US" altLang="zh-CN" sz="779" dirty="0">
                <a:solidFill>
                  <a:srgbClr val="1D1D1B"/>
                </a:solidFill>
                <a:latin typeface="+mn-lt"/>
              </a:rPr>
            </a:br>
            <a:r>
              <a:rPr kumimoji="1" lang="en-US" altLang="zh-CN" sz="850" baseline="0" dirty="0">
                <a:solidFill>
                  <a:srgbClr val="1D1D1B"/>
                </a:solidFill>
                <a:latin typeface="+mn-lt"/>
                <a:cs typeface="Arial" panose="020B0604020202020204" pitchFamily="34" charset="0"/>
              </a:rPr>
              <a:t>The information in this document may contain predictive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statements including, without limitation, statements regarding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the future financial and operating results, future product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portfolio, new technology, etc. There are a number of factors that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could cause actual results and developments to differ materially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from those expressed or implied in the predictive statements.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Therefore, such information is provided for reference purpose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only and constitutes neither an offer nor an acceptance. Huawei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may change the information at any time without notice. </a:t>
            </a:r>
          </a:p>
          <a:p>
            <a:pPr>
              <a:lnSpc>
                <a:spcPts val="1065"/>
              </a:lnSpc>
            </a:pPr>
            <a:endParaRPr kumimoji="1" lang="zh-CN" altLang="en-US" sz="779" dirty="0">
              <a:solidFill>
                <a:srgbClr val="1D1D1B"/>
              </a:solidFill>
              <a:latin typeface="+mn-lt"/>
            </a:endParaRPr>
          </a:p>
        </p:txBody>
      </p:sp>
      <p:sp>
        <p:nvSpPr>
          <p:cNvPr id="72" name="Subtitle 6">
            <a:extLst>
              <a:ext uri="{FF2B5EF4-FFF2-40B4-BE49-F238E27FC236}">
                <a16:creationId xmlns:a16="http://schemas.microsoft.com/office/drawing/2014/main" id="{12B8F806-ABD5-064C-8793-5E22C72554FD}"/>
              </a:ext>
            </a:extLst>
          </p:cNvPr>
          <p:cNvSpPr txBox="1">
            <a:spLocks/>
          </p:cNvSpPr>
          <p:nvPr userDrawn="1"/>
        </p:nvSpPr>
        <p:spPr>
          <a:xfrm>
            <a:off x="7987276" y="1631849"/>
            <a:ext cx="3477701" cy="491114"/>
          </a:xfrm>
          <a:prstGeom prst="rect">
            <a:avLst/>
          </a:prstGeom>
        </p:spPr>
        <p:txBody>
          <a:bodyPr lIns="0" tIns="0" rIns="0" bIns="0">
            <a:normAutofit/>
          </a:bodyPr>
          <a:lstStyle>
            <a:lvl1pPr marL="0" indent="0" algn="l" defTabSz="914400" rtl="0" eaLnBrk="1" latinLnBrk="0" hangingPunct="1">
              <a:lnSpc>
                <a:spcPct val="90000"/>
              </a:lnSpc>
              <a:spcBef>
                <a:spcPts val="1000"/>
              </a:spcBef>
              <a:buFont typeface="Arial" panose="020B0604020202020204" pitchFamily="34" charset="0"/>
              <a:buNone/>
              <a:defRPr sz="1400" kern="1200">
                <a:solidFill>
                  <a:srgbClr val="FFFFFF"/>
                </a:solidFill>
                <a:latin typeface="Microsoft YaHei" panose="020B0503020204020204" pitchFamily="34" charset="-122"/>
                <a:ea typeface="Microsoft YaHei" panose="020B0503020204020204" pitchFamily="3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ts val="1681"/>
              </a:lnSpc>
              <a:spcBef>
                <a:spcPts val="0"/>
              </a:spcBef>
            </a:pPr>
            <a:r>
              <a:rPr kumimoji="1" lang="zh-CN" altLang="en-US" sz="1300" dirty="0">
                <a:solidFill>
                  <a:srgbClr val="1D1D1B"/>
                </a:solidFill>
                <a:latin typeface="Microsoft YaHei" charset="-122"/>
                <a:ea typeface="Microsoft YaHei" charset="-122"/>
                <a:cs typeface="Microsoft YaHei" charset="-122"/>
              </a:rPr>
              <a:t>把数字世界带入每个人、每个家庭、</a:t>
            </a:r>
            <a:br>
              <a:rPr kumimoji="1" lang="en-US" altLang="zh-CN" sz="1300" dirty="0">
                <a:solidFill>
                  <a:srgbClr val="1D1D1B"/>
                </a:solidFill>
                <a:latin typeface="Microsoft YaHei" charset="-122"/>
                <a:ea typeface="Microsoft YaHei" charset="-122"/>
                <a:cs typeface="Microsoft YaHei" charset="-122"/>
              </a:rPr>
            </a:br>
            <a:r>
              <a:rPr kumimoji="1" lang="zh-CN" altLang="en-US" sz="1300" dirty="0">
                <a:solidFill>
                  <a:srgbClr val="1D1D1B"/>
                </a:solidFill>
                <a:latin typeface="Microsoft YaHei" charset="-122"/>
                <a:ea typeface="Microsoft YaHei" charset="-122"/>
                <a:cs typeface="Microsoft YaHei" charset="-122"/>
              </a:rPr>
              <a:t>每个组织，构建万物互联的智能世界。</a:t>
            </a:r>
          </a:p>
        </p:txBody>
      </p:sp>
      <p:sp>
        <p:nvSpPr>
          <p:cNvPr id="73" name="Subtitle 6">
            <a:extLst>
              <a:ext uri="{FF2B5EF4-FFF2-40B4-BE49-F238E27FC236}">
                <a16:creationId xmlns:a16="http://schemas.microsoft.com/office/drawing/2014/main" id="{F1235B6F-D691-2C40-93D4-EC5427ADDFB0}"/>
              </a:ext>
            </a:extLst>
          </p:cNvPr>
          <p:cNvSpPr txBox="1">
            <a:spLocks/>
          </p:cNvSpPr>
          <p:nvPr userDrawn="1"/>
        </p:nvSpPr>
        <p:spPr>
          <a:xfrm>
            <a:off x="7977672" y="2106124"/>
            <a:ext cx="3481833" cy="582808"/>
          </a:xfrm>
          <a:prstGeom prst="rect">
            <a:avLst/>
          </a:prstGeom>
        </p:spPr>
        <p:txBody>
          <a:bodyPr vert="horz" lIns="0" tIns="0" rIns="0" bIns="0" rtlCol="0" anchor="t">
            <a:noAutofit/>
          </a:bodyPr>
          <a:lstStyle>
            <a:lvl1pPr marL="0" indent="0" algn="l" defTabSz="914400" rtl="0" eaLnBrk="1" latinLnBrk="0" hangingPunct="1">
              <a:lnSpc>
                <a:spcPct val="90000"/>
              </a:lnSpc>
              <a:spcBef>
                <a:spcPts val="1000"/>
              </a:spcBef>
              <a:buFont typeface="Arial" panose="020B0604020202020204" pitchFamily="34" charset="0"/>
              <a:buNone/>
              <a:defRPr sz="1400" kern="1200">
                <a:solidFill>
                  <a:schemeClr val="tx1"/>
                </a:solidFill>
                <a:latin typeface="Microsoft YaHei" panose="020B0503020204020204" pitchFamily="34" charset="-122"/>
                <a:ea typeface="Microsoft YaHei" panose="020B0503020204020204" pitchFamily="34" charset="-122"/>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ts val="1294"/>
              </a:lnSpc>
            </a:pPr>
            <a:r>
              <a:rPr kumimoji="1" lang="en-US" altLang="zh-CN" sz="1200" dirty="0">
                <a:solidFill>
                  <a:srgbClr val="1D1D1B"/>
                </a:solidFill>
                <a:latin typeface="+mn-lt"/>
                <a:cs typeface="Arial" panose="020B0604020202020204" pitchFamily="34" charset="0"/>
              </a:rPr>
              <a:t>Bring digital to every person, home, and </a:t>
            </a:r>
            <a:br>
              <a:rPr kumimoji="1" lang="en-US" altLang="zh-CN" sz="1200" dirty="0">
                <a:solidFill>
                  <a:srgbClr val="1D1D1B"/>
                </a:solidFill>
                <a:latin typeface="+mn-lt"/>
                <a:cs typeface="Arial" panose="020B0604020202020204" pitchFamily="34" charset="0"/>
              </a:rPr>
            </a:br>
            <a:r>
              <a:rPr kumimoji="1" lang="en-US" altLang="zh-CN" sz="1200" dirty="0">
                <a:solidFill>
                  <a:srgbClr val="1D1D1B"/>
                </a:solidFill>
                <a:latin typeface="+mn-lt"/>
                <a:cs typeface="Arial" panose="020B0604020202020204" pitchFamily="34" charset="0"/>
              </a:rPr>
              <a:t>organization for a fully connected, </a:t>
            </a:r>
            <a:br>
              <a:rPr kumimoji="1" lang="en-US" altLang="zh-CN" sz="1200" dirty="0">
                <a:solidFill>
                  <a:srgbClr val="1D1D1B"/>
                </a:solidFill>
                <a:latin typeface="+mn-lt"/>
                <a:cs typeface="Arial" panose="020B0604020202020204" pitchFamily="34" charset="0"/>
              </a:rPr>
            </a:br>
            <a:r>
              <a:rPr kumimoji="1" lang="en-US" altLang="zh-CN" sz="1200" dirty="0">
                <a:solidFill>
                  <a:srgbClr val="1D1D1B"/>
                </a:solidFill>
                <a:latin typeface="+mn-lt"/>
                <a:cs typeface="Arial" panose="020B0604020202020204" pitchFamily="34" charset="0"/>
              </a:rPr>
              <a:t>intelligent world.</a:t>
            </a:r>
            <a:endParaRPr kumimoji="1" lang="zh-CN" altLang="en-US" sz="1200" dirty="0">
              <a:solidFill>
                <a:srgbClr val="1D1D1B"/>
              </a:solidFill>
              <a:latin typeface="+mn-lt"/>
              <a:ea typeface="Microsoft YaHei" charset="-122"/>
              <a:cs typeface="Microsoft YaHei" charset="-122"/>
            </a:endParaRPr>
          </a:p>
        </p:txBody>
      </p:sp>
      <p:pic>
        <p:nvPicPr>
          <p:cNvPr id="74" name="图片 7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975497" y="5251150"/>
            <a:ext cx="1869596" cy="399462"/>
          </a:xfrm>
          <a:prstGeom prst="rect">
            <a:avLst/>
          </a:prstGeom>
        </p:spPr>
      </p:pic>
    </p:spTree>
    <p:extLst>
      <p:ext uri="{BB962C8B-B14F-4D97-AF65-F5344CB8AC3E}">
        <p14:creationId xmlns:p14="http://schemas.microsoft.com/office/powerpoint/2010/main" val="3019321380"/>
      </p:ext>
    </p:extLst>
  </p:cSld>
  <p:clrMap bg1="lt1" tx1="dk1" bg2="lt2" tx2="dk2" accent1="accent1" accent2="accent2" accent3="accent3" accent4="accent4" accent5="accent5" accent6="accent6" hlink="hlink" folHlink="folHlink"/>
  <p:sldLayoutIdLst>
    <p:sldLayoutId id="2147483892" r:id="rId1"/>
  </p:sldLayoutIdLst>
  <p:hf hdr="0" ftr="0" dt="0"/>
  <p:txStyles>
    <p:titleStyle>
      <a:lvl1pPr algn="l" defTabSz="1187323" rtl="0" eaLnBrk="1" latinLnBrk="0" hangingPunct="1">
        <a:lnSpc>
          <a:spcPct val="90000"/>
        </a:lnSpc>
        <a:spcBef>
          <a:spcPct val="0"/>
        </a:spcBef>
        <a:buNone/>
        <a:defRPr sz="4998" b="0" kern="1200">
          <a:solidFill>
            <a:schemeClr val="tx1"/>
          </a:solidFill>
          <a:latin typeface="Huawei Sans" panose="020C0503030203020204" pitchFamily="34" charset="0"/>
          <a:ea typeface="方正兰亭黑简体" panose="02000000000000000000" pitchFamily="2" charset="-122"/>
          <a:cs typeface="Huawei Sans" panose="020C0503030203020204" pitchFamily="34" charset="0"/>
        </a:defRPr>
      </a:lvl1pPr>
    </p:titleStyle>
    <p:bodyStyle>
      <a:lvl1pPr marL="0" indent="0" algn="l" defTabSz="1187323" rtl="0" eaLnBrk="1" latinLnBrk="0" hangingPunct="1">
        <a:lnSpc>
          <a:spcPct val="90000"/>
        </a:lnSpc>
        <a:spcBef>
          <a:spcPts val="1298"/>
        </a:spcBef>
        <a:buFont typeface="Arial" panose="020B0604020202020204" pitchFamily="34" charset="0"/>
        <a:buNone/>
        <a:defRPr sz="1818" kern="1200">
          <a:solidFill>
            <a:srgbClr val="FFFFFF"/>
          </a:solidFill>
          <a:latin typeface="Microsoft YaHei" panose="020B0503020204020204" pitchFamily="34" charset="-122"/>
          <a:ea typeface="Microsoft YaHei" panose="020B0503020204020204" pitchFamily="34" charset="-122"/>
          <a:cs typeface="+mn-cs"/>
        </a:defRPr>
      </a:lvl1pPr>
      <a:lvl2pPr marL="593662" indent="0" algn="l" defTabSz="1187323" rtl="0" eaLnBrk="1" latinLnBrk="0" hangingPunct="1">
        <a:lnSpc>
          <a:spcPct val="90000"/>
        </a:lnSpc>
        <a:spcBef>
          <a:spcPts val="650"/>
        </a:spcBef>
        <a:buFont typeface="Arial" panose="020B0604020202020204" pitchFamily="34" charset="0"/>
        <a:buNone/>
        <a:defRPr sz="3117" kern="1200">
          <a:solidFill>
            <a:schemeClr val="tx1"/>
          </a:solidFill>
          <a:latin typeface="+mn-lt"/>
          <a:ea typeface="+mn-ea"/>
          <a:cs typeface="+mn-cs"/>
        </a:defRPr>
      </a:lvl2pPr>
      <a:lvl3pPr marL="1187323" indent="0" algn="l" defTabSz="1187323" rtl="0" eaLnBrk="1" latinLnBrk="0" hangingPunct="1">
        <a:lnSpc>
          <a:spcPct val="90000"/>
        </a:lnSpc>
        <a:spcBef>
          <a:spcPts val="650"/>
        </a:spcBef>
        <a:buFont typeface="Arial" panose="020B0604020202020204" pitchFamily="34" charset="0"/>
        <a:buNone/>
        <a:defRPr sz="2597" kern="1200">
          <a:solidFill>
            <a:schemeClr val="tx1"/>
          </a:solidFill>
          <a:latin typeface="+mn-lt"/>
          <a:ea typeface="+mn-ea"/>
          <a:cs typeface="+mn-cs"/>
        </a:defRPr>
      </a:lvl3pPr>
      <a:lvl4pPr marL="1780986" indent="0" algn="l" defTabSz="1187323" rtl="0" eaLnBrk="1" latinLnBrk="0" hangingPunct="1">
        <a:lnSpc>
          <a:spcPct val="90000"/>
        </a:lnSpc>
        <a:spcBef>
          <a:spcPts val="650"/>
        </a:spcBef>
        <a:buFont typeface="Arial" panose="020B0604020202020204" pitchFamily="34" charset="0"/>
        <a:buNone/>
        <a:defRPr sz="2337" kern="1200">
          <a:solidFill>
            <a:schemeClr val="tx1"/>
          </a:solidFill>
          <a:latin typeface="+mn-lt"/>
          <a:ea typeface="+mn-ea"/>
          <a:cs typeface="+mn-cs"/>
        </a:defRPr>
      </a:lvl4pPr>
      <a:lvl5pPr marL="2374648" indent="0" algn="l" defTabSz="1187323" rtl="0" eaLnBrk="1" latinLnBrk="0" hangingPunct="1">
        <a:lnSpc>
          <a:spcPct val="90000"/>
        </a:lnSpc>
        <a:spcBef>
          <a:spcPts val="650"/>
        </a:spcBef>
        <a:buFont typeface="Arial" panose="020B0604020202020204" pitchFamily="34" charset="0"/>
        <a:buNone/>
        <a:defRPr sz="2337" kern="1200">
          <a:solidFill>
            <a:schemeClr val="tx1"/>
          </a:solidFill>
          <a:latin typeface="+mn-lt"/>
          <a:ea typeface="+mn-ea"/>
          <a:cs typeface="+mn-cs"/>
        </a:defRPr>
      </a:lvl5pPr>
      <a:lvl6pPr marL="3265140" indent="-296831" algn="l" defTabSz="1187323" rtl="0" eaLnBrk="1" latinLnBrk="0" hangingPunct="1">
        <a:lnSpc>
          <a:spcPct val="90000"/>
        </a:lnSpc>
        <a:spcBef>
          <a:spcPts val="650"/>
        </a:spcBef>
        <a:buFont typeface="Arial" panose="020B0604020202020204" pitchFamily="34" charset="0"/>
        <a:buChar char="•"/>
        <a:defRPr sz="2337" kern="1200">
          <a:solidFill>
            <a:schemeClr val="tx1"/>
          </a:solidFill>
          <a:latin typeface="+mn-lt"/>
          <a:ea typeface="+mn-ea"/>
          <a:cs typeface="+mn-cs"/>
        </a:defRPr>
      </a:lvl6pPr>
      <a:lvl7pPr marL="3858802" indent="-296831" algn="l" defTabSz="1187323" rtl="0" eaLnBrk="1" latinLnBrk="0" hangingPunct="1">
        <a:lnSpc>
          <a:spcPct val="90000"/>
        </a:lnSpc>
        <a:spcBef>
          <a:spcPts val="650"/>
        </a:spcBef>
        <a:buFont typeface="Arial" panose="020B0604020202020204" pitchFamily="34" charset="0"/>
        <a:buChar char="•"/>
        <a:defRPr sz="2337" kern="1200">
          <a:solidFill>
            <a:schemeClr val="tx1"/>
          </a:solidFill>
          <a:latin typeface="+mn-lt"/>
          <a:ea typeface="+mn-ea"/>
          <a:cs typeface="+mn-cs"/>
        </a:defRPr>
      </a:lvl7pPr>
      <a:lvl8pPr marL="4452463" indent="-296831" algn="l" defTabSz="1187323" rtl="0" eaLnBrk="1" latinLnBrk="0" hangingPunct="1">
        <a:lnSpc>
          <a:spcPct val="90000"/>
        </a:lnSpc>
        <a:spcBef>
          <a:spcPts val="650"/>
        </a:spcBef>
        <a:buFont typeface="Arial" panose="020B0604020202020204" pitchFamily="34" charset="0"/>
        <a:buChar char="•"/>
        <a:defRPr sz="2337" kern="1200">
          <a:solidFill>
            <a:schemeClr val="tx1"/>
          </a:solidFill>
          <a:latin typeface="+mn-lt"/>
          <a:ea typeface="+mn-ea"/>
          <a:cs typeface="+mn-cs"/>
        </a:defRPr>
      </a:lvl8pPr>
      <a:lvl9pPr marL="5046125" indent="-296831" algn="l" defTabSz="1187323" rtl="0" eaLnBrk="1" latinLnBrk="0" hangingPunct="1">
        <a:lnSpc>
          <a:spcPct val="90000"/>
        </a:lnSpc>
        <a:spcBef>
          <a:spcPts val="650"/>
        </a:spcBef>
        <a:buFont typeface="Arial" panose="020B0604020202020204" pitchFamily="34" charset="0"/>
        <a:buChar char="•"/>
        <a:defRPr sz="2337" kern="1200">
          <a:solidFill>
            <a:schemeClr val="tx1"/>
          </a:solidFill>
          <a:latin typeface="+mn-lt"/>
          <a:ea typeface="+mn-ea"/>
          <a:cs typeface="+mn-cs"/>
        </a:defRPr>
      </a:lvl9pPr>
    </p:bodyStyle>
    <p:otherStyle>
      <a:defPPr>
        <a:defRPr lang="en-US"/>
      </a:defPPr>
      <a:lvl1pPr marL="0" algn="l" defTabSz="1187323" rtl="0" eaLnBrk="1" latinLnBrk="0" hangingPunct="1">
        <a:defRPr sz="2337" kern="1200">
          <a:solidFill>
            <a:schemeClr val="tx1"/>
          </a:solidFill>
          <a:latin typeface="+mn-lt"/>
          <a:ea typeface="+mn-ea"/>
          <a:cs typeface="+mn-cs"/>
        </a:defRPr>
      </a:lvl1pPr>
      <a:lvl2pPr marL="593662" algn="l" defTabSz="1187323" rtl="0" eaLnBrk="1" latinLnBrk="0" hangingPunct="1">
        <a:defRPr sz="2337" kern="1200">
          <a:solidFill>
            <a:schemeClr val="tx1"/>
          </a:solidFill>
          <a:latin typeface="+mn-lt"/>
          <a:ea typeface="+mn-ea"/>
          <a:cs typeface="+mn-cs"/>
        </a:defRPr>
      </a:lvl2pPr>
      <a:lvl3pPr marL="1187323" algn="l" defTabSz="1187323" rtl="0" eaLnBrk="1" latinLnBrk="0" hangingPunct="1">
        <a:defRPr sz="2337" kern="1200">
          <a:solidFill>
            <a:schemeClr val="tx1"/>
          </a:solidFill>
          <a:latin typeface="+mn-lt"/>
          <a:ea typeface="+mn-ea"/>
          <a:cs typeface="+mn-cs"/>
        </a:defRPr>
      </a:lvl3pPr>
      <a:lvl4pPr marL="1780986" algn="l" defTabSz="1187323" rtl="0" eaLnBrk="1" latinLnBrk="0" hangingPunct="1">
        <a:defRPr sz="2337" kern="1200">
          <a:solidFill>
            <a:schemeClr val="tx1"/>
          </a:solidFill>
          <a:latin typeface="+mn-lt"/>
          <a:ea typeface="+mn-ea"/>
          <a:cs typeface="+mn-cs"/>
        </a:defRPr>
      </a:lvl4pPr>
      <a:lvl5pPr marL="2374648" algn="l" defTabSz="1187323" rtl="0" eaLnBrk="1" latinLnBrk="0" hangingPunct="1">
        <a:defRPr sz="2337" kern="1200">
          <a:solidFill>
            <a:schemeClr val="tx1"/>
          </a:solidFill>
          <a:latin typeface="+mn-lt"/>
          <a:ea typeface="+mn-ea"/>
          <a:cs typeface="+mn-cs"/>
        </a:defRPr>
      </a:lvl5pPr>
      <a:lvl6pPr marL="2968309" algn="l" defTabSz="1187323" rtl="0" eaLnBrk="1" latinLnBrk="0" hangingPunct="1">
        <a:defRPr sz="2337" kern="1200">
          <a:solidFill>
            <a:schemeClr val="tx1"/>
          </a:solidFill>
          <a:latin typeface="+mn-lt"/>
          <a:ea typeface="+mn-ea"/>
          <a:cs typeface="+mn-cs"/>
        </a:defRPr>
      </a:lvl6pPr>
      <a:lvl7pPr marL="3561971" algn="l" defTabSz="1187323" rtl="0" eaLnBrk="1" latinLnBrk="0" hangingPunct="1">
        <a:defRPr sz="2337" kern="1200">
          <a:solidFill>
            <a:schemeClr val="tx1"/>
          </a:solidFill>
          <a:latin typeface="+mn-lt"/>
          <a:ea typeface="+mn-ea"/>
          <a:cs typeface="+mn-cs"/>
        </a:defRPr>
      </a:lvl7pPr>
      <a:lvl8pPr marL="4155634" algn="l" defTabSz="1187323" rtl="0" eaLnBrk="1" latinLnBrk="0" hangingPunct="1">
        <a:defRPr sz="2337" kern="1200">
          <a:solidFill>
            <a:schemeClr val="tx1"/>
          </a:solidFill>
          <a:latin typeface="+mn-lt"/>
          <a:ea typeface="+mn-ea"/>
          <a:cs typeface="+mn-cs"/>
        </a:defRPr>
      </a:lvl8pPr>
      <a:lvl9pPr marL="4749295" algn="l" defTabSz="1187323" rtl="0" eaLnBrk="1" latinLnBrk="0" hangingPunct="1">
        <a:defRPr sz="2337"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1">
          <p15:clr>
            <a:srgbClr val="F26B43"/>
          </p15:clr>
        </p15:guide>
        <p15:guide id="2" pos="3842">
          <p15:clr>
            <a:srgbClr val="F26B43"/>
          </p15:clr>
        </p15:guide>
        <p15:guide id="3" pos="461">
          <p15:clr>
            <a:srgbClr val="F26B43"/>
          </p15:clr>
        </p15:guide>
        <p15:guide id="4" pos="7197">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hyperlink" Target="https://openeuler.org/" TargetMode="External"/><Relationship Id="rId7" Type="http://schemas.openxmlformats.org/officeDocument/2006/relationships/hyperlink" Target="https://gitee.com/openeuler/community/blob/master/zh/contributors/Gitee-workflow.md" TargetMode="External"/><Relationship Id="rId2" Type="http://schemas.openxmlformats.org/officeDocument/2006/relationships/notesSlide" Target="../notesSlides/notesSlide16.xml"/><Relationship Id="rId1" Type="http://schemas.openxmlformats.org/officeDocument/2006/relationships/slideLayout" Target="../slideLayouts/slideLayout10.xml"/><Relationship Id="rId6" Type="http://schemas.openxmlformats.org/officeDocument/2006/relationships/hyperlink" Target="https://www.hikunpeng.com/zh/" TargetMode="External"/><Relationship Id="rId5" Type="http://schemas.openxmlformats.org/officeDocument/2006/relationships/hyperlink" Target="https://www.linuxfromscratch.org/lfs/" TargetMode="External"/><Relationship Id="rId4" Type="http://schemas.openxmlformats.org/officeDocument/2006/relationships/hyperlink" Target="https://gitee.com/openeuler-practice-courses/lfs-course" TargetMode="External"/></Relationships>
</file>

<file path=ppt/slides/_rels/slide31.xml.rels><?xml version="1.0" encoding="UTF-8" standalone="yes"?>
<Relationships xmlns="http://schemas.openxmlformats.org/package/2006/relationships"><Relationship Id="rId3" Type="http://schemas.openxmlformats.org/officeDocument/2006/relationships/hyperlink" Target="https://e.huawei.com/cn/talent/#/cert/product-details?certifiedProductId=383&amp;authenticationLevel=CTYPE_CARE_HCIA&amp;technicalField=PSC&amp;version=1.0" TargetMode="External"/><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3" Type="http://schemas.openxmlformats.org/officeDocument/2006/relationships/hyperlink" Target="https://releases.linaro.org/components/toolchain/binaries/latest-7/aarch64-linux-gnu/gcc-linaro-7.5.0-2019.12-x86_64_aarch64-linux-gnu.tar.xz" TargetMode="External"/><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normAutofit/>
          </a:bodyPr>
          <a:lstStyle/>
          <a:p>
            <a:r>
              <a:rPr lang="en-US" altLang="zh-CN" dirty="0"/>
              <a:t>LFS on </a:t>
            </a:r>
            <a:r>
              <a:rPr lang="en-US" altLang="zh-CN" dirty="0" err="1"/>
              <a:t>openEuler</a:t>
            </a:r>
            <a:endParaRPr lang="zh-CN" altLang="en-US" dirty="0"/>
          </a:p>
        </p:txBody>
      </p:sp>
      <p:sp>
        <p:nvSpPr>
          <p:cNvPr id="5" name="文本占位符 4"/>
          <p:cNvSpPr>
            <a:spLocks noGrp="1"/>
          </p:cNvSpPr>
          <p:nvPr>
            <p:ph type="body" sz="quarter" idx="10"/>
          </p:nvPr>
        </p:nvSpPr>
        <p:spPr/>
        <p:txBody>
          <a:bodyPr/>
          <a:lstStyle/>
          <a:p>
            <a:r>
              <a:rPr lang="en-US" altLang="zh-TW" dirty="0"/>
              <a:t>——</a:t>
            </a:r>
            <a:r>
              <a:rPr lang="zh-TW" altLang="en-US" dirty="0"/>
              <a:t>在 </a:t>
            </a:r>
            <a:r>
              <a:rPr lang="en-US" altLang="zh-CN" dirty="0" err="1"/>
              <a:t>openEuler</a:t>
            </a:r>
            <a:r>
              <a:rPr lang="en-US" altLang="zh-CN" dirty="0"/>
              <a:t> </a:t>
            </a:r>
            <a:r>
              <a:rPr lang="zh-TW" altLang="en-US" dirty="0"/>
              <a:t>上构建自己的</a:t>
            </a:r>
            <a:r>
              <a:rPr lang="zh-CN" altLang="en-US" dirty="0"/>
              <a:t>操作</a:t>
            </a:r>
            <a:r>
              <a:rPr lang="zh-TW" altLang="en-US" dirty="0"/>
              <a:t>系统</a:t>
            </a:r>
            <a:endParaRPr lang="en-US" altLang="zh-CN" dirty="0"/>
          </a:p>
          <a:p>
            <a:r>
              <a:rPr lang="en-US" altLang="zh-CN" dirty="0"/>
              <a:t>V1.3</a:t>
            </a:r>
            <a:endParaRPr lang="zh-CN" altLang="en-US" dirty="0"/>
          </a:p>
        </p:txBody>
      </p:sp>
    </p:spTree>
    <p:extLst>
      <p:ext uri="{BB962C8B-B14F-4D97-AF65-F5344CB8AC3E}">
        <p14:creationId xmlns:p14="http://schemas.microsoft.com/office/powerpoint/2010/main" val="20802848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solidFill>
                  <a:schemeClr val="bg1">
                    <a:lumMod val="50000"/>
                  </a:schemeClr>
                </a:solidFill>
              </a:rPr>
              <a:t>前置知识和技能</a:t>
            </a:r>
            <a:endParaRPr lang="en-US" altLang="zh-CN" dirty="0">
              <a:solidFill>
                <a:schemeClr val="bg1">
                  <a:lumMod val="50000"/>
                </a:schemeClr>
              </a:solidFill>
            </a:endParaRPr>
          </a:p>
          <a:p>
            <a:r>
              <a:rPr lang="zh-CN" altLang="en-US" dirty="0">
                <a:solidFill>
                  <a:schemeClr val="bg1">
                    <a:lumMod val="50000"/>
                  </a:schemeClr>
                </a:solidFill>
              </a:rPr>
              <a:t>交叉编译</a:t>
            </a:r>
            <a:endParaRPr lang="en-US" altLang="zh-CN" dirty="0">
              <a:solidFill>
                <a:schemeClr val="bg1">
                  <a:lumMod val="50000"/>
                </a:schemeClr>
              </a:solidFill>
            </a:endParaRPr>
          </a:p>
          <a:p>
            <a:r>
              <a:rPr lang="en-US" altLang="zh-CN" dirty="0"/>
              <a:t>LFS </a:t>
            </a:r>
            <a:r>
              <a:rPr lang="zh-CN" altLang="en-US" dirty="0"/>
              <a:t>构建过程</a:t>
            </a:r>
            <a:endParaRPr lang="en-US" altLang="zh-CN" dirty="0"/>
          </a:p>
          <a:p>
            <a:r>
              <a:rPr lang="zh-CN" altLang="en-US" dirty="0">
                <a:solidFill>
                  <a:schemeClr val="bg1">
                    <a:lumMod val="50000"/>
                  </a:schemeClr>
                </a:solidFill>
              </a:rPr>
              <a:t>其他说明</a:t>
            </a:r>
          </a:p>
        </p:txBody>
      </p:sp>
    </p:spTree>
    <p:extLst>
      <p:ext uri="{BB962C8B-B14F-4D97-AF65-F5344CB8AC3E}">
        <p14:creationId xmlns:p14="http://schemas.microsoft.com/office/powerpoint/2010/main" val="148924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1EE7A-8352-4A12-BAEC-707F988F2348}"/>
              </a:ext>
            </a:extLst>
          </p:cNvPr>
          <p:cNvSpPr>
            <a:spLocks noGrp="1"/>
          </p:cNvSpPr>
          <p:nvPr>
            <p:ph type="title"/>
          </p:nvPr>
        </p:nvSpPr>
        <p:spPr/>
        <p:txBody>
          <a:bodyPr/>
          <a:lstStyle/>
          <a:p>
            <a:r>
              <a:rPr lang="en-US" altLang="zh-CN" dirty="0"/>
              <a:t>LFS </a:t>
            </a:r>
            <a:r>
              <a:rPr lang="zh-CN" altLang="en-US" dirty="0"/>
              <a:t>构建过程</a:t>
            </a:r>
            <a:endParaRPr lang="en-US" dirty="0"/>
          </a:p>
        </p:txBody>
      </p:sp>
      <p:sp>
        <p:nvSpPr>
          <p:cNvPr id="3" name="Text Placeholder 2">
            <a:extLst>
              <a:ext uri="{FF2B5EF4-FFF2-40B4-BE49-F238E27FC236}">
                <a16:creationId xmlns:a16="http://schemas.microsoft.com/office/drawing/2014/main" id="{74262E03-DE47-4A93-80DC-F75939A749C9}"/>
              </a:ext>
            </a:extLst>
          </p:cNvPr>
          <p:cNvSpPr>
            <a:spLocks noGrp="1"/>
          </p:cNvSpPr>
          <p:nvPr>
            <p:ph type="body" sz="quarter" idx="10"/>
          </p:nvPr>
        </p:nvSpPr>
        <p:spPr>
          <a:xfrm>
            <a:off x="455612" y="933450"/>
            <a:ext cx="11293475" cy="5267325"/>
          </a:xfrm>
        </p:spPr>
        <p:txBody>
          <a:bodyPr/>
          <a:lstStyle/>
          <a:p>
            <a:r>
              <a:rPr lang="zh-CN" altLang="en-US" dirty="0"/>
              <a:t>构建 </a:t>
            </a:r>
            <a:r>
              <a:rPr lang="en-US" altLang="zh-CN" dirty="0"/>
              <a:t>LFS </a:t>
            </a:r>
            <a:r>
              <a:rPr lang="zh-CN" altLang="en-US" dirty="0"/>
              <a:t>目标系统的脉络如下：</a:t>
            </a:r>
            <a:endParaRPr lang="en-US" altLang="zh-CN" dirty="0"/>
          </a:p>
          <a:p>
            <a:pPr lvl="1"/>
            <a:r>
              <a:rPr lang="zh-CN" altLang="en-US" dirty="0"/>
              <a:t>为宿主系统准备好构建 </a:t>
            </a:r>
            <a:r>
              <a:rPr lang="en-US" altLang="zh-CN" dirty="0"/>
              <a:t>LFS </a:t>
            </a:r>
            <a:r>
              <a:rPr lang="zh-CN" altLang="en-US" dirty="0"/>
              <a:t>目标系统的环境；</a:t>
            </a:r>
          </a:p>
          <a:p>
            <a:pPr lvl="1"/>
            <a:r>
              <a:rPr lang="zh-CN" altLang="en-US" dirty="0"/>
              <a:t>以 </a:t>
            </a:r>
            <a:r>
              <a:rPr lang="en-US" altLang="zh-CN" dirty="0" err="1"/>
              <a:t>lfs</a:t>
            </a:r>
            <a:r>
              <a:rPr lang="en-US" altLang="zh-CN" dirty="0"/>
              <a:t> </a:t>
            </a:r>
            <a:r>
              <a:rPr lang="zh-CN" altLang="en-US" dirty="0"/>
              <a:t>用户构建临时工具链；</a:t>
            </a:r>
          </a:p>
          <a:p>
            <a:pPr lvl="1"/>
            <a:r>
              <a:rPr lang="zh-CN" altLang="en-US" dirty="0"/>
              <a:t>在 </a:t>
            </a:r>
            <a:r>
              <a:rPr lang="en-US" altLang="zh-CN" dirty="0"/>
              <a:t>chrooted </a:t>
            </a:r>
            <a:r>
              <a:rPr lang="zh-CN" altLang="en-US" dirty="0"/>
              <a:t>环境下构建 </a:t>
            </a:r>
            <a:r>
              <a:rPr lang="en-US" altLang="zh-CN" dirty="0"/>
              <a:t>LFS </a:t>
            </a:r>
            <a:r>
              <a:rPr lang="zh-CN" altLang="en-US" dirty="0"/>
              <a:t>目标系统；</a:t>
            </a:r>
          </a:p>
          <a:p>
            <a:pPr lvl="1"/>
            <a:r>
              <a:rPr lang="zh-CN" altLang="en-US" dirty="0"/>
              <a:t>配置 </a:t>
            </a:r>
            <a:r>
              <a:rPr lang="en-US" altLang="zh-CN" dirty="0"/>
              <a:t>LFS </a:t>
            </a:r>
            <a:r>
              <a:rPr lang="zh-CN" altLang="en-US" dirty="0"/>
              <a:t>目标系统；</a:t>
            </a:r>
          </a:p>
          <a:p>
            <a:pPr lvl="1"/>
            <a:r>
              <a:rPr lang="zh-CN" altLang="en-US" dirty="0"/>
              <a:t>编译并安装内核；</a:t>
            </a:r>
          </a:p>
          <a:p>
            <a:pPr lvl="1"/>
            <a:r>
              <a:rPr lang="zh-CN" altLang="en-US" dirty="0"/>
              <a:t>设置 </a:t>
            </a:r>
            <a:r>
              <a:rPr lang="en-US" altLang="zh-CN" dirty="0"/>
              <a:t>GRUB </a:t>
            </a:r>
            <a:r>
              <a:rPr lang="zh-CN" altLang="en-US" dirty="0"/>
              <a:t>使新系统可引导；</a:t>
            </a:r>
          </a:p>
          <a:p>
            <a:pPr lvl="1"/>
            <a:r>
              <a:rPr lang="zh-CN" altLang="en-US" dirty="0"/>
              <a:t>进入新系统。</a:t>
            </a:r>
            <a:endParaRPr lang="en-US" dirty="0"/>
          </a:p>
        </p:txBody>
      </p:sp>
    </p:spTree>
    <p:extLst>
      <p:ext uri="{BB962C8B-B14F-4D97-AF65-F5344CB8AC3E}">
        <p14:creationId xmlns:p14="http://schemas.microsoft.com/office/powerpoint/2010/main" val="40229820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1EE7A-8352-4A12-BAEC-707F988F2348}"/>
              </a:ext>
            </a:extLst>
          </p:cNvPr>
          <p:cNvSpPr>
            <a:spLocks noGrp="1"/>
          </p:cNvSpPr>
          <p:nvPr>
            <p:ph type="title"/>
          </p:nvPr>
        </p:nvSpPr>
        <p:spPr/>
        <p:txBody>
          <a:bodyPr/>
          <a:lstStyle/>
          <a:p>
            <a:r>
              <a:rPr lang="zh-CN" altLang="en-US" dirty="0"/>
              <a:t>构建环境的准备</a:t>
            </a:r>
            <a:endParaRPr lang="en-US" dirty="0"/>
          </a:p>
        </p:txBody>
      </p:sp>
      <p:sp>
        <p:nvSpPr>
          <p:cNvPr id="3" name="Text Placeholder 2">
            <a:extLst>
              <a:ext uri="{FF2B5EF4-FFF2-40B4-BE49-F238E27FC236}">
                <a16:creationId xmlns:a16="http://schemas.microsoft.com/office/drawing/2014/main" id="{74262E03-DE47-4A93-80DC-F75939A749C9}"/>
              </a:ext>
            </a:extLst>
          </p:cNvPr>
          <p:cNvSpPr>
            <a:spLocks noGrp="1"/>
          </p:cNvSpPr>
          <p:nvPr>
            <p:ph type="body" sz="quarter" idx="10"/>
          </p:nvPr>
        </p:nvSpPr>
        <p:spPr>
          <a:xfrm>
            <a:off x="455612" y="933450"/>
            <a:ext cx="11293475" cy="5267325"/>
          </a:xfrm>
        </p:spPr>
        <p:txBody>
          <a:bodyPr/>
          <a:lstStyle/>
          <a:p>
            <a:r>
              <a:rPr lang="zh-CN" altLang="en-US" dirty="0"/>
              <a:t>虚拟机的安装</a:t>
            </a:r>
            <a:endParaRPr lang="en-US" altLang="zh-CN" dirty="0"/>
          </a:p>
          <a:p>
            <a:pPr lvl="1"/>
            <a:r>
              <a:rPr lang="zh-CN" altLang="en-US" dirty="0"/>
              <a:t>安装两块硬盘。其中 </a:t>
            </a:r>
            <a:r>
              <a:rPr lang="en-US" altLang="zh-CN" dirty="0" err="1"/>
              <a:t>sda</a:t>
            </a:r>
            <a:r>
              <a:rPr lang="en-US" altLang="zh-CN" dirty="0"/>
              <a:t> </a:t>
            </a:r>
            <a:r>
              <a:rPr lang="zh-CN" altLang="en-US" dirty="0"/>
              <a:t>安装宿主操作系统 </a:t>
            </a:r>
            <a:r>
              <a:rPr lang="en-US" altLang="zh-CN" dirty="0" err="1"/>
              <a:t>openEuler</a:t>
            </a:r>
            <a:r>
              <a:rPr lang="zh-CN" altLang="en-US" dirty="0"/>
              <a:t>，</a:t>
            </a:r>
            <a:r>
              <a:rPr lang="en-US" altLang="zh-CN" dirty="0" err="1"/>
              <a:t>sdb</a:t>
            </a:r>
            <a:r>
              <a:rPr lang="en-US" altLang="zh-CN" dirty="0"/>
              <a:t> </a:t>
            </a:r>
            <a:r>
              <a:rPr lang="zh-CN" altLang="en-US" dirty="0"/>
              <a:t>承载 </a:t>
            </a:r>
            <a:r>
              <a:rPr lang="en-US" altLang="zh-CN" dirty="0"/>
              <a:t>LFS </a:t>
            </a:r>
            <a:r>
              <a:rPr lang="zh-CN" altLang="en-US" dirty="0"/>
              <a:t>目标系统。</a:t>
            </a:r>
            <a:endParaRPr lang="en-US" altLang="zh-CN" dirty="0"/>
          </a:p>
          <a:p>
            <a:pPr lvl="1"/>
            <a:r>
              <a:rPr lang="zh-CN" altLang="en-US" dirty="0"/>
              <a:t>硬盘的总线接口：</a:t>
            </a:r>
            <a:r>
              <a:rPr lang="en-US" altLang="zh-CN" dirty="0"/>
              <a:t>SCSI </a:t>
            </a:r>
            <a:r>
              <a:rPr lang="zh-CN" altLang="en-US" dirty="0"/>
              <a:t>或 </a:t>
            </a:r>
            <a:r>
              <a:rPr lang="en-US" altLang="zh-CN" dirty="0"/>
              <a:t>SATA</a:t>
            </a:r>
            <a:r>
              <a:rPr lang="zh-CN" altLang="en-US" dirty="0"/>
              <a:t>。编译内核（</a:t>
            </a:r>
            <a:r>
              <a:rPr lang="en-US" altLang="zh-CN" dirty="0"/>
              <a:t>make </a:t>
            </a:r>
            <a:r>
              <a:rPr lang="en-US" altLang="zh-CN" dirty="0" err="1"/>
              <a:t>menuconfig</a:t>
            </a:r>
            <a:r>
              <a:rPr lang="zh-CN" altLang="en-US" dirty="0"/>
              <a:t>）时要选择相关的驱动）。</a:t>
            </a:r>
            <a:endParaRPr lang="en-US" dirty="0"/>
          </a:p>
          <a:p>
            <a:r>
              <a:rPr lang="zh-CN" altLang="en-US" dirty="0"/>
              <a:t>分区及格式化</a:t>
            </a:r>
            <a:endParaRPr lang="en-US" altLang="zh-CN" dirty="0"/>
          </a:p>
          <a:p>
            <a:pPr lvl="1"/>
            <a:r>
              <a:rPr lang="zh-CN" altLang="en-US" dirty="0"/>
              <a:t>对 </a:t>
            </a:r>
            <a:r>
              <a:rPr lang="en-US" altLang="zh-CN" dirty="0" err="1"/>
              <a:t>sdb</a:t>
            </a:r>
            <a:r>
              <a:rPr lang="en-US" altLang="zh-CN" dirty="0"/>
              <a:t> </a:t>
            </a:r>
            <a:r>
              <a:rPr lang="zh-CN" altLang="en-US" dirty="0"/>
              <a:t>进行分区（就一个主分区 </a:t>
            </a:r>
            <a:r>
              <a:rPr lang="en-US" altLang="zh-CN" dirty="0"/>
              <a:t>sdb1</a:t>
            </a:r>
            <a:r>
              <a:rPr lang="zh-CN" altLang="en-US" dirty="0"/>
              <a:t>）。</a:t>
            </a:r>
            <a:endParaRPr lang="en-US" altLang="zh-CN" dirty="0"/>
          </a:p>
          <a:p>
            <a:pPr lvl="1"/>
            <a:r>
              <a:rPr lang="zh-CN" altLang="en-US" dirty="0"/>
              <a:t>对 </a:t>
            </a:r>
            <a:r>
              <a:rPr lang="en-US" altLang="zh-CN" dirty="0"/>
              <a:t>sdb1 </a:t>
            </a:r>
            <a:r>
              <a:rPr lang="zh-CN" altLang="en-US" dirty="0"/>
              <a:t>进行格式化。</a:t>
            </a:r>
            <a:endParaRPr lang="en-US" altLang="zh-CN" dirty="0"/>
          </a:p>
          <a:p>
            <a:pPr lvl="1"/>
            <a:r>
              <a:rPr lang="zh-CN" altLang="en-US" dirty="0"/>
              <a:t>创建 </a:t>
            </a:r>
            <a:r>
              <a:rPr lang="en-US" altLang="zh-CN" dirty="0"/>
              <a:t>LFS </a:t>
            </a:r>
            <a:r>
              <a:rPr lang="zh-CN" altLang="en-US" dirty="0"/>
              <a:t>变量使其指向宿主系统的 </a:t>
            </a:r>
            <a:r>
              <a:rPr lang="en-US" altLang="zh-CN" dirty="0"/>
              <a:t>/</a:t>
            </a:r>
            <a:r>
              <a:rPr lang="en-US" altLang="zh-CN" dirty="0" err="1"/>
              <a:t>mnt</a:t>
            </a:r>
            <a:r>
              <a:rPr lang="en-US" altLang="zh-CN" dirty="0"/>
              <a:t>/</a:t>
            </a:r>
            <a:r>
              <a:rPr lang="en-US" altLang="zh-CN" dirty="0" err="1"/>
              <a:t>lfs</a:t>
            </a:r>
            <a:r>
              <a:rPr lang="en-US" altLang="zh-CN" dirty="0"/>
              <a:t>/ </a:t>
            </a:r>
            <a:r>
              <a:rPr lang="zh-CN" altLang="en-US" dirty="0"/>
              <a:t>目录，并将 </a:t>
            </a:r>
            <a:r>
              <a:rPr lang="en-US" altLang="zh-CN" dirty="0"/>
              <a:t>sdb1 </a:t>
            </a:r>
            <a:r>
              <a:rPr lang="zh-CN" altLang="en-US" dirty="0"/>
              <a:t>分区 </a:t>
            </a:r>
            <a:r>
              <a:rPr lang="en-US" altLang="zh-CN" dirty="0"/>
              <a:t>mount </a:t>
            </a:r>
            <a:r>
              <a:rPr lang="zh-CN" altLang="en-US" dirty="0"/>
              <a:t>到此目录。</a:t>
            </a:r>
            <a:endParaRPr lang="en-US" dirty="0"/>
          </a:p>
          <a:p>
            <a:r>
              <a:rPr lang="zh-CN" altLang="en-US" dirty="0"/>
              <a:t>术语</a:t>
            </a:r>
            <a:endParaRPr lang="en-US" altLang="zh-CN" dirty="0"/>
          </a:p>
          <a:p>
            <a:pPr lvl="1"/>
            <a:r>
              <a:rPr lang="zh-CN" altLang="en-US" dirty="0"/>
              <a:t>宿主系统 </a:t>
            </a:r>
            <a:r>
              <a:rPr lang="en-US" dirty="0"/>
              <a:t>host</a:t>
            </a:r>
            <a:r>
              <a:rPr lang="zh-CN" altLang="en-US" dirty="0"/>
              <a:t>：虚拟机 </a:t>
            </a:r>
            <a:r>
              <a:rPr lang="en-US" altLang="zh-CN" dirty="0"/>
              <a:t>+ </a:t>
            </a:r>
            <a:r>
              <a:rPr lang="en-US" altLang="zh-CN" dirty="0" err="1"/>
              <a:t>openEuler</a:t>
            </a:r>
            <a:r>
              <a:rPr lang="en-US" altLang="zh-CN" dirty="0"/>
              <a:t> </a:t>
            </a:r>
            <a:r>
              <a:rPr lang="zh-CN" altLang="en-US" dirty="0"/>
              <a:t>操作系统。</a:t>
            </a:r>
            <a:endParaRPr lang="en-US" altLang="zh-CN" dirty="0"/>
          </a:p>
          <a:p>
            <a:pPr lvl="1"/>
            <a:r>
              <a:rPr lang="en-US" altLang="zh-CN" dirty="0"/>
              <a:t>LFS </a:t>
            </a:r>
            <a:r>
              <a:rPr lang="zh-CN" altLang="en-US" dirty="0"/>
              <a:t>目标系统：</a:t>
            </a:r>
            <a:r>
              <a:rPr lang="en-US" altLang="zh-CN" dirty="0" err="1"/>
              <a:t>LFS_Target_System</a:t>
            </a:r>
            <a:r>
              <a:rPr lang="zh-CN" altLang="en-US" dirty="0"/>
              <a:t>、</a:t>
            </a:r>
            <a:r>
              <a:rPr lang="en-US" altLang="zh-CN" dirty="0"/>
              <a:t>LFS_TGT_SYS</a:t>
            </a:r>
            <a:r>
              <a:rPr lang="zh-CN" altLang="en-US" dirty="0"/>
              <a:t>。将构建于 </a:t>
            </a:r>
            <a:r>
              <a:rPr lang="en-US" altLang="zh-CN" dirty="0"/>
              <a:t>sdb1 </a:t>
            </a:r>
            <a:r>
              <a:rPr lang="zh-CN" altLang="en-US" dirty="0"/>
              <a:t>上，由 </a:t>
            </a:r>
            <a:r>
              <a:rPr lang="en-US" altLang="zh-CN" dirty="0"/>
              <a:t>$LFS </a:t>
            </a:r>
            <a:r>
              <a:rPr lang="zh-CN" altLang="en-US" dirty="0"/>
              <a:t>指向。</a:t>
            </a:r>
            <a:endParaRPr lang="en-US" dirty="0"/>
          </a:p>
        </p:txBody>
      </p:sp>
    </p:spTree>
    <p:extLst>
      <p:ext uri="{BB962C8B-B14F-4D97-AF65-F5344CB8AC3E}">
        <p14:creationId xmlns:p14="http://schemas.microsoft.com/office/powerpoint/2010/main" val="9534847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1EE7A-8352-4A12-BAEC-707F988F2348}"/>
              </a:ext>
            </a:extLst>
          </p:cNvPr>
          <p:cNvSpPr>
            <a:spLocks noGrp="1"/>
          </p:cNvSpPr>
          <p:nvPr>
            <p:ph type="title"/>
          </p:nvPr>
        </p:nvSpPr>
        <p:spPr/>
        <p:txBody>
          <a:bodyPr/>
          <a:lstStyle/>
          <a:p>
            <a:r>
              <a:rPr lang="zh-CN" altLang="en-US" dirty="0"/>
              <a:t>以 </a:t>
            </a:r>
            <a:r>
              <a:rPr lang="en-US" altLang="zh-CN" dirty="0" err="1"/>
              <a:t>lfs</a:t>
            </a:r>
            <a:r>
              <a:rPr lang="en-US" altLang="zh-CN" dirty="0"/>
              <a:t> </a:t>
            </a:r>
            <a:r>
              <a:rPr lang="zh-CN" altLang="en-US" dirty="0"/>
              <a:t>用户构建临时工具链</a:t>
            </a:r>
            <a:endParaRPr lang="en-US" dirty="0"/>
          </a:p>
        </p:txBody>
      </p:sp>
      <p:sp>
        <p:nvSpPr>
          <p:cNvPr id="3" name="Text Placeholder 2">
            <a:extLst>
              <a:ext uri="{FF2B5EF4-FFF2-40B4-BE49-F238E27FC236}">
                <a16:creationId xmlns:a16="http://schemas.microsoft.com/office/drawing/2014/main" id="{74262E03-DE47-4A93-80DC-F75939A749C9}"/>
              </a:ext>
            </a:extLst>
          </p:cNvPr>
          <p:cNvSpPr>
            <a:spLocks noGrp="1"/>
          </p:cNvSpPr>
          <p:nvPr>
            <p:ph type="body" sz="quarter" idx="10"/>
          </p:nvPr>
        </p:nvSpPr>
        <p:spPr>
          <a:xfrm>
            <a:off x="455612" y="933450"/>
            <a:ext cx="11293475" cy="5267325"/>
          </a:xfrm>
        </p:spPr>
        <p:txBody>
          <a:bodyPr/>
          <a:lstStyle/>
          <a:p>
            <a:r>
              <a:rPr lang="zh-CN" altLang="en-US" dirty="0"/>
              <a:t>我们通过构建临时工具链生成一个包含工具集的临时系统用来与宿主机分离 。</a:t>
            </a:r>
            <a:endParaRPr lang="en-US" altLang="zh-CN" dirty="0"/>
          </a:p>
          <a:p>
            <a:r>
              <a:rPr lang="zh-CN" altLang="en-US" dirty="0"/>
              <a:t>不以 </a:t>
            </a:r>
            <a:r>
              <a:rPr lang="en-US" altLang="zh-CN" dirty="0"/>
              <a:t>root </a:t>
            </a:r>
            <a:r>
              <a:rPr lang="zh-CN" altLang="en-US" dirty="0"/>
              <a:t>用户身份，而以 </a:t>
            </a:r>
            <a:r>
              <a:rPr lang="en-US" altLang="zh-CN" dirty="0" err="1"/>
              <a:t>lfs</a:t>
            </a:r>
            <a:r>
              <a:rPr lang="en-US" altLang="zh-CN" dirty="0"/>
              <a:t> </a:t>
            </a:r>
            <a:r>
              <a:rPr lang="zh-CN" altLang="en-US" dirty="0"/>
              <a:t>用户身份构建临时工具链是为了避免在构建的过程中损坏宿主系统。</a:t>
            </a:r>
            <a:endParaRPr lang="en-US" altLang="zh-CN" dirty="0"/>
          </a:p>
          <a:p>
            <a:r>
              <a:rPr lang="zh-CN" altLang="en-US" dirty="0"/>
              <a:t>对于最基础工具（</a:t>
            </a:r>
            <a:r>
              <a:rPr lang="en-US" altLang="zh-CN" dirty="0" err="1"/>
              <a:t>Binutils</a:t>
            </a:r>
            <a:r>
              <a:rPr lang="zh-CN" altLang="en-US" dirty="0"/>
              <a:t>、</a:t>
            </a:r>
            <a:r>
              <a:rPr lang="en-US" altLang="zh-CN" dirty="0"/>
              <a:t>GCC</a:t>
            </a:r>
            <a:r>
              <a:rPr lang="zh-CN" altLang="en-US" dirty="0"/>
              <a:t>、</a:t>
            </a:r>
            <a:r>
              <a:rPr lang="en-US" altLang="zh-CN" dirty="0"/>
              <a:t>Glibc</a:t>
            </a:r>
            <a:r>
              <a:rPr lang="zh-CN" altLang="en-US" dirty="0"/>
              <a:t>、</a:t>
            </a:r>
            <a:r>
              <a:rPr lang="en-US" altLang="zh-CN" dirty="0" err="1"/>
              <a:t>Coreutils</a:t>
            </a:r>
            <a:r>
              <a:rPr lang="zh-CN" altLang="en-US" dirty="0"/>
              <a:t>）的构建过程，请在编译的过程中参考 </a:t>
            </a:r>
            <a:r>
              <a:rPr lang="en-US" altLang="zh-CN" dirty="0"/>
              <a:t>LFS-BOOK </a:t>
            </a:r>
            <a:r>
              <a:rPr lang="zh-CN" altLang="en-US" dirty="0"/>
              <a:t>中的说明，在此不再赘述。</a:t>
            </a:r>
            <a:endParaRPr lang="en-US" dirty="0"/>
          </a:p>
        </p:txBody>
      </p:sp>
    </p:spTree>
    <p:extLst>
      <p:ext uri="{BB962C8B-B14F-4D97-AF65-F5344CB8AC3E}">
        <p14:creationId xmlns:p14="http://schemas.microsoft.com/office/powerpoint/2010/main" val="35201364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1EE7A-8352-4A12-BAEC-707F988F2348}"/>
              </a:ext>
            </a:extLst>
          </p:cNvPr>
          <p:cNvSpPr>
            <a:spLocks noGrp="1"/>
          </p:cNvSpPr>
          <p:nvPr>
            <p:ph type="title"/>
          </p:nvPr>
        </p:nvSpPr>
        <p:spPr/>
        <p:txBody>
          <a:bodyPr/>
          <a:lstStyle/>
          <a:p>
            <a:r>
              <a:rPr lang="zh-CN" altLang="en-US" dirty="0"/>
              <a:t>在 </a:t>
            </a:r>
            <a:r>
              <a:rPr lang="en-US" altLang="zh-CN" dirty="0"/>
              <a:t>chrooted </a:t>
            </a:r>
            <a:r>
              <a:rPr lang="zh-CN" altLang="en-US" dirty="0"/>
              <a:t>环境下构建 </a:t>
            </a:r>
            <a:r>
              <a:rPr lang="en-US" altLang="zh-CN" dirty="0"/>
              <a:t>LFS </a:t>
            </a:r>
            <a:r>
              <a:rPr lang="zh-CN" altLang="en-US" dirty="0"/>
              <a:t>目标系统</a:t>
            </a:r>
            <a:endParaRPr lang="en-US" dirty="0"/>
          </a:p>
        </p:txBody>
      </p:sp>
      <p:sp>
        <p:nvSpPr>
          <p:cNvPr id="3" name="Text Placeholder 2">
            <a:extLst>
              <a:ext uri="{FF2B5EF4-FFF2-40B4-BE49-F238E27FC236}">
                <a16:creationId xmlns:a16="http://schemas.microsoft.com/office/drawing/2014/main" id="{74262E03-DE47-4A93-80DC-F75939A749C9}"/>
              </a:ext>
            </a:extLst>
          </p:cNvPr>
          <p:cNvSpPr>
            <a:spLocks noGrp="1"/>
          </p:cNvSpPr>
          <p:nvPr>
            <p:ph type="body" sz="quarter" idx="10"/>
          </p:nvPr>
        </p:nvSpPr>
        <p:spPr>
          <a:xfrm>
            <a:off x="455612" y="933450"/>
            <a:ext cx="11293475" cy="5267325"/>
          </a:xfrm>
        </p:spPr>
        <p:txBody>
          <a:bodyPr/>
          <a:lstStyle/>
          <a:p>
            <a:r>
              <a:rPr lang="zh-CN" altLang="en-US" dirty="0"/>
              <a:t>命令 </a:t>
            </a:r>
            <a:r>
              <a:rPr lang="en-US" altLang="zh-CN" dirty="0"/>
              <a:t>chroot </a:t>
            </a:r>
            <a:r>
              <a:rPr lang="zh-CN" altLang="en-US" dirty="0"/>
              <a:t>可视为对宿主系统最简单的一次虚拟化。</a:t>
            </a:r>
            <a:endParaRPr lang="en-US" altLang="zh-CN" dirty="0"/>
          </a:p>
          <a:p>
            <a:r>
              <a:rPr lang="zh-CN" altLang="en-US" dirty="0"/>
              <a:t>所谓 </a:t>
            </a:r>
            <a:r>
              <a:rPr lang="en-US" altLang="zh-CN" dirty="0"/>
              <a:t>chrooted </a:t>
            </a:r>
            <a:r>
              <a:rPr lang="zh-CN" altLang="en-US" dirty="0"/>
              <a:t>环境就是今后 </a:t>
            </a:r>
            <a:r>
              <a:rPr lang="en-US" altLang="zh-CN" dirty="0"/>
              <a:t>LFS </a:t>
            </a:r>
            <a:r>
              <a:rPr lang="zh-CN" altLang="en-US" dirty="0"/>
              <a:t>目标系统所在的地方。</a:t>
            </a:r>
            <a:endParaRPr lang="en-US" altLang="zh-CN" dirty="0"/>
          </a:p>
          <a:p>
            <a:r>
              <a:rPr lang="zh-CN" altLang="en-US" dirty="0"/>
              <a:t>在 </a:t>
            </a:r>
            <a:r>
              <a:rPr lang="en-US" altLang="zh-CN" dirty="0"/>
              <a:t>chrooted </a:t>
            </a:r>
            <a:r>
              <a:rPr lang="zh-CN" altLang="en-US" dirty="0"/>
              <a:t>环境中构建 </a:t>
            </a:r>
            <a:r>
              <a:rPr lang="en-US" altLang="zh-CN" dirty="0"/>
              <a:t>LFS </a:t>
            </a:r>
            <a:r>
              <a:rPr lang="zh-CN" altLang="en-US" dirty="0"/>
              <a:t>目标系统的系统软件是为了避免在构建的过程中损坏宿主系统。</a:t>
            </a:r>
            <a:endParaRPr lang="en-US" altLang="zh-CN" dirty="0"/>
          </a:p>
          <a:p>
            <a:r>
              <a:rPr lang="zh-CN" altLang="en-US" dirty="0"/>
              <a:t>对于最基础的系统软件（</a:t>
            </a:r>
            <a:r>
              <a:rPr lang="en-US" altLang="zh-CN" dirty="0" err="1"/>
              <a:t>Binutils</a:t>
            </a:r>
            <a:r>
              <a:rPr lang="zh-CN" altLang="en-US" dirty="0"/>
              <a:t>、</a:t>
            </a:r>
            <a:r>
              <a:rPr lang="en-US" altLang="zh-CN" dirty="0"/>
              <a:t>GCC</a:t>
            </a:r>
            <a:r>
              <a:rPr lang="zh-CN" altLang="en-US" dirty="0"/>
              <a:t>、</a:t>
            </a:r>
            <a:r>
              <a:rPr lang="en-US" altLang="zh-CN" dirty="0"/>
              <a:t>Glibc</a:t>
            </a:r>
            <a:r>
              <a:rPr lang="zh-CN" altLang="en-US" dirty="0"/>
              <a:t>、</a:t>
            </a:r>
            <a:r>
              <a:rPr lang="en-US" altLang="zh-CN" dirty="0" err="1"/>
              <a:t>Coreutils</a:t>
            </a:r>
            <a:r>
              <a:rPr lang="zh-CN" altLang="en-US" dirty="0"/>
              <a:t>）的构建过程，请在编译的过程中参考 </a:t>
            </a:r>
            <a:r>
              <a:rPr lang="en-US" altLang="zh-CN" dirty="0"/>
              <a:t>LFS-BOOK </a:t>
            </a:r>
            <a:r>
              <a:rPr lang="zh-CN" altLang="en-US" dirty="0"/>
              <a:t>中的说明，在此不再赘述。</a:t>
            </a:r>
            <a:endParaRPr lang="en-US" dirty="0"/>
          </a:p>
        </p:txBody>
      </p:sp>
    </p:spTree>
    <p:extLst>
      <p:ext uri="{BB962C8B-B14F-4D97-AF65-F5344CB8AC3E}">
        <p14:creationId xmlns:p14="http://schemas.microsoft.com/office/powerpoint/2010/main" val="11572236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0BA8D-9EB6-462D-9A49-2EECE2FFC559}"/>
              </a:ext>
            </a:extLst>
          </p:cNvPr>
          <p:cNvSpPr>
            <a:spLocks noGrp="1"/>
          </p:cNvSpPr>
          <p:nvPr>
            <p:ph type="title"/>
          </p:nvPr>
        </p:nvSpPr>
        <p:spPr/>
        <p:txBody>
          <a:bodyPr/>
          <a:lstStyle/>
          <a:p>
            <a:r>
              <a:rPr lang="zh-CN" altLang="en-US" dirty="0"/>
              <a:t>从 </a:t>
            </a:r>
            <a:r>
              <a:rPr lang="en-US" altLang="zh-CN" dirty="0"/>
              <a:t>C </a:t>
            </a:r>
            <a:r>
              <a:rPr lang="zh-CN" altLang="en-US" dirty="0"/>
              <a:t>代码编译出软件</a:t>
            </a:r>
            <a:endParaRPr lang="en-US" dirty="0"/>
          </a:p>
        </p:txBody>
      </p:sp>
      <p:sp>
        <p:nvSpPr>
          <p:cNvPr id="3" name="Text Placeholder 2">
            <a:extLst>
              <a:ext uri="{FF2B5EF4-FFF2-40B4-BE49-F238E27FC236}">
                <a16:creationId xmlns:a16="http://schemas.microsoft.com/office/drawing/2014/main" id="{C3277BB3-9528-4E56-BA48-6B509F84632D}"/>
              </a:ext>
            </a:extLst>
          </p:cNvPr>
          <p:cNvSpPr>
            <a:spLocks noGrp="1"/>
          </p:cNvSpPr>
          <p:nvPr>
            <p:ph type="body" sz="quarter" idx="10"/>
          </p:nvPr>
        </p:nvSpPr>
        <p:spPr/>
        <p:txBody>
          <a:bodyPr/>
          <a:lstStyle/>
          <a:p>
            <a:r>
              <a:rPr lang="en-US" dirty="0"/>
              <a:t>GNU </a:t>
            </a:r>
            <a:r>
              <a:rPr lang="en-US" dirty="0" err="1"/>
              <a:t>autoconf</a:t>
            </a:r>
            <a:r>
              <a:rPr lang="en-US" dirty="0"/>
              <a:t> </a:t>
            </a:r>
            <a:r>
              <a:rPr lang="zh-TW" altLang="en-US" dirty="0"/>
              <a:t>是一套流行的、用于自动产生 </a:t>
            </a:r>
            <a:r>
              <a:rPr lang="en-US" dirty="0" err="1"/>
              <a:t>Makefile</a:t>
            </a:r>
            <a:r>
              <a:rPr lang="en-US" dirty="0"/>
              <a:t> </a:t>
            </a:r>
            <a:r>
              <a:rPr lang="zh-TW" altLang="en-US" dirty="0"/>
              <a:t>的系统。她使用脚本来分析系统，产生出 </a:t>
            </a:r>
            <a:r>
              <a:rPr lang="en-US" dirty="0" err="1"/>
              <a:t>Makefile</a:t>
            </a:r>
            <a:r>
              <a:rPr lang="en-US" dirty="0"/>
              <a:t>。</a:t>
            </a:r>
          </a:p>
          <a:p>
            <a:pPr lvl="1"/>
            <a:r>
              <a:rPr lang="en-US" dirty="0"/>
              <a:t>./configure # </a:t>
            </a:r>
            <a:r>
              <a:rPr lang="zh-TW" altLang="en-US" dirty="0"/>
              <a:t>从 </a:t>
            </a:r>
            <a:r>
              <a:rPr lang="en-US" dirty="0"/>
              <a:t>Makefile.in </a:t>
            </a:r>
            <a:r>
              <a:rPr lang="zh-TW" altLang="en-US" dirty="0"/>
              <a:t>等文件产生 </a:t>
            </a:r>
            <a:r>
              <a:rPr lang="en-US" dirty="0" err="1"/>
              <a:t>Makefile</a:t>
            </a:r>
            <a:endParaRPr lang="en-US" dirty="0"/>
          </a:p>
          <a:p>
            <a:pPr lvl="1"/>
            <a:r>
              <a:rPr lang="en-US" dirty="0"/>
              <a:t>make</a:t>
            </a:r>
          </a:p>
          <a:p>
            <a:pPr lvl="1"/>
            <a:r>
              <a:rPr lang="en-US" dirty="0"/>
              <a:t>make check</a:t>
            </a:r>
          </a:p>
          <a:p>
            <a:pPr lvl="1"/>
            <a:r>
              <a:rPr lang="en-US" dirty="0"/>
              <a:t>make -n install # test install</a:t>
            </a:r>
          </a:p>
          <a:p>
            <a:pPr lvl="1"/>
            <a:r>
              <a:rPr lang="en-US" dirty="0"/>
              <a:t>make install</a:t>
            </a:r>
          </a:p>
          <a:p>
            <a:pPr lvl="1"/>
            <a:endParaRPr lang="en-US" dirty="0"/>
          </a:p>
        </p:txBody>
      </p:sp>
    </p:spTree>
    <p:extLst>
      <p:ext uri="{BB962C8B-B14F-4D97-AF65-F5344CB8AC3E}">
        <p14:creationId xmlns:p14="http://schemas.microsoft.com/office/powerpoint/2010/main" val="33126995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0BA8D-9EB6-462D-9A49-2EECE2FFC559}"/>
              </a:ext>
            </a:extLst>
          </p:cNvPr>
          <p:cNvSpPr>
            <a:spLocks noGrp="1"/>
          </p:cNvSpPr>
          <p:nvPr>
            <p:ph type="title"/>
          </p:nvPr>
        </p:nvSpPr>
        <p:spPr/>
        <p:txBody>
          <a:bodyPr/>
          <a:lstStyle/>
          <a:p>
            <a:r>
              <a:rPr lang="en-US" altLang="zh-TW" dirty="0"/>
              <a:t>LFS </a:t>
            </a:r>
            <a:r>
              <a:rPr lang="zh-CN" altLang="en-US" dirty="0"/>
              <a:t>通用编译指南（</a:t>
            </a:r>
            <a:r>
              <a:rPr lang="en-US" altLang="zh-CN" dirty="0" err="1"/>
              <a:t>lfs</a:t>
            </a:r>
            <a:r>
              <a:rPr lang="en-US" altLang="zh-CN" dirty="0"/>
              <a:t> </a:t>
            </a:r>
            <a:r>
              <a:rPr lang="zh-CN" altLang="en-US" dirty="0"/>
              <a:t>用户）</a:t>
            </a:r>
            <a:endParaRPr lang="en-US" dirty="0"/>
          </a:p>
        </p:txBody>
      </p:sp>
      <p:sp>
        <p:nvSpPr>
          <p:cNvPr id="3" name="Text Placeholder 2">
            <a:extLst>
              <a:ext uri="{FF2B5EF4-FFF2-40B4-BE49-F238E27FC236}">
                <a16:creationId xmlns:a16="http://schemas.microsoft.com/office/drawing/2014/main" id="{C3277BB3-9528-4E56-BA48-6B509F84632D}"/>
              </a:ext>
            </a:extLst>
          </p:cNvPr>
          <p:cNvSpPr>
            <a:spLocks noGrp="1"/>
          </p:cNvSpPr>
          <p:nvPr>
            <p:ph type="body" sz="quarter" idx="10"/>
          </p:nvPr>
        </p:nvSpPr>
        <p:spPr/>
        <p:txBody>
          <a:bodyPr/>
          <a:lstStyle/>
          <a:p>
            <a:r>
              <a:rPr lang="zh-CN" altLang="en-US" dirty="0"/>
              <a:t>对于每个软件包：</a:t>
            </a:r>
          </a:p>
          <a:p>
            <a:pPr lvl="1"/>
            <a:r>
              <a:rPr lang="zh-CN" altLang="en-US" dirty="0"/>
              <a:t>以 </a:t>
            </a:r>
            <a:r>
              <a:rPr lang="en-US" altLang="zh-CN" dirty="0" err="1"/>
              <a:t>lfs</a:t>
            </a:r>
            <a:r>
              <a:rPr lang="en-US" altLang="zh-CN" dirty="0"/>
              <a:t> </a:t>
            </a:r>
            <a:r>
              <a:rPr lang="zh-CN" altLang="en-US" dirty="0"/>
              <a:t>用户解压要编译的软件包</a:t>
            </a:r>
          </a:p>
          <a:p>
            <a:pPr lvl="1"/>
            <a:r>
              <a:rPr lang="zh-CN" altLang="en-US" dirty="0"/>
              <a:t>进入到解压后创建的目录中</a:t>
            </a:r>
          </a:p>
          <a:p>
            <a:pPr lvl="1"/>
            <a:r>
              <a:rPr lang="zh-CN" altLang="en-US" dirty="0"/>
              <a:t>根据指南说明编译软件包</a:t>
            </a:r>
          </a:p>
          <a:p>
            <a:pPr lvl="1"/>
            <a:r>
              <a:rPr lang="zh-CN" altLang="en-US" dirty="0"/>
              <a:t>回退到源文件目录</a:t>
            </a:r>
          </a:p>
          <a:p>
            <a:pPr lvl="1"/>
            <a:r>
              <a:rPr lang="zh-CN" altLang="en-US" dirty="0"/>
              <a:t>除非特别说明，删除解压出来的目录（和为了编译而创建的 </a:t>
            </a:r>
            <a:r>
              <a:rPr lang="en-US" altLang="zh-CN" dirty="0"/>
              <a:t>build </a:t>
            </a:r>
            <a:r>
              <a:rPr lang="zh-CN" altLang="en-US" dirty="0"/>
              <a:t>目录）</a:t>
            </a:r>
            <a:endParaRPr lang="en-US" altLang="zh-CN" dirty="0"/>
          </a:p>
          <a:p>
            <a:endParaRPr lang="en-US" dirty="0"/>
          </a:p>
        </p:txBody>
      </p:sp>
    </p:spTree>
    <p:extLst>
      <p:ext uri="{BB962C8B-B14F-4D97-AF65-F5344CB8AC3E}">
        <p14:creationId xmlns:p14="http://schemas.microsoft.com/office/powerpoint/2010/main" val="12748523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0BA8D-9EB6-462D-9A49-2EECE2FFC559}"/>
              </a:ext>
            </a:extLst>
          </p:cNvPr>
          <p:cNvSpPr>
            <a:spLocks noGrp="1"/>
          </p:cNvSpPr>
          <p:nvPr>
            <p:ph type="title"/>
          </p:nvPr>
        </p:nvSpPr>
        <p:spPr/>
        <p:txBody>
          <a:bodyPr/>
          <a:lstStyle/>
          <a:p>
            <a:r>
              <a:rPr lang="en-US" altLang="zh-TW" dirty="0"/>
              <a:t>LFS </a:t>
            </a:r>
            <a:r>
              <a:rPr lang="zh-CN" altLang="en-US" dirty="0"/>
              <a:t>通用编译指南（</a:t>
            </a:r>
            <a:r>
              <a:rPr lang="en-US" altLang="zh-CN" dirty="0"/>
              <a:t>chrooted </a:t>
            </a:r>
            <a:r>
              <a:rPr lang="zh-CN" altLang="en-US" dirty="0"/>
              <a:t>环境）</a:t>
            </a:r>
            <a:endParaRPr lang="en-US" dirty="0"/>
          </a:p>
        </p:txBody>
      </p:sp>
      <p:sp>
        <p:nvSpPr>
          <p:cNvPr id="3" name="Text Placeholder 2">
            <a:extLst>
              <a:ext uri="{FF2B5EF4-FFF2-40B4-BE49-F238E27FC236}">
                <a16:creationId xmlns:a16="http://schemas.microsoft.com/office/drawing/2014/main" id="{C3277BB3-9528-4E56-BA48-6B509F84632D}"/>
              </a:ext>
            </a:extLst>
          </p:cNvPr>
          <p:cNvSpPr>
            <a:spLocks noGrp="1"/>
          </p:cNvSpPr>
          <p:nvPr>
            <p:ph type="body" sz="quarter" idx="10"/>
          </p:nvPr>
        </p:nvSpPr>
        <p:spPr/>
        <p:txBody>
          <a:bodyPr/>
          <a:lstStyle/>
          <a:p>
            <a:r>
              <a:rPr lang="zh-CN" altLang="en-US" dirty="0"/>
              <a:t>对于每个软件包：</a:t>
            </a:r>
          </a:p>
          <a:p>
            <a:pPr lvl="1"/>
            <a:r>
              <a:rPr lang="zh-CN" altLang="en-US" dirty="0"/>
              <a:t>进入</a:t>
            </a:r>
            <a:r>
              <a:rPr lang="en-US" altLang="zh-CN" dirty="0"/>
              <a:t>chroot</a:t>
            </a:r>
            <a:r>
              <a:rPr lang="zh-CN" altLang="en-US" dirty="0"/>
              <a:t>环境后解压要编译的软件包</a:t>
            </a:r>
          </a:p>
          <a:p>
            <a:pPr lvl="1"/>
            <a:r>
              <a:rPr lang="zh-CN" altLang="en-US" dirty="0"/>
              <a:t>进入到解压后创建的目录中</a:t>
            </a:r>
          </a:p>
          <a:p>
            <a:pPr lvl="1"/>
            <a:r>
              <a:rPr lang="zh-CN" altLang="en-US" dirty="0"/>
              <a:t>根据指南说明编译软件包</a:t>
            </a:r>
          </a:p>
          <a:p>
            <a:pPr lvl="1"/>
            <a:r>
              <a:rPr lang="zh-CN" altLang="en-US" dirty="0"/>
              <a:t>回退到源文件目录</a:t>
            </a:r>
          </a:p>
          <a:p>
            <a:pPr lvl="1"/>
            <a:r>
              <a:rPr lang="zh-CN" altLang="en-US" dirty="0"/>
              <a:t>除非特别说明，删除解压出来的目录（和为了编译而创建的</a:t>
            </a:r>
            <a:r>
              <a:rPr lang="en-US" altLang="zh-CN" dirty="0"/>
              <a:t>build</a:t>
            </a:r>
            <a:r>
              <a:rPr lang="zh-CN" altLang="en-US" dirty="0"/>
              <a:t>目录）</a:t>
            </a:r>
            <a:endParaRPr lang="en-US" altLang="zh-CN" dirty="0"/>
          </a:p>
          <a:p>
            <a:endParaRPr lang="en-US" dirty="0"/>
          </a:p>
        </p:txBody>
      </p:sp>
    </p:spTree>
    <p:extLst>
      <p:ext uri="{BB962C8B-B14F-4D97-AF65-F5344CB8AC3E}">
        <p14:creationId xmlns:p14="http://schemas.microsoft.com/office/powerpoint/2010/main" val="26768741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1EE7A-8352-4A12-BAEC-707F988F2348}"/>
              </a:ext>
            </a:extLst>
          </p:cNvPr>
          <p:cNvSpPr>
            <a:spLocks noGrp="1"/>
          </p:cNvSpPr>
          <p:nvPr>
            <p:ph type="title"/>
          </p:nvPr>
        </p:nvSpPr>
        <p:spPr/>
        <p:txBody>
          <a:bodyPr/>
          <a:lstStyle/>
          <a:p>
            <a:r>
              <a:rPr lang="zh-CN" altLang="en-US" dirty="0"/>
              <a:t>配置 </a:t>
            </a:r>
            <a:r>
              <a:rPr lang="en-US" altLang="zh-CN" dirty="0"/>
              <a:t>LFS </a:t>
            </a:r>
            <a:r>
              <a:rPr lang="zh-CN" altLang="en-US" dirty="0"/>
              <a:t>目标系统</a:t>
            </a:r>
            <a:endParaRPr lang="en-US" dirty="0"/>
          </a:p>
        </p:txBody>
      </p:sp>
      <p:sp>
        <p:nvSpPr>
          <p:cNvPr id="3" name="Text Placeholder 2">
            <a:extLst>
              <a:ext uri="{FF2B5EF4-FFF2-40B4-BE49-F238E27FC236}">
                <a16:creationId xmlns:a16="http://schemas.microsoft.com/office/drawing/2014/main" id="{74262E03-DE47-4A93-80DC-F75939A749C9}"/>
              </a:ext>
            </a:extLst>
          </p:cNvPr>
          <p:cNvSpPr>
            <a:spLocks noGrp="1"/>
          </p:cNvSpPr>
          <p:nvPr>
            <p:ph type="body" sz="quarter" idx="10"/>
          </p:nvPr>
        </p:nvSpPr>
        <p:spPr>
          <a:xfrm>
            <a:off x="455612" y="933450"/>
            <a:ext cx="11293475" cy="5267325"/>
          </a:xfrm>
        </p:spPr>
        <p:txBody>
          <a:bodyPr/>
          <a:lstStyle/>
          <a:p>
            <a:r>
              <a:rPr lang="zh-CN" altLang="en-US" dirty="0"/>
              <a:t>为 </a:t>
            </a:r>
            <a:r>
              <a:rPr lang="en-US" altLang="zh-CN" dirty="0"/>
              <a:t>LFS </a:t>
            </a:r>
            <a:r>
              <a:rPr lang="zh-CN" altLang="en-US" dirty="0"/>
              <a:t>目标系统进行以下配置：</a:t>
            </a:r>
            <a:endParaRPr lang="en-US" altLang="zh-CN" dirty="0"/>
          </a:p>
          <a:p>
            <a:pPr lvl="1"/>
            <a:r>
              <a:rPr lang="zh-CN" altLang="en-US" dirty="0"/>
              <a:t>网络</a:t>
            </a:r>
            <a:endParaRPr lang="en-US" altLang="zh-CN" dirty="0"/>
          </a:p>
          <a:p>
            <a:pPr lvl="1"/>
            <a:r>
              <a:rPr lang="zh-CN" altLang="en-US" dirty="0"/>
              <a:t>主机名</a:t>
            </a:r>
            <a:endParaRPr lang="en-US" altLang="zh-CN" dirty="0"/>
          </a:p>
          <a:p>
            <a:pPr lvl="1"/>
            <a:r>
              <a:rPr lang="en-US" altLang="zh-CN" dirty="0"/>
              <a:t>/</a:t>
            </a:r>
            <a:r>
              <a:rPr lang="en-US" altLang="zh-CN" dirty="0" err="1"/>
              <a:t>etc</a:t>
            </a:r>
            <a:r>
              <a:rPr lang="en-US" altLang="zh-CN" dirty="0"/>
              <a:t>/hosts </a:t>
            </a:r>
            <a:r>
              <a:rPr lang="zh-CN" altLang="en-US" dirty="0"/>
              <a:t>文件</a:t>
            </a:r>
            <a:endParaRPr lang="en-US" altLang="zh-CN" dirty="0"/>
          </a:p>
          <a:p>
            <a:pPr lvl="1"/>
            <a:r>
              <a:rPr lang="zh-CN" altLang="en-US" dirty="0"/>
              <a:t> </a:t>
            </a:r>
            <a:r>
              <a:rPr lang="en-US" altLang="zh-CN" dirty="0" err="1"/>
              <a:t>fstab</a:t>
            </a:r>
            <a:endParaRPr lang="en-US" dirty="0"/>
          </a:p>
        </p:txBody>
      </p:sp>
    </p:spTree>
    <p:extLst>
      <p:ext uri="{BB962C8B-B14F-4D97-AF65-F5344CB8AC3E}">
        <p14:creationId xmlns:p14="http://schemas.microsoft.com/office/powerpoint/2010/main" val="32352762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1EE7A-8352-4A12-BAEC-707F988F2348}"/>
              </a:ext>
            </a:extLst>
          </p:cNvPr>
          <p:cNvSpPr>
            <a:spLocks noGrp="1"/>
          </p:cNvSpPr>
          <p:nvPr>
            <p:ph type="title"/>
          </p:nvPr>
        </p:nvSpPr>
        <p:spPr/>
        <p:txBody>
          <a:bodyPr/>
          <a:lstStyle/>
          <a:p>
            <a:r>
              <a:rPr lang="zh-CN" altLang="en-US" dirty="0"/>
              <a:t>编译并安装内核</a:t>
            </a:r>
            <a:endParaRPr lang="en-US" dirty="0"/>
          </a:p>
        </p:txBody>
      </p:sp>
      <p:sp>
        <p:nvSpPr>
          <p:cNvPr id="3" name="Text Placeholder 2">
            <a:extLst>
              <a:ext uri="{FF2B5EF4-FFF2-40B4-BE49-F238E27FC236}">
                <a16:creationId xmlns:a16="http://schemas.microsoft.com/office/drawing/2014/main" id="{74262E03-DE47-4A93-80DC-F75939A749C9}"/>
              </a:ext>
            </a:extLst>
          </p:cNvPr>
          <p:cNvSpPr>
            <a:spLocks noGrp="1"/>
          </p:cNvSpPr>
          <p:nvPr>
            <p:ph type="body" sz="quarter" idx="10"/>
          </p:nvPr>
        </p:nvSpPr>
        <p:spPr>
          <a:xfrm>
            <a:off x="455612" y="933450"/>
            <a:ext cx="11293475" cy="5267325"/>
          </a:xfrm>
        </p:spPr>
        <p:txBody>
          <a:bodyPr/>
          <a:lstStyle/>
          <a:p>
            <a:r>
              <a:rPr lang="zh-CN" altLang="en-US" dirty="0"/>
              <a:t>编译内核和安装内核通常包含以下步骤：</a:t>
            </a:r>
            <a:endParaRPr lang="en-US" altLang="zh-CN" dirty="0"/>
          </a:p>
          <a:p>
            <a:pPr lvl="1"/>
            <a:r>
              <a:rPr lang="en-US" dirty="0"/>
              <a:t>Getting the source</a:t>
            </a:r>
          </a:p>
          <a:p>
            <a:pPr lvl="1"/>
            <a:r>
              <a:rPr lang="en-US" dirty="0"/>
              <a:t>make </a:t>
            </a:r>
            <a:r>
              <a:rPr lang="en-US" dirty="0" err="1"/>
              <a:t>mrproper</a:t>
            </a:r>
            <a:r>
              <a:rPr lang="en-US" dirty="0"/>
              <a:t> # </a:t>
            </a:r>
            <a:r>
              <a:rPr lang="en-US" altLang="zh-CN" dirty="0"/>
              <a:t>E</a:t>
            </a:r>
            <a:r>
              <a:rPr lang="en-US" dirty="0"/>
              <a:t>nsures that the kernel tree is absolutely clean</a:t>
            </a:r>
          </a:p>
          <a:p>
            <a:pPr lvl="1"/>
            <a:r>
              <a:rPr lang="en-US" dirty="0"/>
              <a:t>make </a:t>
            </a:r>
            <a:r>
              <a:rPr lang="en-US" dirty="0" err="1"/>
              <a:t>menuconfig</a:t>
            </a:r>
            <a:r>
              <a:rPr lang="en-US" dirty="0"/>
              <a:t> # Select the relevant driver</a:t>
            </a:r>
          </a:p>
          <a:p>
            <a:pPr lvl="1"/>
            <a:r>
              <a:rPr lang="en-US" dirty="0"/>
              <a:t>make</a:t>
            </a:r>
          </a:p>
          <a:p>
            <a:pPr lvl="1"/>
            <a:r>
              <a:rPr lang="en-US" dirty="0"/>
              <a:t>make </a:t>
            </a:r>
            <a:r>
              <a:rPr lang="en-US" dirty="0" err="1"/>
              <a:t>modules_install</a:t>
            </a:r>
            <a:endParaRPr lang="en-US" dirty="0"/>
          </a:p>
          <a:p>
            <a:pPr lvl="1"/>
            <a:r>
              <a:rPr lang="en-US" dirty="0"/>
              <a:t>make install</a:t>
            </a:r>
          </a:p>
        </p:txBody>
      </p:sp>
    </p:spTree>
    <p:extLst>
      <p:ext uri="{BB962C8B-B14F-4D97-AF65-F5344CB8AC3E}">
        <p14:creationId xmlns:p14="http://schemas.microsoft.com/office/powerpoint/2010/main" val="8964862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lstStyle/>
          <a:p>
            <a:r>
              <a:rPr lang="zh-CN" altLang="en-US" dirty="0"/>
              <a:t>从无到有、从 </a:t>
            </a:r>
            <a:r>
              <a:rPr lang="en-US" altLang="zh-CN" dirty="0"/>
              <a:t>0 </a:t>
            </a:r>
            <a:r>
              <a:rPr lang="zh-CN" altLang="en-US" dirty="0"/>
              <a:t>到 </a:t>
            </a:r>
            <a:r>
              <a:rPr lang="en-US" altLang="zh-CN" dirty="0"/>
              <a:t>1</a:t>
            </a:r>
            <a:r>
              <a:rPr lang="zh-CN" altLang="en-US" dirty="0"/>
              <a:t>，从 </a:t>
            </a:r>
            <a:r>
              <a:rPr lang="en-US" altLang="zh-CN" dirty="0" err="1"/>
              <a:t>openEuler</a:t>
            </a:r>
            <a:r>
              <a:rPr lang="en-US" altLang="zh-CN" dirty="0"/>
              <a:t> </a:t>
            </a:r>
            <a:r>
              <a:rPr lang="zh-CN" altLang="en-US" dirty="0"/>
              <a:t>这个 </a:t>
            </a:r>
            <a:r>
              <a:rPr lang="en-US" altLang="zh-CN" dirty="0"/>
              <a:t>matrix </a:t>
            </a:r>
            <a:r>
              <a:rPr lang="zh-CN" altLang="en-US" dirty="0"/>
              <a:t>中产生出自己全新的系统，便是这堂 </a:t>
            </a:r>
            <a:r>
              <a:rPr lang="en-US" altLang="zh-CN" dirty="0"/>
              <a:t>Linux From Scratch</a:t>
            </a:r>
            <a:r>
              <a:rPr lang="zh-CN" altLang="en-US" dirty="0"/>
              <a:t>（</a:t>
            </a:r>
            <a:r>
              <a:rPr lang="en-US" altLang="zh-CN" dirty="0"/>
              <a:t>LFS</a:t>
            </a:r>
            <a:r>
              <a:rPr lang="zh-CN" altLang="en-US" dirty="0"/>
              <a:t>）课带给您的惊奇！</a:t>
            </a:r>
            <a:endParaRPr lang="en-US" altLang="zh-CN" dirty="0"/>
          </a:p>
          <a:p>
            <a:r>
              <a:rPr lang="zh-CN" altLang="en-US" dirty="0"/>
              <a:t>于一步步平常的构建中发现心中的奇迹，让我们进入 </a:t>
            </a:r>
            <a:r>
              <a:rPr lang="en-US" altLang="zh-CN" dirty="0" err="1"/>
              <a:t>openEuler</a:t>
            </a:r>
            <a:r>
              <a:rPr lang="en-US" altLang="zh-CN" dirty="0"/>
              <a:t> </a:t>
            </a:r>
            <a:r>
              <a:rPr lang="zh-CN" altLang="en-US" dirty="0"/>
              <a:t>的 </a:t>
            </a:r>
            <a:r>
              <a:rPr lang="en-US" altLang="zh-CN" dirty="0"/>
              <a:t>LFS </a:t>
            </a:r>
            <a:r>
              <a:rPr lang="zh-CN" altLang="en-US" dirty="0"/>
              <a:t>之旅！</a:t>
            </a:r>
          </a:p>
        </p:txBody>
      </p:sp>
    </p:spTree>
    <p:extLst>
      <p:ext uri="{BB962C8B-B14F-4D97-AF65-F5344CB8AC3E}">
        <p14:creationId xmlns:p14="http://schemas.microsoft.com/office/powerpoint/2010/main" val="8305123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1EE7A-8352-4A12-BAEC-707F988F2348}"/>
              </a:ext>
            </a:extLst>
          </p:cNvPr>
          <p:cNvSpPr>
            <a:spLocks noGrp="1"/>
          </p:cNvSpPr>
          <p:nvPr>
            <p:ph type="title"/>
          </p:nvPr>
        </p:nvSpPr>
        <p:spPr/>
        <p:txBody>
          <a:bodyPr/>
          <a:lstStyle/>
          <a:p>
            <a:r>
              <a:rPr lang="zh-CN" altLang="en-US" dirty="0"/>
              <a:t>设置 </a:t>
            </a:r>
            <a:r>
              <a:rPr lang="en-US" altLang="zh-CN" dirty="0"/>
              <a:t>GRUB </a:t>
            </a:r>
            <a:r>
              <a:rPr lang="zh-CN" altLang="en-US" dirty="0"/>
              <a:t>使新系统可引导</a:t>
            </a:r>
            <a:endParaRPr lang="en-US" dirty="0"/>
          </a:p>
        </p:txBody>
      </p:sp>
      <p:sp>
        <p:nvSpPr>
          <p:cNvPr id="3" name="Text Placeholder 2">
            <a:extLst>
              <a:ext uri="{FF2B5EF4-FFF2-40B4-BE49-F238E27FC236}">
                <a16:creationId xmlns:a16="http://schemas.microsoft.com/office/drawing/2014/main" id="{74262E03-DE47-4A93-80DC-F75939A749C9}"/>
              </a:ext>
            </a:extLst>
          </p:cNvPr>
          <p:cNvSpPr>
            <a:spLocks noGrp="1"/>
          </p:cNvSpPr>
          <p:nvPr>
            <p:ph type="body" sz="quarter" idx="10"/>
          </p:nvPr>
        </p:nvSpPr>
        <p:spPr>
          <a:xfrm>
            <a:off x="455612" y="933450"/>
            <a:ext cx="11293475" cy="5267325"/>
          </a:xfrm>
        </p:spPr>
        <p:txBody>
          <a:bodyPr/>
          <a:lstStyle/>
          <a:p>
            <a:r>
              <a:rPr lang="en-US" altLang="zh-CN" dirty="0"/>
              <a:t>GRUB </a:t>
            </a:r>
            <a:r>
              <a:rPr lang="zh-CN" altLang="en-US" dirty="0"/>
              <a:t>意指大一统引导装载程序（</a:t>
            </a:r>
            <a:r>
              <a:rPr lang="en-US" altLang="zh-CN" dirty="0"/>
              <a:t>Grand Unified Boot Loader</a:t>
            </a:r>
            <a:r>
              <a:rPr lang="zh-CN" altLang="en-US" dirty="0"/>
              <a:t>），它使得对内核映像和配置的选择更为简便。下面是它和本实验相关的一些知识点介绍：</a:t>
            </a:r>
            <a:endParaRPr lang="en-US" altLang="zh-CN" dirty="0"/>
          </a:p>
          <a:p>
            <a:pPr lvl="1"/>
            <a:r>
              <a:rPr lang="zh-CN" altLang="en-US" dirty="0"/>
              <a:t>系统启动时，可以通过选择 </a:t>
            </a:r>
            <a:r>
              <a:rPr lang="en-US" altLang="zh-CN" dirty="0"/>
              <a:t>GRUB </a:t>
            </a:r>
            <a:r>
              <a:rPr lang="zh-CN" altLang="en-US" dirty="0"/>
              <a:t>菜单引导不同版本的内核。</a:t>
            </a:r>
            <a:endParaRPr lang="en-US" altLang="zh-CN" dirty="0"/>
          </a:p>
          <a:p>
            <a:pPr lvl="1"/>
            <a:r>
              <a:rPr lang="en-US" altLang="zh-CN" dirty="0"/>
              <a:t>GRUB </a:t>
            </a:r>
            <a:r>
              <a:rPr lang="zh-CN" altLang="en-US" dirty="0"/>
              <a:t>配置目录包含核心配置文件（</a:t>
            </a:r>
            <a:r>
              <a:rPr lang="en-US" altLang="zh-CN" dirty="0" err="1"/>
              <a:t>grub.cfg</a:t>
            </a:r>
            <a:r>
              <a:rPr lang="zh-CN" altLang="en-US" dirty="0"/>
              <a:t>）和一些可加载模块，以 </a:t>
            </a:r>
            <a:r>
              <a:rPr lang="en-US" altLang="zh-CN" dirty="0"/>
              <a:t>.mod </a:t>
            </a:r>
            <a:r>
              <a:rPr lang="zh-CN" altLang="en-US" dirty="0"/>
              <a:t>为后缀。</a:t>
            </a:r>
            <a:endParaRPr lang="en-US" altLang="zh-CN" dirty="0"/>
          </a:p>
          <a:p>
            <a:pPr lvl="1"/>
            <a:r>
              <a:rPr lang="zh-TW" altLang="en-US" dirty="0"/>
              <a:t>我们不直接编辑 </a:t>
            </a:r>
            <a:r>
              <a:rPr lang="en-US" dirty="0" err="1"/>
              <a:t>grub.cfg</a:t>
            </a:r>
            <a:r>
              <a:rPr lang="en-US" dirty="0"/>
              <a:t> </a:t>
            </a:r>
            <a:r>
              <a:rPr lang="zh-TW" altLang="en-US" dirty="0"/>
              <a:t>文件，而是使用 </a:t>
            </a:r>
            <a:r>
              <a:rPr lang="en-US" dirty="0"/>
              <a:t>grub-</a:t>
            </a:r>
            <a:r>
              <a:rPr lang="en-US" dirty="0" err="1"/>
              <a:t>mkconfig</a:t>
            </a:r>
            <a:r>
              <a:rPr lang="en-US" dirty="0"/>
              <a:t> </a:t>
            </a:r>
            <a:r>
              <a:rPr lang="zh-TW" altLang="en-US" dirty="0"/>
              <a:t>命令</a:t>
            </a:r>
            <a:r>
              <a:rPr lang="zh-CN" altLang="en-US" dirty="0"/>
              <a:t>（ 和在 </a:t>
            </a:r>
            <a:r>
              <a:rPr lang="en-US" altLang="zh-CN" dirty="0"/>
              <a:t>/</a:t>
            </a:r>
            <a:r>
              <a:rPr lang="en-US" altLang="zh-CN" dirty="0" err="1"/>
              <a:t>etc</a:t>
            </a:r>
            <a:r>
              <a:rPr lang="en-US" altLang="zh-CN" dirty="0"/>
              <a:t>/</a:t>
            </a:r>
            <a:r>
              <a:rPr lang="en-US" altLang="zh-CN" dirty="0" err="1"/>
              <a:t>grub.d</a:t>
            </a:r>
            <a:r>
              <a:rPr lang="en-US" altLang="zh-CN" dirty="0"/>
              <a:t> </a:t>
            </a:r>
            <a:r>
              <a:rPr lang="zh-CN" altLang="en-US" dirty="0"/>
              <a:t>中的 </a:t>
            </a:r>
            <a:r>
              <a:rPr lang="en-US" altLang="zh-CN" dirty="0"/>
              <a:t>shell </a:t>
            </a:r>
            <a:r>
              <a:rPr lang="zh-CN" altLang="en-US" dirty="0"/>
              <a:t>脚本文件一样，该命令本身也是一个 </a:t>
            </a:r>
            <a:r>
              <a:rPr lang="en-US" altLang="zh-CN" dirty="0"/>
              <a:t>shell </a:t>
            </a:r>
            <a:r>
              <a:rPr lang="zh-CN" altLang="en-US" dirty="0"/>
              <a:t>脚本文件）。</a:t>
            </a:r>
            <a:endParaRPr lang="en-US" altLang="zh-CN" dirty="0"/>
          </a:p>
          <a:p>
            <a:pPr lvl="1"/>
            <a:r>
              <a:rPr lang="zh-CN" altLang="en-US" dirty="0"/>
              <a:t>配置文件 </a:t>
            </a:r>
            <a:r>
              <a:rPr lang="en-US" altLang="zh-CN" dirty="0" err="1"/>
              <a:t>grub.cfg</a:t>
            </a:r>
            <a:r>
              <a:rPr lang="en-US" altLang="zh-CN" dirty="0"/>
              <a:t> </a:t>
            </a:r>
            <a:r>
              <a:rPr lang="zh-CN" altLang="en-US" dirty="0"/>
              <a:t>中包含 </a:t>
            </a:r>
            <a:r>
              <a:rPr lang="en-US" altLang="zh-CN" dirty="0"/>
              <a:t>GRUB </a:t>
            </a:r>
            <a:r>
              <a:rPr lang="zh-CN" altLang="en-US" dirty="0"/>
              <a:t>命令，通常是从一系列的初始化步骤开始，然后是一系列的菜单条目，它们以 </a:t>
            </a:r>
            <a:r>
              <a:rPr lang="en-US" altLang="zh-CN" dirty="0" err="1"/>
              <a:t>menuentry</a:t>
            </a:r>
            <a:r>
              <a:rPr lang="en-US" altLang="zh-CN" dirty="0"/>
              <a:t> </a:t>
            </a:r>
            <a:r>
              <a:rPr lang="zh-CN" altLang="en-US" dirty="0"/>
              <a:t>命令开始。</a:t>
            </a:r>
            <a:endParaRPr lang="en-US" altLang="zh-CN" dirty="0"/>
          </a:p>
          <a:p>
            <a:pPr lvl="1"/>
            <a:r>
              <a:rPr lang="zh-CN" altLang="en-US" dirty="0"/>
              <a:t>但是在本例中，我们将 </a:t>
            </a:r>
            <a:r>
              <a:rPr lang="en-US" altLang="zh-CN" dirty="0"/>
              <a:t>LFS_TGT_SYS </a:t>
            </a:r>
            <a:r>
              <a:rPr lang="zh-CN" altLang="en-US" dirty="0"/>
              <a:t>的 </a:t>
            </a:r>
            <a:r>
              <a:rPr lang="en-US" altLang="zh-CN" dirty="0"/>
              <a:t>GRUB </a:t>
            </a:r>
            <a:r>
              <a:rPr lang="zh-CN" altLang="en-US" dirty="0"/>
              <a:t>配置信息更新到 </a:t>
            </a:r>
            <a:r>
              <a:rPr lang="en-US" altLang="zh-CN" dirty="0"/>
              <a:t>host </a:t>
            </a:r>
            <a:r>
              <a:rPr lang="zh-CN" altLang="en-US" dirty="0"/>
              <a:t>的 </a:t>
            </a:r>
            <a:r>
              <a:rPr lang="en-US" altLang="zh-CN" dirty="0"/>
              <a:t>GRUB </a:t>
            </a:r>
            <a:r>
              <a:rPr lang="zh-CN" altLang="en-US" dirty="0"/>
              <a:t>配置文件中达到从开机 </a:t>
            </a:r>
            <a:r>
              <a:rPr lang="en-US" altLang="zh-CN" dirty="0"/>
              <a:t>GRUB </a:t>
            </a:r>
            <a:r>
              <a:rPr lang="zh-CN" altLang="en-US" dirty="0"/>
              <a:t>菜单引导 </a:t>
            </a:r>
            <a:r>
              <a:rPr lang="en-US" altLang="zh-CN" dirty="0"/>
              <a:t>LFS </a:t>
            </a:r>
            <a:r>
              <a:rPr lang="zh-CN" altLang="en-US" dirty="0"/>
              <a:t>目标系统的目的。</a:t>
            </a:r>
            <a:endParaRPr lang="en-US" dirty="0"/>
          </a:p>
        </p:txBody>
      </p:sp>
    </p:spTree>
    <p:extLst>
      <p:ext uri="{BB962C8B-B14F-4D97-AF65-F5344CB8AC3E}">
        <p14:creationId xmlns:p14="http://schemas.microsoft.com/office/powerpoint/2010/main" val="28217505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1EE7A-8352-4A12-BAEC-707F988F2348}"/>
              </a:ext>
            </a:extLst>
          </p:cNvPr>
          <p:cNvSpPr>
            <a:spLocks noGrp="1"/>
          </p:cNvSpPr>
          <p:nvPr>
            <p:ph type="title"/>
          </p:nvPr>
        </p:nvSpPr>
        <p:spPr/>
        <p:txBody>
          <a:bodyPr/>
          <a:lstStyle/>
          <a:p>
            <a:r>
              <a:rPr lang="zh-CN" altLang="en-US" dirty="0"/>
              <a:t>进入新系统</a:t>
            </a:r>
            <a:endParaRPr lang="en-US" dirty="0"/>
          </a:p>
        </p:txBody>
      </p:sp>
      <p:sp>
        <p:nvSpPr>
          <p:cNvPr id="3" name="Text Placeholder 2">
            <a:extLst>
              <a:ext uri="{FF2B5EF4-FFF2-40B4-BE49-F238E27FC236}">
                <a16:creationId xmlns:a16="http://schemas.microsoft.com/office/drawing/2014/main" id="{74262E03-DE47-4A93-80DC-F75939A749C9}"/>
              </a:ext>
            </a:extLst>
          </p:cNvPr>
          <p:cNvSpPr>
            <a:spLocks noGrp="1"/>
          </p:cNvSpPr>
          <p:nvPr>
            <p:ph type="body" sz="quarter" idx="10"/>
          </p:nvPr>
        </p:nvSpPr>
        <p:spPr>
          <a:xfrm>
            <a:off x="455612" y="933450"/>
            <a:ext cx="11293475" cy="5267325"/>
          </a:xfrm>
        </p:spPr>
        <p:txBody>
          <a:bodyPr/>
          <a:lstStyle/>
          <a:p>
            <a:r>
              <a:rPr lang="zh-CN" altLang="en-US" dirty="0"/>
              <a:t>我们通过新增的 </a:t>
            </a:r>
            <a:r>
              <a:rPr lang="en-US" altLang="zh-CN" dirty="0"/>
              <a:t>GRUB </a:t>
            </a:r>
            <a:r>
              <a:rPr lang="zh-CN" altLang="en-US" dirty="0"/>
              <a:t>菜单进入新的 </a:t>
            </a:r>
            <a:r>
              <a:rPr lang="en-US" altLang="zh-CN" dirty="0"/>
              <a:t>LFS </a:t>
            </a:r>
            <a:r>
              <a:rPr lang="zh-CN" altLang="en-US" dirty="0"/>
              <a:t>目标系统。</a:t>
            </a:r>
          </a:p>
          <a:p>
            <a:r>
              <a:rPr lang="zh-CN" altLang="en-US" dirty="0"/>
              <a:t>系统启动后，移动键盘的上下键以选中 </a:t>
            </a:r>
            <a:r>
              <a:rPr lang="en-US" altLang="zh-CN" dirty="0"/>
              <a:t>LFS </a:t>
            </a:r>
            <a:r>
              <a:rPr lang="zh-CN" altLang="en-US" dirty="0"/>
              <a:t>目标系统的选择项，按回车键进入。</a:t>
            </a:r>
          </a:p>
          <a:p>
            <a:r>
              <a:rPr lang="zh-CN" altLang="en-US" dirty="0"/>
              <a:t>以 </a:t>
            </a:r>
            <a:r>
              <a:rPr lang="en-US" altLang="zh-CN" dirty="0"/>
              <a:t>root </a:t>
            </a:r>
            <a:r>
              <a:rPr lang="zh-CN" altLang="en-US" dirty="0"/>
              <a:t>用户登录之后，您就可以探索自己一手建造的全新 </a:t>
            </a:r>
            <a:r>
              <a:rPr lang="en-US" altLang="zh-CN"/>
              <a:t>Linux </a:t>
            </a:r>
            <a:r>
              <a:rPr lang="zh-CN" altLang="en-US"/>
              <a:t>系统</a:t>
            </a:r>
            <a:r>
              <a:rPr lang="zh-CN" altLang="en-US" dirty="0"/>
              <a:t>啦！</a:t>
            </a:r>
            <a:endParaRPr lang="en-US" dirty="0"/>
          </a:p>
        </p:txBody>
      </p:sp>
    </p:spTree>
    <p:extLst>
      <p:ext uri="{BB962C8B-B14F-4D97-AF65-F5344CB8AC3E}">
        <p14:creationId xmlns:p14="http://schemas.microsoft.com/office/powerpoint/2010/main" val="15406070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1EE7A-8352-4A12-BAEC-707F988F2348}"/>
              </a:ext>
            </a:extLst>
          </p:cNvPr>
          <p:cNvSpPr>
            <a:spLocks noGrp="1"/>
          </p:cNvSpPr>
          <p:nvPr>
            <p:ph type="title"/>
          </p:nvPr>
        </p:nvSpPr>
        <p:spPr/>
        <p:txBody>
          <a:bodyPr/>
          <a:lstStyle/>
          <a:p>
            <a:r>
              <a:rPr lang="zh-CN" altLang="en-US" dirty="0"/>
              <a:t>构建者的几次角色转换</a:t>
            </a:r>
            <a:endParaRPr lang="en-US" dirty="0"/>
          </a:p>
        </p:txBody>
      </p:sp>
      <p:sp>
        <p:nvSpPr>
          <p:cNvPr id="3" name="Text Placeholder 2">
            <a:extLst>
              <a:ext uri="{FF2B5EF4-FFF2-40B4-BE49-F238E27FC236}">
                <a16:creationId xmlns:a16="http://schemas.microsoft.com/office/drawing/2014/main" id="{74262E03-DE47-4A93-80DC-F75939A749C9}"/>
              </a:ext>
            </a:extLst>
          </p:cNvPr>
          <p:cNvSpPr>
            <a:spLocks noGrp="1"/>
          </p:cNvSpPr>
          <p:nvPr>
            <p:ph type="body" sz="quarter" idx="10"/>
          </p:nvPr>
        </p:nvSpPr>
        <p:spPr>
          <a:xfrm>
            <a:off x="455612" y="933450"/>
            <a:ext cx="11293475" cy="5267325"/>
          </a:xfrm>
        </p:spPr>
        <p:txBody>
          <a:bodyPr/>
          <a:lstStyle/>
          <a:p>
            <a:r>
              <a:rPr lang="zh-CN" altLang="en-US" dirty="0"/>
              <a:t>最开始，宿主系统的 </a:t>
            </a:r>
            <a:r>
              <a:rPr lang="en-US" altLang="zh-CN" dirty="0"/>
              <a:t>root </a:t>
            </a:r>
            <a:r>
              <a:rPr lang="zh-CN" altLang="en-US" dirty="0"/>
              <a:t>用户准备好宿主系统的软件环境，为宿主系统的 </a:t>
            </a:r>
            <a:r>
              <a:rPr lang="en-US" altLang="zh-CN" dirty="0" err="1"/>
              <a:t>lfs</a:t>
            </a:r>
            <a:r>
              <a:rPr lang="en-US" altLang="zh-CN" dirty="0"/>
              <a:t> </a:t>
            </a:r>
            <a:r>
              <a:rPr lang="zh-CN" altLang="en-US" dirty="0"/>
              <a:t>用户铺平了道路；</a:t>
            </a:r>
            <a:endParaRPr lang="en-US" altLang="zh-CN" dirty="0"/>
          </a:p>
          <a:p>
            <a:r>
              <a:rPr lang="zh-CN" altLang="en-US" dirty="0"/>
              <a:t>然后，宿主系统的 </a:t>
            </a:r>
            <a:r>
              <a:rPr lang="en-US" altLang="zh-CN" dirty="0" err="1"/>
              <a:t>lfs</a:t>
            </a:r>
            <a:r>
              <a:rPr lang="en-US" altLang="zh-CN" dirty="0"/>
              <a:t> </a:t>
            </a:r>
            <a:r>
              <a:rPr lang="zh-CN" altLang="en-US" dirty="0"/>
              <a:t>用户构建好临时工具链，为宿主系统的 </a:t>
            </a:r>
            <a:r>
              <a:rPr lang="en-US" altLang="zh-CN" dirty="0"/>
              <a:t>chrooted-root </a:t>
            </a:r>
            <a:r>
              <a:rPr lang="zh-CN" altLang="en-US" dirty="0"/>
              <a:t>用户铺平了道路；</a:t>
            </a:r>
            <a:endParaRPr lang="en-US" altLang="zh-CN" dirty="0"/>
          </a:p>
          <a:p>
            <a:r>
              <a:rPr lang="zh-CN" altLang="en-US" dirty="0"/>
              <a:t>接着，</a:t>
            </a:r>
            <a:r>
              <a:rPr lang="en-US" altLang="zh-CN" dirty="0"/>
              <a:t>chrooted-root </a:t>
            </a:r>
            <a:r>
              <a:rPr lang="zh-CN" altLang="en-US" dirty="0"/>
              <a:t>用户构建好基本系统软件、进行系统配置、编译并安装内核，为 </a:t>
            </a:r>
            <a:r>
              <a:rPr lang="en-US" altLang="zh-CN" dirty="0"/>
              <a:t>LFS </a:t>
            </a:r>
            <a:r>
              <a:rPr lang="zh-CN" altLang="en-US" dirty="0"/>
              <a:t>目标系统的 </a:t>
            </a:r>
            <a:r>
              <a:rPr lang="en-US" altLang="zh-CN" dirty="0"/>
              <a:t>root </a:t>
            </a:r>
            <a:r>
              <a:rPr lang="zh-CN" altLang="en-US" dirty="0"/>
              <a:t>用户铺平了道路；</a:t>
            </a:r>
            <a:endParaRPr lang="en-US" altLang="zh-CN" dirty="0"/>
          </a:p>
          <a:p>
            <a:r>
              <a:rPr lang="zh-CN" altLang="en-US" dirty="0"/>
              <a:t>最后，宿主系统的 </a:t>
            </a:r>
            <a:r>
              <a:rPr lang="en-US" altLang="zh-CN" dirty="0"/>
              <a:t>root </a:t>
            </a:r>
            <a:r>
              <a:rPr lang="zh-CN" altLang="en-US" dirty="0"/>
              <a:t>用户通过配置宿主系统的 </a:t>
            </a:r>
            <a:r>
              <a:rPr lang="en-US" altLang="zh-CN" dirty="0"/>
              <a:t>GRUB </a:t>
            </a:r>
            <a:r>
              <a:rPr lang="zh-CN" altLang="en-US" dirty="0"/>
              <a:t>菜单为 </a:t>
            </a:r>
            <a:r>
              <a:rPr lang="en-US" altLang="zh-CN" dirty="0"/>
              <a:t>LFS </a:t>
            </a:r>
            <a:r>
              <a:rPr lang="zh-CN" altLang="en-US" dirty="0"/>
              <a:t>目标系统在宿主系统启动阶段提供了一个入口；</a:t>
            </a:r>
            <a:endParaRPr lang="en-US" altLang="zh-CN" dirty="0"/>
          </a:p>
          <a:p>
            <a:r>
              <a:rPr lang="zh-CN" altLang="en-US" dirty="0"/>
              <a:t>这样，最终 </a:t>
            </a:r>
            <a:r>
              <a:rPr lang="en-US" altLang="zh-CN" dirty="0"/>
              <a:t>LFS </a:t>
            </a:r>
            <a:r>
              <a:rPr lang="zh-CN" altLang="en-US" dirty="0"/>
              <a:t>目标系统的 </a:t>
            </a:r>
            <a:r>
              <a:rPr lang="en-US" altLang="zh-CN" dirty="0"/>
              <a:t>root </a:t>
            </a:r>
            <a:r>
              <a:rPr lang="zh-CN" altLang="en-US" dirty="0"/>
              <a:t>用户得以进入自己</a:t>
            </a:r>
            <a:r>
              <a:rPr lang="zh-CN" altLang="en-US"/>
              <a:t>的系统！</a:t>
            </a:r>
            <a:endParaRPr lang="en-US" dirty="0"/>
          </a:p>
        </p:txBody>
      </p:sp>
    </p:spTree>
    <p:extLst>
      <p:ext uri="{BB962C8B-B14F-4D97-AF65-F5344CB8AC3E}">
        <p14:creationId xmlns:p14="http://schemas.microsoft.com/office/powerpoint/2010/main" val="24348693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solidFill>
                  <a:schemeClr val="bg1">
                    <a:lumMod val="50000"/>
                  </a:schemeClr>
                </a:solidFill>
              </a:rPr>
              <a:t>前置知识和技能</a:t>
            </a:r>
            <a:endParaRPr lang="en-US" altLang="zh-CN" dirty="0">
              <a:solidFill>
                <a:schemeClr val="bg1">
                  <a:lumMod val="50000"/>
                </a:schemeClr>
              </a:solidFill>
            </a:endParaRPr>
          </a:p>
          <a:p>
            <a:r>
              <a:rPr lang="zh-CN" altLang="en-US" dirty="0">
                <a:solidFill>
                  <a:schemeClr val="bg1">
                    <a:lumMod val="50000"/>
                  </a:schemeClr>
                </a:solidFill>
              </a:rPr>
              <a:t>交叉编译</a:t>
            </a:r>
            <a:endParaRPr lang="en-US" altLang="zh-CN" dirty="0">
              <a:solidFill>
                <a:schemeClr val="bg1">
                  <a:lumMod val="50000"/>
                </a:schemeClr>
              </a:solidFill>
            </a:endParaRPr>
          </a:p>
          <a:p>
            <a:r>
              <a:rPr lang="en-US" altLang="zh-CN" dirty="0">
                <a:solidFill>
                  <a:schemeClr val="bg1">
                    <a:lumMod val="50000"/>
                  </a:schemeClr>
                </a:solidFill>
              </a:rPr>
              <a:t>LFS </a:t>
            </a:r>
            <a:r>
              <a:rPr lang="zh-CN" altLang="en-US" dirty="0">
                <a:solidFill>
                  <a:schemeClr val="bg1">
                    <a:lumMod val="50000"/>
                  </a:schemeClr>
                </a:solidFill>
              </a:rPr>
              <a:t>构建过程</a:t>
            </a:r>
            <a:endParaRPr lang="en-US" altLang="zh-CN" dirty="0">
              <a:solidFill>
                <a:schemeClr val="bg1">
                  <a:lumMod val="50000"/>
                </a:schemeClr>
              </a:solidFill>
            </a:endParaRPr>
          </a:p>
          <a:p>
            <a:r>
              <a:rPr lang="zh-CN" altLang="en-US" dirty="0"/>
              <a:t>其他说明</a:t>
            </a:r>
          </a:p>
        </p:txBody>
      </p:sp>
    </p:spTree>
    <p:extLst>
      <p:ext uri="{BB962C8B-B14F-4D97-AF65-F5344CB8AC3E}">
        <p14:creationId xmlns:p14="http://schemas.microsoft.com/office/powerpoint/2010/main" val="34043635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为什么选中 </a:t>
            </a:r>
            <a:r>
              <a:rPr lang="en-US" altLang="zh-CN" dirty="0"/>
              <a:t>LFS7.7-systemd</a:t>
            </a:r>
            <a:endParaRPr lang="zh-CN" altLang="en-US" dirty="0"/>
          </a:p>
        </p:txBody>
      </p:sp>
      <p:sp>
        <p:nvSpPr>
          <p:cNvPr id="3" name="文本占位符 2"/>
          <p:cNvSpPr>
            <a:spLocks noGrp="1"/>
          </p:cNvSpPr>
          <p:nvPr>
            <p:ph type="body" sz="quarter" idx="10"/>
          </p:nvPr>
        </p:nvSpPr>
        <p:spPr/>
        <p:txBody>
          <a:bodyPr/>
          <a:lstStyle/>
          <a:p>
            <a:r>
              <a:rPr lang="zh-CN" altLang="en-US" dirty="0"/>
              <a:t>相对于高版本的 </a:t>
            </a:r>
            <a:r>
              <a:rPr lang="en-US" altLang="zh-CN" dirty="0"/>
              <a:t>GCC</a:t>
            </a:r>
            <a:r>
              <a:rPr lang="zh-CN" altLang="en-US" dirty="0"/>
              <a:t>，本实验所用 </a:t>
            </a:r>
            <a:r>
              <a:rPr lang="en-US" altLang="zh-CN" dirty="0"/>
              <a:t>GCC-4.9.2 </a:t>
            </a:r>
            <a:r>
              <a:rPr lang="zh-CN" altLang="en-US" dirty="0"/>
              <a:t>更容易供感兴趣的人从源码研究和学习。</a:t>
            </a:r>
          </a:p>
          <a:p>
            <a:r>
              <a:rPr lang="zh-CN" altLang="en-US" dirty="0"/>
              <a:t>相对于 </a:t>
            </a:r>
            <a:r>
              <a:rPr lang="en-US" altLang="zh-CN" dirty="0"/>
              <a:t>System V </a:t>
            </a:r>
            <a:r>
              <a:rPr lang="en-US" altLang="zh-CN" dirty="0" err="1"/>
              <a:t>init</a:t>
            </a:r>
            <a:r>
              <a:rPr lang="zh-CN" altLang="en-US" dirty="0"/>
              <a:t>，</a:t>
            </a:r>
            <a:r>
              <a:rPr lang="en-US" altLang="zh-CN" dirty="0" err="1"/>
              <a:t>systemd</a:t>
            </a:r>
            <a:r>
              <a:rPr lang="en-US" altLang="zh-CN" dirty="0"/>
              <a:t> </a:t>
            </a:r>
            <a:r>
              <a:rPr lang="zh-CN" altLang="en-US" dirty="0"/>
              <a:t>是 </a:t>
            </a:r>
            <a:r>
              <a:rPr lang="en-US" altLang="zh-CN" dirty="0"/>
              <a:t>Linux </a:t>
            </a:r>
            <a:r>
              <a:rPr lang="zh-CN" altLang="en-US" dirty="0"/>
              <a:t>上新出现的 </a:t>
            </a:r>
            <a:r>
              <a:rPr lang="en-US" altLang="zh-CN" dirty="0" err="1"/>
              <a:t>init</a:t>
            </a:r>
            <a:r>
              <a:rPr lang="en-US" altLang="zh-CN" dirty="0"/>
              <a:t> </a:t>
            </a:r>
            <a:r>
              <a:rPr lang="zh-CN" altLang="en-US" dirty="0"/>
              <a:t>实现之一。除了负责常规的启动过程，</a:t>
            </a:r>
            <a:r>
              <a:rPr lang="en-US" altLang="zh-CN" dirty="0"/>
              <a:t>system </a:t>
            </a:r>
            <a:r>
              <a:rPr lang="zh-CN" altLang="en-US" dirty="0"/>
              <a:t>还包含了一系列的 </a:t>
            </a:r>
            <a:r>
              <a:rPr lang="en-US" altLang="zh-CN" dirty="0"/>
              <a:t>Unix </a:t>
            </a:r>
            <a:r>
              <a:rPr lang="zh-CN" altLang="en-US" dirty="0"/>
              <a:t>标准服务，如 </a:t>
            </a:r>
            <a:r>
              <a:rPr lang="en-US" altLang="zh-CN" dirty="0" err="1"/>
              <a:t>cron</a:t>
            </a:r>
            <a:r>
              <a:rPr lang="en-US" altLang="zh-CN" dirty="0"/>
              <a:t> </a:t>
            </a:r>
            <a:r>
              <a:rPr lang="zh-CN" altLang="en-US" dirty="0"/>
              <a:t>和 </a:t>
            </a:r>
            <a:r>
              <a:rPr lang="en-US" altLang="zh-CN" dirty="0" err="1"/>
              <a:t>inetd</a:t>
            </a:r>
            <a:r>
              <a:rPr lang="zh-CN" altLang="en-US" dirty="0"/>
              <a:t>。可以借助本实验从源码研究和学习 </a:t>
            </a:r>
            <a:r>
              <a:rPr lang="en-US" altLang="zh-CN" dirty="0" err="1"/>
              <a:t>systemd</a:t>
            </a:r>
            <a:r>
              <a:rPr lang="zh-CN" altLang="en-US" dirty="0"/>
              <a:t>。</a:t>
            </a:r>
            <a:endParaRPr lang="en-US" altLang="zh-CN" dirty="0"/>
          </a:p>
          <a:p>
            <a:endParaRPr lang="zh-CN" altLang="en-US" dirty="0"/>
          </a:p>
        </p:txBody>
      </p:sp>
    </p:spTree>
    <p:extLst>
      <p:ext uri="{BB962C8B-B14F-4D97-AF65-F5344CB8AC3E}">
        <p14:creationId xmlns:p14="http://schemas.microsoft.com/office/powerpoint/2010/main" val="4176160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GCC-4.9.2 </a:t>
            </a:r>
            <a:r>
              <a:rPr lang="zh-CN" altLang="en-US" dirty="0"/>
              <a:t>编译问题</a:t>
            </a:r>
          </a:p>
        </p:txBody>
      </p:sp>
      <p:sp>
        <p:nvSpPr>
          <p:cNvPr id="3" name="文本占位符 2"/>
          <p:cNvSpPr>
            <a:spLocks noGrp="1"/>
          </p:cNvSpPr>
          <p:nvPr>
            <p:ph type="body" sz="quarter" idx="10"/>
          </p:nvPr>
        </p:nvSpPr>
        <p:spPr/>
        <p:txBody>
          <a:bodyPr/>
          <a:lstStyle/>
          <a:p>
            <a:r>
              <a:rPr lang="en-US" altLang="zh-CN" dirty="0"/>
              <a:t>GCC-4.9.2 </a:t>
            </a:r>
            <a:r>
              <a:rPr lang="zh-CN" altLang="en-US" dirty="0"/>
              <a:t>源码包中的 </a:t>
            </a:r>
            <a:r>
              <a:rPr lang="en-US" altLang="zh-CN" dirty="0"/>
              <a:t>gcc-4.9.2/</a:t>
            </a:r>
            <a:r>
              <a:rPr lang="en-US" altLang="zh-CN" dirty="0" err="1"/>
              <a:t>gcc</a:t>
            </a:r>
            <a:r>
              <a:rPr lang="en-US" altLang="zh-CN" dirty="0"/>
              <a:t>/cp/</a:t>
            </a:r>
            <a:r>
              <a:rPr lang="en-US" altLang="zh-CN" dirty="0" err="1"/>
              <a:t>cfns.h</a:t>
            </a:r>
            <a:r>
              <a:rPr lang="en-US" altLang="zh-CN" dirty="0"/>
              <a:t> </a:t>
            </a:r>
            <a:r>
              <a:rPr lang="zh-CN" altLang="en-US" dirty="0"/>
              <a:t>文件中出现编译错误。</a:t>
            </a:r>
          </a:p>
          <a:p>
            <a:r>
              <a:rPr lang="zh-CN" altLang="en-US" dirty="0"/>
              <a:t>从另一方面来说，这是一个锻炼机会，因为学过 </a:t>
            </a:r>
            <a:r>
              <a:rPr lang="en-US" altLang="zh-CN" dirty="0"/>
              <a:t>C </a:t>
            </a:r>
            <a:r>
              <a:rPr lang="zh-CN" altLang="en-US" dirty="0"/>
              <a:t>语言的同学有能力解决此问题。</a:t>
            </a:r>
            <a:endParaRPr lang="en-US" altLang="zh-CN" dirty="0"/>
          </a:p>
          <a:p>
            <a:r>
              <a:rPr lang="zh-CN" altLang="en-US" dirty="0"/>
              <a:t>本实验指导书提供了一种解决方案，已经得到该实验的验证（即成功构建了本实验所需的 </a:t>
            </a:r>
            <a:r>
              <a:rPr lang="en-US" altLang="zh-CN" dirty="0"/>
              <a:t>LFS </a:t>
            </a:r>
            <a:r>
              <a:rPr lang="zh-CN" altLang="en-US" dirty="0"/>
              <a:t>目标系统）。</a:t>
            </a:r>
            <a:endParaRPr lang="en-US" altLang="zh-CN" dirty="0"/>
          </a:p>
          <a:p>
            <a:endParaRPr lang="zh-CN" altLang="en-US" dirty="0"/>
          </a:p>
        </p:txBody>
      </p:sp>
    </p:spTree>
    <p:extLst>
      <p:ext uri="{BB962C8B-B14F-4D97-AF65-F5344CB8AC3E}">
        <p14:creationId xmlns:p14="http://schemas.microsoft.com/office/powerpoint/2010/main" val="38898588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Man-DB-2.7.1 </a:t>
            </a:r>
            <a:r>
              <a:rPr lang="zh-CN" altLang="en-US" dirty="0"/>
              <a:t>编译问题</a:t>
            </a:r>
          </a:p>
        </p:txBody>
      </p:sp>
      <p:sp>
        <p:nvSpPr>
          <p:cNvPr id="3" name="文本占位符 2"/>
          <p:cNvSpPr>
            <a:spLocks noGrp="1"/>
          </p:cNvSpPr>
          <p:nvPr>
            <p:ph type="body" sz="quarter" idx="10"/>
          </p:nvPr>
        </p:nvSpPr>
        <p:spPr/>
        <p:txBody>
          <a:bodyPr/>
          <a:lstStyle/>
          <a:p>
            <a:r>
              <a:rPr lang="zh-CN" altLang="en-US" dirty="0"/>
              <a:t>在 </a:t>
            </a:r>
            <a:r>
              <a:rPr lang="en-US" altLang="zh-CN" dirty="0"/>
              <a:t>Man-DB-2.7.1 </a:t>
            </a:r>
            <a:r>
              <a:rPr lang="zh-CN" altLang="en-US" dirty="0"/>
              <a:t>源码包中也出现编译错误（见 </a:t>
            </a:r>
            <a:r>
              <a:rPr lang="en-US" altLang="zh-CN" dirty="0"/>
              <a:t>6.66. Man-DB-2.7.1 </a:t>
            </a:r>
            <a:r>
              <a:rPr lang="zh-CN" altLang="en-US" dirty="0"/>
              <a:t>节）。</a:t>
            </a:r>
          </a:p>
          <a:p>
            <a:r>
              <a:rPr lang="zh-CN" altLang="en-US" dirty="0"/>
              <a:t>这又是一个很好的锻炼机会，学过 </a:t>
            </a:r>
            <a:r>
              <a:rPr lang="en-US" altLang="zh-CN" dirty="0"/>
              <a:t>C </a:t>
            </a:r>
            <a:r>
              <a:rPr lang="zh-CN" altLang="en-US" dirty="0"/>
              <a:t>语言的同学都有望可以解决此问题。</a:t>
            </a:r>
            <a:endParaRPr lang="en-US" altLang="zh-CN" dirty="0"/>
          </a:p>
          <a:p>
            <a:r>
              <a:rPr lang="zh-CN" altLang="en-US" dirty="0"/>
              <a:t>由于不影响 </a:t>
            </a:r>
            <a:r>
              <a:rPr lang="en-US" altLang="zh-CN" dirty="0"/>
              <a:t>LFS </a:t>
            </a:r>
            <a:r>
              <a:rPr lang="zh-CN" altLang="en-US" dirty="0"/>
              <a:t>目标系统构建的过程，本实验没有给出修正方案，而是留给有兴趣的同学自己去解决。</a:t>
            </a:r>
            <a:endParaRPr lang="en-US" altLang="zh-CN" dirty="0"/>
          </a:p>
          <a:p>
            <a:endParaRPr lang="zh-CN" altLang="en-US" dirty="0"/>
          </a:p>
        </p:txBody>
      </p:sp>
    </p:spTree>
    <p:extLst>
      <p:ext uri="{BB962C8B-B14F-4D97-AF65-F5344CB8AC3E}">
        <p14:creationId xmlns:p14="http://schemas.microsoft.com/office/powerpoint/2010/main" val="823247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AD3AA-AA82-41E3-8C31-01DF302056CA}"/>
              </a:ext>
            </a:extLst>
          </p:cNvPr>
          <p:cNvSpPr>
            <a:spLocks noGrp="1"/>
          </p:cNvSpPr>
          <p:nvPr>
            <p:ph type="title"/>
          </p:nvPr>
        </p:nvSpPr>
        <p:spPr/>
        <p:txBody>
          <a:bodyPr/>
          <a:lstStyle/>
          <a:p>
            <a:r>
              <a:rPr lang="zh-CN" altLang="en-US" dirty="0"/>
              <a:t>进阶任务</a:t>
            </a:r>
            <a:endParaRPr lang="en-US" dirty="0"/>
          </a:p>
        </p:txBody>
      </p:sp>
      <p:sp>
        <p:nvSpPr>
          <p:cNvPr id="3" name="Text Placeholder 2">
            <a:extLst>
              <a:ext uri="{FF2B5EF4-FFF2-40B4-BE49-F238E27FC236}">
                <a16:creationId xmlns:a16="http://schemas.microsoft.com/office/drawing/2014/main" id="{7F33FED0-70BC-4546-BB86-59A28B14B3FA}"/>
              </a:ext>
            </a:extLst>
          </p:cNvPr>
          <p:cNvSpPr>
            <a:spLocks noGrp="1"/>
          </p:cNvSpPr>
          <p:nvPr>
            <p:ph type="body" sz="quarter" idx="10"/>
          </p:nvPr>
        </p:nvSpPr>
        <p:spPr/>
        <p:txBody>
          <a:bodyPr/>
          <a:lstStyle/>
          <a:p>
            <a:r>
              <a:rPr lang="zh-CN" altLang="en-US" dirty="0"/>
              <a:t>在 </a:t>
            </a:r>
            <a:r>
              <a:rPr lang="en-US" altLang="zh-CN" dirty="0" err="1"/>
              <a:t>openEuler</a:t>
            </a:r>
            <a:r>
              <a:rPr lang="en-US" altLang="zh-CN" dirty="0"/>
              <a:t> </a:t>
            </a:r>
            <a:r>
              <a:rPr lang="zh-CN" altLang="en-US" dirty="0"/>
              <a:t>开发环境，将刚构建出的 </a:t>
            </a:r>
            <a:r>
              <a:rPr lang="en-US" altLang="zh-CN" dirty="0"/>
              <a:t>LFS </a:t>
            </a:r>
            <a:r>
              <a:rPr lang="zh-CN" altLang="en-US" dirty="0"/>
              <a:t>镜像作为虚拟机镜像，使用 </a:t>
            </a:r>
            <a:r>
              <a:rPr lang="en-US" altLang="zh-CN" dirty="0"/>
              <a:t>QEMU </a:t>
            </a:r>
            <a:r>
              <a:rPr lang="zh-CN" altLang="en-US" dirty="0"/>
              <a:t>启动一个 </a:t>
            </a:r>
            <a:r>
              <a:rPr lang="en-US" altLang="zh-CN" dirty="0"/>
              <a:t>LFS </a:t>
            </a:r>
            <a:r>
              <a:rPr lang="zh-CN" altLang="en-US" dirty="0"/>
              <a:t>目标系统虚拟机。</a:t>
            </a:r>
          </a:p>
          <a:p>
            <a:r>
              <a:rPr lang="zh-CN" altLang="en-US" dirty="0"/>
              <a:t>使用 </a:t>
            </a:r>
            <a:r>
              <a:rPr lang="en-US" altLang="zh-CN" dirty="0" err="1"/>
              <a:t>StratoVirt</a:t>
            </a:r>
            <a:r>
              <a:rPr lang="en-US" altLang="zh-CN" dirty="0"/>
              <a:t> </a:t>
            </a:r>
            <a:r>
              <a:rPr lang="zh-CN" altLang="en-US" dirty="0"/>
              <a:t>替代 </a:t>
            </a:r>
            <a:r>
              <a:rPr lang="en-US" altLang="zh-CN" dirty="0"/>
              <a:t>QEMU </a:t>
            </a:r>
            <a:r>
              <a:rPr lang="zh-CN" altLang="en-US" dirty="0"/>
              <a:t>启动 </a:t>
            </a:r>
            <a:r>
              <a:rPr lang="en-US" altLang="zh-CN" dirty="0"/>
              <a:t>LFS </a:t>
            </a:r>
            <a:r>
              <a:rPr lang="zh-CN" altLang="en-US" dirty="0"/>
              <a:t>目标系统虚拟机。</a:t>
            </a:r>
          </a:p>
          <a:p>
            <a:r>
              <a:rPr lang="zh-CN" altLang="en-US" dirty="0"/>
              <a:t>基于 </a:t>
            </a:r>
            <a:r>
              <a:rPr lang="en-US" altLang="zh-CN" dirty="0"/>
              <a:t>openEuler-21.03 </a:t>
            </a:r>
            <a:r>
              <a:rPr lang="zh-CN" altLang="en-US" dirty="0"/>
              <a:t>所用的 </a:t>
            </a:r>
            <a:r>
              <a:rPr lang="en-US" altLang="zh-CN" dirty="0"/>
              <a:t>5.10 </a:t>
            </a:r>
            <a:r>
              <a:rPr lang="zh-CN" altLang="en-US" dirty="0"/>
              <a:t>内核构建 </a:t>
            </a:r>
            <a:r>
              <a:rPr lang="en-US" altLang="zh-CN" dirty="0"/>
              <a:t>LFS </a:t>
            </a:r>
            <a:r>
              <a:rPr lang="zh-CN" altLang="en-US" dirty="0"/>
              <a:t>目标系统。</a:t>
            </a:r>
          </a:p>
          <a:p>
            <a:r>
              <a:rPr lang="zh-CN" altLang="en-US" dirty="0"/>
              <a:t>基于鲲鹏处理器 </a:t>
            </a:r>
            <a:r>
              <a:rPr lang="en-US" altLang="zh-CN" dirty="0"/>
              <a:t>aarch64 </a:t>
            </a:r>
            <a:r>
              <a:rPr lang="zh-CN" altLang="en-US" dirty="0"/>
              <a:t>架构构建 </a:t>
            </a:r>
            <a:r>
              <a:rPr lang="en-US" altLang="zh-CN" dirty="0"/>
              <a:t>LFS </a:t>
            </a:r>
            <a:r>
              <a:rPr lang="zh-CN" altLang="en-US" dirty="0"/>
              <a:t>目标系统。</a:t>
            </a:r>
            <a:endParaRPr lang="en-US" dirty="0"/>
          </a:p>
        </p:txBody>
      </p:sp>
    </p:spTree>
    <p:extLst>
      <p:ext uri="{BB962C8B-B14F-4D97-AF65-F5344CB8AC3E}">
        <p14:creationId xmlns:p14="http://schemas.microsoft.com/office/powerpoint/2010/main" val="35884359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7352B85-C59C-41AB-BA99-341EF24C34AC}"/>
              </a:ext>
            </a:extLst>
          </p:cNvPr>
          <p:cNvSpPr>
            <a:spLocks noGrp="1"/>
          </p:cNvSpPr>
          <p:nvPr>
            <p:ph sz="quarter" idx="10"/>
          </p:nvPr>
        </p:nvSpPr>
        <p:spPr/>
        <p:txBody>
          <a:bodyPr/>
          <a:lstStyle/>
          <a:p>
            <a:r>
              <a:rPr lang="zh-CN" altLang="en-US" dirty="0"/>
              <a:t>本章介绍了 </a:t>
            </a:r>
            <a:r>
              <a:rPr lang="en-US" altLang="zh-CN" dirty="0" err="1"/>
              <a:t>openEuler</a:t>
            </a:r>
            <a:r>
              <a:rPr lang="en-US" altLang="zh-CN" dirty="0"/>
              <a:t> </a:t>
            </a:r>
            <a:r>
              <a:rPr lang="zh-CN" altLang="en-US" dirty="0"/>
              <a:t>开源创新实践课 </a:t>
            </a:r>
            <a:r>
              <a:rPr lang="en-US" altLang="zh-CN" dirty="0"/>
              <a:t>LFS </a:t>
            </a:r>
            <a:r>
              <a:rPr lang="zh-CN" altLang="en-US" dirty="0"/>
              <a:t>的原理、流程以及关要，以帮助学员顺利地从 </a:t>
            </a:r>
            <a:r>
              <a:rPr lang="en-US" altLang="zh-CN" dirty="0"/>
              <a:t>0 </a:t>
            </a:r>
            <a:r>
              <a:rPr lang="zh-CN" altLang="en-US" dirty="0"/>
              <a:t>到 </a:t>
            </a:r>
            <a:r>
              <a:rPr lang="en-US" altLang="zh-CN" dirty="0"/>
              <a:t>1 </a:t>
            </a:r>
            <a:r>
              <a:rPr lang="zh-CN" altLang="en-US" dirty="0"/>
              <a:t>构建自己的 </a:t>
            </a:r>
            <a:r>
              <a:rPr lang="en-US" altLang="zh-CN" dirty="0"/>
              <a:t>LFS </a:t>
            </a:r>
            <a:r>
              <a:rPr lang="zh-CN" altLang="en-US" dirty="0"/>
              <a:t>目标系统。通过本章的学习，学员也应该能够达到这个目标。</a:t>
            </a:r>
            <a:endParaRPr lang="en-US" dirty="0"/>
          </a:p>
        </p:txBody>
      </p:sp>
    </p:spTree>
    <p:extLst>
      <p:ext uri="{BB962C8B-B14F-4D97-AF65-F5344CB8AC3E}">
        <p14:creationId xmlns:p14="http://schemas.microsoft.com/office/powerpoint/2010/main" val="34669964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t>如何让构建速度更快？</a:t>
            </a:r>
            <a:endParaRPr lang="en-US" altLang="zh-CN" dirty="0"/>
          </a:p>
          <a:p>
            <a:r>
              <a:rPr lang="zh-CN" altLang="en-US" dirty="0"/>
              <a:t>如何配置新系统的网络？</a:t>
            </a:r>
            <a:endParaRPr lang="en-US" altLang="zh-CN" dirty="0"/>
          </a:p>
          <a:p>
            <a:r>
              <a:rPr lang="zh-CN" altLang="en-US"/>
              <a:t>如何将新系统分享给他人？</a:t>
            </a:r>
          </a:p>
        </p:txBody>
      </p:sp>
    </p:spTree>
    <p:extLst>
      <p:ext uri="{BB962C8B-B14F-4D97-AF65-F5344CB8AC3E}">
        <p14:creationId xmlns:p14="http://schemas.microsoft.com/office/powerpoint/2010/main" val="5300914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lstStyle/>
          <a:p>
            <a:r>
              <a:rPr lang="zh-CN" altLang="en-US" dirty="0"/>
              <a:t>学完本课程后，您将能够如庖丁解牛般熟悉整个 </a:t>
            </a:r>
            <a:r>
              <a:rPr lang="en-US" altLang="zh-CN" dirty="0"/>
              <a:t>Linux </a:t>
            </a:r>
            <a:r>
              <a:rPr lang="zh-CN" altLang="en-US" dirty="0"/>
              <a:t>系统，为今后的 </a:t>
            </a:r>
            <a:r>
              <a:rPr lang="en-US" altLang="zh-CN" dirty="0"/>
              <a:t>Linux </a:t>
            </a:r>
            <a:r>
              <a:rPr lang="zh-CN" altLang="en-US" dirty="0"/>
              <a:t>应用、开发或理论研究打下坚实的基础。</a:t>
            </a:r>
          </a:p>
        </p:txBody>
      </p:sp>
    </p:spTree>
    <p:extLst>
      <p:ext uri="{BB962C8B-B14F-4D97-AF65-F5344CB8AC3E}">
        <p14:creationId xmlns:p14="http://schemas.microsoft.com/office/powerpoint/2010/main" val="140518448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a:xfrm>
            <a:off x="1019175" y="1844675"/>
            <a:ext cx="10153650" cy="4356100"/>
          </a:xfrm>
        </p:spPr>
        <p:txBody>
          <a:bodyPr/>
          <a:lstStyle/>
          <a:p>
            <a:r>
              <a:rPr lang="en-US" altLang="zh-CN" dirty="0" err="1"/>
              <a:t>openEuler</a:t>
            </a:r>
            <a:r>
              <a:rPr lang="en-US" altLang="zh-CN" dirty="0"/>
              <a:t> </a:t>
            </a:r>
            <a:r>
              <a:rPr lang="zh-CN" altLang="en-US" dirty="0"/>
              <a:t>官网：</a:t>
            </a:r>
            <a:r>
              <a:rPr lang="en-US" altLang="zh-CN" dirty="0">
                <a:hlinkClick r:id="rId3"/>
              </a:rPr>
              <a:t>https://openeuler.org/</a:t>
            </a:r>
            <a:endParaRPr lang="en-US" altLang="zh-CN" dirty="0"/>
          </a:p>
          <a:p>
            <a:r>
              <a:rPr lang="zh-TW" altLang="en-US" dirty="0"/>
              <a:t>项目托管地：</a:t>
            </a:r>
            <a:r>
              <a:rPr lang="en-US" altLang="zh-CN" dirty="0">
                <a:hlinkClick r:id="rId4"/>
              </a:rPr>
              <a:t>https://gitee.com/openeuler-practice-courses/lfs-course</a:t>
            </a:r>
            <a:r>
              <a:rPr lang="en-US" altLang="zh-CN" dirty="0"/>
              <a:t> </a:t>
            </a:r>
          </a:p>
          <a:p>
            <a:r>
              <a:rPr lang="en-US" altLang="zh-CN" dirty="0"/>
              <a:t>LFS </a:t>
            </a:r>
            <a:r>
              <a:rPr lang="zh-CN" altLang="en-US" dirty="0"/>
              <a:t>官网：</a:t>
            </a:r>
            <a:r>
              <a:rPr lang="en-US" altLang="zh-CN" dirty="0"/>
              <a:t> </a:t>
            </a:r>
            <a:r>
              <a:rPr lang="en-US" altLang="zh-CN" dirty="0">
                <a:hlinkClick r:id="rId5"/>
              </a:rPr>
              <a:t>https://www.linuxfromscratch.org/lfs/</a:t>
            </a:r>
            <a:endParaRPr lang="en-US" altLang="zh-CN" dirty="0"/>
          </a:p>
          <a:p>
            <a:r>
              <a:rPr lang="zh-CN" altLang="en-US" dirty="0"/>
              <a:t>鲲鹏生态官网：</a:t>
            </a:r>
            <a:r>
              <a:rPr lang="en-US" altLang="zh-CN" dirty="0"/>
              <a:t> </a:t>
            </a:r>
            <a:r>
              <a:rPr lang="en-US" altLang="zh-CN" dirty="0">
                <a:hlinkClick r:id="rId6"/>
              </a:rPr>
              <a:t>https://www.hikunpeng.com/zh/</a:t>
            </a:r>
            <a:endParaRPr lang="en-US" altLang="zh-CN" dirty="0"/>
          </a:p>
          <a:p>
            <a:r>
              <a:rPr lang="en-US" altLang="zh-CN" dirty="0" err="1"/>
              <a:t>Gitee</a:t>
            </a:r>
            <a:r>
              <a:rPr lang="zh-TW" altLang="en-US" dirty="0"/>
              <a:t>工作流说明：</a:t>
            </a:r>
            <a:r>
              <a:rPr lang="en-US" altLang="zh-CN" dirty="0">
                <a:hlinkClick r:id="rId7"/>
              </a:rPr>
              <a:t>https://gitee.com/openeuler/community/blob/master/zh/contributors/Gitee-workflow.md</a:t>
            </a:r>
            <a:r>
              <a:rPr lang="en-US" altLang="zh-CN" dirty="0"/>
              <a:t> </a:t>
            </a:r>
          </a:p>
          <a:p>
            <a:endParaRPr lang="en-US" altLang="zh-CN" dirty="0"/>
          </a:p>
          <a:p>
            <a:endParaRPr lang="zh-CN" altLang="en-US" dirty="0"/>
          </a:p>
        </p:txBody>
      </p:sp>
    </p:spTree>
    <p:extLst>
      <p:ext uri="{BB962C8B-B14F-4D97-AF65-F5344CB8AC3E}">
        <p14:creationId xmlns:p14="http://schemas.microsoft.com/office/powerpoint/2010/main" val="17242912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lstStyle/>
          <a:p>
            <a:r>
              <a:rPr lang="en-US" altLang="zh-CN" dirty="0"/>
              <a:t>《</a:t>
            </a:r>
            <a:r>
              <a:rPr lang="en-US" altLang="zh-CN" dirty="0" err="1"/>
              <a:t>openEuler</a:t>
            </a:r>
            <a:r>
              <a:rPr lang="en-US" altLang="zh-CN" dirty="0"/>
              <a:t> </a:t>
            </a:r>
            <a:r>
              <a:rPr lang="zh-CN" altLang="en-US" dirty="0"/>
              <a:t>操作系统</a:t>
            </a:r>
            <a:r>
              <a:rPr lang="en-US" altLang="zh-CN" dirty="0"/>
              <a:t>》</a:t>
            </a:r>
            <a:r>
              <a:rPr lang="zh-CN" altLang="en-US" dirty="0"/>
              <a:t>，由任炬教授和中国工程院院士张尧学主编，清华大学出版社出版</a:t>
            </a:r>
            <a:endParaRPr lang="en-US" altLang="zh-CN" dirty="0"/>
          </a:p>
          <a:p>
            <a:r>
              <a:rPr lang="en-US" altLang="zh-CN" dirty="0"/>
              <a:t>《</a:t>
            </a:r>
            <a:r>
              <a:rPr lang="zh-CN" altLang="en-US" dirty="0"/>
              <a:t>精通 </a:t>
            </a:r>
            <a:r>
              <a:rPr lang="en-US" altLang="zh-CN" dirty="0"/>
              <a:t>Linux</a:t>
            </a:r>
            <a:r>
              <a:rPr lang="zh-CN" altLang="en-US" dirty="0"/>
              <a:t>（第</a:t>
            </a:r>
            <a:r>
              <a:rPr lang="en-US" altLang="zh-CN" dirty="0"/>
              <a:t>2</a:t>
            </a:r>
            <a:r>
              <a:rPr lang="zh-CN" altLang="en-US" dirty="0"/>
              <a:t>版）</a:t>
            </a:r>
            <a:r>
              <a:rPr lang="en-US" altLang="zh-CN" dirty="0"/>
              <a:t>》</a:t>
            </a:r>
            <a:r>
              <a:rPr lang="zh-CN" altLang="en-US" dirty="0"/>
              <a:t>，</a:t>
            </a:r>
            <a:r>
              <a:rPr lang="en-US" altLang="zh-CN" dirty="0"/>
              <a:t>Brian Ward </a:t>
            </a:r>
            <a:r>
              <a:rPr lang="zh-CN" altLang="en-US" dirty="0"/>
              <a:t>著，姜楠、袁志鹏译</a:t>
            </a:r>
            <a:endParaRPr lang="en-US" altLang="zh-CN" dirty="0"/>
          </a:p>
          <a:p>
            <a:r>
              <a:rPr lang="nn-NO" altLang="zh-CN" dirty="0"/>
              <a:t>HCIA-openEuler </a:t>
            </a:r>
            <a:r>
              <a:rPr lang="zh-CN" altLang="nn-NO" dirty="0"/>
              <a:t>认证：</a:t>
            </a:r>
            <a:r>
              <a:rPr lang="nn-NO" altLang="zh-CN" dirty="0">
                <a:hlinkClick r:id="rId3"/>
              </a:rPr>
              <a:t>https://e.huawei.com/cn/talent/#/cert/product-details?certifiedProductId=383&amp;authenticationLevel=CTYPE_CARE_HCIA&amp;technicalField=PSC&amp;version=1.0</a:t>
            </a:r>
            <a:r>
              <a:rPr lang="en-US" altLang="zh-CN" dirty="0"/>
              <a:t> </a:t>
            </a:r>
          </a:p>
          <a:p>
            <a:endParaRPr lang="zh-CN" altLang="en-US" dirty="0"/>
          </a:p>
        </p:txBody>
      </p:sp>
    </p:spTree>
    <p:extLst>
      <p:ext uri="{BB962C8B-B14F-4D97-AF65-F5344CB8AC3E}">
        <p14:creationId xmlns:p14="http://schemas.microsoft.com/office/powerpoint/2010/main" val="247678988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37B15C4-84B6-4E4C-9F49-AC2FADA4ACD5}"/>
              </a:ext>
            </a:extLst>
          </p:cNvPr>
          <p:cNvSpPr>
            <a:spLocks noGrp="1"/>
          </p:cNvSpPr>
          <p:nvPr>
            <p:ph type="title"/>
          </p:nvPr>
        </p:nvSpPr>
        <p:spPr/>
        <p:txBody>
          <a:bodyPr/>
          <a:lstStyle/>
          <a:p>
            <a:r>
              <a:rPr lang="zh-CN" altLang="en-US" dirty="0"/>
              <a:t>缩略语表</a:t>
            </a:r>
            <a:endParaRPr lang="en-US" dirty="0"/>
          </a:p>
        </p:txBody>
      </p:sp>
      <p:graphicFrame>
        <p:nvGraphicFramePr>
          <p:cNvPr id="5" name="Table 4">
            <a:extLst>
              <a:ext uri="{FF2B5EF4-FFF2-40B4-BE49-F238E27FC236}">
                <a16:creationId xmlns:a16="http://schemas.microsoft.com/office/drawing/2014/main" id="{01F540F6-6519-49E2-8903-57C17B62DAF4}"/>
              </a:ext>
            </a:extLst>
          </p:cNvPr>
          <p:cNvGraphicFramePr>
            <a:graphicFrameLocks noGrp="1"/>
          </p:cNvGraphicFramePr>
          <p:nvPr>
            <p:extLst>
              <p:ext uri="{D42A27DB-BD31-4B8C-83A1-F6EECF244321}">
                <p14:modId xmlns:p14="http://schemas.microsoft.com/office/powerpoint/2010/main" val="3374805318"/>
              </p:ext>
            </p:extLst>
          </p:nvPr>
        </p:nvGraphicFramePr>
        <p:xfrm>
          <a:off x="1621525" y="1830050"/>
          <a:ext cx="8786812" cy="2527378"/>
        </p:xfrm>
        <a:graphic>
          <a:graphicData uri="http://schemas.openxmlformats.org/drawingml/2006/table">
            <a:tbl>
              <a:tblPr firstRow="1" bandRow="1"/>
              <a:tblGrid>
                <a:gridCol w="1647186">
                  <a:extLst>
                    <a:ext uri="{9D8B030D-6E8A-4147-A177-3AD203B41FA5}">
                      <a16:colId xmlns:a16="http://schemas.microsoft.com/office/drawing/2014/main" val="4927955"/>
                    </a:ext>
                  </a:extLst>
                </a:gridCol>
                <a:gridCol w="3386776">
                  <a:extLst>
                    <a:ext uri="{9D8B030D-6E8A-4147-A177-3AD203B41FA5}">
                      <a16:colId xmlns:a16="http://schemas.microsoft.com/office/drawing/2014/main" val="3470353539"/>
                    </a:ext>
                  </a:extLst>
                </a:gridCol>
                <a:gridCol w="3752850">
                  <a:extLst>
                    <a:ext uri="{9D8B030D-6E8A-4147-A177-3AD203B41FA5}">
                      <a16:colId xmlns:a16="http://schemas.microsoft.com/office/drawing/2014/main" val="3544301123"/>
                    </a:ext>
                  </a:extLst>
                </a:gridCol>
              </a:tblGrid>
              <a:tr h="459014">
                <a:tc>
                  <a:txBody>
                    <a:bodyPr/>
                    <a:lstStyle/>
                    <a:p>
                      <a:pPr algn="ctr"/>
                      <a:r>
                        <a:rPr lang="zh-CN" altLang="en-US" sz="1600" b="1" dirty="0"/>
                        <a:t>缩略语</a:t>
                      </a:r>
                    </a:p>
                  </a:txBody>
                  <a:tcPr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r>
                        <a:rPr lang="zh-CN" altLang="en-US" sz="1600" b="1" dirty="0"/>
                        <a:t>英文全称</a:t>
                      </a:r>
                    </a:p>
                  </a:txBody>
                  <a:tcPr anchor="ctr">
                    <a:lnT w="28575"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r>
                        <a:rPr lang="zh-CN" altLang="en-US" sz="1600" b="1" dirty="0"/>
                        <a:t>中文释义</a:t>
                      </a:r>
                    </a:p>
                  </a:txBody>
                  <a:tcPr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chemeClr val="bg1">
                        <a:lumMod val="85000"/>
                      </a:schemeClr>
                    </a:solidFill>
                  </a:tcPr>
                </a:tc>
                <a:extLst>
                  <a:ext uri="{0D108BD9-81ED-4DB2-BD59-A6C34878D82A}">
                    <a16:rowId xmlns:a16="http://schemas.microsoft.com/office/drawing/2014/main" val="3087654663"/>
                  </a:ext>
                </a:extLst>
              </a:tr>
              <a:tr h="372311">
                <a:tc>
                  <a:txBody>
                    <a:bodyPr/>
                    <a:lstStyle/>
                    <a:p>
                      <a:pPr algn="ctr"/>
                      <a:r>
                        <a:rPr lang="en-US" altLang="zh-CN" sz="1600" dirty="0"/>
                        <a:t>ABI</a:t>
                      </a:r>
                      <a:endParaRPr lang="zh-CN" altLang="en-US" sz="1600" dirty="0"/>
                    </a:p>
                  </a:txBody>
                  <a:tcPr anchor="ctr">
                    <a:lnL w="28575" cap="flat" cmpd="sng" algn="ctr">
                      <a:solidFill>
                        <a:schemeClr val="tx1"/>
                      </a:solidFill>
                      <a:prstDash val="solid"/>
                      <a:round/>
                      <a:headEnd type="none" w="med" len="med"/>
                      <a:tailEnd type="none" w="med" len="med"/>
                    </a:lnL>
                  </a:tcPr>
                </a:tc>
                <a:tc>
                  <a:txBody>
                    <a:bodyPr/>
                    <a:lstStyle/>
                    <a:p>
                      <a:pPr algn="l"/>
                      <a:r>
                        <a:rPr lang="en-US" altLang="zh-CN" sz="1600" dirty="0"/>
                        <a:t>Application Binary Interface</a:t>
                      </a:r>
                      <a:endParaRPr lang="zh-CN" altLang="en-US" sz="1600" dirty="0"/>
                    </a:p>
                  </a:txBody>
                  <a:tcPr anchor="ctr"/>
                </a:tc>
                <a:tc>
                  <a:txBody>
                    <a:bodyPr/>
                    <a:lstStyle/>
                    <a:p>
                      <a:pPr algn="l"/>
                      <a:r>
                        <a:rPr lang="zh-CN" altLang="en-US" sz="1600" dirty="0"/>
                        <a:t>应用程序二进制接口</a:t>
                      </a:r>
                    </a:p>
                  </a:txBody>
                  <a:tcPr anchor="ctr">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740561686"/>
                  </a:ext>
                </a:extLst>
              </a:tr>
              <a:tr h="372311">
                <a:tc>
                  <a:txBody>
                    <a:bodyPr/>
                    <a:lstStyle/>
                    <a:p>
                      <a:pPr algn="ctr"/>
                      <a:r>
                        <a:rPr lang="en-US" altLang="zh-CN" sz="1600" dirty="0"/>
                        <a:t>LFS</a:t>
                      </a:r>
                      <a:endParaRPr lang="zh-CN" altLang="en-US" sz="1600" dirty="0"/>
                    </a:p>
                  </a:txBody>
                  <a:tcPr anchor="ctr">
                    <a:lnL w="28575" cap="flat" cmpd="sng" algn="ctr">
                      <a:solidFill>
                        <a:schemeClr val="tx1"/>
                      </a:solidFill>
                      <a:prstDash val="solid"/>
                      <a:round/>
                      <a:headEnd type="none" w="med" len="med"/>
                      <a:tailEnd type="none" w="med" len="med"/>
                    </a:lnL>
                  </a:tcPr>
                </a:tc>
                <a:tc>
                  <a:txBody>
                    <a:bodyPr/>
                    <a:lstStyle/>
                    <a:p>
                      <a:pPr algn="l"/>
                      <a:r>
                        <a:rPr lang="en-US" altLang="zh-CN" sz="1600" dirty="0"/>
                        <a:t>Linux From Scratch</a:t>
                      </a:r>
                      <a:endParaRPr lang="zh-CN" altLang="en-US" sz="1600" dirty="0"/>
                    </a:p>
                  </a:txBody>
                  <a:tcPr anchor="ctr"/>
                </a:tc>
                <a:tc>
                  <a:txBody>
                    <a:bodyPr/>
                    <a:lstStyle/>
                    <a:p>
                      <a:pPr algn="l"/>
                      <a:r>
                        <a:rPr lang="zh-CN" altLang="en-US" sz="1600" dirty="0"/>
                        <a:t>白手起家构建 </a:t>
                      </a:r>
                      <a:r>
                        <a:rPr lang="en-US" altLang="zh-CN" sz="1600" dirty="0"/>
                        <a:t>Linux</a:t>
                      </a:r>
                      <a:endParaRPr lang="zh-CN" altLang="en-US" sz="1600" dirty="0"/>
                    </a:p>
                  </a:txBody>
                  <a:tcPr anchor="ctr">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918219848"/>
                  </a:ext>
                </a:extLst>
              </a:tr>
              <a:tr h="372311">
                <a:tc>
                  <a:txBody>
                    <a:bodyPr/>
                    <a:lstStyle/>
                    <a:p>
                      <a:pPr algn="ctr"/>
                      <a:r>
                        <a:rPr lang="en-US" altLang="zh-CN" sz="1600" dirty="0"/>
                        <a:t>LSB</a:t>
                      </a:r>
                      <a:endParaRPr lang="zh-CN" altLang="en-US" sz="1600" dirty="0"/>
                    </a:p>
                  </a:txBody>
                  <a:tcPr anchor="ctr">
                    <a:lnL w="28575" cap="flat" cmpd="sng" algn="ctr">
                      <a:solidFill>
                        <a:schemeClr val="tx1"/>
                      </a:solidFill>
                      <a:prstDash val="solid"/>
                      <a:round/>
                      <a:headEnd type="none" w="med" len="med"/>
                      <a:tailEnd type="none" w="med" len="med"/>
                    </a:lnL>
                  </a:tcPr>
                </a:tc>
                <a:tc>
                  <a:txBody>
                    <a:bodyPr/>
                    <a:lstStyle/>
                    <a:p>
                      <a:pPr algn="l"/>
                      <a:r>
                        <a:rPr lang="en-US" altLang="zh-CN" sz="1600" dirty="0"/>
                        <a:t>Linux Standard Base</a:t>
                      </a:r>
                    </a:p>
                  </a:txBody>
                  <a:tcPr anchor="ctr"/>
                </a:tc>
                <a:tc>
                  <a:txBody>
                    <a:bodyPr/>
                    <a:lstStyle/>
                    <a:p>
                      <a:pPr marL="0" marR="0" lvl="0" indent="0" algn="l" defTabSz="914034" rtl="0" eaLnBrk="1" fontAlgn="auto" latinLnBrk="0" hangingPunct="1">
                        <a:lnSpc>
                          <a:spcPct val="100000"/>
                        </a:lnSpc>
                        <a:spcBef>
                          <a:spcPts val="0"/>
                        </a:spcBef>
                        <a:spcAft>
                          <a:spcPts val="0"/>
                        </a:spcAft>
                        <a:buClrTx/>
                        <a:buSzTx/>
                        <a:buFontTx/>
                        <a:buNone/>
                        <a:tabLst/>
                        <a:defRPr/>
                      </a:pPr>
                      <a:r>
                        <a:rPr lang="en-US" altLang="zh-CN" sz="1600" dirty="0"/>
                        <a:t>Linux </a:t>
                      </a:r>
                      <a:r>
                        <a:rPr lang="zh-CN" altLang="en-US" sz="1600" dirty="0"/>
                        <a:t>标准规范</a:t>
                      </a:r>
                    </a:p>
                  </a:txBody>
                  <a:tcPr anchor="ctr">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4240385998"/>
                  </a:ext>
                </a:extLst>
              </a:tr>
              <a:tr h="372311">
                <a:tc>
                  <a:txBody>
                    <a:bodyPr/>
                    <a:lstStyle/>
                    <a:p>
                      <a:pPr marL="0" marR="0" lvl="0" indent="0" algn="ctr" defTabSz="914034" rtl="0" eaLnBrk="1" fontAlgn="auto" latinLnBrk="0" hangingPunct="1">
                        <a:lnSpc>
                          <a:spcPct val="100000"/>
                        </a:lnSpc>
                        <a:spcBef>
                          <a:spcPts val="0"/>
                        </a:spcBef>
                        <a:spcAft>
                          <a:spcPts val="0"/>
                        </a:spcAft>
                        <a:buClrTx/>
                        <a:buSzTx/>
                        <a:buFontTx/>
                        <a:buNone/>
                        <a:tabLst/>
                        <a:defRPr/>
                      </a:pPr>
                      <a:r>
                        <a:rPr lang="en-US" altLang="zh-CN" sz="1600" dirty="0"/>
                        <a:t>POSIX</a:t>
                      </a:r>
                      <a:endParaRPr lang="zh-CN" altLang="en-US" sz="1600" dirty="0"/>
                    </a:p>
                  </a:txBody>
                  <a:tcPr anchor="ctr">
                    <a:lnL w="28575" cap="flat" cmpd="sng" algn="ctr">
                      <a:solidFill>
                        <a:schemeClr val="tx1"/>
                      </a:solidFill>
                      <a:prstDash val="solid"/>
                      <a:round/>
                      <a:headEnd type="none" w="med" len="med"/>
                      <a:tailEnd type="none" w="med" len="med"/>
                    </a:lnL>
                  </a:tcPr>
                </a:tc>
                <a:tc>
                  <a:txBody>
                    <a:bodyPr/>
                    <a:lstStyle/>
                    <a:p>
                      <a:pPr marL="0" marR="0" lvl="0" indent="0" algn="l" defTabSz="914034" rtl="0" eaLnBrk="1" fontAlgn="auto" latinLnBrk="0" hangingPunct="1">
                        <a:lnSpc>
                          <a:spcPct val="100000"/>
                        </a:lnSpc>
                        <a:spcBef>
                          <a:spcPts val="0"/>
                        </a:spcBef>
                        <a:spcAft>
                          <a:spcPts val="0"/>
                        </a:spcAft>
                        <a:buClrTx/>
                        <a:buSzTx/>
                        <a:buFontTx/>
                        <a:buNone/>
                        <a:tabLst/>
                        <a:defRPr/>
                      </a:pPr>
                      <a:r>
                        <a:rPr lang="en-US" altLang="zh-CN" sz="1600" dirty="0"/>
                        <a:t>Portable Operating System Interface for UNIX</a:t>
                      </a:r>
                    </a:p>
                  </a:txBody>
                  <a:tcPr anchor="ctr"/>
                </a:tc>
                <a:tc>
                  <a:txBody>
                    <a:bodyPr/>
                    <a:lstStyle/>
                    <a:p>
                      <a:pPr marL="0" marR="0" lvl="0" indent="0" algn="l" defTabSz="914034" rtl="0" eaLnBrk="1" fontAlgn="auto" latinLnBrk="0" hangingPunct="1">
                        <a:lnSpc>
                          <a:spcPct val="100000"/>
                        </a:lnSpc>
                        <a:spcBef>
                          <a:spcPts val="0"/>
                        </a:spcBef>
                        <a:spcAft>
                          <a:spcPts val="0"/>
                        </a:spcAft>
                        <a:buClrTx/>
                        <a:buSzTx/>
                        <a:buFontTx/>
                        <a:buNone/>
                        <a:tabLst/>
                        <a:defRPr/>
                      </a:pPr>
                      <a:r>
                        <a:rPr lang="en-US" altLang="zh-CN" sz="1600"/>
                        <a:t>UNIX </a:t>
                      </a:r>
                      <a:r>
                        <a:rPr lang="zh-CN" altLang="en-US" sz="1600"/>
                        <a:t>可</a:t>
                      </a:r>
                      <a:r>
                        <a:rPr lang="zh-CN" altLang="en-US" sz="1600" dirty="0"/>
                        <a:t>移植操作系统接口</a:t>
                      </a:r>
                    </a:p>
                  </a:txBody>
                  <a:tcPr anchor="ctr">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124181420"/>
                  </a:ext>
                </a:extLst>
              </a:tr>
              <a:tr h="372311">
                <a:tc>
                  <a:txBody>
                    <a:bodyPr/>
                    <a:lstStyle/>
                    <a:p>
                      <a:pPr algn="ctr"/>
                      <a:r>
                        <a:rPr lang="en-US" altLang="zh-CN" sz="1600" dirty="0"/>
                        <a:t>VFS</a:t>
                      </a:r>
                      <a:endParaRPr lang="zh-CN" altLang="en-US" sz="1600" dirty="0"/>
                    </a:p>
                  </a:txBody>
                  <a:tcPr anchor="ctr">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tcPr>
                </a:tc>
                <a:tc>
                  <a:txBody>
                    <a:bodyPr/>
                    <a:lstStyle/>
                    <a:p>
                      <a:pPr algn="l"/>
                      <a:r>
                        <a:rPr lang="en-US" altLang="zh-CN" sz="1600" dirty="0"/>
                        <a:t>Virtual File System</a:t>
                      </a:r>
                    </a:p>
                  </a:txBody>
                  <a:tcPr anchor="ctr">
                    <a:lnB w="28575" cap="flat" cmpd="sng" algn="ctr">
                      <a:solidFill>
                        <a:schemeClr val="tx1"/>
                      </a:solidFill>
                      <a:prstDash val="solid"/>
                      <a:round/>
                      <a:headEnd type="none" w="med" len="med"/>
                      <a:tailEnd type="none" w="med" len="med"/>
                    </a:lnB>
                  </a:tcPr>
                </a:tc>
                <a:tc>
                  <a:txBody>
                    <a:bodyPr/>
                    <a:lstStyle/>
                    <a:p>
                      <a:pPr algn="l"/>
                      <a:r>
                        <a:rPr lang="zh-CN" altLang="en-US" sz="1600" dirty="0"/>
                        <a:t>虚拟文件系统</a:t>
                      </a:r>
                    </a:p>
                  </a:txBody>
                  <a:tcPr anchor="ct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80385986"/>
                  </a:ext>
                </a:extLst>
              </a:tr>
            </a:tbl>
          </a:graphicData>
        </a:graphic>
      </p:graphicFrame>
    </p:spTree>
    <p:extLst>
      <p:ext uri="{BB962C8B-B14F-4D97-AF65-F5344CB8AC3E}">
        <p14:creationId xmlns:p14="http://schemas.microsoft.com/office/powerpoint/2010/main" val="360493387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506667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t>预备技能及准备</a:t>
            </a:r>
            <a:endParaRPr lang="en-US" altLang="zh-CN" dirty="0"/>
          </a:p>
          <a:p>
            <a:r>
              <a:rPr lang="zh-CN" altLang="en-US" dirty="0">
                <a:solidFill>
                  <a:schemeClr val="bg1">
                    <a:lumMod val="50000"/>
                  </a:schemeClr>
                </a:solidFill>
              </a:rPr>
              <a:t>交叉编译</a:t>
            </a:r>
            <a:endParaRPr lang="en-US" altLang="zh-CN" dirty="0">
              <a:solidFill>
                <a:schemeClr val="bg1">
                  <a:lumMod val="50000"/>
                </a:schemeClr>
              </a:solidFill>
            </a:endParaRPr>
          </a:p>
          <a:p>
            <a:r>
              <a:rPr lang="en-US" altLang="zh-CN" dirty="0">
                <a:solidFill>
                  <a:schemeClr val="bg1">
                    <a:lumMod val="50000"/>
                  </a:schemeClr>
                </a:solidFill>
              </a:rPr>
              <a:t>LFS </a:t>
            </a:r>
            <a:r>
              <a:rPr lang="zh-CN" altLang="en-US" dirty="0">
                <a:solidFill>
                  <a:schemeClr val="bg1">
                    <a:lumMod val="50000"/>
                  </a:schemeClr>
                </a:solidFill>
              </a:rPr>
              <a:t>构建过程</a:t>
            </a:r>
            <a:endParaRPr lang="en-US" altLang="zh-CN" dirty="0">
              <a:solidFill>
                <a:schemeClr val="bg1">
                  <a:lumMod val="50000"/>
                </a:schemeClr>
              </a:solidFill>
            </a:endParaRPr>
          </a:p>
          <a:p>
            <a:r>
              <a:rPr lang="zh-CN" altLang="en-US" dirty="0">
                <a:solidFill>
                  <a:schemeClr val="bg1">
                    <a:lumMod val="50000"/>
                  </a:schemeClr>
                </a:solidFill>
              </a:rPr>
              <a:t>其他说明</a:t>
            </a:r>
          </a:p>
        </p:txBody>
      </p:sp>
    </p:spTree>
    <p:extLst>
      <p:ext uri="{BB962C8B-B14F-4D97-AF65-F5344CB8AC3E}">
        <p14:creationId xmlns:p14="http://schemas.microsoft.com/office/powerpoint/2010/main" val="18256682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AE0756-2B09-4C32-A72E-5F83C77DCF4C}"/>
              </a:ext>
            </a:extLst>
          </p:cNvPr>
          <p:cNvSpPr>
            <a:spLocks noGrp="1"/>
          </p:cNvSpPr>
          <p:nvPr>
            <p:ph type="title"/>
          </p:nvPr>
        </p:nvSpPr>
        <p:spPr/>
        <p:txBody>
          <a:bodyPr/>
          <a:lstStyle/>
          <a:p>
            <a:r>
              <a:rPr lang="zh-CN" altLang="en-US" dirty="0"/>
              <a:t>课前准备</a:t>
            </a:r>
            <a:endParaRPr lang="en-US" dirty="0"/>
          </a:p>
        </p:txBody>
      </p:sp>
      <p:sp>
        <p:nvSpPr>
          <p:cNvPr id="3" name="Text Placeholder 2">
            <a:extLst>
              <a:ext uri="{FF2B5EF4-FFF2-40B4-BE49-F238E27FC236}">
                <a16:creationId xmlns:a16="http://schemas.microsoft.com/office/drawing/2014/main" id="{E7CEB62F-F896-4F74-8C51-39574A359B7C}"/>
              </a:ext>
            </a:extLst>
          </p:cNvPr>
          <p:cNvSpPr>
            <a:spLocks noGrp="1"/>
          </p:cNvSpPr>
          <p:nvPr>
            <p:ph type="body" sz="quarter" idx="10"/>
          </p:nvPr>
        </p:nvSpPr>
        <p:spPr/>
        <p:txBody>
          <a:bodyPr/>
          <a:lstStyle/>
          <a:p>
            <a:r>
              <a:rPr lang="zh-TW" altLang="en-US" dirty="0"/>
              <a:t>注册 </a:t>
            </a:r>
            <a:r>
              <a:rPr lang="en-US" dirty="0" err="1"/>
              <a:t>gitee</a:t>
            </a:r>
            <a:r>
              <a:rPr lang="en-US" dirty="0"/>
              <a:t> </a:t>
            </a:r>
            <a:r>
              <a:rPr lang="zh-TW" altLang="en-US" dirty="0"/>
              <a:t>账号</a:t>
            </a:r>
          </a:p>
          <a:p>
            <a:pPr lvl="1"/>
            <a:r>
              <a:rPr lang="zh-TW" altLang="en-US" dirty="0"/>
              <a:t>在 </a:t>
            </a:r>
            <a:r>
              <a:rPr lang="en-US" dirty="0" err="1"/>
              <a:t>gitee（https</a:t>
            </a:r>
            <a:r>
              <a:rPr lang="en-US" dirty="0"/>
              <a:t>://gitee.com/）</a:t>
            </a:r>
            <a:r>
              <a:rPr lang="zh-TW" altLang="en-US" dirty="0"/>
              <a:t>上注册账号并登入（建议使用</a:t>
            </a:r>
            <a:r>
              <a:rPr lang="zh-CN" altLang="en-US" dirty="0"/>
              <a:t>自己</a:t>
            </a:r>
            <a:r>
              <a:rPr lang="zh-TW" altLang="en-US" dirty="0"/>
              <a:t>常用</a:t>
            </a:r>
            <a:r>
              <a:rPr lang="zh-CN" altLang="en-US" dirty="0"/>
              <a:t>的</a:t>
            </a:r>
            <a:r>
              <a:rPr lang="zh-TW" altLang="en-US" dirty="0"/>
              <a:t>私人邮箱）</a:t>
            </a:r>
            <a:r>
              <a:rPr lang="zh-CN" altLang="en-US" dirty="0"/>
              <a:t>。</a:t>
            </a:r>
            <a:endParaRPr lang="zh-TW" altLang="en-US" dirty="0"/>
          </a:p>
          <a:p>
            <a:r>
              <a:rPr lang="zh-TW" altLang="en-US" dirty="0"/>
              <a:t>下载课程资料</a:t>
            </a:r>
          </a:p>
          <a:p>
            <a:pPr lvl="1"/>
            <a:r>
              <a:rPr lang="zh-TW" altLang="en-US" dirty="0"/>
              <a:t>进入 </a:t>
            </a:r>
            <a:r>
              <a:rPr lang="en-US" dirty="0" err="1"/>
              <a:t>openEuler</a:t>
            </a:r>
            <a:r>
              <a:rPr lang="en-US" dirty="0"/>
              <a:t> </a:t>
            </a:r>
            <a:r>
              <a:rPr lang="zh-TW" altLang="en-US" dirty="0"/>
              <a:t>创新实践课官方代码仓，下载</a:t>
            </a:r>
            <a:r>
              <a:rPr lang="zh-CN" altLang="en-US" dirty="0"/>
              <a:t>课程压缩</a:t>
            </a:r>
            <a:r>
              <a:rPr lang="zh-TW" altLang="en-US" dirty="0"/>
              <a:t>包</a:t>
            </a:r>
            <a:r>
              <a:rPr lang="zh-CN" altLang="en-US" dirty="0"/>
              <a:t>到本地 </a:t>
            </a:r>
            <a:r>
              <a:rPr lang="en-US" altLang="zh-CN" dirty="0"/>
              <a:t>PC </a:t>
            </a:r>
            <a:r>
              <a:rPr lang="zh-CN" altLang="en-US" dirty="0"/>
              <a:t>进行预习。</a:t>
            </a:r>
            <a:endParaRPr lang="en-US" dirty="0"/>
          </a:p>
        </p:txBody>
      </p:sp>
      <p:pic>
        <p:nvPicPr>
          <p:cNvPr id="4" name="图片 3">
            <a:extLst>
              <a:ext uri="{FF2B5EF4-FFF2-40B4-BE49-F238E27FC236}">
                <a16:creationId xmlns:a16="http://schemas.microsoft.com/office/drawing/2014/main" id="{AA182107-BB07-41E8-89D6-F83740678ABC}"/>
              </a:ext>
            </a:extLst>
          </p:cNvPr>
          <p:cNvPicPr>
            <a:picLocks noChangeAspect="1"/>
          </p:cNvPicPr>
          <p:nvPr/>
        </p:nvPicPr>
        <p:blipFill>
          <a:blip r:embed="rId3"/>
          <a:stretch>
            <a:fillRect/>
          </a:stretch>
        </p:blipFill>
        <p:spPr>
          <a:xfrm>
            <a:off x="455613" y="3399332"/>
            <a:ext cx="5311431" cy="2426586"/>
          </a:xfrm>
          <a:prstGeom prst="rect">
            <a:avLst/>
          </a:prstGeom>
          <a:solidFill>
            <a:schemeClr val="bg1">
              <a:lumMod val="85000"/>
            </a:schemeClr>
          </a:solidFill>
        </p:spPr>
      </p:pic>
      <p:pic>
        <p:nvPicPr>
          <p:cNvPr id="5" name="图片 4">
            <a:extLst>
              <a:ext uri="{FF2B5EF4-FFF2-40B4-BE49-F238E27FC236}">
                <a16:creationId xmlns:a16="http://schemas.microsoft.com/office/drawing/2014/main" id="{338BEDC9-8815-4C25-886D-418B8C2581D9}"/>
              </a:ext>
            </a:extLst>
          </p:cNvPr>
          <p:cNvPicPr>
            <a:picLocks noChangeAspect="1"/>
          </p:cNvPicPr>
          <p:nvPr/>
        </p:nvPicPr>
        <p:blipFill>
          <a:blip r:embed="rId4"/>
          <a:stretch>
            <a:fillRect/>
          </a:stretch>
        </p:blipFill>
        <p:spPr>
          <a:xfrm>
            <a:off x="5872371" y="3399332"/>
            <a:ext cx="5874671" cy="2426586"/>
          </a:xfrm>
          <a:prstGeom prst="rect">
            <a:avLst/>
          </a:prstGeom>
          <a:solidFill>
            <a:schemeClr val="bg1">
              <a:lumMod val="85000"/>
            </a:schemeClr>
          </a:solidFill>
        </p:spPr>
      </p:pic>
    </p:spTree>
    <p:extLst>
      <p:ext uri="{BB962C8B-B14F-4D97-AF65-F5344CB8AC3E}">
        <p14:creationId xmlns:p14="http://schemas.microsoft.com/office/powerpoint/2010/main" val="6989802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预备技能</a:t>
            </a:r>
          </a:p>
        </p:txBody>
      </p:sp>
      <p:sp>
        <p:nvSpPr>
          <p:cNvPr id="3" name="文本占位符 2"/>
          <p:cNvSpPr>
            <a:spLocks noGrp="1"/>
          </p:cNvSpPr>
          <p:nvPr>
            <p:ph type="body" sz="quarter" idx="10"/>
          </p:nvPr>
        </p:nvSpPr>
        <p:spPr/>
        <p:txBody>
          <a:bodyPr/>
          <a:lstStyle/>
          <a:p>
            <a:r>
              <a:rPr lang="en-US" altLang="zh-CN" dirty="0" err="1"/>
              <a:t>openEuler</a:t>
            </a:r>
            <a:r>
              <a:rPr lang="en-US" altLang="zh-CN" dirty="0"/>
              <a:t> </a:t>
            </a:r>
            <a:r>
              <a:rPr lang="zh-CN" altLang="en-US" dirty="0"/>
              <a:t>操作系统基本知识</a:t>
            </a:r>
            <a:endParaRPr lang="en-US" altLang="zh-CN" dirty="0"/>
          </a:p>
          <a:p>
            <a:r>
              <a:rPr lang="en-US" altLang="zh-CN" dirty="0"/>
              <a:t>Shell </a:t>
            </a:r>
            <a:r>
              <a:rPr lang="zh-CN" altLang="en-US" dirty="0"/>
              <a:t>命令操作</a:t>
            </a:r>
            <a:endParaRPr lang="en-US" altLang="zh-CN" dirty="0"/>
          </a:p>
          <a:p>
            <a:r>
              <a:rPr lang="zh-CN" altLang="en-US" dirty="0"/>
              <a:t>从 </a:t>
            </a:r>
            <a:r>
              <a:rPr lang="en-US" altLang="zh-CN" dirty="0"/>
              <a:t>C </a:t>
            </a:r>
            <a:r>
              <a:rPr lang="zh-CN" altLang="en-US" dirty="0"/>
              <a:t>代码编译出软件</a:t>
            </a:r>
            <a:endParaRPr lang="en-US" altLang="zh-CN" dirty="0"/>
          </a:p>
          <a:p>
            <a:pPr lvl="1"/>
            <a:r>
              <a:rPr lang="en-US" altLang="zh-CN" dirty="0"/>
              <a:t>C/C++</a:t>
            </a:r>
          </a:p>
          <a:p>
            <a:pPr lvl="1"/>
            <a:r>
              <a:rPr lang="en-US" altLang="zh-CN" dirty="0" err="1"/>
              <a:t>Makefile</a:t>
            </a:r>
            <a:endParaRPr lang="en-US" altLang="zh-CN" dirty="0"/>
          </a:p>
          <a:p>
            <a:pPr lvl="1"/>
            <a:r>
              <a:rPr lang="en-US" altLang="zh-CN" dirty="0"/>
              <a:t>GNU </a:t>
            </a:r>
            <a:r>
              <a:rPr lang="en-US" altLang="zh-CN" dirty="0" err="1"/>
              <a:t>autoconf</a:t>
            </a:r>
            <a:endParaRPr lang="en-US" altLang="zh-CN" dirty="0"/>
          </a:p>
          <a:p>
            <a:r>
              <a:rPr lang="en-US" altLang="zh-CN" dirty="0"/>
              <a:t>Patch – </a:t>
            </a:r>
            <a:r>
              <a:rPr lang="zh-CN" altLang="en-US" dirty="0"/>
              <a:t>如何给软件打补丁</a:t>
            </a:r>
            <a:endParaRPr lang="en-US" altLang="zh-CN" dirty="0"/>
          </a:p>
        </p:txBody>
      </p:sp>
    </p:spTree>
    <p:extLst>
      <p:ext uri="{BB962C8B-B14F-4D97-AF65-F5344CB8AC3E}">
        <p14:creationId xmlns:p14="http://schemas.microsoft.com/office/powerpoint/2010/main" val="6565639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solidFill>
                  <a:schemeClr val="bg1">
                    <a:lumMod val="50000"/>
                  </a:schemeClr>
                </a:solidFill>
              </a:rPr>
              <a:t>前置知识和技能</a:t>
            </a:r>
            <a:endParaRPr lang="en-US" altLang="zh-CN" dirty="0">
              <a:solidFill>
                <a:schemeClr val="bg1">
                  <a:lumMod val="50000"/>
                </a:schemeClr>
              </a:solidFill>
            </a:endParaRPr>
          </a:p>
          <a:p>
            <a:r>
              <a:rPr lang="zh-CN" altLang="en-US" dirty="0"/>
              <a:t>交叉编译</a:t>
            </a:r>
            <a:endParaRPr lang="en-US" altLang="zh-CN" dirty="0"/>
          </a:p>
          <a:p>
            <a:r>
              <a:rPr lang="en-US" altLang="zh-CN" dirty="0">
                <a:solidFill>
                  <a:schemeClr val="bg1">
                    <a:lumMod val="50000"/>
                  </a:schemeClr>
                </a:solidFill>
              </a:rPr>
              <a:t>LFS </a:t>
            </a:r>
            <a:r>
              <a:rPr lang="zh-CN" altLang="en-US" dirty="0">
                <a:solidFill>
                  <a:schemeClr val="bg1">
                    <a:lumMod val="50000"/>
                  </a:schemeClr>
                </a:solidFill>
              </a:rPr>
              <a:t>构建过程</a:t>
            </a:r>
            <a:endParaRPr lang="en-US" altLang="zh-CN" dirty="0">
              <a:solidFill>
                <a:schemeClr val="bg1">
                  <a:lumMod val="50000"/>
                </a:schemeClr>
              </a:solidFill>
            </a:endParaRPr>
          </a:p>
          <a:p>
            <a:r>
              <a:rPr lang="zh-CN" altLang="en-US" dirty="0">
                <a:solidFill>
                  <a:schemeClr val="bg1">
                    <a:lumMod val="50000"/>
                  </a:schemeClr>
                </a:solidFill>
              </a:rPr>
              <a:t>其他说明</a:t>
            </a:r>
          </a:p>
        </p:txBody>
      </p:sp>
    </p:spTree>
    <p:extLst>
      <p:ext uri="{BB962C8B-B14F-4D97-AF65-F5344CB8AC3E}">
        <p14:creationId xmlns:p14="http://schemas.microsoft.com/office/powerpoint/2010/main" val="35263832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交叉编译过程</a:t>
            </a:r>
          </a:p>
        </p:txBody>
      </p:sp>
      <p:sp>
        <p:nvSpPr>
          <p:cNvPr id="2" name="TextBox 1"/>
          <p:cNvSpPr txBox="1"/>
          <p:nvPr/>
        </p:nvSpPr>
        <p:spPr>
          <a:xfrm>
            <a:off x="452438" y="944563"/>
            <a:ext cx="8180118" cy="400110"/>
          </a:xfrm>
          <a:prstGeom prst="rect">
            <a:avLst/>
          </a:prstGeom>
          <a:noFill/>
        </p:spPr>
        <p:txBody>
          <a:bodyPr wrap="square" rtlCol="0">
            <a:spAutoFit/>
          </a:bodyPr>
          <a:lstStyle/>
          <a:p>
            <a:r>
              <a:rPr lang="zh-CN" altLang="en-US" sz="2000" dirty="0"/>
              <a:t>简单地说，交叉编译是在一个平台上生成另一个平台上的可执行代码。</a:t>
            </a:r>
          </a:p>
        </p:txBody>
      </p:sp>
      <p:sp>
        <p:nvSpPr>
          <p:cNvPr id="5" name="TextBox 4"/>
          <p:cNvSpPr txBox="1"/>
          <p:nvPr/>
        </p:nvSpPr>
        <p:spPr>
          <a:xfrm>
            <a:off x="452438" y="1416835"/>
            <a:ext cx="6817883" cy="4770537"/>
          </a:xfrm>
          <a:prstGeom prst="rect">
            <a:avLst/>
          </a:prstGeom>
          <a:noFill/>
        </p:spPr>
        <p:txBody>
          <a:bodyPr wrap="square" rtlCol="0">
            <a:spAutoFit/>
          </a:bodyPr>
          <a:lstStyle/>
          <a:p>
            <a:r>
              <a:rPr lang="zh-CN" altLang="en-US" sz="1600" dirty="0"/>
              <a:t>在 </a:t>
            </a:r>
            <a:r>
              <a:rPr lang="en-US" altLang="zh-CN" sz="1600" dirty="0"/>
              <a:t>x64 </a:t>
            </a:r>
            <a:r>
              <a:rPr lang="zh-CN" altLang="en-US" sz="1600" dirty="0"/>
              <a:t>架构上进行</a:t>
            </a:r>
            <a:r>
              <a:rPr lang="zh-TW" altLang="en-US" sz="1600" dirty="0"/>
              <a:t>交叉编译过程演示</a:t>
            </a:r>
            <a:r>
              <a:rPr lang="zh-CN" altLang="en-US" sz="1600" dirty="0"/>
              <a:t>。</a:t>
            </a:r>
            <a:endParaRPr lang="en-US" altLang="zh-TW" sz="1600" dirty="0"/>
          </a:p>
          <a:p>
            <a:endParaRPr lang="zh-TW" altLang="en-US" sz="1600" dirty="0"/>
          </a:p>
          <a:p>
            <a:pPr marL="342900" indent="-342900">
              <a:buAutoNum type="arabicParenBoth"/>
            </a:pPr>
            <a:r>
              <a:rPr lang="zh-TW" altLang="en-US" sz="1600" dirty="0"/>
              <a:t>安装开发工具： </a:t>
            </a:r>
            <a:endParaRPr lang="en-US" altLang="zh-TW" sz="1600" dirty="0"/>
          </a:p>
          <a:p>
            <a:r>
              <a:rPr lang="en-US" altLang="zh-CN" sz="1600" dirty="0"/>
              <a:t>yum </a:t>
            </a:r>
            <a:r>
              <a:rPr lang="en-US" altLang="zh-CN" sz="1600" dirty="0" err="1"/>
              <a:t>groupinstall</a:t>
            </a:r>
            <a:r>
              <a:rPr lang="en-US" altLang="zh-CN" sz="1600" dirty="0"/>
              <a:t> "Development tools" –y</a:t>
            </a:r>
          </a:p>
          <a:p>
            <a:endParaRPr lang="en-US" altLang="zh-TW" sz="1600" dirty="0"/>
          </a:p>
          <a:p>
            <a:r>
              <a:rPr lang="en-US" altLang="zh-TW" sz="1600" dirty="0"/>
              <a:t>(2) </a:t>
            </a:r>
            <a:r>
              <a:rPr lang="zh-CN" altLang="en-US" sz="1600" dirty="0"/>
              <a:t>下载</a:t>
            </a:r>
            <a:r>
              <a:rPr lang="zh-TW" altLang="en-US" sz="1600" dirty="0"/>
              <a:t>交叉编译工具： </a:t>
            </a:r>
            <a:endParaRPr lang="en-US" altLang="zh-TW" sz="1600" dirty="0"/>
          </a:p>
          <a:p>
            <a:r>
              <a:rPr lang="en-US" altLang="zh-CN" sz="1600" dirty="0" err="1"/>
              <a:t>mkdir</a:t>
            </a:r>
            <a:r>
              <a:rPr lang="en-US" altLang="zh-CN" sz="1600" dirty="0"/>
              <a:t> /</a:t>
            </a:r>
            <a:r>
              <a:rPr lang="en-US" altLang="zh-CN" sz="1600" dirty="0" err="1"/>
              <a:t>usr</a:t>
            </a:r>
            <a:r>
              <a:rPr lang="en-US" altLang="zh-CN" sz="1600" dirty="0"/>
              <a:t>/local/arm-toolchain</a:t>
            </a:r>
          </a:p>
          <a:p>
            <a:r>
              <a:rPr lang="en-US" altLang="zh-CN" sz="1600" dirty="0"/>
              <a:t>cd /</a:t>
            </a:r>
            <a:r>
              <a:rPr lang="en-US" altLang="zh-CN" sz="1600" dirty="0" err="1"/>
              <a:t>usr</a:t>
            </a:r>
            <a:r>
              <a:rPr lang="en-US" altLang="zh-CN" sz="1600" dirty="0"/>
              <a:t>/local/arm-toolchain/</a:t>
            </a:r>
          </a:p>
          <a:p>
            <a:r>
              <a:rPr lang="da-DK" altLang="zh-CN" sz="1600" dirty="0"/>
              <a:t>wget </a:t>
            </a:r>
            <a:r>
              <a:rPr lang="da-DK" altLang="zh-CN" sz="1600" dirty="0">
                <a:hlinkClick r:id="rId3"/>
              </a:rPr>
              <a:t>https://releases.linaro.org/components/toolchain/binaries/latest-7/aarch64-linux-gnu/gcc-linaro-7.5.0-2019.12-x86_64_aarch64-linux-gnu.tar.xz</a:t>
            </a:r>
            <a:endParaRPr lang="da-DK" altLang="zh-CN" sz="1600" dirty="0"/>
          </a:p>
          <a:p>
            <a:r>
              <a:rPr lang="en-US" altLang="zh-CN" sz="1600" dirty="0"/>
              <a:t>tar -</a:t>
            </a:r>
            <a:r>
              <a:rPr lang="en-US" altLang="zh-CN" sz="1600" dirty="0" err="1"/>
              <a:t>xvf</a:t>
            </a:r>
            <a:r>
              <a:rPr lang="en-US" altLang="zh-CN" sz="1600" dirty="0"/>
              <a:t> gcc-linaro-7.5.0-2019.12-x86_64_aarch64-linux-gnu.tar.xz</a:t>
            </a:r>
          </a:p>
          <a:p>
            <a:endParaRPr lang="en-US" altLang="zh-CN" sz="1600" dirty="0"/>
          </a:p>
          <a:p>
            <a:r>
              <a:rPr lang="en-US" altLang="zh-CN" sz="1600" dirty="0"/>
              <a:t>(3) </a:t>
            </a:r>
            <a:r>
              <a:rPr lang="zh-CN" altLang="en-US" sz="1600" dirty="0"/>
              <a:t>修改并更新环境变量</a:t>
            </a:r>
            <a:endParaRPr lang="en-US" altLang="zh-CN" sz="1600" dirty="0"/>
          </a:p>
          <a:p>
            <a:r>
              <a:rPr lang="en-US" altLang="zh-CN" sz="1600" dirty="0"/>
              <a:t>cp /</a:t>
            </a:r>
            <a:r>
              <a:rPr lang="en-US" altLang="zh-CN" sz="1600" dirty="0" err="1"/>
              <a:t>etc</a:t>
            </a:r>
            <a:r>
              <a:rPr lang="en-US" altLang="zh-CN" sz="1600" dirty="0"/>
              <a:t>/profile{,.origin}</a:t>
            </a:r>
          </a:p>
          <a:p>
            <a:r>
              <a:rPr lang="en-US" altLang="zh-CN" sz="1600" dirty="0"/>
              <a:t>echo "export PATH=$PATH:/</a:t>
            </a:r>
            <a:r>
              <a:rPr lang="en-US" altLang="zh-CN" sz="1600" dirty="0" err="1"/>
              <a:t>usr</a:t>
            </a:r>
            <a:r>
              <a:rPr lang="en-US" altLang="zh-CN" sz="1600" dirty="0"/>
              <a:t>/local/arm-toolchain/gcc-linaro-7.5.0-2019.12-x86_64_aarch64-linux-gnu/bin" &gt;&gt; /</a:t>
            </a:r>
            <a:r>
              <a:rPr lang="en-US" altLang="zh-CN" sz="1600" dirty="0" err="1"/>
              <a:t>etc</a:t>
            </a:r>
            <a:r>
              <a:rPr lang="en-US" altLang="zh-CN" sz="1600" dirty="0"/>
              <a:t>/profile</a:t>
            </a:r>
          </a:p>
          <a:p>
            <a:r>
              <a:rPr lang="en-US" altLang="zh-CN" sz="1600" dirty="0"/>
              <a:t>source /</a:t>
            </a:r>
            <a:r>
              <a:rPr lang="en-US" altLang="zh-CN" sz="1600" dirty="0" err="1"/>
              <a:t>etc</a:t>
            </a:r>
            <a:r>
              <a:rPr lang="en-US" altLang="zh-CN" sz="1600" dirty="0"/>
              <a:t>/profile</a:t>
            </a:r>
          </a:p>
          <a:p>
            <a:endParaRPr lang="zh-CN" altLang="en-US" sz="1600" dirty="0"/>
          </a:p>
        </p:txBody>
      </p:sp>
      <p:sp>
        <p:nvSpPr>
          <p:cNvPr id="7" name="TextBox 6">
            <a:extLst>
              <a:ext uri="{FF2B5EF4-FFF2-40B4-BE49-F238E27FC236}">
                <a16:creationId xmlns:a16="http://schemas.microsoft.com/office/drawing/2014/main" id="{060E419F-F989-481D-ABD7-46819C7D0EB1}"/>
              </a:ext>
            </a:extLst>
          </p:cNvPr>
          <p:cNvSpPr txBox="1"/>
          <p:nvPr/>
        </p:nvSpPr>
        <p:spPr>
          <a:xfrm>
            <a:off x="7343250" y="1563473"/>
            <a:ext cx="4405838" cy="4031873"/>
          </a:xfrm>
          <a:prstGeom prst="rect">
            <a:avLst/>
          </a:prstGeom>
          <a:noFill/>
        </p:spPr>
        <p:txBody>
          <a:bodyPr wrap="square" rtlCol="0">
            <a:spAutoFit/>
          </a:bodyPr>
          <a:lstStyle/>
          <a:p>
            <a:r>
              <a:rPr lang="en-US" altLang="zh-CN" sz="1600" dirty="0"/>
              <a:t>(4) </a:t>
            </a:r>
            <a:r>
              <a:rPr lang="zh-CN" altLang="en-US" sz="1600" dirty="0"/>
              <a:t>验证交叉编译工具</a:t>
            </a:r>
            <a:endParaRPr lang="en-US" altLang="zh-CN" sz="1600" dirty="0"/>
          </a:p>
          <a:p>
            <a:r>
              <a:rPr lang="en-US" altLang="zh-CN" sz="1600" dirty="0"/>
              <a:t>aarch64-linux-gnu-gcc –v</a:t>
            </a:r>
          </a:p>
          <a:p>
            <a:endParaRPr lang="en-US" altLang="zh-CN" sz="1600" dirty="0"/>
          </a:p>
          <a:p>
            <a:r>
              <a:rPr lang="en-US" altLang="zh-CN" sz="1600" dirty="0"/>
              <a:t>(5) </a:t>
            </a:r>
            <a:r>
              <a:rPr lang="zh-CN" altLang="en-US" sz="1600" dirty="0"/>
              <a:t>利用交叉编译工具编译</a:t>
            </a:r>
            <a:endParaRPr lang="en-US" altLang="zh-CN" sz="1600" dirty="0"/>
          </a:p>
          <a:p>
            <a:r>
              <a:rPr lang="en-US" altLang="zh-CN" sz="1600" dirty="0"/>
              <a:t>cat &gt; ./</a:t>
            </a:r>
            <a:r>
              <a:rPr lang="en-US" altLang="zh-CN" sz="1600" dirty="0" err="1"/>
              <a:t>hello.c</a:t>
            </a:r>
            <a:r>
              <a:rPr lang="en-US" altLang="zh-CN" sz="1600" dirty="0"/>
              <a:t> &lt;&lt; "EOF"</a:t>
            </a:r>
          </a:p>
          <a:p>
            <a:r>
              <a:rPr lang="en-US" altLang="zh-CN" sz="1600" dirty="0"/>
              <a:t>#include &lt;</a:t>
            </a:r>
            <a:r>
              <a:rPr lang="en-US" altLang="zh-CN" sz="1600" dirty="0" err="1"/>
              <a:t>stdio.h</a:t>
            </a:r>
            <a:r>
              <a:rPr lang="en-US" altLang="zh-CN" sz="1600" dirty="0"/>
              <a:t>&gt;</a:t>
            </a:r>
          </a:p>
          <a:p>
            <a:r>
              <a:rPr lang="en-US" altLang="zh-CN" sz="1600" dirty="0"/>
              <a:t>int main() {</a:t>
            </a:r>
          </a:p>
          <a:p>
            <a:r>
              <a:rPr lang="en-US" altLang="zh-CN" sz="1600" dirty="0"/>
              <a:t>    </a:t>
            </a:r>
            <a:r>
              <a:rPr lang="en-US" altLang="zh-CN" sz="1600" dirty="0" err="1"/>
              <a:t>printf</a:t>
            </a:r>
            <a:r>
              <a:rPr lang="en-US" altLang="zh-CN" sz="1600" dirty="0"/>
              <a:t>("Hello, </a:t>
            </a:r>
            <a:r>
              <a:rPr lang="en-US" altLang="zh-CN" sz="1600" dirty="0" err="1"/>
              <a:t>Kunpeng</a:t>
            </a:r>
            <a:r>
              <a:rPr lang="en-US" altLang="zh-CN" sz="1600" dirty="0"/>
              <a:t>!\n");</a:t>
            </a:r>
          </a:p>
          <a:p>
            <a:r>
              <a:rPr lang="en-US" altLang="zh-CN" sz="1600" dirty="0"/>
              <a:t>    return 0;</a:t>
            </a:r>
          </a:p>
          <a:p>
            <a:r>
              <a:rPr lang="en-US" altLang="zh-CN" sz="1600" dirty="0"/>
              <a:t>}</a:t>
            </a:r>
          </a:p>
          <a:p>
            <a:r>
              <a:rPr lang="en-US" altLang="zh-CN" sz="1600" dirty="0"/>
              <a:t>EOF</a:t>
            </a:r>
          </a:p>
          <a:p>
            <a:r>
              <a:rPr lang="en-US" altLang="zh-CN" sz="1600" dirty="0"/>
              <a:t>aarch64-linux-gnu-gcc </a:t>
            </a:r>
            <a:r>
              <a:rPr lang="en-US" altLang="zh-CN" sz="1600" dirty="0" err="1"/>
              <a:t>hello.c</a:t>
            </a:r>
            <a:r>
              <a:rPr lang="en-US" altLang="zh-CN" sz="1600" dirty="0"/>
              <a:t> -o hello-</a:t>
            </a:r>
            <a:r>
              <a:rPr lang="en-US" altLang="zh-CN" sz="1600" dirty="0" err="1"/>
              <a:t>kp</a:t>
            </a:r>
            <a:endParaRPr lang="en-US" altLang="zh-CN" sz="1600" dirty="0"/>
          </a:p>
          <a:p>
            <a:r>
              <a:rPr lang="en-US" altLang="zh-CN" sz="1600" dirty="0"/>
              <a:t>./hello-</a:t>
            </a:r>
            <a:r>
              <a:rPr lang="en-US" altLang="zh-CN" sz="1600" dirty="0" err="1"/>
              <a:t>kp</a:t>
            </a:r>
            <a:endParaRPr lang="en-US" altLang="zh-CN" sz="1600" dirty="0"/>
          </a:p>
          <a:p>
            <a:r>
              <a:rPr lang="en-US" altLang="zh-CN" sz="1600" dirty="0"/>
              <a:t>file hello-</a:t>
            </a:r>
            <a:r>
              <a:rPr lang="en-US" altLang="zh-CN" sz="1600" dirty="0" err="1"/>
              <a:t>kp</a:t>
            </a:r>
            <a:endParaRPr lang="en-US" altLang="zh-CN" sz="1600" dirty="0"/>
          </a:p>
          <a:p>
            <a:endParaRPr lang="en-US" altLang="zh-CN" sz="1600" dirty="0"/>
          </a:p>
          <a:p>
            <a:r>
              <a:rPr lang="en-US" altLang="zh-CN" sz="1600" dirty="0"/>
              <a:t>(6) </a:t>
            </a:r>
            <a:r>
              <a:rPr lang="zh-CN" altLang="en-US" sz="1600" dirty="0"/>
              <a:t>将此可执行文件放在 </a:t>
            </a:r>
            <a:r>
              <a:rPr lang="en-US" altLang="zh-CN" sz="1600" dirty="0" err="1"/>
              <a:t>Kunpeng</a:t>
            </a:r>
            <a:r>
              <a:rPr lang="en-US" altLang="zh-CN" sz="1600" dirty="0"/>
              <a:t> </a:t>
            </a:r>
            <a:r>
              <a:rPr lang="zh-CN" altLang="en-US" sz="1600" dirty="0"/>
              <a:t>平台上验证。</a:t>
            </a:r>
          </a:p>
        </p:txBody>
      </p:sp>
    </p:spTree>
    <p:extLst>
      <p:ext uri="{BB962C8B-B14F-4D97-AF65-F5344CB8AC3E}">
        <p14:creationId xmlns:p14="http://schemas.microsoft.com/office/powerpoint/2010/main" val="40108026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LFS </a:t>
            </a:r>
            <a:r>
              <a:rPr lang="zh-CN" altLang="en-US" dirty="0"/>
              <a:t>构建过程（利用交叉编译原理）</a:t>
            </a:r>
          </a:p>
        </p:txBody>
      </p:sp>
      <p:sp>
        <p:nvSpPr>
          <p:cNvPr id="2" name="TextBox 1"/>
          <p:cNvSpPr txBox="1"/>
          <p:nvPr/>
        </p:nvSpPr>
        <p:spPr>
          <a:xfrm>
            <a:off x="452438" y="948718"/>
            <a:ext cx="5537915" cy="400110"/>
          </a:xfrm>
          <a:prstGeom prst="rect">
            <a:avLst/>
          </a:prstGeom>
          <a:noFill/>
        </p:spPr>
        <p:txBody>
          <a:bodyPr wrap="square" rtlCol="0">
            <a:spAutoFit/>
          </a:bodyPr>
          <a:lstStyle/>
          <a:p>
            <a:r>
              <a:rPr lang="en-US" altLang="zh-CN" sz="2000" dirty="0"/>
              <a:t>LFS</a:t>
            </a:r>
            <a:r>
              <a:rPr lang="zh-CN" altLang="en-US" sz="2000" dirty="0"/>
              <a:t>的交叉编译实现：</a:t>
            </a:r>
          </a:p>
        </p:txBody>
      </p:sp>
      <p:graphicFrame>
        <p:nvGraphicFramePr>
          <p:cNvPr id="4" name="表格 2"/>
          <p:cNvGraphicFramePr>
            <a:graphicFrameLocks noGrp="1"/>
          </p:cNvGraphicFramePr>
          <p:nvPr>
            <p:extLst>
              <p:ext uri="{D42A27DB-BD31-4B8C-83A1-F6EECF244321}">
                <p14:modId xmlns:p14="http://schemas.microsoft.com/office/powerpoint/2010/main" val="3475955123"/>
              </p:ext>
            </p:extLst>
          </p:nvPr>
        </p:nvGraphicFramePr>
        <p:xfrm>
          <a:off x="452440" y="1484313"/>
          <a:ext cx="7824167" cy="2336590"/>
        </p:xfrm>
        <a:graphic>
          <a:graphicData uri="http://schemas.openxmlformats.org/drawingml/2006/table">
            <a:tbl>
              <a:tblPr firstRow="1" bandRow="1"/>
              <a:tblGrid>
                <a:gridCol w="798830">
                  <a:extLst>
                    <a:ext uri="{9D8B030D-6E8A-4147-A177-3AD203B41FA5}">
                      <a16:colId xmlns:a16="http://schemas.microsoft.com/office/drawing/2014/main" val="20000"/>
                    </a:ext>
                  </a:extLst>
                </a:gridCol>
                <a:gridCol w="748030">
                  <a:extLst>
                    <a:ext uri="{9D8B030D-6E8A-4147-A177-3AD203B41FA5}">
                      <a16:colId xmlns:a16="http://schemas.microsoft.com/office/drawing/2014/main" val="20002"/>
                    </a:ext>
                  </a:extLst>
                </a:gridCol>
                <a:gridCol w="698817">
                  <a:extLst>
                    <a:ext uri="{9D8B030D-6E8A-4147-A177-3AD203B41FA5}">
                      <a16:colId xmlns:a16="http://schemas.microsoft.com/office/drawing/2014/main" val="20003"/>
                    </a:ext>
                  </a:extLst>
                </a:gridCol>
                <a:gridCol w="892493">
                  <a:extLst>
                    <a:ext uri="{9D8B030D-6E8A-4147-A177-3AD203B41FA5}">
                      <a16:colId xmlns:a16="http://schemas.microsoft.com/office/drawing/2014/main" val="20004"/>
                    </a:ext>
                  </a:extLst>
                </a:gridCol>
                <a:gridCol w="4685997">
                  <a:extLst>
                    <a:ext uri="{9D8B030D-6E8A-4147-A177-3AD203B41FA5}">
                      <a16:colId xmlns:a16="http://schemas.microsoft.com/office/drawing/2014/main" val="20001"/>
                    </a:ext>
                  </a:extLst>
                </a:gridCol>
              </a:tblGrid>
              <a:tr h="273587">
                <a:tc>
                  <a:txBody>
                    <a:bodyPr/>
                    <a:lstStyle/>
                    <a:p>
                      <a:pPr algn="ctr"/>
                      <a:r>
                        <a:rPr lang="en-US" altLang="zh-CN" sz="1600" b="1" dirty="0"/>
                        <a:t>Stage</a:t>
                      </a:r>
                      <a:endParaRPr lang="zh-CN" altLang="en-US" sz="1600" b="1" dirty="0"/>
                    </a:p>
                  </a:txBody>
                  <a:tcPr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r>
                        <a:rPr lang="en-US" altLang="zh-CN" sz="1600" b="1" dirty="0"/>
                        <a:t>Build</a:t>
                      </a:r>
                      <a:endParaRPr lang="zh-CN" altLang="en-US" sz="1600" b="1" dirty="0"/>
                    </a:p>
                  </a:txBody>
                  <a:tcPr anchor="ctr">
                    <a:lnT w="28575"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r>
                        <a:rPr lang="en-US" altLang="zh-CN" sz="1600" b="1" dirty="0"/>
                        <a:t>Host</a:t>
                      </a:r>
                      <a:endParaRPr lang="zh-CN" altLang="en-US" sz="1600" b="1" dirty="0"/>
                    </a:p>
                  </a:txBody>
                  <a:tcPr anchor="ctr">
                    <a:lnT w="28575"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r>
                        <a:rPr lang="en-US" altLang="zh-CN" sz="1600" b="1" dirty="0"/>
                        <a:t>Target</a:t>
                      </a:r>
                      <a:endParaRPr lang="zh-CN" altLang="en-US" sz="1600" b="1" dirty="0"/>
                    </a:p>
                  </a:txBody>
                  <a:tcPr anchor="ctr">
                    <a:lnT w="28575"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r>
                        <a:rPr lang="en-US" altLang="zh-CN" sz="1600" b="1" dirty="0"/>
                        <a:t>Action</a:t>
                      </a:r>
                      <a:endParaRPr lang="zh-CN" altLang="en-US" sz="1600" b="1" dirty="0"/>
                    </a:p>
                  </a:txBody>
                  <a:tcPr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chemeClr val="bg1">
                        <a:lumMod val="85000"/>
                      </a:schemeClr>
                    </a:solidFill>
                  </a:tcPr>
                </a:tc>
                <a:extLst>
                  <a:ext uri="{0D108BD9-81ED-4DB2-BD59-A6C34878D82A}">
                    <a16:rowId xmlns:a16="http://schemas.microsoft.com/office/drawing/2014/main" val="10000"/>
                  </a:ext>
                </a:extLst>
              </a:tr>
              <a:tr h="787032">
                <a:tc>
                  <a:txBody>
                    <a:bodyPr/>
                    <a:lstStyle/>
                    <a:p>
                      <a:pPr algn="ctr"/>
                      <a:r>
                        <a:rPr lang="en-US" altLang="zh-CN" sz="1600" dirty="0"/>
                        <a:t>1</a:t>
                      </a:r>
                      <a:endParaRPr lang="zh-CN" altLang="en-US" sz="1600" dirty="0"/>
                    </a:p>
                  </a:txBody>
                  <a:tcPr anchor="ctr">
                    <a:lnL w="28575" cap="flat" cmpd="sng" algn="ctr">
                      <a:solidFill>
                        <a:schemeClr val="tx1"/>
                      </a:solidFill>
                      <a:prstDash val="solid"/>
                      <a:round/>
                      <a:headEnd type="none" w="med" len="med"/>
                      <a:tailEnd type="none" w="med" len="med"/>
                    </a:lnL>
                  </a:tcPr>
                </a:tc>
                <a:tc>
                  <a:txBody>
                    <a:bodyPr/>
                    <a:lstStyle/>
                    <a:p>
                      <a:pPr algn="ctr"/>
                      <a:r>
                        <a:rPr lang="en-US" altLang="zh-CN" sz="1600" dirty="0"/>
                        <a:t>PC</a:t>
                      </a:r>
                      <a:endParaRPr lang="zh-CN" altLang="en-US" sz="1600" dirty="0"/>
                    </a:p>
                  </a:txBody>
                  <a:tcPr anchor="ctr"/>
                </a:tc>
                <a:tc>
                  <a:txBody>
                    <a:bodyPr/>
                    <a:lstStyle/>
                    <a:p>
                      <a:pPr algn="ctr"/>
                      <a:r>
                        <a:rPr lang="en-US" altLang="zh-CN" sz="1600" dirty="0"/>
                        <a:t>PC</a:t>
                      </a:r>
                      <a:endParaRPr lang="zh-CN" altLang="en-US" sz="1600" dirty="0"/>
                    </a:p>
                  </a:txBody>
                  <a:tcPr anchor="ctr"/>
                </a:tc>
                <a:tc>
                  <a:txBody>
                    <a:bodyPr/>
                    <a:lstStyle/>
                    <a:p>
                      <a:pPr algn="ctr"/>
                      <a:r>
                        <a:rPr lang="en-US" altLang="zh-CN" sz="1600" dirty="0"/>
                        <a:t>LFS</a:t>
                      </a:r>
                      <a:endParaRPr lang="zh-CN" altLang="en-US" sz="1600" dirty="0"/>
                    </a:p>
                  </a:txBody>
                  <a:tcPr anchor="ctr"/>
                </a:tc>
                <a:tc>
                  <a:txBody>
                    <a:bodyPr/>
                    <a:lstStyle/>
                    <a:p>
                      <a:r>
                        <a:rPr lang="en-US" altLang="zh-CN" sz="1600" dirty="0"/>
                        <a:t>Build </a:t>
                      </a:r>
                      <a:r>
                        <a:rPr lang="en-US" altLang="zh-CN" sz="1600" dirty="0" err="1"/>
                        <a:t>crosscompiler</a:t>
                      </a:r>
                      <a:r>
                        <a:rPr lang="en-US" altLang="zh-CN" sz="1600" dirty="0"/>
                        <a:t> cc1 using cc-pc on PC</a:t>
                      </a:r>
                      <a:endParaRPr lang="zh-CN" altLang="en-US" sz="1600" dirty="0"/>
                    </a:p>
                  </a:txBody>
                  <a:tcPr anchor="ctr">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1"/>
                  </a:ext>
                </a:extLst>
              </a:tr>
              <a:tr h="607139">
                <a:tc>
                  <a:txBody>
                    <a:bodyPr/>
                    <a:lstStyle/>
                    <a:p>
                      <a:pPr algn="ctr"/>
                      <a:r>
                        <a:rPr lang="en-US" altLang="zh-CN" sz="1600" dirty="0"/>
                        <a:t>2</a:t>
                      </a:r>
                      <a:endParaRPr lang="zh-CN" altLang="en-US" sz="1600" dirty="0"/>
                    </a:p>
                  </a:txBody>
                  <a:tcPr anchor="ctr">
                    <a:lnL w="28575" cap="flat" cmpd="sng" algn="ctr">
                      <a:solidFill>
                        <a:schemeClr val="tx1"/>
                      </a:solidFill>
                      <a:prstDash val="solid"/>
                      <a:round/>
                      <a:headEnd type="none" w="med" len="med"/>
                      <a:tailEnd type="none" w="med" len="med"/>
                    </a:lnL>
                  </a:tcPr>
                </a:tc>
                <a:tc>
                  <a:txBody>
                    <a:bodyPr/>
                    <a:lstStyle/>
                    <a:p>
                      <a:pPr algn="ctr"/>
                      <a:r>
                        <a:rPr lang="en-US" altLang="zh-CN" sz="1600" dirty="0"/>
                        <a:t>PC</a:t>
                      </a:r>
                      <a:endParaRPr lang="zh-CN" altLang="en-US" sz="1600" dirty="0"/>
                    </a:p>
                  </a:txBody>
                  <a:tcPr anchor="ctr"/>
                </a:tc>
                <a:tc>
                  <a:txBody>
                    <a:bodyPr/>
                    <a:lstStyle/>
                    <a:p>
                      <a:pPr algn="ctr"/>
                      <a:r>
                        <a:rPr lang="en-US" altLang="zh-CN" sz="1600" dirty="0"/>
                        <a:t>LFS</a:t>
                      </a:r>
                      <a:endParaRPr lang="zh-CN" altLang="en-US" sz="1600" dirty="0"/>
                    </a:p>
                  </a:txBody>
                  <a:tcPr anchor="ctr"/>
                </a:tc>
                <a:tc>
                  <a:txBody>
                    <a:bodyPr/>
                    <a:lstStyle/>
                    <a:p>
                      <a:pPr algn="ctr"/>
                      <a:r>
                        <a:rPr lang="en-US" altLang="zh-CN" sz="1600" dirty="0"/>
                        <a:t>LFS</a:t>
                      </a:r>
                      <a:endParaRPr lang="zh-CN" altLang="en-US" sz="1600" dirty="0"/>
                    </a:p>
                  </a:txBody>
                  <a:tcPr anchor="ctr"/>
                </a:tc>
                <a:tc>
                  <a:txBody>
                    <a:bodyPr/>
                    <a:lstStyle/>
                    <a:p>
                      <a:r>
                        <a:rPr lang="en-US" altLang="zh-CN" sz="1600" dirty="0"/>
                        <a:t>Build compiler cc-</a:t>
                      </a:r>
                      <a:r>
                        <a:rPr lang="en-US" altLang="zh-CN" sz="1600" dirty="0" err="1"/>
                        <a:t>lfs</a:t>
                      </a:r>
                      <a:r>
                        <a:rPr lang="en-US" altLang="zh-CN" sz="1600" dirty="0"/>
                        <a:t> using cc1 on PC</a:t>
                      </a:r>
                      <a:endParaRPr lang="zh-CN" altLang="en-US" sz="1600" dirty="0"/>
                    </a:p>
                  </a:txBody>
                  <a:tcPr anchor="ctr">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089911383"/>
                  </a:ext>
                </a:extLst>
              </a:tr>
              <a:tr h="607139">
                <a:tc>
                  <a:txBody>
                    <a:bodyPr/>
                    <a:lstStyle/>
                    <a:p>
                      <a:pPr algn="ctr"/>
                      <a:r>
                        <a:rPr lang="en-US" altLang="zh-CN" sz="1600" dirty="0"/>
                        <a:t>3</a:t>
                      </a:r>
                      <a:endParaRPr lang="zh-CN" altLang="en-US" sz="1600" dirty="0"/>
                    </a:p>
                  </a:txBody>
                  <a:tcPr anchor="ctr">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tcPr>
                </a:tc>
                <a:tc>
                  <a:txBody>
                    <a:bodyPr/>
                    <a:lstStyle/>
                    <a:p>
                      <a:pPr algn="ctr"/>
                      <a:r>
                        <a:rPr lang="en-US" altLang="zh-CN" sz="1600" dirty="0"/>
                        <a:t>LFS</a:t>
                      </a:r>
                      <a:endParaRPr lang="zh-CN" altLang="en-US" sz="1600" dirty="0"/>
                    </a:p>
                  </a:txBody>
                  <a:tcPr anchor="ctr">
                    <a:lnB w="28575" cap="flat" cmpd="sng" algn="ctr">
                      <a:solidFill>
                        <a:schemeClr val="tx1"/>
                      </a:solidFill>
                      <a:prstDash val="solid"/>
                      <a:round/>
                      <a:headEnd type="none" w="med" len="med"/>
                      <a:tailEnd type="none" w="med" len="med"/>
                    </a:lnB>
                  </a:tcPr>
                </a:tc>
                <a:tc>
                  <a:txBody>
                    <a:bodyPr/>
                    <a:lstStyle/>
                    <a:p>
                      <a:pPr algn="ctr"/>
                      <a:r>
                        <a:rPr lang="en-US" altLang="zh-CN" sz="1600" dirty="0"/>
                        <a:t>LFS</a:t>
                      </a:r>
                      <a:endParaRPr lang="zh-CN" altLang="en-US" sz="1600" dirty="0"/>
                    </a:p>
                  </a:txBody>
                  <a:tcPr anchor="ctr">
                    <a:lnB w="28575" cap="flat" cmpd="sng" algn="ctr">
                      <a:solidFill>
                        <a:schemeClr val="tx1"/>
                      </a:solidFill>
                      <a:prstDash val="solid"/>
                      <a:round/>
                      <a:headEnd type="none" w="med" len="med"/>
                      <a:tailEnd type="none" w="med" len="med"/>
                    </a:lnB>
                  </a:tcPr>
                </a:tc>
                <a:tc>
                  <a:txBody>
                    <a:bodyPr/>
                    <a:lstStyle/>
                    <a:p>
                      <a:pPr algn="ctr"/>
                      <a:r>
                        <a:rPr lang="en-US" altLang="zh-CN" sz="1600" dirty="0"/>
                        <a:t>LFS</a:t>
                      </a:r>
                      <a:endParaRPr lang="zh-CN" altLang="en-US" sz="1600" dirty="0"/>
                    </a:p>
                  </a:txBody>
                  <a:tcPr anchor="ctr">
                    <a:lnB w="28575" cap="flat" cmpd="sng" algn="ctr">
                      <a:solidFill>
                        <a:schemeClr val="tx1"/>
                      </a:solidFill>
                      <a:prstDash val="solid"/>
                      <a:round/>
                      <a:headEnd type="none" w="med" len="med"/>
                      <a:tailEnd type="none" w="med" len="med"/>
                    </a:lnB>
                  </a:tcPr>
                </a:tc>
                <a:tc>
                  <a:txBody>
                    <a:bodyPr/>
                    <a:lstStyle/>
                    <a:p>
                      <a:r>
                        <a:rPr lang="en-US" altLang="zh-CN" sz="1600" dirty="0"/>
                        <a:t>Rebuild and test cc-</a:t>
                      </a:r>
                      <a:r>
                        <a:rPr lang="en-US" altLang="zh-CN" sz="1600" dirty="0" err="1"/>
                        <a:t>lfs</a:t>
                      </a:r>
                      <a:r>
                        <a:rPr lang="en-US" altLang="zh-CN" sz="1600" dirty="0"/>
                        <a:t> using itself on LFS</a:t>
                      </a:r>
                      <a:endParaRPr lang="zh-CN" altLang="en-US" sz="1600" dirty="0"/>
                    </a:p>
                  </a:txBody>
                  <a:tcPr anchor="ct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sp>
        <p:nvSpPr>
          <p:cNvPr id="5" name="TextBox 4"/>
          <p:cNvSpPr txBox="1"/>
          <p:nvPr/>
        </p:nvSpPr>
        <p:spPr>
          <a:xfrm>
            <a:off x="8525814" y="1635617"/>
            <a:ext cx="3223273" cy="2031325"/>
          </a:xfrm>
          <a:prstGeom prst="rect">
            <a:avLst/>
          </a:prstGeom>
          <a:noFill/>
        </p:spPr>
        <p:txBody>
          <a:bodyPr wrap="square" rtlCol="0">
            <a:spAutoFit/>
          </a:bodyPr>
          <a:lstStyle/>
          <a:p>
            <a:r>
              <a:rPr lang="en-US" altLang="zh-CN" b="1" dirty="0"/>
              <a:t>build</a:t>
            </a:r>
            <a:r>
              <a:rPr lang="en-US" altLang="zh-CN" dirty="0"/>
              <a:t> - the machine where we build programs.</a:t>
            </a:r>
          </a:p>
          <a:p>
            <a:r>
              <a:rPr lang="en-US" altLang="zh-CN" b="1" dirty="0"/>
              <a:t>host</a:t>
            </a:r>
            <a:r>
              <a:rPr lang="en-US" altLang="zh-CN" dirty="0"/>
              <a:t> - the machine/system where the built programs will run. </a:t>
            </a:r>
          </a:p>
          <a:p>
            <a:r>
              <a:rPr lang="en-US" altLang="zh-CN" b="1" dirty="0"/>
              <a:t>target</a:t>
            </a:r>
            <a:r>
              <a:rPr lang="en-US" altLang="zh-CN" dirty="0"/>
              <a:t> - the machine the compiler produces code for.</a:t>
            </a:r>
            <a:endParaRPr lang="zh-CN" altLang="en-US" dirty="0"/>
          </a:p>
        </p:txBody>
      </p:sp>
      <p:sp>
        <p:nvSpPr>
          <p:cNvPr id="6" name="TextBox 5"/>
          <p:cNvSpPr txBox="1"/>
          <p:nvPr/>
        </p:nvSpPr>
        <p:spPr>
          <a:xfrm>
            <a:off x="452439" y="4082603"/>
            <a:ext cx="11296647" cy="646331"/>
          </a:xfrm>
          <a:prstGeom prst="rect">
            <a:avLst/>
          </a:prstGeom>
          <a:noFill/>
        </p:spPr>
        <p:txBody>
          <a:bodyPr wrap="square" rtlCol="0">
            <a:spAutoFit/>
          </a:bodyPr>
          <a:lstStyle/>
          <a:p>
            <a:r>
              <a:rPr lang="zh-CN" altLang="en-US" dirty="0"/>
              <a:t>在上表中，“在 </a:t>
            </a:r>
            <a:r>
              <a:rPr lang="en-US" altLang="zh-CN" dirty="0"/>
              <a:t>PC </a:t>
            </a:r>
            <a:r>
              <a:rPr lang="zh-CN" altLang="en-US" dirty="0"/>
              <a:t>上” 意味着命令在已经安装好的发行版中执行。“在 </a:t>
            </a:r>
            <a:r>
              <a:rPr lang="en-US" altLang="zh-CN" dirty="0"/>
              <a:t>LFS </a:t>
            </a:r>
            <a:r>
              <a:rPr lang="zh-CN" altLang="en-US" dirty="0"/>
              <a:t>上” 意味着命令在 </a:t>
            </a:r>
            <a:r>
              <a:rPr lang="en-US" altLang="zh-CN"/>
              <a:t>chroot </a:t>
            </a:r>
            <a:r>
              <a:rPr lang="zh-CN" altLang="en-US"/>
              <a:t>环境</a:t>
            </a:r>
            <a:r>
              <a:rPr lang="zh-CN" altLang="en-US" dirty="0"/>
              <a:t>中执行。</a:t>
            </a:r>
          </a:p>
        </p:txBody>
      </p:sp>
    </p:spTree>
    <p:extLst>
      <p:ext uri="{BB962C8B-B14F-4D97-AF65-F5344CB8AC3E}">
        <p14:creationId xmlns:p14="http://schemas.microsoft.com/office/powerpoint/2010/main" val="2027893689"/>
      </p:ext>
    </p:extLst>
  </p:cSld>
  <p:clrMapOvr>
    <a:masterClrMapping/>
  </p:clrMapOvr>
</p:sld>
</file>

<file path=ppt/theme/theme1.xml><?xml version="1.0" encoding="utf-8"?>
<a:theme xmlns:a="http://schemas.openxmlformats.org/drawingml/2006/main" name="2_标题页模板">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3_功能页模板">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方正+Huawei">
      <a:majorFont>
        <a:latin typeface="Huawei Sans"/>
        <a:ea typeface="方正兰亭黑简体"/>
        <a:cs typeface=""/>
      </a:majorFont>
      <a:minorFont>
        <a:latin typeface="Huawei Sans"/>
        <a:ea typeface="方正兰亭黑简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4_内容页模板">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方正+Huawei">
      <a:majorFont>
        <a:latin typeface="Huawei Sans"/>
        <a:ea typeface="方正兰亭黑简体"/>
        <a:cs typeface=""/>
      </a:majorFont>
      <a:minorFont>
        <a:latin typeface="Huawei Sans"/>
        <a:ea typeface="方正兰亭黑简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5_感谢页模板">
  <a:themeElements>
    <a:clrScheme name="2210">
      <a:dk1>
        <a:srgbClr val="1D1D1A"/>
      </a:dk1>
      <a:lt1>
        <a:srgbClr val="1D1D1A"/>
      </a:lt1>
      <a:dk2>
        <a:srgbClr val="FFFFFF"/>
      </a:dk2>
      <a:lt2>
        <a:srgbClr val="FFFFFF"/>
      </a:lt2>
      <a:accent1>
        <a:srgbClr val="C7000A"/>
      </a:accent1>
      <a:accent2>
        <a:srgbClr val="E9002F"/>
      </a:accent2>
      <a:accent3>
        <a:srgbClr val="F4A100"/>
      </a:accent3>
      <a:accent4>
        <a:srgbClr val="FFFF00"/>
      </a:accent4>
      <a:accent5>
        <a:srgbClr val="232323"/>
      </a:accent5>
      <a:accent6>
        <a:srgbClr val="666666"/>
      </a:accent6>
      <a:hlink>
        <a:srgbClr val="919191"/>
      </a:hlink>
      <a:folHlink>
        <a:srgbClr val="C4C4C4"/>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EA002F"/>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lgn="l">
          <a:defRPr sz="1800" dirty="0"/>
        </a:defPPr>
      </a:lstStyle>
    </a:txDef>
  </a:objectDefaults>
  <a:extraClrSchemeLst/>
  <a:extLst>
    <a:ext uri="{05A4C25C-085E-4340-85A3-A5531E510DB2}">
      <thm15:themeFamily xmlns:thm15="http://schemas.microsoft.com/office/thememl/2012/main" name="演示文稿1" id="{5D7106B4-FD24-471A-B326-8B58E27A973B}" vid="{1AA013AF-7C2E-4A39-9796-86760F640C19}"/>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方正+Huawei">
      <a:majorFont>
        <a:latin typeface="Huawei Sans"/>
        <a:ea typeface="方正兰亭黑简体"/>
        <a:cs typeface=""/>
      </a:majorFont>
      <a:minorFont>
        <a:latin typeface="Huawei Sans"/>
        <a:ea typeface="方正兰亭黑简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CC226774B8D87F4D92D9D1F6859ED44E" ma:contentTypeVersion="1" ma:contentTypeDescription="Create a new document." ma:contentTypeScope="" ma:versionID="192c310b45bae95d9fdbb51d5532622b">
  <xsd:schema xmlns:xsd="http://www.w3.org/2001/XMLSchema" xmlns:xs="http://www.w3.org/2001/XMLSchema" xmlns:p="http://schemas.microsoft.com/office/2006/metadata/properties" xmlns:ns2="475f1e55-3009-46d8-9566-5d569a2b3a98" targetNamespace="http://schemas.microsoft.com/office/2006/metadata/properties" ma:root="true" ma:fieldsID="1d095aabec1d15598815726bd4b054a7" ns2:_="">
    <xsd:import namespace="475f1e55-3009-46d8-9566-5d569a2b3a98"/>
    <xsd:element name="properties">
      <xsd:complexType>
        <xsd:sequence>
          <xsd:element name="documentManagement">
            <xsd:complexType>
              <xsd:all>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75f1e55-3009-46d8-9566-5d569a2b3a98"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EDE263F-0510-4442-823E-69B63ECB61E1}">
  <ds:schemaRefs>
    <ds:schemaRef ds:uri="http://schemas.microsoft.com/sharepoint/v3/contenttype/forms"/>
  </ds:schemaRefs>
</ds:datastoreItem>
</file>

<file path=customXml/itemProps2.xml><?xml version="1.0" encoding="utf-8"?>
<ds:datastoreItem xmlns:ds="http://schemas.openxmlformats.org/officeDocument/2006/customXml" ds:itemID="{CC2FADE7-0FB7-4D32-803A-97A461853B0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75f1e55-3009-46d8-9566-5d569a2b3a9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A5960F2-6186-408B-A0DC-5CA5E58B604F}">
  <ds:schemaRefs>
    <ds:schemaRef ds:uri="http://www.w3.org/XML/1998/namespace"/>
    <ds:schemaRef ds:uri="http://purl.org/dc/elements/1.1/"/>
    <ds:schemaRef ds:uri="http://schemas.openxmlformats.org/package/2006/metadata/core-properties"/>
    <ds:schemaRef ds:uri="http://schemas.microsoft.com/office/2006/documentManagement/types"/>
    <ds:schemaRef ds:uri="http://schemas.microsoft.com/office/2006/metadata/properties"/>
    <ds:schemaRef ds:uri="http://schemas.microsoft.com/office/infopath/2007/PartnerControls"/>
    <ds:schemaRef ds:uri="http://purl.org/dc/dcmitype/"/>
    <ds:schemaRef ds:uri="475f1e55-3009-46d8-9566-5d569a2b3a98"/>
    <ds:schemaRef ds:uri="http://purl.org/dc/terms/"/>
  </ds:schemaRefs>
</ds:datastoreItem>
</file>

<file path=docProps/app.xml><?xml version="1.0" encoding="utf-8"?>
<Properties xmlns="http://schemas.openxmlformats.org/officeDocument/2006/extended-properties" xmlns:vt="http://schemas.openxmlformats.org/officeDocument/2006/docPropsVTypes">
  <Template/>
  <TotalTime>3246</TotalTime>
  <Words>2164</Words>
  <Application>Microsoft Office PowerPoint</Application>
  <PresentationFormat>Widescreen</PresentationFormat>
  <Paragraphs>232</Paragraphs>
  <Slides>33</Slides>
  <Notes>17</Notes>
  <HiddenSlides>0</HiddenSlides>
  <MMClips>0</MMClips>
  <ScaleCrop>false</ScaleCrop>
  <HeadingPairs>
    <vt:vector size="6" baseType="variant">
      <vt:variant>
        <vt:lpstr>Fonts Used</vt:lpstr>
      </vt:variant>
      <vt:variant>
        <vt:i4>6</vt:i4>
      </vt:variant>
      <vt:variant>
        <vt:lpstr>Theme</vt:lpstr>
      </vt:variant>
      <vt:variant>
        <vt:i4>4</vt:i4>
      </vt:variant>
      <vt:variant>
        <vt:lpstr>Slide Titles</vt:lpstr>
      </vt:variant>
      <vt:variant>
        <vt:i4>33</vt:i4>
      </vt:variant>
    </vt:vector>
  </HeadingPairs>
  <TitlesOfParts>
    <vt:vector size="43" baseType="lpstr">
      <vt:lpstr>Microsoft YaHei</vt:lpstr>
      <vt:lpstr>Microsoft YaHei</vt:lpstr>
      <vt:lpstr>方正兰亭黑简体</vt:lpstr>
      <vt:lpstr>Arial</vt:lpstr>
      <vt:lpstr>Huawei Sans</vt:lpstr>
      <vt:lpstr>Wingdings</vt:lpstr>
      <vt:lpstr>2_标题页模板</vt:lpstr>
      <vt:lpstr>3_功能页模板</vt:lpstr>
      <vt:lpstr>4_内容页模板</vt:lpstr>
      <vt:lpstr>5_感谢页模板</vt:lpstr>
      <vt:lpstr>LFS on openEuler</vt:lpstr>
      <vt:lpstr>PowerPoint Presentation</vt:lpstr>
      <vt:lpstr>PowerPoint Presentation</vt:lpstr>
      <vt:lpstr>PowerPoint Presentation</vt:lpstr>
      <vt:lpstr>课前准备</vt:lpstr>
      <vt:lpstr>预备技能</vt:lpstr>
      <vt:lpstr>PowerPoint Presentation</vt:lpstr>
      <vt:lpstr>交叉编译过程</vt:lpstr>
      <vt:lpstr>LFS 构建过程（利用交叉编译原理）</vt:lpstr>
      <vt:lpstr>PowerPoint Presentation</vt:lpstr>
      <vt:lpstr>LFS 构建过程</vt:lpstr>
      <vt:lpstr>构建环境的准备</vt:lpstr>
      <vt:lpstr>以 lfs 用户构建临时工具链</vt:lpstr>
      <vt:lpstr>在 chrooted 环境下构建 LFS 目标系统</vt:lpstr>
      <vt:lpstr>从 C 代码编译出软件</vt:lpstr>
      <vt:lpstr>LFS 通用编译指南（lfs 用户）</vt:lpstr>
      <vt:lpstr>LFS 通用编译指南（chrooted 环境）</vt:lpstr>
      <vt:lpstr>配置 LFS 目标系统</vt:lpstr>
      <vt:lpstr>编译并安装内核</vt:lpstr>
      <vt:lpstr>设置 GRUB 使新系统可引导</vt:lpstr>
      <vt:lpstr>进入新系统</vt:lpstr>
      <vt:lpstr>构建者的几次角色转换</vt:lpstr>
      <vt:lpstr>PowerPoint Presentation</vt:lpstr>
      <vt:lpstr>为什么选中 LFS7.7-systemd</vt:lpstr>
      <vt:lpstr>GCC-4.9.2 编译问题</vt:lpstr>
      <vt:lpstr>Man-DB-2.7.1 编译问题</vt:lpstr>
      <vt:lpstr>进阶任务</vt:lpstr>
      <vt:lpstr>PowerPoint Presentation</vt:lpstr>
      <vt:lpstr>PowerPoint Presentation</vt:lpstr>
      <vt:lpstr>PowerPoint Presentation</vt:lpstr>
      <vt:lpstr>PowerPoint Presentation</vt:lpstr>
      <vt:lpstr>缩略语表</vt:lpstr>
      <vt:lpstr>PowerPoint Presentation</vt:lpstr>
    </vt:vector>
  </TitlesOfParts>
  <Company>Huawei Technologies Co.,Ltd.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fanyan (A)</dc:creator>
  <cp:lastModifiedBy>Smith Mandrew</cp:lastModifiedBy>
  <cp:revision>363</cp:revision>
  <cp:lastPrinted>2020-07-31T09:33:18Z</cp:lastPrinted>
  <dcterms:created xsi:type="dcterms:W3CDTF">2018-11-29T10:16:29Z</dcterms:created>
  <dcterms:modified xsi:type="dcterms:W3CDTF">2022-01-12T07:15:51Z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2015_ms_pID_725343">
    <vt:lpwstr>(3)Efmt4uQ51ChFIrotRgkCqh4nqUiAXbMP3PXVyNwMPhIflZlTN81tD7u8u/dDfU2dqI5K5tPD
BU2WdKYGn00tZYfCDgnEX7HPmnwUwoU+mpDzNdMQnlnutDgMy8iAmBx5aYfzEXtSWKiZnpEm
RHT7/SiWuRumU4HHzB3BYeKs7SJT1Az3vzcI4oeStnh7lOF2XowagMsB7EQl3k3XpRJO3IT6
cNzEna102nEa0uOXB/</vt:lpwstr>
  </property>
  <property fmtid="{D5CDD505-2E9C-101B-9397-08002B2CF9AE}" pid="3" name="_2015_ms_pID_7253431">
    <vt:lpwstr>3Z3Gh/FeA1R6AbfmcQh/u0mKoKONcrvshuvPIw35PwpUreX1OOU0Wc
FxO5SNmC5N5YDjBePK0xkwjTzyS6T9P5gBUR1q07YLvyOLY0kVOD38cv7Z1O7mduWFDdCn4S
KHf3O/s8smaJbO7kgsvhgHNeVx/SYrfETxG1sjbNlwTEok7ypOj0Z+0sscUVzKoOzZV150fc
rgy327tb9/IqhHSza+5sSI/WMTsTzH5BYwbX</vt:lpwstr>
  </property>
  <property fmtid="{D5CDD505-2E9C-101B-9397-08002B2CF9AE}" pid="4" name="_2015_ms_pID_7253432">
    <vt:lpwstr>rg==</vt:lpwstr>
  </property>
  <property fmtid="{D5CDD505-2E9C-101B-9397-08002B2CF9AE}" pid="5" name="ContentTypeId">
    <vt:lpwstr>0x010100CC226774B8D87F4D92D9D1F6859ED44E</vt:lpwstr>
  </property>
  <property fmtid="{D5CDD505-2E9C-101B-9397-08002B2CF9AE}" pid="6" name="_readonly">
    <vt:lpwstr/>
  </property>
  <property fmtid="{D5CDD505-2E9C-101B-9397-08002B2CF9AE}" pid="7" name="_change">
    <vt:lpwstr/>
  </property>
  <property fmtid="{D5CDD505-2E9C-101B-9397-08002B2CF9AE}" pid="8" name="_full-control">
    <vt:lpwstr/>
  </property>
  <property fmtid="{D5CDD505-2E9C-101B-9397-08002B2CF9AE}" pid="9" name="sflag">
    <vt:lpwstr>1612139987</vt:lpwstr>
  </property>
</Properties>
</file>