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1730" r:id="rId3"/>
    <p:sldId id="1791" r:id="rId5"/>
    <p:sldId id="2929" r:id="rId6"/>
    <p:sldId id="3013" r:id="rId7"/>
    <p:sldId id="3014" r:id="rId8"/>
    <p:sldId id="3015" r:id="rId9"/>
    <p:sldId id="2971" r:id="rId10"/>
    <p:sldId id="2999" r:id="rId11"/>
    <p:sldId id="3017" r:id="rId12"/>
    <p:sldId id="3018" r:id="rId13"/>
    <p:sldId id="3019" r:id="rId14"/>
    <p:sldId id="3020" r:id="rId15"/>
    <p:sldId id="3023" r:id="rId16"/>
    <p:sldId id="3021" r:id="rId17"/>
    <p:sldId id="3022" r:id="rId18"/>
    <p:sldId id="3024" r:id="rId19"/>
    <p:sldId id="3026" r:id="rId20"/>
    <p:sldId id="3027" r:id="rId21"/>
    <p:sldId id="3028" r:id="rId22"/>
    <p:sldId id="2967" r:id="rId2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2B"/>
    <a:srgbClr val="E8E8E8"/>
    <a:srgbClr val="333333"/>
    <a:srgbClr val="292929"/>
    <a:srgbClr val="FFFFFF"/>
    <a:srgbClr val="1C49D2"/>
    <a:srgbClr val="0033CC"/>
    <a:srgbClr val="3B9D3B"/>
    <a:srgbClr val="405081"/>
    <a:srgbClr val="42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3631" autoAdjust="0"/>
  </p:normalViewPr>
  <p:slideViewPr>
    <p:cSldViewPr>
      <p:cViewPr varScale="1">
        <p:scale>
          <a:sx n="97" d="100"/>
          <a:sy n="97" d="100"/>
        </p:scale>
        <p:origin x="84" y="15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  <a:endParaRPr lang="en-US" altLang="zh-CN" sz="1000" b="0">
              <a:solidFill>
                <a:srgbClr val="777777"/>
              </a:solidFill>
              <a:ea typeface="华文行楷" pitchFamily="2" charset="-122"/>
            </a:endParaRP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Ø"/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  <a:endParaRPr lang="en-US" altLang="zh-CN" sz="1000" b="0">
              <a:solidFill>
                <a:srgbClr val="777777"/>
              </a:solidFill>
              <a:ea typeface="华文行楷" pitchFamily="2" charset="-122"/>
            </a:endParaRP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A-Tune</a:t>
            </a:r>
            <a:r>
              <a:rPr lang="en-US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在线静态分析</a:t>
            </a:r>
            <a:endParaRPr lang="en-US" altLang="en-US" sz="44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编译压测工具stress-ng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pic>
        <p:nvPicPr>
          <p:cNvPr id="4" name="Picture 3" descr="Screenshot from 2021-03-18 11-47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1901190"/>
            <a:ext cx="7439660" cy="3852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安装压测工具stress-ng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pic>
        <p:nvPicPr>
          <p:cNvPr id="4" name="Picture 3" descr="Screenshot from 2021-03-18 11-48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017395"/>
            <a:ext cx="8133080" cy="38849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启动压测工具</a:t>
            </a:r>
            <a:endParaRPr lang="en-US" altLang="zh-CN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stress-ng常用参数介绍</a:t>
            </a:r>
            <a:endParaRPr lang="en-US" altLang="zh-CN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-c N, --cpu N:   启动N个worker对cpu进行压测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-m N, --vm N:   启动N个worker对memory进行压测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-i N, --io N:       启动N个workder对IO进行压测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-t T, --time T:   T秒后停止，停止stress-ng压测程序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pic>
        <p:nvPicPr>
          <p:cNvPr id="4" name="Picture 3" descr="Screenshot from 2021-03-18 11-49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076450"/>
            <a:ext cx="7637780" cy="7423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使用stress-ng对服务器进行压力测试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成功使用stress-ng对服务器进行压力测试。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使服务器的cpu处于满负荷运行状态。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提交操作步骤和结果的运行截图。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子任务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：对服务器进行压力测试（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mins）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使用stress-ng对服务器的cpu进行压力测试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说明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kern="1200" dirty="0">
                <a:solidFill>
                  <a:srgbClr val="00062B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-c , --cpu N:  启动N个worker对cpu进行压测</a:t>
            </a:r>
            <a:endParaRPr lang="zh-CN" altLang="en-US" kern="1200" dirty="0">
              <a:solidFill>
                <a:srgbClr val="00062B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endParaRPr lang="zh-CN" altLang="en-US" kern="1200" dirty="0">
              <a:solidFill>
                <a:srgbClr val="00062B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kern="1200" dirty="0">
                <a:solidFill>
                  <a:srgbClr val="00062B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-t,  --timetout T:   T秒后超时，停止压测程序</a:t>
            </a:r>
            <a:endParaRPr lang="zh-CN" altLang="en-US" kern="1200" dirty="0">
              <a:solidFill>
                <a:srgbClr val="00062B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endParaRPr lang="zh-CN" altLang="en-US" kern="1200" dirty="0">
              <a:solidFill>
                <a:srgbClr val="00062B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kern="1200" dirty="0">
                <a:solidFill>
                  <a:srgbClr val="00062B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也可以使用-m对内存增加负载， 使用-i对磁盘增加负载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：对服务器进行压力测试（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838835" y="1938655"/>
          <a:ext cx="841121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1210"/>
              </a:tblGrid>
              <a:tr h="834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[root@localhost stress-ng]#  stress-ng -c 16 -t 120stress-ng: info:  [159404] dispatching hogs: 16 cpu</a:t>
                      </a:r>
                      <a:endParaRPr lang="en-US" sz="20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使用工具(top/htop)观察系统的cpu负载情况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</a:t>
            </a: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op命令查看系统负载情况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htop命令查看系统负载情况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pic>
        <p:nvPicPr>
          <p:cNvPr id="4" name="Picture -2147482577" descr="Screenshot from 2021-03-18 10-51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376805"/>
            <a:ext cx="8453120" cy="1311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576" descr="Screenshot from 2021-03-18 10-51-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465955"/>
            <a:ext cx="8522335" cy="133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了解atune-adm analysis命令。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使用atune-adm analysis -c命令分析系统负载类型。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使用atune-adm analysis命令分析系统负载类型，并进行系统参数优化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正确执行atune-adm analysis命令。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 atune-adm analysis分析系统负载类型， 并进行系统参数优化。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运行analysis</a:t>
            </a:r>
            <a:r>
              <a:rPr lang="en-US" dirty="0">
                <a:sym typeface="+mn-ea"/>
              </a:rPr>
              <a:t>功能</a:t>
            </a:r>
            <a:r>
              <a:rPr dirty="0">
                <a:sym typeface="+mn-ea"/>
              </a:rPr>
              <a:t>(</a:t>
            </a:r>
            <a:r>
              <a:rPr lang="en-US" dirty="0">
                <a:sym typeface="+mn-ea"/>
              </a:rPr>
              <a:t>30mins)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-c --characterization:  仅仅分析负载类型，不进行优化。 对系统参数进行参数优化前，可以多次使用-c参数执行analysis命令， 查看系统负载类型是否被正确识别。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运行analysis</a:t>
            </a:r>
            <a:r>
              <a:rPr lang="en-US" dirty="0">
                <a:sym typeface="+mn-ea"/>
              </a:rPr>
              <a:t>功能</a:t>
            </a:r>
            <a:r>
              <a:rPr dirty="0">
                <a:sym typeface="+mn-ea"/>
              </a:rPr>
              <a:t>(</a:t>
            </a:r>
            <a:r>
              <a:rPr lang="en-US" dirty="0">
                <a:sym typeface="+mn-ea"/>
              </a:rPr>
              <a:t>30mins)</a:t>
            </a:r>
            <a:endParaRPr lang="en-US" dirty="0">
              <a:sym typeface="+mn-ea"/>
            </a:endParaRPr>
          </a:p>
        </p:txBody>
      </p:sp>
      <p:pic>
        <p:nvPicPr>
          <p:cNvPr id="4" name="Picture -2147482574" descr="Screenshot from 2021-03-18 11-03-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2541270"/>
            <a:ext cx="9338945" cy="3179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analysis识别系统负载类型， </a:t>
            </a: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进行</a:t>
            </a: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系统参数优化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运行analysis</a:t>
            </a:r>
            <a:r>
              <a:rPr lang="en-US" dirty="0">
                <a:sym typeface="+mn-ea"/>
              </a:rPr>
              <a:t>功能</a:t>
            </a:r>
            <a:r>
              <a:rPr dirty="0">
                <a:sym typeface="+mn-ea"/>
              </a:rPr>
              <a:t>(</a:t>
            </a:r>
            <a:r>
              <a:rPr lang="en-US" dirty="0">
                <a:sym typeface="+mn-ea"/>
              </a:rPr>
              <a:t>30mins)</a:t>
            </a:r>
            <a:endParaRPr lang="en-US" dirty="0">
              <a:sym typeface="+mn-ea"/>
            </a:endParaRPr>
          </a:p>
        </p:txBody>
      </p:sp>
      <p:pic>
        <p:nvPicPr>
          <p:cNvPr id="4" name="Picture 3" descr="Screenshot from 2021-03-18 12-15-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1858645"/>
            <a:ext cx="8376920" cy="4723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950" y="1340485"/>
            <a:ext cx="4767580" cy="578421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优化配置参数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所有的系统参数优化配置都存储在A-Tune/profiles中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basic-test-suite-speccpu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对应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basic-test-suite-speccpu-speccpu2006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Profile文件采用ini格式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basic-test-suite-speccpu-speccpu2006的优化配置参数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如右图所示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子任务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运行analysis</a:t>
            </a:r>
            <a:r>
              <a:rPr lang="en-US" dirty="0">
                <a:sym typeface="+mn-ea"/>
              </a:rPr>
              <a:t>功能</a:t>
            </a:r>
            <a:r>
              <a:rPr dirty="0">
                <a:sym typeface="+mn-ea"/>
              </a:rPr>
              <a:t>(</a:t>
            </a:r>
            <a:r>
              <a:rPr lang="en-US" dirty="0">
                <a:sym typeface="+mn-ea"/>
              </a:rPr>
              <a:t>30mins)</a:t>
            </a:r>
            <a:endParaRPr lang="en-US" dirty="0">
              <a:sym typeface="+mn-ea"/>
            </a:endParaRPr>
          </a:p>
        </p:txBody>
      </p:sp>
      <p:pic>
        <p:nvPicPr>
          <p:cNvPr id="4" name="Picture 3" descr="Screenshot from 2021-03-18 12-32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8795" y="1600200"/>
            <a:ext cx="3891915" cy="48875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1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的框架设计与代码分析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第2讲：A-Tune的基础库开发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+mn-ea"/>
              </a:rPr>
              <a:t>第3讲：A-Tune在线静态分析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第5讲：A-Tune的模型训练实战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第6讲：A-Tune AI-OPS交付部署实战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  <a:endParaRPr lang="zh-CN" altLang="en-US" sz="6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88950" y="1340485"/>
            <a:ext cx="8928100" cy="543814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en-US" dirty="0"/>
              <a:t>了解atune analysis命令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	</a:t>
            </a:r>
            <a:r>
              <a:rPr lang="en-US" altLang="en-US" dirty="0"/>
              <a:t>对系统负载进行压测，利用Atune的在线静态调优功能(analysis)对系统负载类型进行识别，并进行系统参数优化和分析。</a:t>
            </a:r>
            <a:endParaRPr lang="zh-CN" altLang="en-US" dirty="0"/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3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</a:t>
            </a:r>
            <a:r>
              <a:rPr sz="2800" dirty="0">
                <a:solidFill>
                  <a:srgbClr val="111111"/>
                </a:solidFill>
                <a:sym typeface="+mn-ea"/>
              </a:rPr>
              <a:t>压力测试工具stress-ng</a:t>
            </a:r>
            <a:endParaRPr sz="2800" dirty="0">
              <a:solidFill>
                <a:srgbClr val="111111"/>
              </a:solidFill>
              <a:sym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sz="2800" dirty="0">
                <a:solidFill>
                  <a:srgbClr val="111111"/>
                </a:solidFill>
                <a:sym typeface="+mn-ea"/>
              </a:rPr>
              <a:t>对服务器进行压力测试</a:t>
            </a:r>
            <a:endParaRPr sz="2800" dirty="0">
              <a:solidFill>
                <a:srgbClr val="111111"/>
              </a:solidFill>
              <a:sym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</a:t>
            </a:r>
            <a:r>
              <a:rPr sz="2800" dirty="0">
                <a:solidFill>
                  <a:srgbClr val="111111"/>
                </a:solidFill>
                <a:sym typeface="+mn-ea"/>
              </a:rPr>
              <a:t>运行analysis分析系统负载类型</a:t>
            </a:r>
            <a:r>
              <a:rPr lang="en-US" sz="2800" dirty="0">
                <a:solidFill>
                  <a:srgbClr val="111111"/>
                </a:solidFill>
                <a:sym typeface="+mn-ea"/>
              </a:rPr>
              <a:t>,</a:t>
            </a:r>
            <a:r>
              <a:rPr sz="2800" dirty="0">
                <a:solidFill>
                  <a:srgbClr val="111111"/>
                </a:solidFill>
                <a:sym typeface="+mn-ea"/>
              </a:rPr>
              <a:t>优化系统配置</a:t>
            </a:r>
            <a:endParaRPr sz="2800" dirty="0">
              <a:solidFill>
                <a:srgbClr val="111111"/>
              </a:solidFill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atune-adm客户端介绍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atune-adm是A-Tune命令行客户端。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命令简介 - 表1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105853" y="2782570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/>
                <a:gridCol w="5899150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查询负载类型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分析负载类型并自动优化</a:t>
                      </a:r>
                      <a:endParaRPr lang="en-US" sz="1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添加用户自定义的应用场景，及对应的profile优化项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采集业务运行时系统的全局资源使用情况以及OS的各项状态信息，并将收集的结果保存到csv格式的输出文件中，作为模型训练的输入数据集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使用采集的数据进行模型的训练。训练时至少采集两种应用类型的数据，否则训练会出错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删除用户自定义的profile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查看对应的profile内容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atune-adm客户端介绍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/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atune-adm是A-Tune命令行客户</a:t>
            </a:r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端。</a:t>
            </a:r>
            <a:endParaRPr lang="en-US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命令简介 - 表</a:t>
            </a:r>
            <a:r>
              <a:rPr lang="en-US" altLang="en-US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</a:t>
            </a:r>
            <a:endParaRPr lang="en-US" altLang="en-US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105853" y="2721610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/>
                <a:gridCol w="5899150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将已有profile中原来的优化项更新为new.conf中的内容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手动激活profile，使其处于active状态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rollback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回退当前的配置到系统的初始配置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更新系统的数据库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检查系统当前的cpu、bios、os、网卡等信息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使用指定的项目文件对参数进行动态空间的搜索，找到当前环境配置下的最优解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</a:t>
            </a:r>
            <a:r>
              <a:rPr 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analysis</a:t>
            </a: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命令介绍</a:t>
            </a:r>
            <a:endParaRPr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tuning命令使用指定的项目文件对参数进行动态空间的搜索，找到当前环境配置下的最优解。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命令格式： 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analysis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[OPTIONS]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OPTIONS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1105853" y="3926205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/>
                <a:gridCol w="5899150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--model value, -m value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用户自训练产生的新模型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--characterization, -c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使用默认的模型进行应用识别，不进行自动优化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--times value, -t value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指定信息采集时长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8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--script value, -s value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62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指定运行脚本</a:t>
                      </a:r>
                      <a:endParaRPr lang="en-US" sz="1400" b="0">
                        <a:solidFill>
                          <a:srgbClr val="00062B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实训示例程序说明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本次实训通过压测工具stress-ng对服务器进行压测，增加服务器上的cpu，内存，磁盘和网络的负载，达到对实际业务场景进行模拟的目的。然后通过atune-adm analysis的命令对系统负载情况进行分析和优化， 并对优化结果进行解释。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实训采用的压测工具stress-ng是一款小巧高效的压力测试工具。学生也可以根据自己的经验和能力，采用其它压力测试工具，或者直接部署具体的业务应用场景(比如nginx，mysql等），甚至自己实现代码测试服务器的负载极限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本次实训的主要目的是练习学生利用atune-adm analysis的命令对系统负载的不同情况进行分析，并给出合理的分析和优化。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一、背景知识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下载压测工具stress-ng。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编译压测工具stress-ng。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安装以实测工具stree-ng。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启动压测工具stress-ng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正确下载，编译和安装压测工具stress-ng，成功启动压测工具stress-ng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下载压测工具stress-ng</a:t>
            </a: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：压力测试工具stress-ng（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  <a:endParaRPr lang="zh-CN" altLang="en-US" dirty="0"/>
          </a:p>
        </p:txBody>
      </p:sp>
      <p:pic>
        <p:nvPicPr>
          <p:cNvPr id="5" name="Picture 4" descr="Screenshot from 2021-03-18 11-46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2078990"/>
            <a:ext cx="8487410" cy="325310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Presentation</Application>
  <PresentationFormat>A4 纸张(210x297 毫米)</PresentationFormat>
  <Paragraphs>294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DejaVu Sans</vt:lpstr>
      <vt:lpstr>楷体_GB2312</vt:lpstr>
      <vt:lpstr>文泉驿微米黑</vt:lpstr>
      <vt:lpstr>华文行楷</vt:lpstr>
      <vt:lpstr>Arial Narrow</vt:lpstr>
      <vt:lpstr>黑体</vt:lpstr>
      <vt:lpstr>Monotype Sorts</vt:lpstr>
      <vt:lpstr>微软雅黑</vt:lpstr>
      <vt:lpstr>幼圆</vt:lpstr>
      <vt:lpstr>AR PL UKai CN</vt:lpstr>
      <vt:lpstr>MT Extra</vt:lpstr>
      <vt:lpstr>Monotype Sorts</vt:lpstr>
      <vt:lpstr>宋体</vt:lpstr>
      <vt:lpstr>Arial Unicode MS</vt:lpstr>
      <vt:lpstr>Abyssinica SIL</vt:lpstr>
      <vt:lpstr>黑体</vt:lpstr>
      <vt:lpstr>通用信息 (标准)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一、背景知识</vt:lpstr>
      <vt:lpstr>子任务1：压力测试工具stress-ng（30mins）</vt:lpstr>
      <vt:lpstr>子任务1：压力测试工具stress-ng（15mins）</vt:lpstr>
      <vt:lpstr>子任务1：压力测试工具stress-ng（15mins）</vt:lpstr>
      <vt:lpstr>子任务1：压力测试工具stress-ng（15mins）</vt:lpstr>
      <vt:lpstr>子任务1：压力测试工具stress-ng（15mins）</vt:lpstr>
      <vt:lpstr>子任务2：对服务器进行压力测试（30mins）</vt:lpstr>
      <vt:lpstr>子任务2：对服务器进行压力测试（30mins）</vt:lpstr>
      <vt:lpstr>子任务2：压力测试工具stress-ng（15mins）</vt:lpstr>
      <vt:lpstr>子任务3：运行analysis功能(30mins)</vt:lpstr>
      <vt:lpstr>子任务3：运行analysis功能(30mins)</vt:lpstr>
      <vt:lpstr>子任务3：运行analysis功能(30mins)</vt:lpstr>
      <vt:lpstr>子任务3：运行analysis功能(30mins)</vt:lpstr>
      <vt:lpstr>PowerPoint 演示文稿</vt:lpstr>
    </vt:vector>
  </TitlesOfParts>
  <Company>CS,HIT,P.R.China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zhangmiao</cp:lastModifiedBy>
  <cp:revision>2559</cp:revision>
  <dcterms:created xsi:type="dcterms:W3CDTF">2021-03-21T18:00:08Z</dcterms:created>
  <dcterms:modified xsi:type="dcterms:W3CDTF">2021-03-21T18:00:08Z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