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3069" r:id="rId2"/>
    <p:sldId id="448" r:id="rId3"/>
    <p:sldId id="3008" r:id="rId4"/>
    <p:sldId id="3098" r:id="rId5"/>
    <p:sldId id="3100" r:id="rId6"/>
    <p:sldId id="3101" r:id="rId7"/>
    <p:sldId id="3102" r:id="rId8"/>
    <p:sldId id="3103" r:id="rId9"/>
    <p:sldId id="3104" r:id="rId10"/>
    <p:sldId id="3105" r:id="rId11"/>
    <p:sldId id="3106" r:id="rId12"/>
    <p:sldId id="3107" r:id="rId13"/>
    <p:sldId id="3108" r:id="rId14"/>
    <p:sldId id="3109" r:id="rId15"/>
    <p:sldId id="3110" r:id="rId16"/>
    <p:sldId id="3111" r:id="rId17"/>
    <p:sldId id="3112" r:id="rId18"/>
    <p:sldId id="3113" r:id="rId19"/>
    <p:sldId id="3114" r:id="rId20"/>
    <p:sldId id="3115" r:id="rId21"/>
    <p:sldId id="3116" r:id="rId22"/>
    <p:sldId id="3117" r:id="rId23"/>
    <p:sldId id="3118" r:id="rId24"/>
    <p:sldId id="3119" r:id="rId25"/>
    <p:sldId id="2994" r:id="rId26"/>
    <p:sldId id="523"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03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A656E9-2979-4BAC-A477-7C59D58D84B9}" type="datetimeFigureOut">
              <a:rPr lang="zh-CN" altLang="en-US" smtClean="0"/>
              <a:t>2021/3/17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F829D-91FC-44A7-89FE-17A49C801111}" type="slidenum">
              <a:rPr lang="zh-CN" altLang="en-US" smtClean="0"/>
              <a:t>‹#›</a:t>
            </a:fld>
            <a:endParaRPr lang="zh-CN" altLang="en-US"/>
          </a:p>
        </p:txBody>
      </p:sp>
    </p:spTree>
    <p:extLst>
      <p:ext uri="{BB962C8B-B14F-4D97-AF65-F5344CB8AC3E}">
        <p14:creationId xmlns:p14="http://schemas.microsoft.com/office/powerpoint/2010/main" val="2440371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AA80CA2-DDAB-4EDF-ACD7-3819DF3A06E6}" type="slidenum">
              <a:rPr lang="en-US" altLang="zh-CN" smtClean="0"/>
              <a:pPr>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11</a:t>
            </a:fld>
            <a:endParaRPr lang="en-US" altLang="zh-CN"/>
          </a:p>
        </p:txBody>
      </p:sp>
    </p:spTree>
    <p:extLst>
      <p:ext uri="{BB962C8B-B14F-4D97-AF65-F5344CB8AC3E}">
        <p14:creationId xmlns:p14="http://schemas.microsoft.com/office/powerpoint/2010/main" val="3220632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12</a:t>
            </a:fld>
            <a:endParaRPr lang="en-US" altLang="zh-CN"/>
          </a:p>
        </p:txBody>
      </p:sp>
    </p:spTree>
    <p:extLst>
      <p:ext uri="{BB962C8B-B14F-4D97-AF65-F5344CB8AC3E}">
        <p14:creationId xmlns:p14="http://schemas.microsoft.com/office/powerpoint/2010/main" val="1777591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13</a:t>
            </a:fld>
            <a:endParaRPr lang="en-US" altLang="zh-CN"/>
          </a:p>
        </p:txBody>
      </p:sp>
    </p:spTree>
    <p:extLst>
      <p:ext uri="{BB962C8B-B14F-4D97-AF65-F5344CB8AC3E}">
        <p14:creationId xmlns:p14="http://schemas.microsoft.com/office/powerpoint/2010/main" val="2165000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14</a:t>
            </a:fld>
            <a:endParaRPr lang="en-US" altLang="zh-CN"/>
          </a:p>
        </p:txBody>
      </p:sp>
    </p:spTree>
    <p:extLst>
      <p:ext uri="{BB962C8B-B14F-4D97-AF65-F5344CB8AC3E}">
        <p14:creationId xmlns:p14="http://schemas.microsoft.com/office/powerpoint/2010/main" val="3123681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15</a:t>
            </a:fld>
            <a:endParaRPr lang="en-US" altLang="zh-CN"/>
          </a:p>
        </p:txBody>
      </p:sp>
    </p:spTree>
    <p:extLst>
      <p:ext uri="{BB962C8B-B14F-4D97-AF65-F5344CB8AC3E}">
        <p14:creationId xmlns:p14="http://schemas.microsoft.com/office/powerpoint/2010/main" val="3463144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16</a:t>
            </a:fld>
            <a:endParaRPr lang="en-US" altLang="zh-CN"/>
          </a:p>
        </p:txBody>
      </p:sp>
    </p:spTree>
    <p:extLst>
      <p:ext uri="{BB962C8B-B14F-4D97-AF65-F5344CB8AC3E}">
        <p14:creationId xmlns:p14="http://schemas.microsoft.com/office/powerpoint/2010/main" val="466413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17</a:t>
            </a:fld>
            <a:endParaRPr lang="en-US" altLang="zh-CN"/>
          </a:p>
        </p:txBody>
      </p:sp>
    </p:spTree>
    <p:extLst>
      <p:ext uri="{BB962C8B-B14F-4D97-AF65-F5344CB8AC3E}">
        <p14:creationId xmlns:p14="http://schemas.microsoft.com/office/powerpoint/2010/main" val="715953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18</a:t>
            </a:fld>
            <a:endParaRPr lang="en-US" altLang="zh-CN"/>
          </a:p>
        </p:txBody>
      </p:sp>
    </p:spTree>
    <p:extLst>
      <p:ext uri="{BB962C8B-B14F-4D97-AF65-F5344CB8AC3E}">
        <p14:creationId xmlns:p14="http://schemas.microsoft.com/office/powerpoint/2010/main" val="2744903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19</a:t>
            </a:fld>
            <a:endParaRPr lang="en-US" altLang="zh-CN"/>
          </a:p>
        </p:txBody>
      </p:sp>
    </p:spTree>
    <p:extLst>
      <p:ext uri="{BB962C8B-B14F-4D97-AF65-F5344CB8AC3E}">
        <p14:creationId xmlns:p14="http://schemas.microsoft.com/office/powerpoint/2010/main" val="3538406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20</a:t>
            </a:fld>
            <a:endParaRPr lang="en-US" altLang="zh-CN"/>
          </a:p>
        </p:txBody>
      </p:sp>
    </p:spTree>
    <p:extLst>
      <p:ext uri="{BB962C8B-B14F-4D97-AF65-F5344CB8AC3E}">
        <p14:creationId xmlns:p14="http://schemas.microsoft.com/office/powerpoint/2010/main" val="564083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a:t>
            </a:fld>
            <a:endParaRPr lang="en-US" altLang="zh-CN"/>
          </a:p>
        </p:txBody>
      </p:sp>
    </p:spTree>
    <p:extLst>
      <p:ext uri="{BB962C8B-B14F-4D97-AF65-F5344CB8AC3E}">
        <p14:creationId xmlns:p14="http://schemas.microsoft.com/office/powerpoint/2010/main" val="2226218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21</a:t>
            </a:fld>
            <a:endParaRPr lang="en-US" altLang="zh-CN"/>
          </a:p>
        </p:txBody>
      </p:sp>
    </p:spTree>
    <p:extLst>
      <p:ext uri="{BB962C8B-B14F-4D97-AF65-F5344CB8AC3E}">
        <p14:creationId xmlns:p14="http://schemas.microsoft.com/office/powerpoint/2010/main" val="1994012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22</a:t>
            </a:fld>
            <a:endParaRPr lang="en-US" altLang="zh-CN"/>
          </a:p>
        </p:txBody>
      </p:sp>
    </p:spTree>
    <p:extLst>
      <p:ext uri="{BB962C8B-B14F-4D97-AF65-F5344CB8AC3E}">
        <p14:creationId xmlns:p14="http://schemas.microsoft.com/office/powerpoint/2010/main" val="2877833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23</a:t>
            </a:fld>
            <a:endParaRPr lang="en-US" altLang="zh-CN"/>
          </a:p>
        </p:txBody>
      </p:sp>
    </p:spTree>
    <p:extLst>
      <p:ext uri="{BB962C8B-B14F-4D97-AF65-F5344CB8AC3E}">
        <p14:creationId xmlns:p14="http://schemas.microsoft.com/office/powerpoint/2010/main" val="1565394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24</a:t>
            </a:fld>
            <a:endParaRPr lang="en-US" altLang="zh-CN"/>
          </a:p>
        </p:txBody>
      </p:sp>
    </p:spTree>
    <p:extLst>
      <p:ext uri="{BB962C8B-B14F-4D97-AF65-F5344CB8AC3E}">
        <p14:creationId xmlns:p14="http://schemas.microsoft.com/office/powerpoint/2010/main" val="17070521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25</a:t>
            </a:fld>
            <a:endParaRPr lang="en-US" altLang="zh-CN"/>
          </a:p>
        </p:txBody>
      </p:sp>
    </p:spTree>
    <p:extLst>
      <p:ext uri="{BB962C8B-B14F-4D97-AF65-F5344CB8AC3E}">
        <p14:creationId xmlns:p14="http://schemas.microsoft.com/office/powerpoint/2010/main" val="1864528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4</a:t>
            </a:fld>
            <a:endParaRPr lang="en-US" altLang="zh-CN"/>
          </a:p>
        </p:txBody>
      </p:sp>
    </p:spTree>
    <p:extLst>
      <p:ext uri="{BB962C8B-B14F-4D97-AF65-F5344CB8AC3E}">
        <p14:creationId xmlns:p14="http://schemas.microsoft.com/office/powerpoint/2010/main" val="1474574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5</a:t>
            </a:fld>
            <a:endParaRPr lang="en-US" altLang="zh-CN"/>
          </a:p>
        </p:txBody>
      </p:sp>
    </p:spTree>
    <p:extLst>
      <p:ext uri="{BB962C8B-B14F-4D97-AF65-F5344CB8AC3E}">
        <p14:creationId xmlns:p14="http://schemas.microsoft.com/office/powerpoint/2010/main" val="281464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6</a:t>
            </a:fld>
            <a:endParaRPr lang="en-US" altLang="zh-CN"/>
          </a:p>
        </p:txBody>
      </p:sp>
    </p:spTree>
    <p:extLst>
      <p:ext uri="{BB962C8B-B14F-4D97-AF65-F5344CB8AC3E}">
        <p14:creationId xmlns:p14="http://schemas.microsoft.com/office/powerpoint/2010/main" val="82926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7</a:t>
            </a:fld>
            <a:endParaRPr lang="en-US" altLang="zh-CN"/>
          </a:p>
        </p:txBody>
      </p:sp>
    </p:spTree>
    <p:extLst>
      <p:ext uri="{BB962C8B-B14F-4D97-AF65-F5344CB8AC3E}">
        <p14:creationId xmlns:p14="http://schemas.microsoft.com/office/powerpoint/2010/main" val="1824522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8</a:t>
            </a:fld>
            <a:endParaRPr lang="en-US" altLang="zh-CN"/>
          </a:p>
        </p:txBody>
      </p:sp>
    </p:spTree>
    <p:extLst>
      <p:ext uri="{BB962C8B-B14F-4D97-AF65-F5344CB8AC3E}">
        <p14:creationId xmlns:p14="http://schemas.microsoft.com/office/powerpoint/2010/main" val="1397732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9</a:t>
            </a:fld>
            <a:endParaRPr lang="en-US" altLang="zh-CN"/>
          </a:p>
        </p:txBody>
      </p:sp>
    </p:spTree>
    <p:extLst>
      <p:ext uri="{BB962C8B-B14F-4D97-AF65-F5344CB8AC3E}">
        <p14:creationId xmlns:p14="http://schemas.microsoft.com/office/powerpoint/2010/main" val="2996818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altLang="zh-CN" sz="1200" dirty="0">
              <a:ea typeface="黑体"/>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10</a:t>
            </a:fld>
            <a:endParaRPr lang="en-US" altLang="zh-CN"/>
          </a:p>
        </p:txBody>
      </p:sp>
    </p:spTree>
    <p:extLst>
      <p:ext uri="{BB962C8B-B14F-4D97-AF65-F5344CB8AC3E}">
        <p14:creationId xmlns:p14="http://schemas.microsoft.com/office/powerpoint/2010/main" val="38955748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srcRect/>
          <a:stretch>
            <a:fillRect/>
          </a:stretch>
        </p:blipFill>
        <p:spPr bwMode="auto">
          <a:xfrm>
            <a:off x="-8793" y="561975"/>
            <a:ext cx="9161585" cy="6296025"/>
          </a:xfrm>
          <a:prstGeom prst="rect">
            <a:avLst/>
          </a:prstGeom>
          <a:noFill/>
          <a:ln w="9525">
            <a:noFill/>
            <a:miter lim="800000"/>
            <a:headEnd/>
            <a:tailEnd/>
          </a:ln>
        </p:spPr>
      </p:pic>
      <p:pic>
        <p:nvPicPr>
          <p:cNvPr id="5" name="Picture 2" descr="软件所所徽"/>
          <p:cNvPicPr>
            <a:picLocks noChangeAspect="1" noChangeArrowheads="1"/>
          </p:cNvPicPr>
          <p:nvPr/>
        </p:nvPicPr>
        <p:blipFill>
          <a:blip r:embed="rId3" cstate="print"/>
          <a:srcRect/>
          <a:stretch>
            <a:fillRect/>
          </a:stretch>
        </p:blipFill>
        <p:spPr bwMode="auto">
          <a:xfrm>
            <a:off x="5103936" y="112713"/>
            <a:ext cx="1261696" cy="412750"/>
          </a:xfrm>
          <a:prstGeom prst="rect">
            <a:avLst/>
          </a:prstGeom>
          <a:noFill/>
          <a:ln w="9525">
            <a:noFill/>
            <a:miter lim="800000"/>
            <a:headEnd/>
            <a:tailEnd/>
          </a:ln>
        </p:spPr>
      </p:pic>
      <p:pic>
        <p:nvPicPr>
          <p:cNvPr id="6" name="Picture 4" descr="iscas-mzd"/>
          <p:cNvPicPr>
            <a:picLocks noChangeAspect="1" noChangeArrowheads="1"/>
          </p:cNvPicPr>
          <p:nvPr userDrawn="1"/>
        </p:nvPicPr>
        <p:blipFill>
          <a:blip r:embed="rId4" cstate="print"/>
          <a:srcRect/>
          <a:stretch>
            <a:fillRect/>
          </a:stretch>
        </p:blipFill>
        <p:spPr bwMode="auto">
          <a:xfrm>
            <a:off x="6566389" y="96838"/>
            <a:ext cx="1976804" cy="334962"/>
          </a:xfrm>
          <a:prstGeom prst="rect">
            <a:avLst/>
          </a:prstGeom>
          <a:noFill/>
          <a:ln w="9525">
            <a:noFill/>
            <a:miter lim="800000"/>
            <a:headEnd/>
            <a:tailEnd/>
          </a:ln>
        </p:spPr>
      </p:pic>
      <p:sp>
        <p:nvSpPr>
          <p:cNvPr id="7" name="Text Box 5"/>
          <p:cNvSpPr txBox="1">
            <a:spLocks noChangeArrowheads="1"/>
          </p:cNvSpPr>
          <p:nvPr/>
        </p:nvSpPr>
        <p:spPr bwMode="auto">
          <a:xfrm>
            <a:off x="6299690" y="333376"/>
            <a:ext cx="2359941" cy="207749"/>
          </a:xfrm>
          <a:prstGeom prst="rect">
            <a:avLst/>
          </a:prstGeom>
          <a:noFill/>
          <a:ln w="9525">
            <a:noFill/>
            <a:miter lim="800000"/>
            <a:headEnd/>
            <a:tailEnd/>
          </a:ln>
          <a:effectLst/>
        </p:spPr>
        <p:txBody>
          <a:bodyPr wrap="none">
            <a:spAutoFit/>
          </a:bodyPr>
          <a:lstStyle/>
          <a:p>
            <a:pPr>
              <a:defRPr/>
            </a:pPr>
            <a:r>
              <a:rPr lang="en-US" altLang="zh-CN" sz="75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51339" y="1828802"/>
            <a:ext cx="8241323" cy="1744663"/>
          </a:xfrm>
          <a:noFill/>
        </p:spPr>
        <p:txBody>
          <a:bodyPr lIns="91440" rIns="91440"/>
          <a:lstStyle>
            <a:lvl1pPr algn="ctr">
              <a:defRPr sz="3000" b="0">
                <a:solidFill>
                  <a:srgbClr val="000066"/>
                </a:solidFill>
                <a:effectLst>
                  <a:outerShdw blurRad="38100" dist="38100" dir="2700000" algn="tl">
                    <a:srgbClr val="C0C0C0"/>
                  </a:outerShdw>
                </a:effectLst>
                <a:latin typeface="微软雅黑" pitchFamily="34" charset="-122"/>
                <a:ea typeface="微软雅黑" pitchFamily="34" charset="-122"/>
              </a:defRPr>
            </a:lvl1pPr>
          </a:lstStyle>
          <a:p>
            <a:r>
              <a:rPr lang="zh-CN" altLang="en-US" dirty="0"/>
              <a:t>单击此处编辑母版标题样式</a:t>
            </a:r>
          </a:p>
        </p:txBody>
      </p:sp>
      <p:sp>
        <p:nvSpPr>
          <p:cNvPr id="1913863" name="Rectangle 7"/>
          <p:cNvSpPr>
            <a:spLocks noGrp="1" noChangeArrowheads="1"/>
          </p:cNvSpPr>
          <p:nvPr>
            <p:ph type="subTitle" idx="1"/>
          </p:nvPr>
        </p:nvSpPr>
        <p:spPr>
          <a:xfrm>
            <a:off x="1521069" y="3886200"/>
            <a:ext cx="5908431" cy="1752600"/>
          </a:xfrm>
        </p:spPr>
        <p:txBody>
          <a:bodyPr/>
          <a:lstStyle>
            <a:lvl1pPr marL="0" indent="0" algn="ctr">
              <a:buFont typeface="Wingdings" pitchFamily="2" charset="2"/>
              <a:buNone/>
              <a:defRPr sz="2400"/>
            </a:lvl1pPr>
          </a:lstStyle>
          <a:p>
            <a:r>
              <a:rPr lang="zh-CN" altLang="en-US" dirty="0"/>
              <a:t>单击此处编辑母版副标题样式</a:t>
            </a:r>
          </a:p>
        </p:txBody>
      </p:sp>
    </p:spTree>
    <p:extLst>
      <p:ext uri="{BB962C8B-B14F-4D97-AF65-F5344CB8AC3E}">
        <p14:creationId xmlns:p14="http://schemas.microsoft.com/office/powerpoint/2010/main" val="48635793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71D8CAA4-D073-466F-8D95-83D121EDC3B5}" type="slidenum">
              <a:rPr lang="en-US" altLang="zh-CN"/>
              <a:pPr>
                <a:defRPr/>
              </a:pPr>
              <a:t>‹#›</a:t>
            </a:fld>
            <a:endParaRPr lang="en-US" altLang="zh-CN"/>
          </a:p>
        </p:txBody>
      </p:sp>
    </p:spTree>
    <p:extLst>
      <p:ext uri="{BB962C8B-B14F-4D97-AF65-F5344CB8AC3E}">
        <p14:creationId xmlns:p14="http://schemas.microsoft.com/office/powerpoint/2010/main" val="29148867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68327"/>
            <a:ext cx="22860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 y="568327"/>
            <a:ext cx="6717323"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94CB4ECF-B331-4F26-9EDB-E08F759F9BE6}" type="slidenum">
              <a:rPr lang="en-US" altLang="zh-CN"/>
              <a:pPr>
                <a:defRPr/>
              </a:pPr>
              <a:t>‹#›</a:t>
            </a:fld>
            <a:endParaRPr lang="en-US" altLang="zh-CN"/>
          </a:p>
        </p:txBody>
      </p:sp>
    </p:spTree>
    <p:extLst>
      <p:ext uri="{BB962C8B-B14F-4D97-AF65-F5344CB8AC3E}">
        <p14:creationId xmlns:p14="http://schemas.microsoft.com/office/powerpoint/2010/main" val="286757673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6934201" y="6242050"/>
            <a:ext cx="1758461" cy="457200"/>
          </a:xfrm>
        </p:spPr>
        <p:txBody>
          <a:bodyPr/>
          <a:lstStyle>
            <a:lvl1pPr>
              <a:defRPr/>
            </a:lvl1pPr>
          </a:lstStyle>
          <a:p>
            <a:pPr>
              <a:defRPr/>
            </a:pPr>
            <a:fld id="{891DE90A-06C3-47CE-BA8B-3C8F01A40176}" type="slidenum">
              <a:rPr lang="en-US" altLang="zh-CN"/>
              <a:pPr>
                <a:defRPr/>
              </a:pPr>
              <a:t>‹#›</a:t>
            </a:fld>
            <a:endParaRPr lang="en-US" altLang="zh-CN"/>
          </a:p>
        </p:txBody>
      </p:sp>
      <p:sp>
        <p:nvSpPr>
          <p:cNvPr id="3109" name="Rectangle 1061"/>
          <p:cNvSpPr>
            <a:spLocks noGrp="1" noChangeAspect="1" noChangeArrowheads="1"/>
          </p:cNvSpPr>
          <p:nvPr>
            <p:ph type="title" hasCustomPrompt="1"/>
          </p:nvPr>
        </p:nvSpPr>
        <p:spPr bwMode="auto">
          <a:xfrm>
            <a:off x="0" y="561977"/>
            <a:ext cx="9144000" cy="557213"/>
          </a:xfrm>
          <a:prstGeom prst="rect">
            <a:avLst/>
          </a:prstGeom>
          <a:solidFill>
            <a:srgbClr val="336699"/>
          </a:solidFill>
          <a:ln w="9525">
            <a:noFill/>
            <a:miter lim="800000"/>
          </a:ln>
          <a:effectLst/>
        </p:spPr>
        <p:txBody>
          <a:bodyPr vert="horz" wrap="square" lIns="288000" tIns="45720" rIns="288000" bIns="45720" numCol="1" anchor="ctr" anchorCtr="0" compatLnSpc="1"/>
          <a:lstStyle/>
          <a:p>
            <a:pPr lvl="0"/>
            <a:r>
              <a:rPr lang="zh-CN" altLang="en-US" dirty="0"/>
              <a:t>单击此处编辑母版标题样式文件</a:t>
            </a:r>
          </a:p>
        </p:txBody>
      </p:sp>
      <p:sp>
        <p:nvSpPr>
          <p:cNvPr id="4" name="内容占位符 3"/>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4251869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0A503701-8B22-4BF9-B83D-C544728963A7}" type="slidenum">
              <a:rPr lang="en-US" altLang="zh-CN"/>
              <a:pPr>
                <a:defRPr/>
              </a:pPr>
              <a:t>‹#›</a:t>
            </a:fld>
            <a:endParaRPr lang="en-US" altLang="zh-CN"/>
          </a:p>
        </p:txBody>
      </p:sp>
      <p:sp>
        <p:nvSpPr>
          <p:cNvPr id="7" name="标题 6"/>
          <p:cNvSpPr>
            <a:spLocks noGrp="1"/>
          </p:cNvSpPr>
          <p:nvPr>
            <p:ph type="title"/>
          </p:nvPr>
        </p:nvSpPr>
        <p:spPr/>
        <p:txBody>
          <a:bodyPr tIns="107950" bIns="0"/>
          <a:lstStyle/>
          <a:p>
            <a:r>
              <a:rPr lang="zh-CN" altLang="en-US"/>
              <a:t>单击此处编辑母版标题样式</a:t>
            </a:r>
          </a:p>
        </p:txBody>
      </p:sp>
      <p:sp>
        <p:nvSpPr>
          <p:cNvPr id="8" name="内容占位符 7"/>
          <p:cNvSpPr>
            <a:spLocks noGrp="1"/>
          </p:cNvSpPr>
          <p:nvPr>
            <p:ph idx="13"/>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3373318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1339" y="1340770"/>
            <a:ext cx="8241323" cy="4896543"/>
          </a:xfrm>
        </p:spPr>
        <p:txBody>
          <a:bodyPr/>
          <a:lstStyle>
            <a:lvl1pPr>
              <a:defRPr sz="2100">
                <a:latin typeface="Times New Roman" pitchFamily="18" charset="0"/>
                <a:ea typeface="+mn-ea"/>
                <a:cs typeface="Times New Roman" pitchFamily="18" charset="0"/>
              </a:defRPr>
            </a:lvl1pPr>
            <a:lvl2pPr>
              <a:lnSpc>
                <a:spcPct val="100000"/>
              </a:lnSpc>
              <a:defRPr sz="1500" b="1">
                <a:solidFill>
                  <a:schemeClr val="tx1"/>
                </a:solidFill>
                <a:latin typeface="Times New Roman" pitchFamily="18" charset="0"/>
                <a:ea typeface="幼圆" pitchFamily="49" charset="-122"/>
                <a:cs typeface="Times New Roman" pitchFamily="18" charset="0"/>
              </a:defRPr>
            </a:lvl2pPr>
            <a:lvl3pPr>
              <a:buFont typeface="Wingdings" pitchFamily="2" charset="2"/>
              <a:buChar char="Ø"/>
              <a:defRPr b="1">
                <a:solidFill>
                  <a:srgbClr val="CC3300"/>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26865495-C111-4C7C-9322-8F1EB441798D}" type="slidenum">
              <a:rPr lang="en-US" altLang="zh-CN"/>
              <a:pPr>
                <a:defRPr/>
              </a:pPr>
              <a:t>‹#›</a:t>
            </a:fld>
            <a:endParaRPr lang="en-US" altLang="zh-CN"/>
          </a:p>
        </p:txBody>
      </p:sp>
      <p:sp>
        <p:nvSpPr>
          <p:cNvPr id="2" name="标题 1"/>
          <p:cNvSpPr>
            <a:spLocks noGrp="1"/>
          </p:cNvSpPr>
          <p:nvPr>
            <p:ph type="title"/>
          </p:nvPr>
        </p:nvSpPr>
        <p:spPr>
          <a:xfrm>
            <a:off x="0" y="548682"/>
            <a:ext cx="9144000" cy="557213"/>
          </a:xfrm>
        </p:spPr>
        <p:txBody>
          <a:bodyPr tIns="144000"/>
          <a:lstStyle>
            <a:lvl1pPr>
              <a:defRPr sz="2100" b="1">
                <a:latin typeface="黑体" pitchFamily="2" charset="-122"/>
                <a:ea typeface="黑体" pitchFamily="2" charset="-122"/>
              </a:defRPr>
            </a:lvl1pPr>
          </a:lstStyle>
          <a:p>
            <a:r>
              <a:rPr lang="zh-CN" altLang="en-US" dirty="0"/>
              <a:t>单击此处编辑母版标题样式</a:t>
            </a:r>
          </a:p>
        </p:txBody>
      </p:sp>
    </p:spTree>
    <p:extLst>
      <p:ext uri="{BB962C8B-B14F-4D97-AF65-F5344CB8AC3E}">
        <p14:creationId xmlns:p14="http://schemas.microsoft.com/office/powerpoint/2010/main" val="160129862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435"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2782C1A-C5B3-42D5-AF87-DBD5476B7BE4}" type="slidenum">
              <a:rPr lang="en-US" altLang="zh-CN"/>
              <a:pPr>
                <a:defRPr/>
              </a:pPr>
              <a:t>‹#›</a:t>
            </a:fld>
            <a:endParaRPr lang="en-US" altLang="zh-CN"/>
          </a:p>
        </p:txBody>
      </p:sp>
    </p:spTree>
    <p:extLst>
      <p:ext uri="{BB962C8B-B14F-4D97-AF65-F5344CB8AC3E}">
        <p14:creationId xmlns:p14="http://schemas.microsoft.com/office/powerpoint/2010/main" val="279915847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1339" y="1412875"/>
            <a:ext cx="4050323" cy="46085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2339" y="1412875"/>
            <a:ext cx="4050323" cy="46085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4B3FC63-DC1C-492E-BE4D-1055C8A0177F}" type="slidenum">
              <a:rPr lang="en-US" altLang="zh-CN"/>
              <a:pPr>
                <a:defRPr/>
              </a:pPr>
              <a:t>‹#›</a:t>
            </a:fld>
            <a:endParaRPr lang="en-US" altLang="zh-CN"/>
          </a:p>
        </p:txBody>
      </p:sp>
    </p:spTree>
    <p:extLst>
      <p:ext uri="{BB962C8B-B14F-4D97-AF65-F5344CB8AC3E}">
        <p14:creationId xmlns:p14="http://schemas.microsoft.com/office/powerpoint/2010/main" val="194188128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066"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066"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270" y="1535113"/>
            <a:ext cx="4041531"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270" y="2174875"/>
            <a:ext cx="4041531"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AABE4DC1-00FC-4933-8396-B0E01B53869E}" type="slidenum">
              <a:rPr lang="en-US" altLang="zh-CN"/>
              <a:pPr>
                <a:defRPr/>
              </a:pPr>
              <a:t>‹#›</a:t>
            </a:fld>
            <a:endParaRPr lang="en-US" altLang="zh-CN"/>
          </a:p>
        </p:txBody>
      </p:sp>
    </p:spTree>
    <p:extLst>
      <p:ext uri="{BB962C8B-B14F-4D97-AF65-F5344CB8AC3E}">
        <p14:creationId xmlns:p14="http://schemas.microsoft.com/office/powerpoint/2010/main" val="309809323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ln/>
        </p:spPr>
        <p:txBody>
          <a:bodyPr/>
          <a:lstStyle>
            <a:lvl1pPr>
              <a:defRPr/>
            </a:lvl1pPr>
          </a:lstStyle>
          <a:p>
            <a:pPr>
              <a:defRPr/>
            </a:pPr>
            <a:fld id="{D886664B-AA12-4858-9E22-C1219749D76A}" type="slidenum">
              <a:rPr lang="en-US" altLang="zh-CN"/>
              <a:pPr>
                <a:defRPr/>
              </a:pPr>
              <a:t>‹#›</a:t>
            </a:fld>
            <a:endParaRPr lang="en-US" altLang="zh-CN"/>
          </a:p>
        </p:txBody>
      </p:sp>
      <p:sp>
        <p:nvSpPr>
          <p:cNvPr id="6" name="标题 1"/>
          <p:cNvSpPr>
            <a:spLocks noGrp="1"/>
          </p:cNvSpPr>
          <p:nvPr>
            <p:ph type="title"/>
          </p:nvPr>
        </p:nvSpPr>
        <p:spPr>
          <a:xfrm>
            <a:off x="0" y="548682"/>
            <a:ext cx="9144000" cy="557213"/>
          </a:xfrm>
        </p:spPr>
        <p:txBody>
          <a:bodyPr tIns="144000"/>
          <a:lstStyle>
            <a:lvl1pPr>
              <a:defRPr sz="2100" b="1">
                <a:latin typeface="黑体" pitchFamily="2" charset="-122"/>
                <a:ea typeface="黑体" pitchFamily="2" charset="-122"/>
              </a:defRPr>
            </a:lvl1pPr>
          </a:lstStyle>
          <a:p>
            <a:r>
              <a:rPr lang="zh-CN" altLang="en-US" dirty="0"/>
              <a:t>单击此处编辑母版标题样式</a:t>
            </a:r>
          </a:p>
        </p:txBody>
      </p:sp>
    </p:spTree>
    <p:extLst>
      <p:ext uri="{BB962C8B-B14F-4D97-AF65-F5344CB8AC3E}">
        <p14:creationId xmlns:p14="http://schemas.microsoft.com/office/powerpoint/2010/main" val="43501837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ln/>
        </p:spPr>
        <p:txBody>
          <a:bodyPr/>
          <a:lstStyle>
            <a:lvl1pPr>
              <a:defRPr/>
            </a:lvl1pPr>
          </a:lstStyle>
          <a:p>
            <a:pPr>
              <a:defRPr/>
            </a:pPr>
            <a:fld id="{57E13D05-8C78-47A2-8570-EF6F17F897A0}" type="slidenum">
              <a:rPr lang="en-US" altLang="zh-CN"/>
              <a:pPr>
                <a:defRPr/>
              </a:pPr>
              <a:t>‹#›</a:t>
            </a:fld>
            <a:endParaRPr lang="en-US" altLang="zh-CN"/>
          </a:p>
        </p:txBody>
      </p:sp>
    </p:spTree>
    <p:extLst>
      <p:ext uri="{BB962C8B-B14F-4D97-AF65-F5344CB8AC3E}">
        <p14:creationId xmlns:p14="http://schemas.microsoft.com/office/powerpoint/2010/main" val="122855767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435"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539" y="273052"/>
            <a:ext cx="5111261"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435"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7CF24378-1C3B-44E6-BF5E-36164A66F8F1}" type="slidenum">
              <a:rPr lang="en-US" altLang="zh-CN"/>
              <a:pPr>
                <a:defRPr/>
              </a:pPr>
              <a:t>‹#›</a:t>
            </a:fld>
            <a:endParaRPr lang="en-US" altLang="zh-CN"/>
          </a:p>
        </p:txBody>
      </p:sp>
    </p:spTree>
    <p:extLst>
      <p:ext uri="{BB962C8B-B14F-4D97-AF65-F5344CB8AC3E}">
        <p14:creationId xmlns:p14="http://schemas.microsoft.com/office/powerpoint/2010/main" val="37495583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166"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166"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E945347-3C44-40D5-A17B-53A0D031698D}" type="slidenum">
              <a:rPr lang="en-US" altLang="zh-CN"/>
              <a:pPr>
                <a:defRPr/>
              </a:pPr>
              <a:t>‹#›</a:t>
            </a:fld>
            <a:endParaRPr lang="en-US" altLang="zh-CN"/>
          </a:p>
        </p:txBody>
      </p:sp>
    </p:spTree>
    <p:extLst>
      <p:ext uri="{BB962C8B-B14F-4D97-AF65-F5344CB8AC3E}">
        <p14:creationId xmlns:p14="http://schemas.microsoft.com/office/powerpoint/2010/main" val="47465211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63" descr="backgroud-blueframe"/>
          <p:cNvPicPr>
            <a:picLocks noChangeAspect="1" noChangeArrowheads="1"/>
          </p:cNvPicPr>
          <p:nvPr userDrawn="1"/>
        </p:nvPicPr>
        <p:blipFill>
          <a:blip r:embed="rId15" cstate="print"/>
          <a:srcRect/>
          <a:stretch>
            <a:fillRect/>
          </a:stretch>
        </p:blipFill>
        <p:spPr bwMode="auto">
          <a:xfrm>
            <a:off x="-8793" y="561975"/>
            <a:ext cx="9161585" cy="6296025"/>
          </a:xfrm>
          <a:prstGeom prst="rect">
            <a:avLst/>
          </a:prstGeom>
          <a:noFill/>
          <a:ln w="9525">
            <a:noFill/>
            <a:miter lim="800000"/>
            <a:headEnd/>
            <a:tailEnd/>
          </a:ln>
        </p:spPr>
      </p:pic>
      <p:pic>
        <p:nvPicPr>
          <p:cNvPr id="2051" name="Picture 1047" descr="软件所所徽"/>
          <p:cNvPicPr>
            <a:picLocks noChangeAspect="1" noChangeArrowheads="1"/>
          </p:cNvPicPr>
          <p:nvPr/>
        </p:nvPicPr>
        <p:blipFill>
          <a:blip r:embed="rId16" cstate="print"/>
          <a:srcRect/>
          <a:stretch>
            <a:fillRect/>
          </a:stretch>
        </p:blipFill>
        <p:spPr bwMode="auto">
          <a:xfrm>
            <a:off x="5105400" y="112713"/>
            <a:ext cx="1261697" cy="412750"/>
          </a:xfrm>
          <a:prstGeom prst="rect">
            <a:avLst/>
          </a:prstGeom>
          <a:noFill/>
          <a:ln w="9525">
            <a:noFill/>
            <a:miter lim="800000"/>
            <a:headEnd/>
            <a:tailEnd/>
          </a:ln>
        </p:spPr>
      </p:pic>
      <p:pic>
        <p:nvPicPr>
          <p:cNvPr id="2052" name="Picture 1056" descr="iscas-mzd"/>
          <p:cNvPicPr>
            <a:picLocks noChangeAspect="1" noChangeArrowheads="1"/>
          </p:cNvPicPr>
          <p:nvPr userDrawn="1"/>
        </p:nvPicPr>
        <p:blipFill>
          <a:blip r:embed="rId17" cstate="print"/>
          <a:srcRect/>
          <a:stretch>
            <a:fillRect/>
          </a:stretch>
        </p:blipFill>
        <p:spPr bwMode="auto">
          <a:xfrm>
            <a:off x="6566389" y="96838"/>
            <a:ext cx="1976804" cy="334962"/>
          </a:xfrm>
          <a:prstGeom prst="rect">
            <a:avLst/>
          </a:prstGeom>
          <a:noFill/>
          <a:ln w="9525">
            <a:noFill/>
            <a:miter lim="800000"/>
            <a:headEnd/>
            <a:tailEnd/>
          </a:ln>
        </p:spPr>
      </p:pic>
      <p:sp>
        <p:nvSpPr>
          <p:cNvPr id="3093" name="Text Box 1045"/>
          <p:cNvSpPr txBox="1">
            <a:spLocks noChangeArrowheads="1"/>
          </p:cNvSpPr>
          <p:nvPr/>
        </p:nvSpPr>
        <p:spPr bwMode="auto">
          <a:xfrm>
            <a:off x="6299690" y="333376"/>
            <a:ext cx="2359941" cy="207749"/>
          </a:xfrm>
          <a:prstGeom prst="rect">
            <a:avLst/>
          </a:prstGeom>
          <a:noFill/>
          <a:ln w="9525">
            <a:noFill/>
            <a:miter lim="800000"/>
            <a:headEnd/>
            <a:tailEnd/>
          </a:ln>
          <a:effectLst/>
        </p:spPr>
        <p:txBody>
          <a:bodyPr wrap="none">
            <a:spAutoFit/>
          </a:bodyPr>
          <a:lstStyle/>
          <a:p>
            <a:pPr>
              <a:defRPr/>
            </a:pPr>
            <a:r>
              <a:rPr lang="en-US" altLang="zh-CN" sz="75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33047" y="6242050"/>
            <a:ext cx="175846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5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2883877" y="6242050"/>
            <a:ext cx="267286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50"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049108" y="6242050"/>
            <a:ext cx="175846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50" b="0">
                <a:solidFill>
                  <a:srgbClr val="0000CC"/>
                </a:solidFill>
                <a:ea typeface="+mn-ea"/>
              </a:defRPr>
            </a:lvl1pPr>
          </a:lstStyle>
          <a:p>
            <a:pPr>
              <a:defRPr/>
            </a:pPr>
            <a:fld id="{60FDD7D6-4A33-4BAD-82C5-1FFBFF1AD1D3}" type="slidenum">
              <a:rPr lang="en-US" altLang="zh-CN"/>
              <a:pPr>
                <a:defRPr/>
              </a:pPr>
              <a:t>‹#›</a:t>
            </a:fld>
            <a:endParaRPr lang="en-US" altLang="zh-CN"/>
          </a:p>
        </p:txBody>
      </p:sp>
      <p:sp>
        <p:nvSpPr>
          <p:cNvPr id="2057" name="Rectangle 1060"/>
          <p:cNvSpPr>
            <a:spLocks noGrp="1" noChangeArrowheads="1"/>
          </p:cNvSpPr>
          <p:nvPr>
            <p:ph type="body" idx="1"/>
          </p:nvPr>
        </p:nvSpPr>
        <p:spPr bwMode="auto">
          <a:xfrm>
            <a:off x="451339" y="1412875"/>
            <a:ext cx="8241323"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7"/>
            <a:ext cx="9144000" cy="557213"/>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p>
            <a:pPr lvl="0"/>
            <a:r>
              <a:rPr lang="zh-CN" altLang="en-US" dirty="0"/>
              <a:t>单击此处编辑母版标题样式文件</a:t>
            </a:r>
          </a:p>
        </p:txBody>
      </p:sp>
    </p:spTree>
    <p:extLst>
      <p:ext uri="{BB962C8B-B14F-4D97-AF65-F5344CB8AC3E}">
        <p14:creationId xmlns:p14="http://schemas.microsoft.com/office/powerpoint/2010/main" val="31896589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txStyles>
    <p:titleStyle>
      <a:lvl1pPr algn="l" rtl="0" eaLnBrk="0" fontAlgn="base" hangingPunct="0">
        <a:lnSpc>
          <a:spcPct val="70000"/>
        </a:lnSpc>
        <a:spcBef>
          <a:spcPct val="0"/>
        </a:spcBef>
        <a:spcAft>
          <a:spcPct val="0"/>
        </a:spcAft>
        <a:defRPr kumimoji="1" sz="21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5pPr>
      <a:lvl6pPr marL="342900" algn="l" rtl="0" fontAlgn="base">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6pPr>
      <a:lvl7pPr marL="685800" algn="l" rtl="0" fontAlgn="base">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7pPr>
      <a:lvl8pPr marL="1028700" algn="l" rtl="0" fontAlgn="base">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8pPr>
      <a:lvl9pPr marL="1371600" algn="l" rtl="0" fontAlgn="base">
        <a:lnSpc>
          <a:spcPct val="70000"/>
        </a:lnSpc>
        <a:spcBef>
          <a:spcPct val="0"/>
        </a:spcBef>
        <a:spcAft>
          <a:spcPct val="0"/>
        </a:spcAft>
        <a:defRPr kumimoji="1" sz="21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257175" indent="-257175" algn="l" rtl="0" eaLnBrk="0" fontAlgn="base" hangingPunct="0">
        <a:spcBef>
          <a:spcPct val="20000"/>
        </a:spcBef>
        <a:spcAft>
          <a:spcPct val="0"/>
        </a:spcAft>
        <a:buClr>
          <a:srgbClr val="FF5050"/>
        </a:buClr>
        <a:buSzPct val="120000"/>
        <a:buFont typeface="Wingdings" pitchFamily="2" charset="2"/>
        <a:buChar char="§"/>
        <a:defRPr kumimoji="1" sz="1950" b="1">
          <a:solidFill>
            <a:srgbClr val="000066"/>
          </a:solidFill>
          <a:latin typeface="+mn-lt"/>
          <a:ea typeface="+mn-ea"/>
          <a:cs typeface="+mn-cs"/>
        </a:defRPr>
      </a:lvl1pPr>
      <a:lvl2pPr marL="557213" indent="-214313" algn="l" rtl="0" eaLnBrk="0" fontAlgn="base" hangingPunct="0">
        <a:spcBef>
          <a:spcPct val="20000"/>
        </a:spcBef>
        <a:spcAft>
          <a:spcPct val="0"/>
        </a:spcAft>
        <a:buClr>
          <a:schemeClr val="tx2"/>
        </a:buClr>
        <a:buSzPct val="75000"/>
        <a:buFont typeface="Wingdings" pitchFamily="2" charset="2"/>
        <a:buChar char="v"/>
        <a:defRPr kumimoji="1" sz="1800">
          <a:solidFill>
            <a:srgbClr val="FF3300"/>
          </a:solidFill>
          <a:latin typeface="+mn-lt"/>
          <a:ea typeface="+mn-ea"/>
        </a:defRPr>
      </a:lvl2pPr>
      <a:lvl3pPr marL="857250" indent="-171450" algn="l" rtl="0" eaLnBrk="0" fontAlgn="base" hangingPunct="0">
        <a:spcBef>
          <a:spcPct val="20000"/>
        </a:spcBef>
        <a:spcAft>
          <a:spcPct val="0"/>
        </a:spcAft>
        <a:buClr>
          <a:schemeClr val="hlink"/>
        </a:buClr>
        <a:buSzPct val="65000"/>
        <a:buFont typeface="Monotype Sorts" pitchFamily="2" charset="2"/>
        <a:buChar char="F"/>
        <a:defRPr kumimoji="1" sz="1500">
          <a:solidFill>
            <a:srgbClr val="0000FF"/>
          </a:solidFill>
          <a:latin typeface="+mn-lt"/>
          <a:ea typeface="+mn-ea"/>
        </a:defRPr>
      </a:lvl3pPr>
      <a:lvl4pPr marL="1200150" indent="-171450"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1543050" indent="-171450"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1885950" indent="-17145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228850" indent="-17145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2571750" indent="-17145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2914650" indent="-17145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143000" y="2033153"/>
            <a:ext cx="6858000" cy="1495551"/>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gn="ctr">
              <a:lnSpc>
                <a:spcPct val="150000"/>
              </a:lnSpc>
              <a:defRPr/>
            </a:pPr>
            <a:r>
              <a:rPr lang="en-US" altLang="zh-CN" sz="3047" spc="208" dirty="0">
                <a:solidFill>
                  <a:srgbClr val="000066"/>
                </a:solidFill>
                <a:latin typeface="+mj-ea"/>
                <a:ea typeface="+mj-ea"/>
              </a:rPr>
              <a:t>《</a:t>
            </a:r>
            <a:r>
              <a:rPr lang="zh-CN" altLang="en-US" sz="3047" spc="208" dirty="0">
                <a:solidFill>
                  <a:srgbClr val="000066"/>
                </a:solidFill>
                <a:latin typeface="+mj-ea"/>
                <a:ea typeface="+mj-ea"/>
              </a:rPr>
              <a:t>操作系统</a:t>
            </a:r>
            <a:r>
              <a:rPr lang="en-US" altLang="zh-CN" sz="3047" spc="208" dirty="0">
                <a:solidFill>
                  <a:srgbClr val="000066"/>
                </a:solidFill>
                <a:latin typeface="+mj-ea"/>
                <a:ea typeface="+mj-ea"/>
              </a:rPr>
              <a:t>》</a:t>
            </a:r>
          </a:p>
          <a:p>
            <a:pPr algn="ctr">
              <a:lnSpc>
                <a:spcPct val="150000"/>
              </a:lnSpc>
              <a:defRPr/>
            </a:pPr>
            <a:r>
              <a:rPr lang="zh-CN" altLang="en-US" sz="3047" spc="208" dirty="0">
                <a:solidFill>
                  <a:srgbClr val="000066"/>
                </a:solidFill>
                <a:latin typeface="+mj-ea"/>
                <a:ea typeface="+mj-ea"/>
              </a:rPr>
              <a:t>第四章 实验课</a:t>
            </a:r>
            <a:endParaRPr lang="en-US" altLang="zh-CN" sz="3047" spc="208" dirty="0">
              <a:solidFill>
                <a:srgbClr val="000066"/>
              </a:solidFill>
              <a:latin typeface="+mj-ea"/>
              <a:ea typeface="+mj-ea"/>
            </a:endParaRPr>
          </a:p>
          <a:p>
            <a:pPr algn="ctr">
              <a:lnSpc>
                <a:spcPct val="150000"/>
              </a:lnSpc>
              <a:defRPr/>
            </a:pPr>
            <a:r>
              <a:rPr lang="zh-CN" altLang="en-US" sz="3047" spc="208" dirty="0">
                <a:solidFill>
                  <a:srgbClr val="000066"/>
                </a:solidFill>
                <a:latin typeface="+mj-ea"/>
                <a:ea typeface="+mj-ea"/>
              </a:rPr>
              <a:t>实训</a:t>
            </a:r>
            <a:r>
              <a:rPr lang="en-US" altLang="zh-CN" sz="3047" spc="208" dirty="0">
                <a:solidFill>
                  <a:srgbClr val="000066"/>
                </a:solidFill>
                <a:latin typeface="+mj-ea"/>
                <a:ea typeface="+mj-ea"/>
              </a:rPr>
              <a:t>5</a:t>
            </a:r>
            <a:r>
              <a:rPr lang="zh-CN" altLang="en-US" sz="3047" spc="208" dirty="0">
                <a:solidFill>
                  <a:srgbClr val="000066"/>
                </a:solidFill>
                <a:latin typeface="+mj-ea"/>
                <a:ea typeface="+mj-ea"/>
              </a:rPr>
              <a:t>：增加系统调用</a:t>
            </a:r>
          </a:p>
        </p:txBody>
      </p:sp>
      <p:sp>
        <p:nvSpPr>
          <p:cNvPr id="43011" name="Rectangle 3"/>
          <p:cNvSpPr>
            <a:spLocks noChangeArrowheads="1"/>
          </p:cNvSpPr>
          <p:nvPr/>
        </p:nvSpPr>
        <p:spPr bwMode="auto">
          <a:xfrm>
            <a:off x="1144957" y="4326331"/>
            <a:ext cx="6858000" cy="897331"/>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gn="ctr">
              <a:lnSpc>
                <a:spcPct val="150000"/>
              </a:lnSpc>
              <a:spcBef>
                <a:spcPts val="0"/>
              </a:spcBef>
              <a:buClr>
                <a:schemeClr val="hlink"/>
              </a:buClr>
              <a:buSzPct val="50000"/>
              <a:buNone/>
            </a:pPr>
            <a:r>
              <a:rPr kumimoji="0" lang="zh-CN" altLang="en-US" sz="1800" dirty="0">
                <a:solidFill>
                  <a:srgbClr val="CC0000"/>
                </a:solidFill>
                <a:latin typeface="+mj-ea"/>
                <a:ea typeface="+mj-ea"/>
              </a:rPr>
              <a:t>中国科学院大学</a:t>
            </a:r>
          </a:p>
          <a:p>
            <a:pPr algn="ctr" eaLnBrk="1" hangingPunct="1">
              <a:buClr>
                <a:schemeClr val="hlink"/>
              </a:buClr>
              <a:buSzPct val="50000"/>
              <a:buFont typeface="Monotype Sorts"/>
              <a:buNone/>
            </a:pPr>
            <a:r>
              <a:rPr kumimoji="0" lang="en-US" altLang="zh-CN" sz="1800" dirty="0">
                <a:solidFill>
                  <a:srgbClr val="CC0000"/>
                </a:solidFill>
                <a:effectLst>
                  <a:outerShdw blurRad="38100" dist="38100" dir="2700000" algn="tl">
                    <a:srgbClr val="C0C0C0"/>
                  </a:outerShdw>
                </a:effectLst>
                <a:latin typeface="Times New Roman" panose="02020603050405020304" pitchFamily="18" charset="0"/>
                <a:ea typeface="楷体_GB2312"/>
              </a:rPr>
              <a:t>2021</a:t>
            </a:r>
            <a:r>
              <a:rPr kumimoji="0" lang="zh-CN" altLang="en-US" sz="1800" dirty="0">
                <a:solidFill>
                  <a:srgbClr val="CC0000"/>
                </a:solidFill>
                <a:effectLst>
                  <a:outerShdw blurRad="38100" dist="38100" dir="2700000" algn="tl">
                    <a:srgbClr val="C0C0C0"/>
                  </a:outerShdw>
                </a:effectLst>
                <a:latin typeface="Times New Roman" panose="02020603050405020304" pitchFamily="18" charset="0"/>
                <a:ea typeface="楷体_GB2312"/>
              </a:rPr>
              <a:t>年</a:t>
            </a:r>
            <a:r>
              <a:rPr kumimoji="0" lang="en-US" altLang="zh-CN" sz="1800" dirty="0">
                <a:solidFill>
                  <a:srgbClr val="CC0000"/>
                </a:solidFill>
                <a:effectLst>
                  <a:outerShdw blurRad="38100" dist="38100" dir="2700000" algn="tl">
                    <a:srgbClr val="C0C0C0"/>
                  </a:outerShdw>
                </a:effectLst>
                <a:latin typeface="Times New Roman" panose="02020603050405020304" pitchFamily="18" charset="0"/>
                <a:ea typeface="楷体_GB2312"/>
              </a:rPr>
              <a:t>2</a:t>
            </a:r>
            <a:r>
              <a:rPr kumimoji="0" lang="zh-CN" altLang="en-US" sz="1800" dirty="0">
                <a:solidFill>
                  <a:srgbClr val="CC0000"/>
                </a:solidFill>
                <a:effectLst>
                  <a:outerShdw blurRad="38100" dist="38100" dir="2700000" algn="tl">
                    <a:srgbClr val="C0C0C0"/>
                  </a:outerShdw>
                </a:effectLst>
                <a:latin typeface="Times New Roman" panose="02020603050405020304" pitchFamily="18" charset="0"/>
                <a:ea typeface="楷体_GB2312"/>
              </a:rPr>
              <a:t>月</a:t>
            </a:r>
            <a:r>
              <a:rPr kumimoji="0" lang="en-US" altLang="zh-CN" sz="1800" dirty="0">
                <a:solidFill>
                  <a:srgbClr val="CC0000"/>
                </a:solidFill>
                <a:effectLst>
                  <a:outerShdw blurRad="38100" dist="38100" dir="2700000" algn="tl">
                    <a:srgbClr val="C0C0C0"/>
                  </a:outerShdw>
                </a:effectLst>
                <a:latin typeface="Times New Roman" panose="02020603050405020304" pitchFamily="18" charset="0"/>
                <a:ea typeface="楷体_GB2312"/>
              </a:rPr>
              <a:t>5</a:t>
            </a:r>
            <a:r>
              <a:rPr kumimoji="0" lang="zh-CN" altLang="en-US" sz="1800" dirty="0">
                <a:solidFill>
                  <a:srgbClr val="CC0000"/>
                </a:solidFill>
                <a:effectLst>
                  <a:outerShdw blurRad="38100" dist="38100" dir="2700000" algn="tl">
                    <a:srgbClr val="C0C0C0"/>
                  </a:outerShdw>
                </a:effectLst>
                <a:latin typeface="Times New Roman" panose="02020603050405020304" pitchFamily="18" charset="0"/>
                <a:ea typeface="楷体_GB2312"/>
              </a:rPr>
              <a:t>日</a:t>
            </a:r>
          </a:p>
        </p:txBody>
      </p:sp>
    </p:spTree>
    <p:custDataLst>
      <p:tags r:id="rId1"/>
    </p:custDataLst>
    <p:extLst>
      <p:ext uri="{BB962C8B-B14F-4D97-AF65-F5344CB8AC3E}">
        <p14:creationId xmlns:p14="http://schemas.microsoft.com/office/powerpoint/2010/main" val="137997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2"/>
            <a:ext cx="6519497" cy="3738876"/>
          </a:xfrm>
        </p:spPr>
        <p:txBody>
          <a:bodyPr/>
          <a:lstStyle/>
          <a:p>
            <a:r>
              <a:rPr lang="en-US" altLang="zh-CN" dirty="0"/>
              <a:t>__</a:t>
            </a:r>
            <a:r>
              <a:rPr lang="en-US" altLang="zh-CN" dirty="0" err="1"/>
              <a:t>SYSCALL_DEFINEx</a:t>
            </a:r>
            <a:r>
              <a:rPr lang="zh-CN" altLang="en-US" dirty="0"/>
              <a:t>宏则定义了函数的调用接口</a:t>
            </a:r>
            <a:r>
              <a:rPr lang="en-US" altLang="zh-CN" dirty="0"/>
              <a:t>:</a:t>
            </a:r>
            <a:endParaRPr lang="en-US" altLang="zh-CN" sz="646"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en-US" altLang="zh-CN" dirty="0"/>
              <a:t>ARM Linux</a:t>
            </a:r>
            <a:r>
              <a:rPr lang="zh-CN" altLang="en-US" dirty="0"/>
              <a:t>内核中的系统调用</a:t>
            </a:r>
          </a:p>
        </p:txBody>
      </p:sp>
    </p:spTree>
    <p:extLst>
      <p:ext uri="{BB962C8B-B14F-4D97-AF65-F5344CB8AC3E}">
        <p14:creationId xmlns:p14="http://schemas.microsoft.com/office/powerpoint/2010/main" val="428134361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en-US" altLang="zh-CN" dirty="0"/>
              <a:t>ARM Linux</a:t>
            </a:r>
            <a:r>
              <a:rPr lang="zh-CN" altLang="en-US" dirty="0"/>
              <a:t>内核中的系统调用</a:t>
            </a:r>
          </a:p>
        </p:txBody>
      </p:sp>
      <p:sp>
        <p:nvSpPr>
          <p:cNvPr id="4" name="矩形: 圆角 3">
            <a:extLst>
              <a:ext uri="{FF2B5EF4-FFF2-40B4-BE49-F238E27FC236}">
                <a16:creationId xmlns:a16="http://schemas.microsoft.com/office/drawing/2014/main" id="{A2ECD517-5EB6-4593-A955-8B0DB28585CF}"/>
              </a:ext>
            </a:extLst>
          </p:cNvPr>
          <p:cNvSpPr/>
          <p:nvPr/>
        </p:nvSpPr>
        <p:spPr bwMode="auto">
          <a:xfrm>
            <a:off x="103585" y="1686671"/>
            <a:ext cx="8936831" cy="4265087"/>
          </a:xfrm>
          <a:prstGeom prst="roundRect">
            <a:avLst>
              <a:gd name="adj" fmla="val 2705"/>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#ifndef __</a:t>
            </a:r>
            <a:r>
              <a:rPr kumimoji="1" lang="en-US" altLang="zh-CN" sz="1350" b="1" dirty="0" err="1">
                <a:solidFill>
                  <a:srgbClr val="FFFFFF"/>
                </a:solidFill>
                <a:latin typeface="Consolas" panose="020B0609020204030204" pitchFamily="49" charset="0"/>
                <a:ea typeface="楷体_GB2312" pitchFamily="49" charset="-122"/>
              </a:rPr>
              <a:t>SYSCALL_DEFINEx</a:t>
            </a:r>
            <a:endParaRPr kumimoji="1" lang="en-US" altLang="zh-CN" sz="1350" b="1" dirty="0">
              <a:solidFill>
                <a:srgbClr val="FFFFFF"/>
              </a:solidFill>
              <a:latin typeface="Consolas" panose="020B0609020204030204" pitchFamily="49" charset="0"/>
              <a:ea typeface="楷体_GB2312" pitchFamily="49" charset="-122"/>
            </a:endParaRP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#define __</a:t>
            </a:r>
            <a:r>
              <a:rPr kumimoji="1" lang="en-US" altLang="zh-CN" sz="1350" b="1" dirty="0" err="1">
                <a:solidFill>
                  <a:srgbClr val="FFFFFF"/>
                </a:solidFill>
                <a:latin typeface="Consolas" panose="020B0609020204030204" pitchFamily="49" charset="0"/>
                <a:ea typeface="楷体_GB2312" pitchFamily="49" charset="-122"/>
              </a:rPr>
              <a:t>SYSCALL_DEFINEx</a:t>
            </a:r>
            <a:r>
              <a:rPr kumimoji="1" lang="en-US" altLang="zh-CN" sz="1350" b="1" dirty="0">
                <a:solidFill>
                  <a:srgbClr val="FFFFFF"/>
                </a:solidFill>
                <a:latin typeface="Consolas" panose="020B0609020204030204" pitchFamily="49" charset="0"/>
                <a:ea typeface="楷体_GB2312" pitchFamily="49" charset="-122"/>
              </a:rPr>
              <a:t>(x, name, ...)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__</a:t>
            </a:r>
            <a:r>
              <a:rPr kumimoji="1" lang="en-US" altLang="zh-CN" sz="1350" b="1" dirty="0" err="1">
                <a:solidFill>
                  <a:srgbClr val="FFFFFF"/>
                </a:solidFill>
                <a:latin typeface="Consolas" panose="020B0609020204030204" pitchFamily="49" charset="0"/>
                <a:ea typeface="楷体_GB2312" pitchFamily="49" charset="-122"/>
              </a:rPr>
              <a:t>diag_push</a:t>
            </a:r>
            <a:r>
              <a:rPr kumimoji="1" lang="en-US" altLang="zh-CN" sz="1350" b="1" dirty="0">
                <a:solidFill>
                  <a:srgbClr val="FFFFFF"/>
                </a:solidFill>
                <a:latin typeface="Consolas" panose="020B0609020204030204" pitchFamily="49" charset="0"/>
                <a:ea typeface="楷体_GB2312" pitchFamily="49" charset="-122"/>
              </a:rPr>
              <a:t>();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__</a:t>
            </a:r>
            <a:r>
              <a:rPr kumimoji="1" lang="en-US" altLang="zh-CN" sz="1350" b="1" dirty="0" err="1">
                <a:solidFill>
                  <a:srgbClr val="FFFFFF"/>
                </a:solidFill>
                <a:latin typeface="Consolas" panose="020B0609020204030204" pitchFamily="49" charset="0"/>
                <a:ea typeface="楷体_GB2312" pitchFamily="49" charset="-122"/>
              </a:rPr>
              <a:t>diag_ignore</a:t>
            </a:r>
            <a:r>
              <a:rPr kumimoji="1" lang="en-US" altLang="zh-CN" sz="1350" b="1" dirty="0">
                <a:solidFill>
                  <a:srgbClr val="FFFFFF"/>
                </a:solidFill>
                <a:latin typeface="Consolas" panose="020B0609020204030204" pitchFamily="49" charset="0"/>
                <a:ea typeface="楷体_GB2312" pitchFamily="49" charset="-122"/>
              </a:rPr>
              <a:t>(GCC, 8, "-</a:t>
            </a:r>
            <a:r>
              <a:rPr kumimoji="1" lang="en-US" altLang="zh-CN" sz="1350" b="1" dirty="0" err="1">
                <a:solidFill>
                  <a:srgbClr val="FFFFFF"/>
                </a:solidFill>
                <a:latin typeface="Consolas" panose="020B0609020204030204" pitchFamily="49" charset="0"/>
                <a:ea typeface="楷体_GB2312" pitchFamily="49" charset="-122"/>
              </a:rPr>
              <a:t>Wattribute</a:t>
            </a:r>
            <a:r>
              <a:rPr kumimoji="1" lang="en-US" altLang="zh-CN" sz="1350" b="1" dirty="0">
                <a:solidFill>
                  <a:srgbClr val="FFFFFF"/>
                </a:solidFill>
                <a:latin typeface="Consolas" panose="020B0609020204030204" pitchFamily="49" charset="0"/>
                <a:ea typeface="楷体_GB2312" pitchFamily="49" charset="-122"/>
              </a:rPr>
              <a:t>-alias",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"Type aliasing is used to sanitize </a:t>
            </a:r>
            <a:r>
              <a:rPr kumimoji="1" lang="en-US" altLang="zh-CN" sz="1350" b="1" dirty="0" err="1">
                <a:solidFill>
                  <a:srgbClr val="FFFFFF"/>
                </a:solidFill>
                <a:latin typeface="Consolas" panose="020B0609020204030204" pitchFamily="49" charset="0"/>
                <a:ea typeface="楷体_GB2312" pitchFamily="49" charset="-122"/>
              </a:rPr>
              <a:t>syscall</a:t>
            </a:r>
            <a:r>
              <a:rPr kumimoji="1" lang="en-US" altLang="zh-CN" sz="1350" b="1" dirty="0">
                <a:solidFill>
                  <a:srgbClr val="FFFFFF"/>
                </a:solidFill>
                <a:latin typeface="Consolas" panose="020B0609020204030204" pitchFamily="49" charset="0"/>
                <a:ea typeface="楷体_GB2312" pitchFamily="49" charset="-122"/>
              </a:rPr>
              <a:t> arguments");\</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asmlinkage</a:t>
            </a:r>
            <a:r>
              <a:rPr kumimoji="1" lang="en-US" altLang="zh-CN" sz="1350" b="1" dirty="0">
                <a:solidFill>
                  <a:srgbClr val="FFFFFF"/>
                </a:solidFill>
                <a:latin typeface="Consolas" panose="020B0609020204030204" pitchFamily="49" charset="0"/>
                <a:ea typeface="楷体_GB2312" pitchFamily="49" charset="-122"/>
              </a:rPr>
              <a:t> long sys##name(__MAP(</a:t>
            </a:r>
            <a:r>
              <a:rPr kumimoji="1" lang="en-US" altLang="zh-CN" sz="1350" b="1" dirty="0" err="1">
                <a:solidFill>
                  <a:srgbClr val="FFFFFF"/>
                </a:solidFill>
                <a:latin typeface="Consolas" panose="020B0609020204030204" pitchFamily="49" charset="0"/>
                <a:ea typeface="楷体_GB2312" pitchFamily="49" charset="-122"/>
              </a:rPr>
              <a:t>x,__SC_DECL,__VA_ARGS</a:t>
            </a:r>
            <a:r>
              <a:rPr kumimoji="1" lang="en-US" altLang="zh-CN" sz="1350" b="1" dirty="0">
                <a:solidFill>
                  <a:srgbClr val="FFFFFF"/>
                </a:solidFill>
                <a:latin typeface="Consolas" panose="020B0609020204030204" pitchFamily="49" charset="0"/>
                <a:ea typeface="楷体_GB2312" pitchFamily="49" charset="-122"/>
              </a:rPr>
              <a:t>__))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__attribute__((alias(__</a:t>
            </a:r>
            <a:r>
              <a:rPr kumimoji="1" lang="en-US" altLang="zh-CN" sz="1350" b="1" dirty="0" err="1">
                <a:solidFill>
                  <a:srgbClr val="FFFFFF"/>
                </a:solidFill>
                <a:latin typeface="Consolas" panose="020B0609020204030204" pitchFamily="49" charset="0"/>
                <a:ea typeface="楷体_GB2312" pitchFamily="49" charset="-122"/>
              </a:rPr>
              <a:t>stringify</a:t>
            </a:r>
            <a:r>
              <a:rPr kumimoji="1" lang="en-US" altLang="zh-CN" sz="1350" b="1" dirty="0">
                <a:solidFill>
                  <a:srgbClr val="FFFFFF"/>
                </a:solidFill>
                <a:latin typeface="Consolas" panose="020B0609020204030204" pitchFamily="49" charset="0"/>
                <a:ea typeface="楷体_GB2312" pitchFamily="49" charset="-122"/>
              </a:rPr>
              <a:t>(__</a:t>
            </a:r>
            <a:r>
              <a:rPr kumimoji="1" lang="en-US" altLang="zh-CN" sz="1350" b="1" dirty="0" err="1">
                <a:solidFill>
                  <a:srgbClr val="FFFFFF"/>
                </a:solidFill>
                <a:latin typeface="Consolas" panose="020B0609020204030204" pitchFamily="49" charset="0"/>
                <a:ea typeface="楷体_GB2312" pitchFamily="49" charset="-122"/>
              </a:rPr>
              <a:t>se_sys</a:t>
            </a:r>
            <a:r>
              <a:rPr kumimoji="1" lang="en-US" altLang="zh-CN" sz="1350" b="1" dirty="0">
                <a:solidFill>
                  <a:srgbClr val="FFFFFF"/>
                </a:solidFill>
                <a:latin typeface="Consolas" panose="020B0609020204030204" pitchFamily="49" charset="0"/>
                <a:ea typeface="楷体_GB2312" pitchFamily="49" charset="-122"/>
              </a:rPr>
              <a:t>##name))));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ALLOW_ERROR_INJECTION(sys##name, ERRNO);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static inline long __</a:t>
            </a:r>
            <a:r>
              <a:rPr kumimoji="1" lang="en-US" altLang="zh-CN" sz="1350" b="1" dirty="0" err="1">
                <a:solidFill>
                  <a:srgbClr val="FFFFFF"/>
                </a:solidFill>
                <a:latin typeface="Consolas" panose="020B0609020204030204" pitchFamily="49" charset="0"/>
                <a:ea typeface="楷体_GB2312" pitchFamily="49" charset="-122"/>
              </a:rPr>
              <a:t>do_sys</a:t>
            </a:r>
            <a:r>
              <a:rPr kumimoji="1" lang="en-US" altLang="zh-CN" sz="1350" b="1" dirty="0">
                <a:solidFill>
                  <a:srgbClr val="FFFFFF"/>
                </a:solidFill>
                <a:latin typeface="Consolas" panose="020B0609020204030204" pitchFamily="49" charset="0"/>
                <a:ea typeface="楷体_GB2312" pitchFamily="49" charset="-122"/>
              </a:rPr>
              <a:t>##name(__MAP(x,__SC_DECL,__VA_ARGS__));\</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asmlinkage</a:t>
            </a:r>
            <a:r>
              <a:rPr kumimoji="1" lang="en-US" altLang="zh-CN" sz="1350" b="1" dirty="0">
                <a:solidFill>
                  <a:srgbClr val="FFFFFF"/>
                </a:solidFill>
                <a:latin typeface="Consolas" panose="020B0609020204030204" pitchFamily="49" charset="0"/>
                <a:ea typeface="楷体_GB2312" pitchFamily="49" charset="-122"/>
              </a:rPr>
              <a:t> long __</a:t>
            </a:r>
            <a:r>
              <a:rPr kumimoji="1" lang="en-US" altLang="zh-CN" sz="1350" b="1" dirty="0" err="1">
                <a:solidFill>
                  <a:srgbClr val="FFFFFF"/>
                </a:solidFill>
                <a:latin typeface="Consolas" panose="020B0609020204030204" pitchFamily="49" charset="0"/>
                <a:ea typeface="楷体_GB2312" pitchFamily="49" charset="-122"/>
              </a:rPr>
              <a:t>se_sys</a:t>
            </a:r>
            <a:r>
              <a:rPr kumimoji="1" lang="en-US" altLang="zh-CN" sz="1350" b="1" dirty="0">
                <a:solidFill>
                  <a:srgbClr val="FFFFFF"/>
                </a:solidFill>
                <a:latin typeface="Consolas" panose="020B0609020204030204" pitchFamily="49" charset="0"/>
                <a:ea typeface="楷体_GB2312" pitchFamily="49" charset="-122"/>
              </a:rPr>
              <a:t>##name(__MAP(x,__SC_LONG,__VA_ARGS__));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asmlinkage</a:t>
            </a:r>
            <a:r>
              <a:rPr kumimoji="1" lang="en-US" altLang="zh-CN" sz="1350" b="1" dirty="0">
                <a:solidFill>
                  <a:srgbClr val="FFFFFF"/>
                </a:solidFill>
                <a:latin typeface="Consolas" panose="020B0609020204030204" pitchFamily="49" charset="0"/>
                <a:ea typeface="楷体_GB2312" pitchFamily="49" charset="-122"/>
              </a:rPr>
              <a:t> long __</a:t>
            </a:r>
            <a:r>
              <a:rPr kumimoji="1" lang="en-US" altLang="zh-CN" sz="1350" b="1" dirty="0" err="1">
                <a:solidFill>
                  <a:srgbClr val="FFFFFF"/>
                </a:solidFill>
                <a:latin typeface="Consolas" panose="020B0609020204030204" pitchFamily="49" charset="0"/>
                <a:ea typeface="楷体_GB2312" pitchFamily="49" charset="-122"/>
              </a:rPr>
              <a:t>se_sys</a:t>
            </a:r>
            <a:r>
              <a:rPr kumimoji="1" lang="en-US" altLang="zh-CN" sz="1350" b="1" dirty="0">
                <a:solidFill>
                  <a:srgbClr val="FFFFFF"/>
                </a:solidFill>
                <a:latin typeface="Consolas" panose="020B0609020204030204" pitchFamily="49" charset="0"/>
                <a:ea typeface="楷体_GB2312" pitchFamily="49" charset="-122"/>
              </a:rPr>
              <a:t>##name(__MAP(x,__SC_LONG,__VA_ARGS__))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long ret = __</a:t>
            </a:r>
            <a:r>
              <a:rPr kumimoji="1" lang="en-US" altLang="zh-CN" sz="1350" b="1" dirty="0" err="1">
                <a:solidFill>
                  <a:srgbClr val="FFFFFF"/>
                </a:solidFill>
                <a:latin typeface="Consolas" panose="020B0609020204030204" pitchFamily="49" charset="0"/>
                <a:ea typeface="楷体_GB2312" pitchFamily="49" charset="-122"/>
              </a:rPr>
              <a:t>do_sys</a:t>
            </a:r>
            <a:r>
              <a:rPr kumimoji="1" lang="en-US" altLang="zh-CN" sz="1350" b="1" dirty="0">
                <a:solidFill>
                  <a:srgbClr val="FFFFFF"/>
                </a:solidFill>
                <a:latin typeface="Consolas" panose="020B0609020204030204" pitchFamily="49" charset="0"/>
                <a:ea typeface="楷体_GB2312" pitchFamily="49" charset="-122"/>
              </a:rPr>
              <a:t>##name(__MAP(x,__SC_CAST,__VA_ARGS__));\</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__MAP(</a:t>
            </a:r>
            <a:r>
              <a:rPr kumimoji="1" lang="en-US" altLang="zh-CN" sz="1350" b="1" dirty="0" err="1">
                <a:solidFill>
                  <a:srgbClr val="FFFFFF"/>
                </a:solidFill>
                <a:latin typeface="Consolas" panose="020B0609020204030204" pitchFamily="49" charset="0"/>
                <a:ea typeface="楷体_GB2312" pitchFamily="49" charset="-122"/>
              </a:rPr>
              <a:t>x,__SC_TEST,__VA_ARGS</a:t>
            </a:r>
            <a:r>
              <a:rPr kumimoji="1" lang="en-US" altLang="zh-CN" sz="1350" b="1" dirty="0">
                <a:solidFill>
                  <a:srgbClr val="FFFFFF"/>
                </a:solidFill>
                <a:latin typeface="Consolas" panose="020B0609020204030204" pitchFamily="49" charset="0"/>
                <a:ea typeface="楷体_GB2312" pitchFamily="49" charset="-122"/>
              </a:rPr>
              <a:t>__);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__PROTECT(x, </a:t>
            </a:r>
            <a:r>
              <a:rPr kumimoji="1" lang="en-US" altLang="zh-CN" sz="1350" b="1" dirty="0" err="1">
                <a:solidFill>
                  <a:srgbClr val="FFFFFF"/>
                </a:solidFill>
                <a:latin typeface="Consolas" panose="020B0609020204030204" pitchFamily="49" charset="0"/>
                <a:ea typeface="楷体_GB2312" pitchFamily="49" charset="-122"/>
              </a:rPr>
              <a:t>ret,__MAP</a:t>
            </a:r>
            <a:r>
              <a:rPr kumimoji="1" lang="en-US" altLang="zh-CN" sz="1350" b="1" dirty="0">
                <a:solidFill>
                  <a:srgbClr val="FFFFFF"/>
                </a:solidFill>
                <a:latin typeface="Consolas" panose="020B0609020204030204" pitchFamily="49" charset="0"/>
                <a:ea typeface="楷体_GB2312" pitchFamily="49" charset="-122"/>
              </a:rPr>
              <a:t>(</a:t>
            </a:r>
            <a:r>
              <a:rPr kumimoji="1" lang="en-US" altLang="zh-CN" sz="1350" b="1" dirty="0" err="1">
                <a:solidFill>
                  <a:srgbClr val="FFFFFF"/>
                </a:solidFill>
                <a:latin typeface="Consolas" panose="020B0609020204030204" pitchFamily="49" charset="0"/>
                <a:ea typeface="楷体_GB2312" pitchFamily="49" charset="-122"/>
              </a:rPr>
              <a:t>x,__SC_ARGS,__VA_ARGS</a:t>
            </a:r>
            <a:r>
              <a:rPr kumimoji="1" lang="en-US" altLang="zh-CN" sz="1350" b="1" dirty="0">
                <a:solidFill>
                  <a:srgbClr val="FFFFFF"/>
                </a:solidFill>
                <a:latin typeface="Consolas" panose="020B0609020204030204" pitchFamily="49" charset="0"/>
                <a:ea typeface="楷体_GB2312" pitchFamily="49" charset="-122"/>
              </a:rPr>
              <a:t>__));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return ret;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__</a:t>
            </a:r>
            <a:r>
              <a:rPr kumimoji="1" lang="en-US" altLang="zh-CN" sz="1350" b="1" dirty="0" err="1">
                <a:solidFill>
                  <a:srgbClr val="FFFFFF"/>
                </a:solidFill>
                <a:latin typeface="Consolas" panose="020B0609020204030204" pitchFamily="49" charset="0"/>
                <a:ea typeface="楷体_GB2312" pitchFamily="49" charset="-122"/>
              </a:rPr>
              <a:t>diag_pop</a:t>
            </a:r>
            <a:r>
              <a:rPr kumimoji="1" lang="en-US" altLang="zh-CN" sz="1350" b="1" dirty="0">
                <a:solidFill>
                  <a:srgbClr val="FFFFFF"/>
                </a:solidFill>
                <a:latin typeface="Consolas" panose="020B0609020204030204" pitchFamily="49" charset="0"/>
                <a:ea typeface="楷体_GB2312" pitchFamily="49" charset="-122"/>
              </a:rPr>
              <a:t>();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static inline long __</a:t>
            </a:r>
            <a:r>
              <a:rPr kumimoji="1" lang="en-US" altLang="zh-CN" sz="1350" b="1" dirty="0" err="1">
                <a:solidFill>
                  <a:srgbClr val="FFFFFF"/>
                </a:solidFill>
                <a:latin typeface="Consolas" panose="020B0609020204030204" pitchFamily="49" charset="0"/>
                <a:ea typeface="楷体_GB2312" pitchFamily="49" charset="-122"/>
              </a:rPr>
              <a:t>do_sys</a:t>
            </a:r>
            <a:r>
              <a:rPr kumimoji="1" lang="en-US" altLang="zh-CN" sz="1350" b="1" dirty="0">
                <a:solidFill>
                  <a:srgbClr val="FFFFFF"/>
                </a:solidFill>
                <a:latin typeface="Consolas" panose="020B0609020204030204" pitchFamily="49" charset="0"/>
                <a:ea typeface="楷体_GB2312" pitchFamily="49" charset="-122"/>
              </a:rPr>
              <a:t>##name(__MAP(x,__SC_DECL,__VA_ARGS__))</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#endif /* __</a:t>
            </a:r>
            <a:r>
              <a:rPr kumimoji="1" lang="en-US" altLang="zh-CN" sz="1350" b="1" dirty="0" err="1">
                <a:solidFill>
                  <a:srgbClr val="FFFFFF"/>
                </a:solidFill>
                <a:latin typeface="Consolas" panose="020B0609020204030204" pitchFamily="49" charset="0"/>
                <a:ea typeface="楷体_GB2312" pitchFamily="49" charset="-122"/>
              </a:rPr>
              <a:t>SYSCALL_DEFINEx</a:t>
            </a:r>
            <a:r>
              <a:rPr kumimoji="1" lang="en-US" altLang="zh-CN" sz="1350" b="1" dirty="0">
                <a:solidFill>
                  <a:srgbClr val="FFFFFF"/>
                </a:solidFill>
                <a:latin typeface="Consolas" panose="020B0609020204030204" pitchFamily="49" charset="0"/>
                <a:ea typeface="楷体_GB2312" pitchFamily="49" charset="-122"/>
              </a:rPr>
              <a:t> */</a:t>
            </a:r>
          </a:p>
        </p:txBody>
      </p:sp>
    </p:spTree>
    <p:extLst>
      <p:ext uri="{BB962C8B-B14F-4D97-AF65-F5344CB8AC3E}">
        <p14:creationId xmlns:p14="http://schemas.microsoft.com/office/powerpoint/2010/main" val="298039777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2"/>
            <a:ext cx="6519497" cy="3738876"/>
          </a:xfrm>
        </p:spPr>
        <p:txBody>
          <a:bodyPr/>
          <a:lstStyle/>
          <a:p>
            <a:r>
              <a:rPr lang="en-US" altLang="zh-CN" dirty="0"/>
              <a:t>__SC_DECL</a:t>
            </a:r>
            <a:r>
              <a:rPr lang="zh-CN" altLang="en-US" dirty="0"/>
              <a:t>宏、</a:t>
            </a:r>
            <a:r>
              <a:rPr lang="en-US" altLang="zh-CN" dirty="0"/>
              <a:t>__SC_CAST</a:t>
            </a:r>
            <a:r>
              <a:rPr lang="zh-CN" altLang="en-US" dirty="0"/>
              <a:t>和</a:t>
            </a:r>
            <a:r>
              <a:rPr lang="en-US" altLang="zh-CN" dirty="0"/>
              <a:t>__SC_LONG</a:t>
            </a:r>
            <a:r>
              <a:rPr lang="zh-CN" altLang="en-US" dirty="0"/>
              <a:t>宏的定义如下</a:t>
            </a:r>
            <a:r>
              <a:rPr lang="en-US" altLang="zh-CN" dirty="0"/>
              <a:t>:</a:t>
            </a:r>
          </a:p>
          <a:p>
            <a:endParaRPr lang="en-US" altLang="zh-CN" dirty="0"/>
          </a:p>
          <a:p>
            <a:endParaRPr lang="en-US" altLang="zh-CN" dirty="0"/>
          </a:p>
          <a:p>
            <a:endParaRPr lang="en-US" altLang="zh-CN" dirty="0"/>
          </a:p>
          <a:p>
            <a:endParaRPr lang="en-US" altLang="zh-CN" dirty="0"/>
          </a:p>
          <a:p>
            <a:endParaRPr lang="en-US" altLang="zh-CN" dirty="0"/>
          </a:p>
          <a:p>
            <a:r>
              <a:rPr lang="zh-CN" altLang="en-US" dirty="0"/>
              <a:t>它们的作用分别是使参数保持输入参数列表中的类型、对参数列表中参数的类型进行强制类型装换和将参数列表中的参数定义为</a:t>
            </a:r>
            <a:r>
              <a:rPr lang="en-US" altLang="zh-CN" dirty="0"/>
              <a:t>long</a:t>
            </a:r>
            <a:r>
              <a:rPr lang="zh-CN" altLang="en-US" dirty="0"/>
              <a:t>类型。</a:t>
            </a:r>
            <a:endParaRPr lang="en-US" altLang="zh-CN" dirty="0"/>
          </a:p>
          <a:p>
            <a:endParaRPr lang="en-US" altLang="zh-CN" sz="646"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en-US" altLang="zh-CN" dirty="0"/>
              <a:t>ARM Linux</a:t>
            </a:r>
            <a:r>
              <a:rPr lang="zh-CN" altLang="en-US" dirty="0"/>
              <a:t>内核中的系统调用</a:t>
            </a:r>
          </a:p>
        </p:txBody>
      </p:sp>
      <p:sp>
        <p:nvSpPr>
          <p:cNvPr id="4" name="矩形: 圆角 3">
            <a:extLst>
              <a:ext uri="{FF2B5EF4-FFF2-40B4-BE49-F238E27FC236}">
                <a16:creationId xmlns:a16="http://schemas.microsoft.com/office/drawing/2014/main" id="{CD097998-D9D2-4131-82C4-040AA0B09844}"/>
              </a:ext>
            </a:extLst>
          </p:cNvPr>
          <p:cNvSpPr/>
          <p:nvPr/>
        </p:nvSpPr>
        <p:spPr bwMode="auto">
          <a:xfrm>
            <a:off x="1481503" y="2734357"/>
            <a:ext cx="6717413" cy="1915418"/>
          </a:xfrm>
          <a:prstGeom prst="roundRect">
            <a:avLst>
              <a:gd name="adj" fmla="val 7397"/>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r>
              <a:rPr kumimoji="1" lang="en-US" altLang="zh-CN" sz="1350" b="1" dirty="0">
                <a:solidFill>
                  <a:srgbClr val="FFFFFF"/>
                </a:solidFill>
                <a:latin typeface="Consolas" panose="020B0609020204030204" pitchFamily="49" charset="0"/>
                <a:ea typeface="楷体_GB2312" pitchFamily="49" charset="-122"/>
              </a:rPr>
              <a:t>#define __SC_DECL(t, a) t a</a:t>
            </a:r>
          </a:p>
          <a:p>
            <a:r>
              <a:rPr kumimoji="1" lang="en-US" altLang="zh-CN" sz="1350" b="1" dirty="0">
                <a:solidFill>
                  <a:srgbClr val="FFFFFF"/>
                </a:solidFill>
                <a:latin typeface="Consolas" panose="020B0609020204030204" pitchFamily="49" charset="0"/>
                <a:ea typeface="楷体_GB2312" pitchFamily="49" charset="-122"/>
              </a:rPr>
              <a:t>#define __TYPE_AS(t, v) __</a:t>
            </a:r>
            <a:r>
              <a:rPr kumimoji="1" lang="en-US" altLang="zh-CN" sz="1350" b="1" dirty="0" err="1">
                <a:solidFill>
                  <a:srgbClr val="FFFFFF"/>
                </a:solidFill>
                <a:latin typeface="Consolas" panose="020B0609020204030204" pitchFamily="49" charset="0"/>
                <a:ea typeface="楷体_GB2312" pitchFamily="49" charset="-122"/>
              </a:rPr>
              <a:t>same_type</a:t>
            </a:r>
            <a:r>
              <a:rPr kumimoji="1" lang="en-US" altLang="zh-CN" sz="1350" b="1" dirty="0">
                <a:solidFill>
                  <a:srgbClr val="FFFFFF"/>
                </a:solidFill>
                <a:latin typeface="Consolas" panose="020B0609020204030204" pitchFamily="49" charset="0"/>
                <a:ea typeface="楷体_GB2312" pitchFamily="49" charset="-122"/>
              </a:rPr>
              <a:t>((__force t)0, v)</a:t>
            </a:r>
          </a:p>
          <a:p>
            <a:r>
              <a:rPr kumimoji="1" lang="en-US" altLang="zh-CN" sz="1350" b="1" dirty="0">
                <a:solidFill>
                  <a:srgbClr val="FFFFFF"/>
                </a:solidFill>
                <a:latin typeface="Consolas" panose="020B0609020204030204" pitchFamily="49" charset="0"/>
                <a:ea typeface="楷体_GB2312" pitchFamily="49" charset="-122"/>
              </a:rPr>
              <a:t>#define __TYPE_IS_L(t)  (__TYPE_AS(t, 0L))</a:t>
            </a:r>
          </a:p>
          <a:p>
            <a:r>
              <a:rPr kumimoji="1" lang="en-US" altLang="zh-CN" sz="1350" b="1" dirty="0">
                <a:solidFill>
                  <a:srgbClr val="FFFFFF"/>
                </a:solidFill>
                <a:latin typeface="Consolas" panose="020B0609020204030204" pitchFamily="49" charset="0"/>
                <a:ea typeface="楷体_GB2312" pitchFamily="49" charset="-122"/>
              </a:rPr>
              <a:t>#define __TYPE_IS_UL(t) (__TYPE_AS(t, 0UL))</a:t>
            </a:r>
          </a:p>
          <a:p>
            <a:r>
              <a:rPr kumimoji="1" lang="en-US" altLang="zh-CN" sz="1350" b="1" dirty="0">
                <a:solidFill>
                  <a:srgbClr val="FFFFFF"/>
                </a:solidFill>
                <a:latin typeface="Consolas" panose="020B0609020204030204" pitchFamily="49" charset="0"/>
                <a:ea typeface="楷体_GB2312" pitchFamily="49" charset="-122"/>
              </a:rPr>
              <a:t>#define __TYPE_IS_LL(t) (__TYPE_AS(t, 0LL) || __TYPE_AS(t, 0ULL))</a:t>
            </a:r>
          </a:p>
          <a:p>
            <a:r>
              <a:rPr kumimoji="1" lang="en-US" altLang="zh-CN" sz="1350" b="1" dirty="0">
                <a:solidFill>
                  <a:srgbClr val="FFFFFF"/>
                </a:solidFill>
                <a:latin typeface="Consolas" panose="020B0609020204030204" pitchFamily="49" charset="0"/>
                <a:ea typeface="楷体_GB2312" pitchFamily="49" charset="-122"/>
              </a:rPr>
              <a:t>#define __SC_LONG(t, a) __</a:t>
            </a:r>
            <a:r>
              <a:rPr kumimoji="1" lang="en-US" altLang="zh-CN" sz="1350" b="1" dirty="0" err="1">
                <a:solidFill>
                  <a:srgbClr val="FFFFFF"/>
                </a:solidFill>
                <a:latin typeface="Consolas" panose="020B0609020204030204" pitchFamily="49" charset="0"/>
                <a:ea typeface="楷体_GB2312" pitchFamily="49" charset="-122"/>
              </a:rPr>
              <a:t>typeof</a:t>
            </a:r>
            <a:r>
              <a:rPr kumimoji="1" lang="en-US" altLang="zh-CN" sz="1350" b="1" dirty="0">
                <a:solidFill>
                  <a:srgbClr val="FFFFFF"/>
                </a:solidFill>
                <a:latin typeface="Consolas" panose="020B0609020204030204" pitchFamily="49" charset="0"/>
                <a:ea typeface="楷体_GB2312" pitchFamily="49" charset="-122"/>
              </a:rPr>
              <a:t>(__</a:t>
            </a:r>
            <a:r>
              <a:rPr kumimoji="1" lang="en-US" altLang="zh-CN" sz="1350" b="1" dirty="0" err="1">
                <a:solidFill>
                  <a:srgbClr val="FFFFFF"/>
                </a:solidFill>
                <a:latin typeface="Consolas" panose="020B0609020204030204" pitchFamily="49" charset="0"/>
                <a:ea typeface="楷体_GB2312" pitchFamily="49" charset="-122"/>
              </a:rPr>
              <a:t>builtin_choose_expr</a:t>
            </a:r>
            <a:r>
              <a:rPr kumimoji="1" lang="en-US" altLang="zh-CN" sz="1350" b="1" dirty="0">
                <a:solidFill>
                  <a:srgbClr val="FFFFFF"/>
                </a:solidFill>
                <a:latin typeface="Consolas" panose="020B0609020204030204" pitchFamily="49" charset="0"/>
                <a:ea typeface="楷体_GB2312" pitchFamily="49" charset="-122"/>
              </a:rPr>
              <a:t>(__TYPE_IS_LL(t), 0LL, 0L)) a</a:t>
            </a:r>
          </a:p>
          <a:p>
            <a:r>
              <a:rPr kumimoji="1" lang="en-US" altLang="zh-CN" sz="1350" b="1" dirty="0">
                <a:solidFill>
                  <a:srgbClr val="FFFFFF"/>
                </a:solidFill>
                <a:latin typeface="Consolas" panose="020B0609020204030204" pitchFamily="49" charset="0"/>
                <a:ea typeface="楷体_GB2312" pitchFamily="49" charset="-122"/>
              </a:rPr>
              <a:t>#define __SC_CAST(t, a) (__force t) a</a:t>
            </a:r>
          </a:p>
        </p:txBody>
      </p:sp>
    </p:spTree>
    <p:extLst>
      <p:ext uri="{BB962C8B-B14F-4D97-AF65-F5344CB8AC3E}">
        <p14:creationId xmlns:p14="http://schemas.microsoft.com/office/powerpoint/2010/main" val="264153660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2"/>
            <a:ext cx="6519497" cy="3738876"/>
          </a:xfrm>
        </p:spPr>
        <p:txBody>
          <a:bodyPr/>
          <a:lstStyle/>
          <a:p>
            <a:r>
              <a:rPr lang="zh-CN" altLang="en-US" dirty="0"/>
              <a:t>以</a:t>
            </a:r>
            <a:r>
              <a:rPr lang="en-US" altLang="zh-CN" dirty="0"/>
              <a:t>kill</a:t>
            </a:r>
            <a:r>
              <a:rPr lang="zh-CN" altLang="en-US" dirty="0"/>
              <a:t>系统调用为例，其定义语句为</a:t>
            </a:r>
            <a:endParaRPr lang="en-US" altLang="zh-CN" dirty="0"/>
          </a:p>
          <a:p>
            <a:endParaRPr lang="en-US" altLang="zh-CN" dirty="0"/>
          </a:p>
          <a:p>
            <a:endParaRPr lang="en-US" altLang="zh-CN" dirty="0"/>
          </a:p>
          <a:p>
            <a:endParaRPr lang="zh-CN" altLang="en-US" dirty="0"/>
          </a:p>
          <a:p>
            <a:r>
              <a:rPr lang="zh-CN" altLang="en-US" dirty="0"/>
              <a:t>说明该系统调用有两个参数</a:t>
            </a:r>
            <a:r>
              <a:rPr lang="en-US" altLang="zh-CN" dirty="0" err="1"/>
              <a:t>pid</a:t>
            </a:r>
            <a:r>
              <a:rPr lang="zh-CN" altLang="en-US" dirty="0"/>
              <a:t>和</a:t>
            </a:r>
            <a:r>
              <a:rPr lang="en-US" altLang="zh-CN" dirty="0"/>
              <a:t>sig</a:t>
            </a:r>
            <a:r>
              <a:rPr lang="zh-CN" altLang="en-US" dirty="0"/>
              <a:t>，其类型分别为</a:t>
            </a:r>
            <a:r>
              <a:rPr lang="en-US" altLang="zh-CN" dirty="0" err="1"/>
              <a:t>pid_t</a:t>
            </a:r>
            <a:r>
              <a:rPr lang="zh-CN" altLang="en-US" dirty="0"/>
              <a:t>和</a:t>
            </a:r>
            <a:r>
              <a:rPr lang="en-US" altLang="zh-CN" dirty="0"/>
              <a:t>int</a:t>
            </a:r>
            <a:r>
              <a:rPr lang="zh-CN" altLang="en-US" dirty="0"/>
              <a:t>。</a:t>
            </a:r>
            <a:r>
              <a:rPr lang="en-US" altLang="zh-CN" dirty="0" err="1"/>
              <a:t>pid</a:t>
            </a:r>
            <a:r>
              <a:rPr lang="zh-CN" altLang="en-US" dirty="0"/>
              <a:t>是目标进程的进程号，</a:t>
            </a:r>
            <a:r>
              <a:rPr lang="en-US" altLang="zh-CN" dirty="0"/>
              <a:t>sig</a:t>
            </a:r>
            <a:r>
              <a:rPr lang="zh-CN" altLang="en-US" dirty="0"/>
              <a:t>是要发送的信号。</a:t>
            </a:r>
            <a:endParaRPr lang="en-US" altLang="zh-CN" dirty="0"/>
          </a:p>
          <a:p>
            <a:endParaRPr lang="en-US" altLang="zh-CN" dirty="0"/>
          </a:p>
          <a:p>
            <a:endParaRPr lang="en-US" altLang="zh-CN" dirty="0"/>
          </a:p>
          <a:p>
            <a:endParaRPr lang="en-US" altLang="zh-CN" dirty="0"/>
          </a:p>
          <a:p>
            <a:endParaRPr lang="en-US" altLang="zh-CN" dirty="0"/>
          </a:p>
          <a:p>
            <a:endParaRPr lang="en-US" altLang="zh-CN" sz="646"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en-US" altLang="zh-CN" dirty="0"/>
              <a:t>ARM Linux</a:t>
            </a:r>
            <a:r>
              <a:rPr lang="zh-CN" altLang="en-US" dirty="0"/>
              <a:t>内核中的系统调用</a:t>
            </a:r>
          </a:p>
        </p:txBody>
      </p:sp>
      <p:sp>
        <p:nvSpPr>
          <p:cNvPr id="4" name="矩形: 圆角 3">
            <a:extLst>
              <a:ext uri="{FF2B5EF4-FFF2-40B4-BE49-F238E27FC236}">
                <a16:creationId xmlns:a16="http://schemas.microsoft.com/office/drawing/2014/main" id="{CD097998-D9D2-4131-82C4-040AA0B09844}"/>
              </a:ext>
            </a:extLst>
          </p:cNvPr>
          <p:cNvSpPr/>
          <p:nvPr/>
        </p:nvSpPr>
        <p:spPr bwMode="auto">
          <a:xfrm>
            <a:off x="1481504" y="2825353"/>
            <a:ext cx="6717413" cy="242194"/>
          </a:xfrm>
          <a:prstGeom prst="roundRect">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a:lnSpc>
                <a:spcPts val="1069"/>
              </a:lnSpc>
            </a:pPr>
            <a:r>
              <a:rPr kumimoji="1" lang="en-US" altLang="zh-CN" sz="1350" b="1" dirty="0">
                <a:solidFill>
                  <a:srgbClr val="FFFFFF"/>
                </a:solidFill>
                <a:latin typeface="Consolas" panose="020B0609020204030204" pitchFamily="49" charset="0"/>
                <a:ea typeface="楷体_GB2312" pitchFamily="49" charset="-122"/>
              </a:rPr>
              <a:t>SYSCALL_DEFINE2</a:t>
            </a:r>
            <a:r>
              <a:rPr kumimoji="1" lang="zh-CN" altLang="en-US" sz="1350" b="1" dirty="0">
                <a:solidFill>
                  <a:srgbClr val="FFFFFF"/>
                </a:solidFill>
                <a:latin typeface="Consolas" panose="020B0609020204030204" pitchFamily="49" charset="0"/>
                <a:ea typeface="楷体_GB2312" pitchFamily="49" charset="-122"/>
              </a:rPr>
              <a:t>（</a:t>
            </a:r>
            <a:r>
              <a:rPr kumimoji="1" lang="en-US" altLang="zh-CN" sz="1350" b="1" dirty="0">
                <a:solidFill>
                  <a:srgbClr val="FFFFFF"/>
                </a:solidFill>
                <a:latin typeface="Consolas" panose="020B0609020204030204" pitchFamily="49" charset="0"/>
                <a:ea typeface="楷体_GB2312" pitchFamily="49" charset="-122"/>
              </a:rPr>
              <a:t>kill, </a:t>
            </a:r>
            <a:r>
              <a:rPr kumimoji="1" lang="en-US" altLang="zh-CN" sz="1350" b="1" dirty="0" err="1">
                <a:solidFill>
                  <a:srgbClr val="FFFFFF"/>
                </a:solidFill>
                <a:latin typeface="Consolas" panose="020B0609020204030204" pitchFamily="49" charset="0"/>
                <a:ea typeface="楷体_GB2312" pitchFamily="49" charset="-122"/>
              </a:rPr>
              <a:t>pid_t</a:t>
            </a: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pid</a:t>
            </a:r>
            <a:r>
              <a:rPr kumimoji="1" lang="en-US" altLang="zh-CN" sz="1350" b="1" dirty="0">
                <a:solidFill>
                  <a:srgbClr val="FFFFFF"/>
                </a:solidFill>
                <a:latin typeface="Consolas" panose="020B0609020204030204" pitchFamily="49" charset="0"/>
                <a:ea typeface="楷体_GB2312" pitchFamily="49" charset="-122"/>
              </a:rPr>
              <a:t>, int, sig</a:t>
            </a:r>
            <a:r>
              <a:rPr kumimoji="1" lang="zh-CN" altLang="en-US" sz="1350" b="1" dirty="0">
                <a:solidFill>
                  <a:srgbClr val="FFFFFF"/>
                </a:solidFill>
                <a:latin typeface="Consolas" panose="020B0609020204030204" pitchFamily="49" charset="0"/>
                <a:ea typeface="楷体_GB2312" pitchFamily="49" charset="-122"/>
              </a:rPr>
              <a:t>）</a:t>
            </a:r>
          </a:p>
        </p:txBody>
      </p:sp>
    </p:spTree>
    <p:extLst>
      <p:ext uri="{BB962C8B-B14F-4D97-AF65-F5344CB8AC3E}">
        <p14:creationId xmlns:p14="http://schemas.microsoft.com/office/powerpoint/2010/main" val="232249907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2"/>
            <a:ext cx="6519497" cy="3738876"/>
          </a:xfrm>
        </p:spPr>
        <p:txBody>
          <a:bodyPr/>
          <a:lstStyle/>
          <a:p>
            <a:r>
              <a:rPr lang="en-US" altLang="zh-CN" dirty="0"/>
              <a:t>kill</a:t>
            </a:r>
            <a:r>
              <a:rPr lang="zh-CN" altLang="en-US" dirty="0"/>
              <a:t>系统调用的定义过程</a:t>
            </a:r>
            <a:r>
              <a:rPr lang="en-US" altLang="zh-CN" dirty="0"/>
              <a:t>:</a:t>
            </a:r>
          </a:p>
          <a:p>
            <a:endParaRPr lang="en-US" altLang="zh-CN" dirty="0"/>
          </a:p>
          <a:p>
            <a:endParaRPr lang="zh-CN" altLang="en-US" dirty="0"/>
          </a:p>
          <a:p>
            <a:endParaRPr lang="en-US" altLang="zh-CN" dirty="0"/>
          </a:p>
          <a:p>
            <a:endParaRPr lang="en-US" altLang="zh-CN" dirty="0"/>
          </a:p>
          <a:p>
            <a:endParaRPr lang="en-US" altLang="zh-CN" dirty="0"/>
          </a:p>
          <a:p>
            <a:endParaRPr lang="en-US" altLang="zh-CN" dirty="0"/>
          </a:p>
          <a:p>
            <a:endParaRPr lang="en-US" altLang="zh-CN" sz="646"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en-US" altLang="zh-CN" dirty="0"/>
              <a:t>ARM Linux</a:t>
            </a:r>
            <a:r>
              <a:rPr lang="zh-CN" altLang="en-US" dirty="0"/>
              <a:t>内核中的系统调用</a:t>
            </a:r>
          </a:p>
        </p:txBody>
      </p:sp>
      <p:pic>
        <p:nvPicPr>
          <p:cNvPr id="7" name="图片 6">
            <a:extLst>
              <a:ext uri="{FF2B5EF4-FFF2-40B4-BE49-F238E27FC236}">
                <a16:creationId xmlns:a16="http://schemas.microsoft.com/office/drawing/2014/main" id="{A62F9076-667C-42DA-8EB7-218A889A8D47}"/>
              </a:ext>
            </a:extLst>
          </p:cNvPr>
          <p:cNvPicPr>
            <a:picLocks noChangeAspect="1"/>
          </p:cNvPicPr>
          <p:nvPr/>
        </p:nvPicPr>
        <p:blipFill>
          <a:blip r:embed="rId3"/>
          <a:stretch>
            <a:fillRect/>
          </a:stretch>
        </p:blipFill>
        <p:spPr>
          <a:xfrm>
            <a:off x="5592069" y="1686670"/>
            <a:ext cx="1608832" cy="4314080"/>
          </a:xfrm>
          <a:prstGeom prst="rect">
            <a:avLst/>
          </a:prstGeom>
        </p:spPr>
      </p:pic>
    </p:spTree>
    <p:extLst>
      <p:ext uri="{BB962C8B-B14F-4D97-AF65-F5344CB8AC3E}">
        <p14:creationId xmlns:p14="http://schemas.microsoft.com/office/powerpoint/2010/main" val="425191177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2"/>
            <a:ext cx="6519497" cy="3738876"/>
          </a:xfrm>
        </p:spPr>
        <p:txBody>
          <a:bodyPr/>
          <a:lstStyle/>
          <a:p>
            <a:r>
              <a:rPr lang="zh-CN" altLang="en-US" dirty="0"/>
              <a:t>系统调用号与系统调用处理函数的映射关系被保存在系统调用表中，系统调用表的相关代码在</a:t>
            </a:r>
            <a:r>
              <a:rPr lang="en-US" altLang="zh-CN" dirty="0" err="1"/>
              <a:t>openeuler</a:t>
            </a:r>
            <a:r>
              <a:rPr lang="en-US" altLang="zh-CN" dirty="0"/>
              <a:t>/kernel/blob/kernel-4.19/arch/arm64/kernel/</a:t>
            </a:r>
            <a:r>
              <a:rPr lang="en-US" altLang="zh-CN" dirty="0" err="1"/>
              <a:t>sys.c</a:t>
            </a:r>
            <a:r>
              <a:rPr lang="zh-CN" altLang="en-US" dirty="0"/>
              <a:t>文件中可以找到：</a:t>
            </a:r>
            <a:endParaRPr lang="en-US" altLang="zh-CN" dirty="0"/>
          </a:p>
          <a:p>
            <a:endParaRPr lang="en-US" altLang="zh-CN" dirty="0"/>
          </a:p>
          <a:p>
            <a:endParaRPr lang="zh-CN" altLang="en-US" dirty="0"/>
          </a:p>
          <a:p>
            <a:endParaRPr lang="en-US" altLang="zh-CN" dirty="0"/>
          </a:p>
          <a:p>
            <a:endParaRPr lang="en-US" altLang="zh-CN" dirty="0"/>
          </a:p>
          <a:p>
            <a:endParaRPr lang="en-US" altLang="zh-CN" dirty="0"/>
          </a:p>
          <a:p>
            <a:endParaRPr lang="en-US" altLang="zh-CN" dirty="0"/>
          </a:p>
          <a:p>
            <a:endParaRPr lang="en-US" altLang="zh-CN" sz="646"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en-US" altLang="zh-CN" dirty="0"/>
              <a:t>ARM Linux</a:t>
            </a:r>
            <a:r>
              <a:rPr lang="zh-CN" altLang="en-US" dirty="0"/>
              <a:t>内核中的系统调用</a:t>
            </a:r>
          </a:p>
        </p:txBody>
      </p:sp>
      <p:sp>
        <p:nvSpPr>
          <p:cNvPr id="5" name="矩形: 圆角 4">
            <a:extLst>
              <a:ext uri="{FF2B5EF4-FFF2-40B4-BE49-F238E27FC236}">
                <a16:creationId xmlns:a16="http://schemas.microsoft.com/office/drawing/2014/main" id="{71661528-81C6-4A09-82BD-E36098E8D17D}"/>
              </a:ext>
            </a:extLst>
          </p:cNvPr>
          <p:cNvSpPr/>
          <p:nvPr/>
        </p:nvSpPr>
        <p:spPr bwMode="auto">
          <a:xfrm>
            <a:off x="1681529" y="3594241"/>
            <a:ext cx="6717413" cy="1179401"/>
          </a:xfrm>
          <a:prstGeom prst="roundRect">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a:lnSpc>
                <a:spcPts val="1069"/>
              </a:lnSpc>
            </a:pPr>
            <a:r>
              <a:rPr kumimoji="1" lang="en-US" altLang="zh-CN" sz="1350" b="1" dirty="0">
                <a:solidFill>
                  <a:srgbClr val="FFFFFF"/>
                </a:solidFill>
                <a:latin typeface="Consolas" panose="020B0609020204030204" pitchFamily="49" charset="0"/>
                <a:ea typeface="楷体_GB2312" pitchFamily="49" charset="-122"/>
              </a:rPr>
              <a:t>#undef __SYSCALL</a:t>
            </a:r>
          </a:p>
          <a:p>
            <a:pPr>
              <a:lnSpc>
                <a:spcPts val="1069"/>
              </a:lnSpc>
            </a:pPr>
            <a:r>
              <a:rPr kumimoji="1" lang="en-US" altLang="zh-CN" sz="1350" b="1" dirty="0">
                <a:solidFill>
                  <a:srgbClr val="FFFFFF"/>
                </a:solidFill>
                <a:latin typeface="Consolas" panose="020B0609020204030204" pitchFamily="49" charset="0"/>
                <a:ea typeface="楷体_GB2312" pitchFamily="49" charset="-122"/>
              </a:rPr>
              <a:t>#define __SYSCALL(nr, </a:t>
            </a:r>
            <a:r>
              <a:rPr kumimoji="1" lang="en-US" altLang="zh-CN" sz="1350" b="1" dirty="0" err="1">
                <a:solidFill>
                  <a:srgbClr val="FFFFFF"/>
                </a:solidFill>
                <a:latin typeface="Consolas" panose="020B0609020204030204" pitchFamily="49" charset="0"/>
                <a:ea typeface="楷体_GB2312" pitchFamily="49" charset="-122"/>
              </a:rPr>
              <a:t>sym</a:t>
            </a:r>
            <a:r>
              <a:rPr kumimoji="1" lang="en-US" altLang="zh-CN" sz="1350" b="1" dirty="0">
                <a:solidFill>
                  <a:srgbClr val="FFFFFF"/>
                </a:solidFill>
                <a:latin typeface="Consolas" panose="020B0609020204030204" pitchFamily="49" charset="0"/>
                <a:ea typeface="楷体_GB2312" pitchFamily="49" charset="-122"/>
              </a:rPr>
              <a:t>)  [nr] = __arm64_##</a:t>
            </a:r>
            <a:r>
              <a:rPr kumimoji="1" lang="en-US" altLang="zh-CN" sz="1350" b="1" dirty="0" err="1">
                <a:solidFill>
                  <a:srgbClr val="FFFFFF"/>
                </a:solidFill>
                <a:latin typeface="Consolas" panose="020B0609020204030204" pitchFamily="49" charset="0"/>
                <a:ea typeface="楷体_GB2312" pitchFamily="49" charset="-122"/>
              </a:rPr>
              <a:t>sym</a:t>
            </a:r>
            <a:r>
              <a:rPr kumimoji="1" lang="en-US" altLang="zh-CN" sz="1350" b="1" dirty="0">
                <a:solidFill>
                  <a:srgbClr val="FFFFFF"/>
                </a:solidFill>
                <a:latin typeface="Consolas" panose="020B0609020204030204" pitchFamily="49" charset="0"/>
                <a:ea typeface="楷体_GB2312" pitchFamily="49" charset="-122"/>
              </a:rPr>
              <a:t>,</a:t>
            </a:r>
          </a:p>
          <a:p>
            <a:pPr>
              <a:lnSpc>
                <a:spcPts val="1069"/>
              </a:lnSpc>
            </a:pPr>
            <a:endParaRPr kumimoji="1" lang="en-US" altLang="zh-CN" sz="1350" b="1" dirty="0">
              <a:solidFill>
                <a:srgbClr val="FFFFFF"/>
              </a:solidFill>
              <a:latin typeface="Consolas" panose="020B0609020204030204" pitchFamily="49" charset="0"/>
              <a:ea typeface="楷体_GB2312" pitchFamily="49" charset="-122"/>
            </a:endParaRPr>
          </a:p>
          <a:p>
            <a:pPr>
              <a:lnSpc>
                <a:spcPts val="1069"/>
              </a:lnSpc>
            </a:pPr>
            <a:r>
              <a:rPr kumimoji="1" lang="en-US" altLang="zh-CN" sz="1350" b="1" dirty="0">
                <a:solidFill>
                  <a:srgbClr val="FFFFFF"/>
                </a:solidFill>
                <a:latin typeface="Consolas" panose="020B0609020204030204" pitchFamily="49" charset="0"/>
                <a:ea typeface="楷体_GB2312" pitchFamily="49" charset="-122"/>
              </a:rPr>
              <a:t>const </a:t>
            </a:r>
            <a:r>
              <a:rPr kumimoji="1" lang="en-US" altLang="zh-CN" sz="1350" b="1" dirty="0" err="1">
                <a:solidFill>
                  <a:srgbClr val="FFFFFF"/>
                </a:solidFill>
                <a:latin typeface="Consolas" panose="020B0609020204030204" pitchFamily="49" charset="0"/>
                <a:ea typeface="楷体_GB2312" pitchFamily="49" charset="-122"/>
              </a:rPr>
              <a:t>syscall_fn_t</a:t>
            </a: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sys_call_table</a:t>
            </a:r>
            <a:r>
              <a:rPr kumimoji="1" lang="en-US" altLang="zh-CN" sz="1350" b="1" dirty="0">
                <a:solidFill>
                  <a:srgbClr val="FFFFFF"/>
                </a:solidFill>
                <a:latin typeface="Consolas" panose="020B0609020204030204" pitchFamily="49" charset="0"/>
                <a:ea typeface="楷体_GB2312" pitchFamily="49" charset="-122"/>
              </a:rPr>
              <a:t>[__</a:t>
            </a:r>
            <a:r>
              <a:rPr kumimoji="1" lang="en-US" altLang="zh-CN" sz="1350" b="1" dirty="0" err="1">
                <a:solidFill>
                  <a:srgbClr val="FFFFFF"/>
                </a:solidFill>
                <a:latin typeface="Consolas" panose="020B0609020204030204" pitchFamily="49" charset="0"/>
                <a:ea typeface="楷体_GB2312" pitchFamily="49" charset="-122"/>
              </a:rPr>
              <a:t>NR_syscalls</a:t>
            </a:r>
            <a:r>
              <a:rPr kumimoji="1" lang="en-US" altLang="zh-CN" sz="1350" b="1" dirty="0">
                <a:solidFill>
                  <a:srgbClr val="FFFFFF"/>
                </a:solidFill>
                <a:latin typeface="Consolas" panose="020B0609020204030204" pitchFamily="49" charset="0"/>
                <a:ea typeface="楷体_GB2312" pitchFamily="49" charset="-122"/>
              </a:rPr>
              <a:t>] = {</a:t>
            </a:r>
          </a:p>
          <a:p>
            <a:pPr>
              <a:lnSpc>
                <a:spcPts val="1069"/>
              </a:lnSpc>
            </a:pPr>
            <a:r>
              <a:rPr kumimoji="1" lang="en-US" altLang="zh-CN" sz="1350" b="1" dirty="0">
                <a:solidFill>
                  <a:srgbClr val="FFFFFF"/>
                </a:solidFill>
                <a:latin typeface="Consolas" panose="020B0609020204030204" pitchFamily="49" charset="0"/>
                <a:ea typeface="楷体_GB2312" pitchFamily="49" charset="-122"/>
              </a:rPr>
              <a:t>    [0 ... __</a:t>
            </a:r>
            <a:r>
              <a:rPr kumimoji="1" lang="en-US" altLang="zh-CN" sz="1350" b="1" dirty="0" err="1">
                <a:solidFill>
                  <a:srgbClr val="FFFFFF"/>
                </a:solidFill>
                <a:latin typeface="Consolas" panose="020B0609020204030204" pitchFamily="49" charset="0"/>
                <a:ea typeface="楷体_GB2312" pitchFamily="49" charset="-122"/>
              </a:rPr>
              <a:t>NR_syscalls</a:t>
            </a:r>
            <a:r>
              <a:rPr kumimoji="1" lang="en-US" altLang="zh-CN" sz="1350" b="1" dirty="0">
                <a:solidFill>
                  <a:srgbClr val="FFFFFF"/>
                </a:solidFill>
                <a:latin typeface="Consolas" panose="020B0609020204030204" pitchFamily="49" charset="0"/>
                <a:ea typeface="楷体_GB2312" pitchFamily="49" charset="-122"/>
              </a:rPr>
              <a:t> - 1] = __arm64_sys_ni_syscall,</a:t>
            </a:r>
          </a:p>
          <a:p>
            <a:pPr>
              <a:lnSpc>
                <a:spcPts val="1069"/>
              </a:lnSpc>
            </a:pPr>
            <a:r>
              <a:rPr kumimoji="1" lang="en-US" altLang="zh-CN" sz="1350" b="1" dirty="0">
                <a:solidFill>
                  <a:srgbClr val="FFFFFF"/>
                </a:solidFill>
                <a:latin typeface="Consolas" panose="020B0609020204030204" pitchFamily="49" charset="0"/>
                <a:ea typeface="楷体_GB2312" pitchFamily="49" charset="-122"/>
              </a:rPr>
              <a:t>#include &lt;</a:t>
            </a:r>
            <a:r>
              <a:rPr kumimoji="1" lang="en-US" altLang="zh-CN" sz="1350" b="1" dirty="0" err="1">
                <a:solidFill>
                  <a:srgbClr val="FFFFFF"/>
                </a:solidFill>
                <a:latin typeface="Consolas" panose="020B0609020204030204" pitchFamily="49" charset="0"/>
                <a:ea typeface="楷体_GB2312" pitchFamily="49" charset="-122"/>
              </a:rPr>
              <a:t>asm</a:t>
            </a:r>
            <a:r>
              <a:rPr kumimoji="1" lang="en-US" altLang="zh-CN" sz="1350" b="1" dirty="0">
                <a:solidFill>
                  <a:srgbClr val="FFFFFF"/>
                </a:solidFill>
                <a:latin typeface="Consolas" panose="020B0609020204030204" pitchFamily="49" charset="0"/>
                <a:ea typeface="楷体_GB2312" pitchFamily="49" charset="-122"/>
              </a:rPr>
              <a:t>/</a:t>
            </a:r>
            <a:r>
              <a:rPr kumimoji="1" lang="en-US" altLang="zh-CN" sz="1350" b="1" dirty="0" err="1">
                <a:solidFill>
                  <a:srgbClr val="FFFFFF"/>
                </a:solidFill>
                <a:latin typeface="Consolas" panose="020B0609020204030204" pitchFamily="49" charset="0"/>
                <a:ea typeface="楷体_GB2312" pitchFamily="49" charset="-122"/>
              </a:rPr>
              <a:t>unistd.h</a:t>
            </a:r>
            <a:r>
              <a:rPr kumimoji="1" lang="en-US" altLang="zh-CN" sz="1350" b="1" dirty="0">
                <a:solidFill>
                  <a:srgbClr val="FFFFFF"/>
                </a:solidFill>
                <a:latin typeface="Consolas" panose="020B0609020204030204" pitchFamily="49" charset="0"/>
                <a:ea typeface="楷体_GB2312" pitchFamily="49" charset="-122"/>
              </a:rPr>
              <a:t>&gt;</a:t>
            </a:r>
          </a:p>
          <a:p>
            <a:pPr>
              <a:lnSpc>
                <a:spcPts val="1069"/>
              </a:lnSpc>
            </a:pPr>
            <a:r>
              <a:rPr kumimoji="1" lang="en-US" altLang="zh-CN" sz="1350" b="1" dirty="0">
                <a:solidFill>
                  <a:srgbClr val="FFFFFF"/>
                </a:solidFill>
                <a:latin typeface="Consolas" panose="020B0609020204030204" pitchFamily="49" charset="0"/>
                <a:ea typeface="楷体_GB2312" pitchFamily="49" charset="-122"/>
              </a:rPr>
              <a:t>};</a:t>
            </a:r>
          </a:p>
        </p:txBody>
      </p:sp>
    </p:spTree>
    <p:extLst>
      <p:ext uri="{BB962C8B-B14F-4D97-AF65-F5344CB8AC3E}">
        <p14:creationId xmlns:p14="http://schemas.microsoft.com/office/powerpoint/2010/main" val="246629524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2"/>
            <a:ext cx="6519497" cy="3738876"/>
          </a:xfrm>
        </p:spPr>
        <p:txBody>
          <a:bodyPr/>
          <a:lstStyle/>
          <a:p>
            <a:r>
              <a:rPr lang="en-US" altLang="zh-CN" dirty="0"/>
              <a:t>__SYSCALL</a:t>
            </a:r>
            <a:r>
              <a:rPr lang="zh-CN" altLang="en-US" dirty="0"/>
              <a:t>宏用于注册系统调用表。</a:t>
            </a:r>
            <a:r>
              <a:rPr lang="en-US" altLang="zh-CN" dirty="0" err="1"/>
              <a:t>syscall_fn_t</a:t>
            </a:r>
            <a:r>
              <a:rPr lang="zh-CN" altLang="en-US" dirty="0"/>
              <a:t>是系统调用处理函数的函数指针类型，其定义在</a:t>
            </a:r>
            <a:r>
              <a:rPr lang="en-US" altLang="zh-CN" dirty="0" err="1"/>
              <a:t>syscalls.h</a:t>
            </a:r>
            <a:r>
              <a:rPr lang="zh-CN" altLang="en-US" dirty="0"/>
              <a:t>文件中：</a:t>
            </a:r>
            <a:endParaRPr lang="en-US" altLang="zh-CN" dirty="0"/>
          </a:p>
          <a:p>
            <a:endParaRPr lang="zh-CN" altLang="en-US" dirty="0"/>
          </a:p>
          <a:p>
            <a:endParaRPr lang="en-US" altLang="zh-CN" dirty="0"/>
          </a:p>
          <a:p>
            <a:endParaRPr lang="en-US" altLang="zh-CN" dirty="0"/>
          </a:p>
          <a:p>
            <a:endParaRPr lang="en-US" altLang="zh-CN" dirty="0"/>
          </a:p>
          <a:p>
            <a:endParaRPr lang="en-US" altLang="zh-CN" dirty="0"/>
          </a:p>
          <a:p>
            <a:endParaRPr lang="en-US" altLang="zh-CN" sz="646"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en-US" altLang="zh-CN" dirty="0"/>
              <a:t>ARM Linux</a:t>
            </a:r>
            <a:r>
              <a:rPr lang="zh-CN" altLang="en-US" dirty="0"/>
              <a:t>内核中的系统调用</a:t>
            </a:r>
          </a:p>
        </p:txBody>
      </p:sp>
      <p:sp>
        <p:nvSpPr>
          <p:cNvPr id="5" name="矩形: 圆角 4">
            <a:extLst>
              <a:ext uri="{FF2B5EF4-FFF2-40B4-BE49-F238E27FC236}">
                <a16:creationId xmlns:a16="http://schemas.microsoft.com/office/drawing/2014/main" id="{71661528-81C6-4A09-82BD-E36098E8D17D}"/>
              </a:ext>
            </a:extLst>
          </p:cNvPr>
          <p:cNvSpPr/>
          <p:nvPr/>
        </p:nvSpPr>
        <p:spPr bwMode="auto">
          <a:xfrm>
            <a:off x="1681529" y="3594241"/>
            <a:ext cx="6717413" cy="242975"/>
          </a:xfrm>
          <a:prstGeom prst="roundRect">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a:lnSpc>
                <a:spcPts val="1069"/>
              </a:lnSpc>
            </a:pPr>
            <a:r>
              <a:rPr kumimoji="1" lang="en-US" altLang="zh-CN" sz="1350" b="1" dirty="0">
                <a:solidFill>
                  <a:srgbClr val="FFFFFF"/>
                </a:solidFill>
                <a:latin typeface="Consolas" panose="020B0609020204030204" pitchFamily="49" charset="0"/>
                <a:ea typeface="楷体_GB2312" pitchFamily="49" charset="-122"/>
              </a:rPr>
              <a:t>typedef long (*</a:t>
            </a:r>
            <a:r>
              <a:rPr kumimoji="1" lang="en-US" altLang="zh-CN" sz="1350" b="1" dirty="0" err="1">
                <a:solidFill>
                  <a:srgbClr val="FFFFFF"/>
                </a:solidFill>
                <a:latin typeface="Consolas" panose="020B0609020204030204" pitchFamily="49" charset="0"/>
                <a:ea typeface="楷体_GB2312" pitchFamily="49" charset="-122"/>
              </a:rPr>
              <a:t>syscall_fn_t</a:t>
            </a:r>
            <a:r>
              <a:rPr kumimoji="1" lang="en-US" altLang="zh-CN" sz="1350" b="1" dirty="0">
                <a:solidFill>
                  <a:srgbClr val="FFFFFF"/>
                </a:solidFill>
                <a:latin typeface="Consolas" panose="020B0609020204030204" pitchFamily="49" charset="0"/>
                <a:ea typeface="楷体_GB2312" pitchFamily="49" charset="-122"/>
              </a:rPr>
              <a:t>)(const struct </a:t>
            </a:r>
            <a:r>
              <a:rPr kumimoji="1" lang="en-US" altLang="zh-CN" sz="1350" b="1" dirty="0" err="1">
                <a:solidFill>
                  <a:srgbClr val="FFFFFF"/>
                </a:solidFill>
                <a:latin typeface="Consolas" panose="020B0609020204030204" pitchFamily="49" charset="0"/>
                <a:ea typeface="楷体_GB2312" pitchFamily="49" charset="-122"/>
              </a:rPr>
              <a:t>pt_regs</a:t>
            </a:r>
            <a:r>
              <a:rPr kumimoji="1" lang="en-US" altLang="zh-CN" sz="1350" b="1" dirty="0">
                <a:solidFill>
                  <a:srgbClr val="FFFFFF"/>
                </a:solidFill>
                <a:latin typeface="Consolas" panose="020B0609020204030204" pitchFamily="49" charset="0"/>
                <a:ea typeface="楷体_GB2312" pitchFamily="49" charset="-122"/>
              </a:rPr>
              <a:t> *regs);</a:t>
            </a:r>
          </a:p>
        </p:txBody>
      </p:sp>
    </p:spTree>
    <p:extLst>
      <p:ext uri="{BB962C8B-B14F-4D97-AF65-F5344CB8AC3E}">
        <p14:creationId xmlns:p14="http://schemas.microsoft.com/office/powerpoint/2010/main" val="389006735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2"/>
            <a:ext cx="6519497" cy="3738876"/>
          </a:xfrm>
        </p:spPr>
        <p:txBody>
          <a:bodyPr/>
          <a:lstStyle/>
          <a:p>
            <a:r>
              <a:rPr lang="zh-CN" altLang="en-US" dirty="0"/>
              <a:t>系统调用表中</a:t>
            </a:r>
            <a:r>
              <a:rPr lang="en-US" altLang="zh-CN" dirty="0"/>
              <a:t>#include</a:t>
            </a:r>
            <a:r>
              <a:rPr lang="zh-CN" altLang="en-US" dirty="0"/>
              <a:t>了</a:t>
            </a:r>
            <a:r>
              <a:rPr lang="en-US" altLang="zh-CN" dirty="0" err="1"/>
              <a:t>asm</a:t>
            </a:r>
            <a:r>
              <a:rPr lang="en-US" altLang="zh-CN" dirty="0"/>
              <a:t>/</a:t>
            </a:r>
            <a:r>
              <a:rPr lang="en-US" altLang="zh-CN" dirty="0" err="1"/>
              <a:t>unistd.h</a:t>
            </a:r>
            <a:r>
              <a:rPr lang="zh-CN" altLang="en-US" dirty="0"/>
              <a:t>文件，该文件在</a:t>
            </a:r>
            <a:r>
              <a:rPr lang="en-US" altLang="zh-CN" dirty="0" err="1"/>
              <a:t>openeuler</a:t>
            </a:r>
            <a:r>
              <a:rPr lang="en-US" altLang="zh-CN" dirty="0"/>
              <a:t>/kernel/blob/kernel-4.19/arch/arm64/include/</a:t>
            </a:r>
            <a:r>
              <a:rPr lang="en-US" altLang="zh-CN" dirty="0" err="1"/>
              <a:t>asm</a:t>
            </a:r>
            <a:r>
              <a:rPr lang="en-US" altLang="zh-CN" dirty="0"/>
              <a:t>/</a:t>
            </a:r>
            <a:r>
              <a:rPr lang="en-US" altLang="zh-CN" dirty="0" err="1"/>
              <a:t>unistd.h</a:t>
            </a:r>
            <a:r>
              <a:rPr lang="zh-CN" altLang="en-US" dirty="0"/>
              <a:t>，它包含了系统调用号等信息。</a:t>
            </a:r>
            <a:endParaRPr lang="en-US" altLang="zh-CN" dirty="0"/>
          </a:p>
          <a:p>
            <a:pPr lvl="1"/>
            <a:r>
              <a:rPr lang="zh-CN" altLang="en-US" dirty="0"/>
              <a:t>如果定义了</a:t>
            </a:r>
            <a:r>
              <a:rPr lang="en-US" altLang="zh-CN" dirty="0"/>
              <a:t>__COMPAT_SYSCALL_NR</a:t>
            </a:r>
            <a:r>
              <a:rPr lang="zh-CN" altLang="en-US" dirty="0"/>
              <a:t>宏，使用</a:t>
            </a:r>
            <a:r>
              <a:rPr lang="en-US" altLang="zh-CN" dirty="0"/>
              <a:t>Compat</a:t>
            </a:r>
            <a:r>
              <a:rPr lang="zh-CN" altLang="en-US" dirty="0"/>
              <a:t>系统调用号：</a:t>
            </a:r>
            <a:endParaRPr lang="en-US" altLang="zh-CN" dirty="0"/>
          </a:p>
          <a:p>
            <a:endParaRPr lang="zh-CN" altLang="en-US" dirty="0"/>
          </a:p>
          <a:p>
            <a:endParaRPr lang="en-US" altLang="zh-CN" dirty="0"/>
          </a:p>
          <a:p>
            <a:endParaRPr lang="en-US" altLang="zh-CN" dirty="0"/>
          </a:p>
          <a:p>
            <a:endParaRPr lang="en-US" altLang="zh-CN" dirty="0"/>
          </a:p>
          <a:p>
            <a:endParaRPr lang="en-US" altLang="zh-CN" dirty="0"/>
          </a:p>
          <a:p>
            <a:endParaRPr lang="en-US" altLang="zh-CN" sz="646"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en-US" altLang="zh-CN" dirty="0"/>
              <a:t>ARM Linux</a:t>
            </a:r>
            <a:r>
              <a:rPr lang="zh-CN" altLang="en-US" dirty="0"/>
              <a:t>内核中的系统调用</a:t>
            </a:r>
          </a:p>
        </p:txBody>
      </p:sp>
      <p:sp>
        <p:nvSpPr>
          <p:cNvPr id="5" name="矩形: 圆角 4">
            <a:extLst>
              <a:ext uri="{FF2B5EF4-FFF2-40B4-BE49-F238E27FC236}">
                <a16:creationId xmlns:a16="http://schemas.microsoft.com/office/drawing/2014/main" id="{71661528-81C6-4A09-82BD-E36098E8D17D}"/>
              </a:ext>
            </a:extLst>
          </p:cNvPr>
          <p:cNvSpPr/>
          <p:nvPr/>
        </p:nvSpPr>
        <p:spPr bwMode="auto">
          <a:xfrm>
            <a:off x="1631523" y="3972860"/>
            <a:ext cx="6717413" cy="1455718"/>
          </a:xfrm>
          <a:prstGeom prst="roundRect">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r>
              <a:rPr kumimoji="1" lang="en-US" altLang="zh-CN" sz="1350" b="1" dirty="0">
                <a:solidFill>
                  <a:srgbClr val="FFFFFF"/>
                </a:solidFill>
                <a:latin typeface="Consolas" panose="020B0609020204030204" pitchFamily="49" charset="0"/>
                <a:ea typeface="楷体_GB2312" pitchFamily="49" charset="-122"/>
              </a:rPr>
              <a:t>#define __</a:t>
            </a:r>
            <a:r>
              <a:rPr kumimoji="1" lang="en-US" altLang="zh-CN" sz="1350" b="1" dirty="0" err="1">
                <a:solidFill>
                  <a:srgbClr val="FFFFFF"/>
                </a:solidFill>
                <a:latin typeface="Consolas" panose="020B0609020204030204" pitchFamily="49" charset="0"/>
                <a:ea typeface="楷体_GB2312" pitchFamily="49" charset="-122"/>
              </a:rPr>
              <a:t>NR_compat_restart_syscall</a:t>
            </a:r>
            <a:r>
              <a:rPr kumimoji="1" lang="en-US" altLang="zh-CN" sz="1350" b="1" dirty="0">
                <a:solidFill>
                  <a:srgbClr val="FFFFFF"/>
                </a:solidFill>
                <a:latin typeface="Consolas" panose="020B0609020204030204" pitchFamily="49" charset="0"/>
                <a:ea typeface="楷体_GB2312" pitchFamily="49" charset="-122"/>
              </a:rPr>
              <a:t> 0</a:t>
            </a:r>
          </a:p>
          <a:p>
            <a:r>
              <a:rPr kumimoji="1" lang="en-US" altLang="zh-CN" sz="1350" b="1" dirty="0">
                <a:solidFill>
                  <a:srgbClr val="FFFFFF"/>
                </a:solidFill>
                <a:latin typeface="Consolas" panose="020B0609020204030204" pitchFamily="49" charset="0"/>
                <a:ea typeface="楷体_GB2312" pitchFamily="49" charset="-122"/>
              </a:rPr>
              <a:t>#define __</a:t>
            </a:r>
            <a:r>
              <a:rPr kumimoji="1" lang="en-US" altLang="zh-CN" sz="1350" b="1" dirty="0" err="1">
                <a:solidFill>
                  <a:srgbClr val="FFFFFF"/>
                </a:solidFill>
                <a:latin typeface="Consolas" panose="020B0609020204030204" pitchFamily="49" charset="0"/>
                <a:ea typeface="楷体_GB2312" pitchFamily="49" charset="-122"/>
              </a:rPr>
              <a:t>NR_compat_exit</a:t>
            </a:r>
            <a:r>
              <a:rPr kumimoji="1" lang="en-US" altLang="zh-CN" sz="1350" b="1" dirty="0">
                <a:solidFill>
                  <a:srgbClr val="FFFFFF"/>
                </a:solidFill>
                <a:latin typeface="Consolas" panose="020B0609020204030204" pitchFamily="49" charset="0"/>
                <a:ea typeface="楷体_GB2312" pitchFamily="49" charset="-122"/>
              </a:rPr>
              <a:t>        1</a:t>
            </a:r>
          </a:p>
          <a:p>
            <a:r>
              <a:rPr kumimoji="1" lang="en-US" altLang="zh-CN" sz="1350" b="1" dirty="0">
                <a:solidFill>
                  <a:srgbClr val="FFFFFF"/>
                </a:solidFill>
                <a:latin typeface="Consolas" panose="020B0609020204030204" pitchFamily="49" charset="0"/>
                <a:ea typeface="楷体_GB2312" pitchFamily="49" charset="-122"/>
              </a:rPr>
              <a:t>#define __</a:t>
            </a:r>
            <a:r>
              <a:rPr kumimoji="1" lang="en-US" altLang="zh-CN" sz="1350" b="1" dirty="0" err="1">
                <a:solidFill>
                  <a:srgbClr val="FFFFFF"/>
                </a:solidFill>
                <a:latin typeface="Consolas" panose="020B0609020204030204" pitchFamily="49" charset="0"/>
                <a:ea typeface="楷体_GB2312" pitchFamily="49" charset="-122"/>
              </a:rPr>
              <a:t>NR_compat_read</a:t>
            </a:r>
            <a:r>
              <a:rPr kumimoji="1" lang="en-US" altLang="zh-CN" sz="1350" b="1" dirty="0">
                <a:solidFill>
                  <a:srgbClr val="FFFFFF"/>
                </a:solidFill>
                <a:latin typeface="Consolas" panose="020B0609020204030204" pitchFamily="49" charset="0"/>
                <a:ea typeface="楷体_GB2312" pitchFamily="49" charset="-122"/>
              </a:rPr>
              <a:t>        3</a:t>
            </a:r>
          </a:p>
          <a:p>
            <a:r>
              <a:rPr kumimoji="1" lang="en-US" altLang="zh-CN" sz="1350" b="1" dirty="0">
                <a:solidFill>
                  <a:srgbClr val="FFFFFF"/>
                </a:solidFill>
                <a:latin typeface="Consolas" panose="020B0609020204030204" pitchFamily="49" charset="0"/>
                <a:ea typeface="楷体_GB2312" pitchFamily="49" charset="-122"/>
              </a:rPr>
              <a:t>#define __</a:t>
            </a:r>
            <a:r>
              <a:rPr kumimoji="1" lang="en-US" altLang="zh-CN" sz="1350" b="1" dirty="0" err="1">
                <a:solidFill>
                  <a:srgbClr val="FFFFFF"/>
                </a:solidFill>
                <a:latin typeface="Consolas" panose="020B0609020204030204" pitchFamily="49" charset="0"/>
                <a:ea typeface="楷体_GB2312" pitchFamily="49" charset="-122"/>
              </a:rPr>
              <a:t>NR_compat_write</a:t>
            </a:r>
            <a:r>
              <a:rPr kumimoji="1" lang="en-US" altLang="zh-CN" sz="1350" b="1" dirty="0">
                <a:solidFill>
                  <a:srgbClr val="FFFFFF"/>
                </a:solidFill>
                <a:latin typeface="Consolas" panose="020B0609020204030204" pitchFamily="49" charset="0"/>
                <a:ea typeface="楷体_GB2312" pitchFamily="49" charset="-122"/>
              </a:rPr>
              <a:t>       4</a:t>
            </a:r>
          </a:p>
          <a:p>
            <a:r>
              <a:rPr kumimoji="1" lang="en-US" altLang="zh-CN" sz="1350" b="1" dirty="0">
                <a:solidFill>
                  <a:srgbClr val="FFFFFF"/>
                </a:solidFill>
                <a:latin typeface="Consolas" panose="020B0609020204030204" pitchFamily="49" charset="0"/>
                <a:ea typeface="楷体_GB2312" pitchFamily="49" charset="-122"/>
              </a:rPr>
              <a:t>#define __</a:t>
            </a:r>
            <a:r>
              <a:rPr kumimoji="1" lang="en-US" altLang="zh-CN" sz="1350" b="1" dirty="0" err="1">
                <a:solidFill>
                  <a:srgbClr val="FFFFFF"/>
                </a:solidFill>
                <a:latin typeface="Consolas" panose="020B0609020204030204" pitchFamily="49" charset="0"/>
                <a:ea typeface="楷体_GB2312" pitchFamily="49" charset="-122"/>
              </a:rPr>
              <a:t>NR_compat_sigreturn</a:t>
            </a:r>
            <a:r>
              <a:rPr kumimoji="1" lang="en-US" altLang="zh-CN" sz="1350" b="1" dirty="0">
                <a:solidFill>
                  <a:srgbClr val="FFFFFF"/>
                </a:solidFill>
                <a:latin typeface="Consolas" panose="020B0609020204030204" pitchFamily="49" charset="0"/>
                <a:ea typeface="楷体_GB2312" pitchFamily="49" charset="-122"/>
              </a:rPr>
              <a:t>       119</a:t>
            </a:r>
          </a:p>
          <a:p>
            <a:r>
              <a:rPr kumimoji="1" lang="en-US" altLang="zh-CN" sz="1350" b="1" dirty="0">
                <a:solidFill>
                  <a:srgbClr val="FFFFFF"/>
                </a:solidFill>
                <a:latin typeface="Consolas" panose="020B0609020204030204" pitchFamily="49" charset="0"/>
                <a:ea typeface="楷体_GB2312" pitchFamily="49" charset="-122"/>
              </a:rPr>
              <a:t>#define __</a:t>
            </a:r>
            <a:r>
              <a:rPr kumimoji="1" lang="en-US" altLang="zh-CN" sz="1350" b="1" dirty="0" err="1">
                <a:solidFill>
                  <a:srgbClr val="FFFFFF"/>
                </a:solidFill>
                <a:latin typeface="Consolas" panose="020B0609020204030204" pitchFamily="49" charset="0"/>
                <a:ea typeface="楷体_GB2312" pitchFamily="49" charset="-122"/>
              </a:rPr>
              <a:t>NR_compat_rt_sigreturn</a:t>
            </a:r>
            <a:r>
              <a:rPr kumimoji="1" lang="en-US" altLang="zh-CN" sz="1350" b="1" dirty="0">
                <a:solidFill>
                  <a:srgbClr val="FFFFFF"/>
                </a:solidFill>
                <a:latin typeface="Consolas" panose="020B0609020204030204" pitchFamily="49" charset="0"/>
                <a:ea typeface="楷体_GB2312" pitchFamily="49" charset="-122"/>
              </a:rPr>
              <a:t>    173</a:t>
            </a:r>
          </a:p>
        </p:txBody>
      </p:sp>
    </p:spTree>
    <p:extLst>
      <p:ext uri="{BB962C8B-B14F-4D97-AF65-F5344CB8AC3E}">
        <p14:creationId xmlns:p14="http://schemas.microsoft.com/office/powerpoint/2010/main" val="2665133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193007" y="1299721"/>
            <a:ext cx="6519497" cy="3738876"/>
          </a:xfrm>
        </p:spPr>
        <p:txBody>
          <a:bodyPr/>
          <a:lstStyle/>
          <a:p>
            <a:r>
              <a:rPr lang="zh-CN" altLang="en-US" dirty="0"/>
              <a:t>系统调用表中</a:t>
            </a:r>
            <a:r>
              <a:rPr lang="en-US" altLang="zh-CN" dirty="0"/>
              <a:t>#include</a:t>
            </a:r>
            <a:r>
              <a:rPr lang="zh-CN" altLang="en-US" dirty="0"/>
              <a:t>了</a:t>
            </a:r>
            <a:r>
              <a:rPr lang="en-US" altLang="zh-CN" dirty="0" err="1"/>
              <a:t>asm</a:t>
            </a:r>
            <a:r>
              <a:rPr lang="en-US" altLang="zh-CN" dirty="0"/>
              <a:t>/</a:t>
            </a:r>
            <a:r>
              <a:rPr lang="en-US" altLang="zh-CN" dirty="0" err="1"/>
              <a:t>unistd.h</a:t>
            </a:r>
            <a:r>
              <a:rPr lang="zh-CN" altLang="en-US" dirty="0"/>
              <a:t>文件，该文件在</a:t>
            </a:r>
            <a:r>
              <a:rPr lang="en-US" altLang="zh-CN" dirty="0" err="1"/>
              <a:t>openeuler</a:t>
            </a:r>
            <a:r>
              <a:rPr lang="en-US" altLang="zh-CN" dirty="0"/>
              <a:t>/kernel/blob/kernel-4.19/arch/arm64/include/</a:t>
            </a:r>
            <a:r>
              <a:rPr lang="en-US" altLang="zh-CN" dirty="0" err="1"/>
              <a:t>asm</a:t>
            </a:r>
            <a:r>
              <a:rPr lang="en-US" altLang="zh-CN" dirty="0"/>
              <a:t>/</a:t>
            </a:r>
            <a:r>
              <a:rPr lang="en-US" altLang="zh-CN" dirty="0" err="1"/>
              <a:t>unistd.h</a:t>
            </a:r>
            <a:r>
              <a:rPr lang="zh-CN" altLang="en-US" dirty="0"/>
              <a:t>，它包含了系统调用号等信息。</a:t>
            </a:r>
            <a:endParaRPr lang="en-US" altLang="zh-CN" dirty="0"/>
          </a:p>
          <a:p>
            <a:pPr lvl="1"/>
            <a:r>
              <a:rPr lang="zh-CN" altLang="en-US" dirty="0"/>
              <a:t>否则最终使用</a:t>
            </a:r>
            <a:r>
              <a:rPr lang="en-US" altLang="zh-CN" dirty="0" err="1"/>
              <a:t>openeuler</a:t>
            </a:r>
            <a:r>
              <a:rPr lang="en-US" altLang="zh-CN" dirty="0"/>
              <a:t>/kernel/blob/kernel-4.19/include/</a:t>
            </a:r>
            <a:r>
              <a:rPr lang="en-US" altLang="zh-CN" dirty="0" err="1"/>
              <a:t>uapi</a:t>
            </a:r>
            <a:r>
              <a:rPr lang="en-US" altLang="zh-CN" dirty="0"/>
              <a:t>/</a:t>
            </a:r>
            <a:r>
              <a:rPr lang="en-US" altLang="zh-CN" dirty="0" err="1"/>
              <a:t>asm</a:t>
            </a:r>
            <a:r>
              <a:rPr lang="en-US" altLang="zh-CN" dirty="0"/>
              <a:t>-generic/</a:t>
            </a:r>
            <a:r>
              <a:rPr lang="en-US" altLang="zh-CN" dirty="0" err="1"/>
              <a:t>unistd.h</a:t>
            </a:r>
            <a:r>
              <a:rPr lang="zh-CN" altLang="en-US" dirty="0"/>
              <a:t>文件中定义的系统调用映射关系：</a:t>
            </a:r>
          </a:p>
          <a:p>
            <a:endParaRPr lang="en-US" altLang="zh-CN" dirty="0"/>
          </a:p>
          <a:p>
            <a:endParaRPr lang="en-US" altLang="zh-CN" dirty="0"/>
          </a:p>
          <a:p>
            <a:endParaRPr lang="en-US" altLang="zh-CN" dirty="0"/>
          </a:p>
          <a:p>
            <a:endParaRPr lang="en-US" altLang="zh-CN" dirty="0"/>
          </a:p>
          <a:p>
            <a:endParaRPr lang="en-US" altLang="zh-CN" sz="646"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en-US" altLang="zh-CN" dirty="0"/>
              <a:t>ARM Linux</a:t>
            </a:r>
            <a:r>
              <a:rPr lang="zh-CN" altLang="en-US" dirty="0"/>
              <a:t>内核中的系统调用</a:t>
            </a:r>
          </a:p>
        </p:txBody>
      </p:sp>
      <p:sp>
        <p:nvSpPr>
          <p:cNvPr id="5" name="矩形: 圆角 4">
            <a:extLst>
              <a:ext uri="{FF2B5EF4-FFF2-40B4-BE49-F238E27FC236}">
                <a16:creationId xmlns:a16="http://schemas.microsoft.com/office/drawing/2014/main" id="{71661528-81C6-4A09-82BD-E36098E8D17D}"/>
              </a:ext>
            </a:extLst>
          </p:cNvPr>
          <p:cNvSpPr/>
          <p:nvPr/>
        </p:nvSpPr>
        <p:spPr bwMode="auto">
          <a:xfrm>
            <a:off x="1193007" y="3314462"/>
            <a:ext cx="7105923" cy="3294519"/>
          </a:xfrm>
          <a:prstGeom prst="roundRect">
            <a:avLst>
              <a:gd name="adj" fmla="val 5349"/>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r>
              <a:rPr kumimoji="1" lang="en-US" altLang="zh-CN" sz="1350" b="1" dirty="0">
                <a:solidFill>
                  <a:srgbClr val="FFFFFF"/>
                </a:solidFill>
                <a:latin typeface="Consolas" panose="020B0609020204030204" pitchFamily="49" charset="0"/>
                <a:ea typeface="楷体_GB2312" pitchFamily="49" charset="-122"/>
              </a:rPr>
              <a:t>#define __</a:t>
            </a:r>
            <a:r>
              <a:rPr kumimoji="1" lang="en-US" altLang="zh-CN" sz="1350" b="1" dirty="0" err="1">
                <a:solidFill>
                  <a:srgbClr val="FFFFFF"/>
                </a:solidFill>
                <a:latin typeface="Consolas" panose="020B0609020204030204" pitchFamily="49" charset="0"/>
                <a:ea typeface="楷体_GB2312" pitchFamily="49" charset="-122"/>
              </a:rPr>
              <a:t>NR_io_setup</a:t>
            </a:r>
            <a:r>
              <a:rPr kumimoji="1" lang="en-US" altLang="zh-CN" sz="1350" b="1" dirty="0">
                <a:solidFill>
                  <a:srgbClr val="FFFFFF"/>
                </a:solidFill>
                <a:latin typeface="Consolas" panose="020B0609020204030204" pitchFamily="49" charset="0"/>
                <a:ea typeface="楷体_GB2312" pitchFamily="49" charset="-122"/>
              </a:rPr>
              <a:t> 0//</a:t>
            </a:r>
            <a:r>
              <a:rPr kumimoji="1" lang="zh-CN" altLang="en-US" sz="1350" b="1" dirty="0">
                <a:solidFill>
                  <a:srgbClr val="FFFFFF"/>
                </a:solidFill>
                <a:latin typeface="Consolas" panose="020B0609020204030204" pitchFamily="49" charset="0"/>
                <a:ea typeface="楷体_GB2312" pitchFamily="49" charset="-122"/>
              </a:rPr>
              <a:t>系统调用号</a:t>
            </a:r>
            <a:r>
              <a:rPr kumimoji="1" lang="en-US" altLang="zh-CN" sz="1350" b="1" dirty="0">
                <a:solidFill>
                  <a:srgbClr val="FFFFFF"/>
                </a:solidFill>
                <a:latin typeface="Consolas" panose="020B0609020204030204" pitchFamily="49" charset="0"/>
                <a:ea typeface="楷体_GB2312" pitchFamily="49" charset="-122"/>
              </a:rPr>
              <a:t>0</a:t>
            </a:r>
          </a:p>
          <a:p>
            <a:r>
              <a:rPr kumimoji="1" lang="en-US" altLang="zh-CN" sz="1350" b="1" dirty="0">
                <a:solidFill>
                  <a:srgbClr val="FFFFFF"/>
                </a:solidFill>
                <a:latin typeface="Consolas" panose="020B0609020204030204" pitchFamily="49" charset="0"/>
                <a:ea typeface="楷体_GB2312" pitchFamily="49" charset="-122"/>
              </a:rPr>
              <a:t>__SC_COMP(__</a:t>
            </a:r>
            <a:r>
              <a:rPr kumimoji="1" lang="en-US" altLang="zh-CN" sz="1350" b="1" dirty="0" err="1">
                <a:solidFill>
                  <a:srgbClr val="FFFFFF"/>
                </a:solidFill>
                <a:latin typeface="Consolas" panose="020B0609020204030204" pitchFamily="49" charset="0"/>
                <a:ea typeface="楷体_GB2312" pitchFamily="49" charset="-122"/>
              </a:rPr>
              <a:t>NR_io_setup</a:t>
            </a: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sys_io_setup</a:t>
            </a: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compat_sys_io_setup</a:t>
            </a:r>
            <a:r>
              <a:rPr kumimoji="1" lang="en-US" altLang="zh-CN" sz="1350" b="1" dirty="0">
                <a:solidFill>
                  <a:srgbClr val="FFFFFF"/>
                </a:solidFill>
                <a:latin typeface="Consolas" panose="020B0609020204030204" pitchFamily="49" charset="0"/>
                <a:ea typeface="楷体_GB2312" pitchFamily="49" charset="-122"/>
              </a:rPr>
              <a:t>)//</a:t>
            </a:r>
            <a:r>
              <a:rPr kumimoji="1" lang="zh-CN" altLang="en-US" sz="1350" b="1" dirty="0">
                <a:solidFill>
                  <a:srgbClr val="FFFFFF"/>
                </a:solidFill>
                <a:latin typeface="Consolas" panose="020B0609020204030204" pitchFamily="49" charset="0"/>
                <a:ea typeface="楷体_GB2312" pitchFamily="49" charset="-122"/>
              </a:rPr>
              <a:t>系统调用号</a:t>
            </a:r>
            <a:r>
              <a:rPr kumimoji="1" lang="en-US" altLang="zh-CN" sz="1350" b="1" dirty="0">
                <a:solidFill>
                  <a:srgbClr val="FFFFFF"/>
                </a:solidFill>
                <a:latin typeface="Consolas" panose="020B0609020204030204" pitchFamily="49" charset="0"/>
                <a:ea typeface="楷体_GB2312" pitchFamily="49" charset="-122"/>
              </a:rPr>
              <a:t>0</a:t>
            </a:r>
            <a:r>
              <a:rPr kumimoji="1" lang="zh-CN" altLang="en-US" sz="1350" b="1" dirty="0">
                <a:solidFill>
                  <a:srgbClr val="FFFFFF"/>
                </a:solidFill>
                <a:latin typeface="Consolas" panose="020B0609020204030204" pitchFamily="49" charset="0"/>
                <a:ea typeface="楷体_GB2312" pitchFamily="49" charset="-122"/>
              </a:rPr>
              <a:t>对应的系统调用为</a:t>
            </a:r>
            <a:r>
              <a:rPr kumimoji="1" lang="en-US" altLang="zh-CN" sz="1350" b="1" dirty="0" err="1">
                <a:solidFill>
                  <a:srgbClr val="FFFFFF"/>
                </a:solidFill>
                <a:latin typeface="Consolas" panose="020B0609020204030204" pitchFamily="49" charset="0"/>
                <a:ea typeface="楷体_GB2312" pitchFamily="49" charset="-122"/>
              </a:rPr>
              <a:t>sys_io_setup</a:t>
            </a:r>
            <a:r>
              <a:rPr kumimoji="1" lang="zh-CN" altLang="en-US" sz="1350" b="1" dirty="0">
                <a:solidFill>
                  <a:srgbClr val="FFFFFF"/>
                </a:solidFill>
                <a:latin typeface="Consolas" panose="020B0609020204030204" pitchFamily="49" charset="0"/>
                <a:ea typeface="楷体_GB2312" pitchFamily="49" charset="-122"/>
              </a:rPr>
              <a:t>或</a:t>
            </a:r>
            <a:r>
              <a:rPr kumimoji="1" lang="en-US" altLang="zh-CN" sz="1350" b="1" dirty="0" err="1">
                <a:solidFill>
                  <a:srgbClr val="FFFFFF"/>
                </a:solidFill>
                <a:latin typeface="Consolas" panose="020B0609020204030204" pitchFamily="49" charset="0"/>
                <a:ea typeface="楷体_GB2312" pitchFamily="49" charset="-122"/>
              </a:rPr>
              <a:t>compat_sys_io_setup</a:t>
            </a:r>
            <a:endParaRPr kumimoji="1" lang="en-US" altLang="zh-CN" sz="1350" b="1" dirty="0">
              <a:solidFill>
                <a:srgbClr val="FFFFFF"/>
              </a:solidFill>
              <a:latin typeface="Consolas" panose="020B0609020204030204" pitchFamily="49" charset="0"/>
              <a:ea typeface="楷体_GB2312" pitchFamily="49" charset="-122"/>
            </a:endParaRPr>
          </a:p>
          <a:p>
            <a:r>
              <a:rPr kumimoji="1" lang="en-US" altLang="zh-CN" sz="1350" b="1" dirty="0">
                <a:solidFill>
                  <a:srgbClr val="FFFFFF"/>
                </a:solidFill>
                <a:latin typeface="Consolas" panose="020B0609020204030204" pitchFamily="49" charset="0"/>
                <a:ea typeface="楷体_GB2312" pitchFamily="49" charset="-122"/>
              </a:rPr>
              <a:t>#define __</a:t>
            </a:r>
            <a:r>
              <a:rPr kumimoji="1" lang="en-US" altLang="zh-CN" sz="1350" b="1" dirty="0" err="1">
                <a:solidFill>
                  <a:srgbClr val="FFFFFF"/>
                </a:solidFill>
                <a:latin typeface="Consolas" panose="020B0609020204030204" pitchFamily="49" charset="0"/>
                <a:ea typeface="楷体_GB2312" pitchFamily="49" charset="-122"/>
              </a:rPr>
              <a:t>NR_io_destroy</a:t>
            </a:r>
            <a:r>
              <a:rPr kumimoji="1" lang="en-US" altLang="zh-CN" sz="1350" b="1" dirty="0">
                <a:solidFill>
                  <a:srgbClr val="FFFFFF"/>
                </a:solidFill>
                <a:latin typeface="Consolas" panose="020B0609020204030204" pitchFamily="49" charset="0"/>
                <a:ea typeface="楷体_GB2312" pitchFamily="49" charset="-122"/>
              </a:rPr>
              <a:t> 1</a:t>
            </a:r>
          </a:p>
          <a:p>
            <a:r>
              <a:rPr kumimoji="1" lang="en-US" altLang="zh-CN" sz="1350" b="1" dirty="0">
                <a:solidFill>
                  <a:srgbClr val="FFFFFF"/>
                </a:solidFill>
                <a:latin typeface="Consolas" panose="020B0609020204030204" pitchFamily="49" charset="0"/>
                <a:ea typeface="楷体_GB2312" pitchFamily="49" charset="-122"/>
              </a:rPr>
              <a:t>__SYSCALL(__</a:t>
            </a:r>
            <a:r>
              <a:rPr kumimoji="1" lang="en-US" altLang="zh-CN" sz="1350" b="1" dirty="0" err="1">
                <a:solidFill>
                  <a:srgbClr val="FFFFFF"/>
                </a:solidFill>
                <a:latin typeface="Consolas" panose="020B0609020204030204" pitchFamily="49" charset="0"/>
                <a:ea typeface="楷体_GB2312" pitchFamily="49" charset="-122"/>
              </a:rPr>
              <a:t>NR_io_destroy</a:t>
            </a: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sys_io_destroy</a:t>
            </a:r>
            <a:r>
              <a:rPr kumimoji="1" lang="en-US" altLang="zh-CN" sz="1350" b="1" dirty="0">
                <a:solidFill>
                  <a:srgbClr val="FFFFFF"/>
                </a:solidFill>
                <a:latin typeface="Consolas" panose="020B0609020204030204" pitchFamily="49" charset="0"/>
                <a:ea typeface="楷体_GB2312" pitchFamily="49" charset="-122"/>
              </a:rPr>
              <a:t>)</a:t>
            </a:r>
          </a:p>
          <a:p>
            <a:r>
              <a:rPr kumimoji="1" lang="en-US" altLang="zh-CN" sz="1350" b="1" dirty="0">
                <a:solidFill>
                  <a:srgbClr val="FFFFFF"/>
                </a:solidFill>
                <a:latin typeface="Consolas" panose="020B0609020204030204" pitchFamily="49" charset="0"/>
                <a:ea typeface="楷体_GB2312" pitchFamily="49" charset="-122"/>
              </a:rPr>
              <a:t>#define __</a:t>
            </a:r>
            <a:r>
              <a:rPr kumimoji="1" lang="en-US" altLang="zh-CN" sz="1350" b="1" dirty="0" err="1">
                <a:solidFill>
                  <a:srgbClr val="FFFFFF"/>
                </a:solidFill>
                <a:latin typeface="Consolas" panose="020B0609020204030204" pitchFamily="49" charset="0"/>
                <a:ea typeface="楷体_GB2312" pitchFamily="49" charset="-122"/>
              </a:rPr>
              <a:t>NR_io_submit</a:t>
            </a:r>
            <a:r>
              <a:rPr kumimoji="1" lang="en-US" altLang="zh-CN" sz="1350" b="1" dirty="0">
                <a:solidFill>
                  <a:srgbClr val="FFFFFF"/>
                </a:solidFill>
                <a:latin typeface="Consolas" panose="020B0609020204030204" pitchFamily="49" charset="0"/>
                <a:ea typeface="楷体_GB2312" pitchFamily="49" charset="-122"/>
              </a:rPr>
              <a:t> 2</a:t>
            </a:r>
          </a:p>
          <a:p>
            <a:r>
              <a:rPr kumimoji="1" lang="en-US" altLang="zh-CN" sz="1350" b="1" dirty="0">
                <a:solidFill>
                  <a:srgbClr val="FFFFFF"/>
                </a:solidFill>
                <a:latin typeface="Consolas" panose="020B0609020204030204" pitchFamily="49" charset="0"/>
                <a:ea typeface="楷体_GB2312" pitchFamily="49" charset="-122"/>
              </a:rPr>
              <a:t>__SC_COMP(__</a:t>
            </a:r>
            <a:r>
              <a:rPr kumimoji="1" lang="en-US" altLang="zh-CN" sz="1350" b="1" dirty="0" err="1">
                <a:solidFill>
                  <a:srgbClr val="FFFFFF"/>
                </a:solidFill>
                <a:latin typeface="Consolas" panose="020B0609020204030204" pitchFamily="49" charset="0"/>
                <a:ea typeface="楷体_GB2312" pitchFamily="49" charset="-122"/>
              </a:rPr>
              <a:t>NR_io_submit</a:t>
            </a: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sys_io_submit</a:t>
            </a: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compat_sys_io_submit</a:t>
            </a:r>
            <a:r>
              <a:rPr kumimoji="1" lang="en-US" altLang="zh-CN" sz="1350" b="1" dirty="0">
                <a:solidFill>
                  <a:srgbClr val="FFFFFF"/>
                </a:solidFill>
                <a:latin typeface="Consolas" panose="020B0609020204030204" pitchFamily="49" charset="0"/>
                <a:ea typeface="楷体_GB2312" pitchFamily="49" charset="-122"/>
              </a:rPr>
              <a:t>)</a:t>
            </a:r>
          </a:p>
          <a:p>
            <a:r>
              <a:rPr kumimoji="1" lang="en-US" altLang="zh-CN" sz="1350" b="1" dirty="0">
                <a:solidFill>
                  <a:srgbClr val="FFFFFF"/>
                </a:solidFill>
                <a:latin typeface="Consolas" panose="020B0609020204030204" pitchFamily="49" charset="0"/>
                <a:ea typeface="楷体_GB2312" pitchFamily="49" charset="-122"/>
              </a:rPr>
              <a:t>#define __</a:t>
            </a:r>
            <a:r>
              <a:rPr kumimoji="1" lang="en-US" altLang="zh-CN" sz="1350" b="1" dirty="0" err="1">
                <a:solidFill>
                  <a:srgbClr val="FFFFFF"/>
                </a:solidFill>
                <a:latin typeface="Consolas" panose="020B0609020204030204" pitchFamily="49" charset="0"/>
                <a:ea typeface="楷体_GB2312" pitchFamily="49" charset="-122"/>
              </a:rPr>
              <a:t>NR_io_cancel</a:t>
            </a:r>
            <a:r>
              <a:rPr kumimoji="1" lang="en-US" altLang="zh-CN" sz="1350" b="1" dirty="0">
                <a:solidFill>
                  <a:srgbClr val="FFFFFF"/>
                </a:solidFill>
                <a:latin typeface="Consolas" panose="020B0609020204030204" pitchFamily="49" charset="0"/>
                <a:ea typeface="楷体_GB2312" pitchFamily="49" charset="-122"/>
              </a:rPr>
              <a:t> 3</a:t>
            </a:r>
          </a:p>
          <a:p>
            <a:r>
              <a:rPr kumimoji="1" lang="en-US" altLang="zh-CN" sz="1350" b="1" dirty="0">
                <a:solidFill>
                  <a:srgbClr val="FFFFFF"/>
                </a:solidFill>
                <a:latin typeface="Consolas" panose="020B0609020204030204" pitchFamily="49" charset="0"/>
                <a:ea typeface="楷体_GB2312" pitchFamily="49" charset="-122"/>
              </a:rPr>
              <a:t>__SYSCALL(__</a:t>
            </a:r>
            <a:r>
              <a:rPr kumimoji="1" lang="en-US" altLang="zh-CN" sz="1350" b="1" dirty="0" err="1">
                <a:solidFill>
                  <a:srgbClr val="FFFFFF"/>
                </a:solidFill>
                <a:latin typeface="Consolas" panose="020B0609020204030204" pitchFamily="49" charset="0"/>
                <a:ea typeface="楷体_GB2312" pitchFamily="49" charset="-122"/>
              </a:rPr>
              <a:t>NR_io_cancel</a:t>
            </a: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sys_io_cancel</a:t>
            </a:r>
            <a:r>
              <a:rPr kumimoji="1" lang="en-US" altLang="zh-CN" sz="1350" b="1" dirty="0">
                <a:solidFill>
                  <a:srgbClr val="FFFFFF"/>
                </a:solidFill>
                <a:latin typeface="Consolas" panose="020B0609020204030204" pitchFamily="49" charset="0"/>
                <a:ea typeface="楷体_GB2312" pitchFamily="49" charset="-122"/>
              </a:rPr>
              <a:t>)</a:t>
            </a:r>
          </a:p>
          <a:p>
            <a:r>
              <a:rPr kumimoji="1" lang="en-US" altLang="zh-CN" sz="1350" b="1" dirty="0">
                <a:solidFill>
                  <a:srgbClr val="FFFFFF"/>
                </a:solidFill>
                <a:latin typeface="Consolas" panose="020B0609020204030204" pitchFamily="49" charset="0"/>
                <a:ea typeface="楷体_GB2312" pitchFamily="49" charset="-122"/>
              </a:rPr>
              <a:t>#define __</a:t>
            </a:r>
            <a:r>
              <a:rPr kumimoji="1" lang="en-US" altLang="zh-CN" sz="1350" b="1" dirty="0" err="1">
                <a:solidFill>
                  <a:srgbClr val="FFFFFF"/>
                </a:solidFill>
                <a:latin typeface="Consolas" panose="020B0609020204030204" pitchFamily="49" charset="0"/>
                <a:ea typeface="楷体_GB2312" pitchFamily="49" charset="-122"/>
              </a:rPr>
              <a:t>NR_io_getevents</a:t>
            </a:r>
            <a:r>
              <a:rPr kumimoji="1" lang="en-US" altLang="zh-CN" sz="1350" b="1" dirty="0">
                <a:solidFill>
                  <a:srgbClr val="FFFFFF"/>
                </a:solidFill>
                <a:latin typeface="Consolas" panose="020B0609020204030204" pitchFamily="49" charset="0"/>
                <a:ea typeface="楷体_GB2312" pitchFamily="49" charset="-122"/>
              </a:rPr>
              <a:t> 4</a:t>
            </a:r>
          </a:p>
          <a:p>
            <a:r>
              <a:rPr kumimoji="1" lang="en-US" altLang="zh-CN" sz="1350" b="1" dirty="0">
                <a:solidFill>
                  <a:srgbClr val="FFFFFF"/>
                </a:solidFill>
                <a:latin typeface="Consolas" panose="020B0609020204030204" pitchFamily="49" charset="0"/>
                <a:ea typeface="楷体_GB2312" pitchFamily="49" charset="-122"/>
              </a:rPr>
              <a:t>__SC_COMP(__</a:t>
            </a:r>
            <a:r>
              <a:rPr kumimoji="1" lang="en-US" altLang="zh-CN" sz="1350" b="1" dirty="0" err="1">
                <a:solidFill>
                  <a:srgbClr val="FFFFFF"/>
                </a:solidFill>
                <a:latin typeface="Consolas" panose="020B0609020204030204" pitchFamily="49" charset="0"/>
                <a:ea typeface="楷体_GB2312" pitchFamily="49" charset="-122"/>
              </a:rPr>
              <a:t>NR_io_getevents</a:t>
            </a: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sys_io_getevents</a:t>
            </a: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compat_sys_io_getevents</a:t>
            </a:r>
            <a:r>
              <a:rPr kumimoji="1" lang="en-US" altLang="zh-CN" sz="1350" b="1" dirty="0">
                <a:solidFill>
                  <a:srgbClr val="FFFFFF"/>
                </a:solidFill>
                <a:latin typeface="Consolas" panose="020B0609020204030204" pitchFamily="49" charset="0"/>
                <a:ea typeface="楷体_GB2312" pitchFamily="49" charset="-122"/>
              </a:rPr>
              <a:t>)</a:t>
            </a:r>
          </a:p>
          <a:p>
            <a:r>
              <a:rPr kumimoji="1" lang="en-US" altLang="zh-CN" sz="1350" b="1" dirty="0">
                <a:solidFill>
                  <a:srgbClr val="FFFFFF"/>
                </a:solidFill>
                <a:latin typeface="Consolas" panose="020B0609020204030204" pitchFamily="49" charset="0"/>
                <a:ea typeface="楷体_GB2312" pitchFamily="49" charset="-122"/>
              </a:rPr>
              <a:t>……</a:t>
            </a:r>
          </a:p>
          <a:p>
            <a:r>
              <a:rPr kumimoji="1" lang="en-US" altLang="zh-CN" sz="1350" b="1" dirty="0">
                <a:solidFill>
                  <a:srgbClr val="FFFFFF"/>
                </a:solidFill>
                <a:latin typeface="Consolas" panose="020B0609020204030204" pitchFamily="49" charset="0"/>
                <a:ea typeface="楷体_GB2312" pitchFamily="49" charset="-122"/>
              </a:rPr>
              <a:t>#undef __</a:t>
            </a:r>
            <a:r>
              <a:rPr kumimoji="1" lang="en-US" altLang="zh-CN" sz="1350" b="1" dirty="0" err="1">
                <a:solidFill>
                  <a:srgbClr val="FFFFFF"/>
                </a:solidFill>
                <a:latin typeface="Consolas" panose="020B0609020204030204" pitchFamily="49" charset="0"/>
                <a:ea typeface="楷体_GB2312" pitchFamily="49" charset="-122"/>
              </a:rPr>
              <a:t>NR_syscalls</a:t>
            </a:r>
            <a:endParaRPr kumimoji="1" lang="en-US" altLang="zh-CN" sz="1350" b="1" dirty="0">
              <a:solidFill>
                <a:srgbClr val="FFFFFF"/>
              </a:solidFill>
              <a:latin typeface="Consolas" panose="020B0609020204030204" pitchFamily="49" charset="0"/>
              <a:ea typeface="楷体_GB2312" pitchFamily="49" charset="-122"/>
            </a:endParaRPr>
          </a:p>
          <a:p>
            <a:r>
              <a:rPr kumimoji="1" lang="en-US" altLang="zh-CN" sz="1350" b="1" dirty="0">
                <a:solidFill>
                  <a:srgbClr val="FFFFFF"/>
                </a:solidFill>
                <a:latin typeface="Consolas" panose="020B0609020204030204" pitchFamily="49" charset="0"/>
                <a:ea typeface="楷体_GB2312" pitchFamily="49" charset="-122"/>
              </a:rPr>
              <a:t>#define __</a:t>
            </a:r>
            <a:r>
              <a:rPr kumimoji="1" lang="en-US" altLang="zh-CN" sz="1350" b="1" dirty="0" err="1">
                <a:solidFill>
                  <a:srgbClr val="FFFFFF"/>
                </a:solidFill>
                <a:latin typeface="Consolas" panose="020B0609020204030204" pitchFamily="49" charset="0"/>
                <a:ea typeface="楷体_GB2312" pitchFamily="49" charset="-122"/>
              </a:rPr>
              <a:t>NR_syscalls</a:t>
            </a:r>
            <a:r>
              <a:rPr kumimoji="1" lang="en-US" altLang="zh-CN" sz="1350" b="1" dirty="0">
                <a:solidFill>
                  <a:srgbClr val="FFFFFF"/>
                </a:solidFill>
                <a:latin typeface="Consolas" panose="020B0609020204030204" pitchFamily="49" charset="0"/>
                <a:ea typeface="楷体_GB2312" pitchFamily="49" charset="-122"/>
              </a:rPr>
              <a:t> 294</a:t>
            </a:r>
          </a:p>
        </p:txBody>
      </p:sp>
    </p:spTree>
    <p:extLst>
      <p:ext uri="{BB962C8B-B14F-4D97-AF65-F5344CB8AC3E}">
        <p14:creationId xmlns:p14="http://schemas.microsoft.com/office/powerpoint/2010/main" val="25273349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2"/>
            <a:ext cx="6519497" cy="3738876"/>
          </a:xfrm>
        </p:spPr>
        <p:txBody>
          <a:bodyPr/>
          <a:lstStyle/>
          <a:p>
            <a:r>
              <a:rPr lang="zh-CN" altLang="en-US" dirty="0"/>
              <a:t>首先用</a:t>
            </a:r>
            <a:r>
              <a:rPr lang="en-US" altLang="zh-CN" dirty="0" err="1"/>
              <a:t>SYSCALL_DEFINEx</a:t>
            </a:r>
            <a:r>
              <a:rPr lang="zh-CN" altLang="en-US" dirty="0"/>
              <a:t>宏定义该系统调用的函数体，由于用到了打印函数</a:t>
            </a:r>
            <a:r>
              <a:rPr lang="en-US" altLang="zh-CN" dirty="0" err="1"/>
              <a:t>printk</a:t>
            </a:r>
            <a:r>
              <a:rPr lang="en-US" altLang="zh-CN" dirty="0"/>
              <a:t>()</a:t>
            </a:r>
            <a:r>
              <a:rPr lang="zh-CN" altLang="en-US" dirty="0"/>
              <a:t>，而该函数的定义在</a:t>
            </a:r>
            <a:r>
              <a:rPr lang="en-US" altLang="zh-CN" dirty="0"/>
              <a:t>/kernel/</a:t>
            </a:r>
            <a:r>
              <a:rPr lang="en-US" altLang="zh-CN" dirty="0" err="1"/>
              <a:t>printk</a:t>
            </a:r>
            <a:r>
              <a:rPr lang="zh-CN" altLang="en-US" dirty="0"/>
              <a:t>文件中，因此直接在该文件中增加</a:t>
            </a:r>
            <a:r>
              <a:rPr lang="en-US" altLang="zh-CN" dirty="0"/>
              <a:t>print</a:t>
            </a:r>
            <a:r>
              <a:rPr lang="zh-CN" altLang="en-US" dirty="0"/>
              <a:t>系统调用的定义：</a:t>
            </a:r>
            <a:endParaRPr lang="en-US" altLang="zh-CN" dirty="0"/>
          </a:p>
          <a:p>
            <a:endParaRPr lang="en-US" altLang="zh-CN" dirty="0"/>
          </a:p>
          <a:p>
            <a:endParaRPr lang="en-US" altLang="zh-CN" dirty="0"/>
          </a:p>
          <a:p>
            <a:endParaRPr lang="en-US" altLang="zh-CN" dirty="0"/>
          </a:p>
          <a:p>
            <a:endParaRPr lang="en-US" altLang="zh-CN" sz="646"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向</a:t>
            </a:r>
            <a:r>
              <a:rPr lang="en-US" altLang="zh-CN" dirty="0"/>
              <a:t>ARM Linux</a:t>
            </a:r>
            <a:r>
              <a:rPr lang="zh-CN" altLang="en-US" dirty="0"/>
              <a:t>内核中增加一个系统调用</a:t>
            </a:r>
          </a:p>
        </p:txBody>
      </p:sp>
      <p:pic>
        <p:nvPicPr>
          <p:cNvPr id="6" name="图片 5">
            <a:extLst>
              <a:ext uri="{FF2B5EF4-FFF2-40B4-BE49-F238E27FC236}">
                <a16:creationId xmlns:a16="http://schemas.microsoft.com/office/drawing/2014/main" id="{59C24B85-2AFB-46A3-AB1B-ABDA8C20D596}"/>
              </a:ext>
            </a:extLst>
          </p:cNvPr>
          <p:cNvPicPr/>
          <p:nvPr/>
        </p:nvPicPr>
        <p:blipFill>
          <a:blip r:embed="rId3"/>
          <a:stretch>
            <a:fillRect/>
          </a:stretch>
        </p:blipFill>
        <p:spPr>
          <a:xfrm>
            <a:off x="1599887" y="3931644"/>
            <a:ext cx="5944225" cy="1235159"/>
          </a:xfrm>
          <a:prstGeom prst="rect">
            <a:avLst/>
          </a:prstGeom>
        </p:spPr>
      </p:pic>
    </p:spTree>
    <p:extLst>
      <p:ext uri="{BB962C8B-B14F-4D97-AF65-F5344CB8AC3E}">
        <p14:creationId xmlns:p14="http://schemas.microsoft.com/office/powerpoint/2010/main" val="361211560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168734D-6B58-45E4-A7C3-8F50A8EADCC9}"/>
              </a:ext>
            </a:extLst>
          </p:cNvPr>
          <p:cNvSpPr>
            <a:spLocks noGrp="1" noChangeAspect="1" noChangeArrowheads="1"/>
          </p:cNvSpPr>
          <p:nvPr>
            <p:ph type="title" idx="4294967295"/>
          </p:nvPr>
        </p:nvSpPr>
        <p:spPr/>
        <p:txBody>
          <a:bodyPr/>
          <a:lstStyle/>
          <a:p>
            <a:r>
              <a:rPr lang="zh-CN" altLang="en-US" dirty="0"/>
              <a:t>实验内容</a:t>
            </a:r>
            <a:endParaRPr lang="zh-CN" altLang="zh-CN" dirty="0"/>
          </a:p>
        </p:txBody>
      </p:sp>
      <p:sp>
        <p:nvSpPr>
          <p:cNvPr id="5123" name="Rectangle 3">
            <a:extLst>
              <a:ext uri="{FF2B5EF4-FFF2-40B4-BE49-F238E27FC236}">
                <a16:creationId xmlns:a16="http://schemas.microsoft.com/office/drawing/2014/main" id="{84B56849-BC18-47F6-BD0C-A30BF578F61A}"/>
              </a:ext>
            </a:extLst>
          </p:cNvPr>
          <p:cNvSpPr>
            <a:spLocks noGrp="1" noChangeArrowheads="1"/>
          </p:cNvSpPr>
          <p:nvPr>
            <p:ph type="body" idx="4294967295"/>
          </p:nvPr>
        </p:nvSpPr>
        <p:spPr>
          <a:xfrm>
            <a:off x="1481138" y="2672954"/>
            <a:ext cx="6309550" cy="2459831"/>
          </a:xfrm>
        </p:spPr>
        <p:txBody>
          <a:bodyPr/>
          <a:lstStyle/>
          <a:p>
            <a:r>
              <a:rPr lang="zh-CN" altLang="en-US" sz="1800" dirty="0"/>
              <a:t>任务</a:t>
            </a:r>
            <a:r>
              <a:rPr lang="en-US" altLang="zh-CN" sz="1800" dirty="0"/>
              <a:t>1</a:t>
            </a:r>
            <a:r>
              <a:rPr lang="zh-CN" altLang="en-US" sz="1800" dirty="0"/>
              <a:t>：添加一个新的系统调用，</a:t>
            </a:r>
            <a:r>
              <a:rPr lang="en-US" altLang="zh-CN" sz="1800" dirty="0" err="1"/>
              <a:t>newbaby</a:t>
            </a:r>
            <a:r>
              <a:rPr lang="en-US" altLang="zh-CN" sz="1800" dirty="0"/>
              <a:t>() </a:t>
            </a:r>
            <a:r>
              <a:rPr lang="zh-CN" altLang="en-US" sz="1800" dirty="0"/>
              <a:t>（</a:t>
            </a:r>
            <a:r>
              <a:rPr lang="en-US" altLang="zh-CN" sz="1800" dirty="0"/>
              <a:t>120min</a:t>
            </a:r>
            <a:r>
              <a:rPr lang="zh-CN" altLang="en-US" sz="1800" dirty="0"/>
              <a:t>）</a:t>
            </a:r>
            <a:endParaRPr lang="en-US" altLang="zh-CN" sz="1800" dirty="0"/>
          </a:p>
          <a:p>
            <a:endParaRPr lang="en-US" altLang="zh-CN" sz="18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2"/>
            <a:ext cx="6519497" cy="3738876"/>
          </a:xfrm>
        </p:spPr>
        <p:txBody>
          <a:bodyPr/>
          <a:lstStyle/>
          <a:p>
            <a:r>
              <a:rPr lang="zh-CN" altLang="en-US" dirty="0"/>
              <a:t>首先用</a:t>
            </a:r>
            <a:r>
              <a:rPr lang="en-US" altLang="zh-CN" dirty="0" err="1"/>
              <a:t>SYSCALL_DEFINEx</a:t>
            </a:r>
            <a:r>
              <a:rPr lang="zh-CN" altLang="en-US" dirty="0"/>
              <a:t>宏定义该系统调用的函数体，由于用到了打印函数</a:t>
            </a:r>
            <a:r>
              <a:rPr lang="en-US" altLang="zh-CN" dirty="0" err="1"/>
              <a:t>printk</a:t>
            </a:r>
            <a:r>
              <a:rPr lang="en-US" altLang="zh-CN" dirty="0"/>
              <a:t>()</a:t>
            </a:r>
            <a:r>
              <a:rPr lang="zh-CN" altLang="en-US" dirty="0"/>
              <a:t>，而该函数的定义在</a:t>
            </a:r>
            <a:r>
              <a:rPr lang="en-US" altLang="zh-CN" dirty="0"/>
              <a:t>/kernel/</a:t>
            </a:r>
            <a:r>
              <a:rPr lang="en-US" altLang="zh-CN" dirty="0" err="1"/>
              <a:t>printk</a:t>
            </a:r>
            <a:r>
              <a:rPr lang="zh-CN" altLang="en-US" dirty="0"/>
              <a:t>文件中，因此直接在该文件中增加</a:t>
            </a:r>
            <a:r>
              <a:rPr lang="en-US" altLang="zh-CN" dirty="0"/>
              <a:t>print</a:t>
            </a:r>
            <a:r>
              <a:rPr lang="zh-CN" altLang="en-US" dirty="0"/>
              <a:t>系统调用的定义：</a:t>
            </a:r>
            <a:endParaRPr lang="en-US" altLang="zh-CN" dirty="0"/>
          </a:p>
          <a:p>
            <a:endParaRPr lang="en-US" altLang="zh-CN" dirty="0"/>
          </a:p>
          <a:p>
            <a:endParaRPr lang="en-US" altLang="zh-CN" dirty="0"/>
          </a:p>
          <a:p>
            <a:endParaRPr lang="en-US" altLang="zh-CN" dirty="0"/>
          </a:p>
          <a:p>
            <a:endParaRPr lang="en-US" altLang="zh-CN" sz="646"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向</a:t>
            </a:r>
            <a:r>
              <a:rPr lang="en-US" altLang="zh-CN" dirty="0"/>
              <a:t>ARM Linux</a:t>
            </a:r>
            <a:r>
              <a:rPr lang="zh-CN" altLang="en-US" dirty="0"/>
              <a:t>内核中增加一个系统调用</a:t>
            </a:r>
          </a:p>
        </p:txBody>
      </p:sp>
      <p:pic>
        <p:nvPicPr>
          <p:cNvPr id="6" name="图片 5">
            <a:extLst>
              <a:ext uri="{FF2B5EF4-FFF2-40B4-BE49-F238E27FC236}">
                <a16:creationId xmlns:a16="http://schemas.microsoft.com/office/drawing/2014/main" id="{59C24B85-2AFB-46A3-AB1B-ABDA8C20D596}"/>
              </a:ext>
            </a:extLst>
          </p:cNvPr>
          <p:cNvPicPr/>
          <p:nvPr/>
        </p:nvPicPr>
        <p:blipFill>
          <a:blip r:embed="rId3"/>
          <a:stretch>
            <a:fillRect/>
          </a:stretch>
        </p:blipFill>
        <p:spPr>
          <a:xfrm>
            <a:off x="1830173" y="3931645"/>
            <a:ext cx="5483654" cy="1048728"/>
          </a:xfrm>
          <a:prstGeom prst="rect">
            <a:avLst/>
          </a:prstGeom>
        </p:spPr>
      </p:pic>
    </p:spTree>
    <p:extLst>
      <p:ext uri="{BB962C8B-B14F-4D97-AF65-F5344CB8AC3E}">
        <p14:creationId xmlns:p14="http://schemas.microsoft.com/office/powerpoint/2010/main" val="315493962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2"/>
            <a:ext cx="6519497" cy="3738876"/>
          </a:xfrm>
        </p:spPr>
        <p:txBody>
          <a:bodyPr/>
          <a:lstStyle/>
          <a:p>
            <a:r>
              <a:rPr lang="zh-CN" altLang="en-US" dirty="0"/>
              <a:t>该系统调用将会被扩展为</a:t>
            </a:r>
            <a:r>
              <a:rPr lang="en-US" altLang="zh-CN" dirty="0" err="1"/>
              <a:t>sys_print</a:t>
            </a:r>
            <a:r>
              <a:rPr lang="en-US" altLang="zh-CN" dirty="0"/>
              <a:t>()</a:t>
            </a:r>
            <a:r>
              <a:rPr lang="zh-CN" altLang="en-US" dirty="0"/>
              <a:t>，其输入参数为一个整型，我们在</a:t>
            </a:r>
            <a:r>
              <a:rPr lang="en-US" altLang="zh-CN" dirty="0"/>
              <a:t>include/</a:t>
            </a:r>
            <a:r>
              <a:rPr lang="en-US" altLang="zh-CN" dirty="0" err="1"/>
              <a:t>linux</a:t>
            </a:r>
            <a:r>
              <a:rPr lang="en-US" altLang="zh-CN" dirty="0"/>
              <a:t>/</a:t>
            </a:r>
            <a:r>
              <a:rPr lang="en-US" altLang="zh-CN" dirty="0" err="1"/>
              <a:t>syscalls.h</a:t>
            </a:r>
            <a:r>
              <a:rPr lang="zh-CN" altLang="en-US" dirty="0"/>
              <a:t>文件中声明</a:t>
            </a:r>
            <a:r>
              <a:rPr lang="en-US" altLang="zh-CN" dirty="0" err="1"/>
              <a:t>sys_print</a:t>
            </a:r>
            <a:r>
              <a:rPr lang="en-US" altLang="zh-CN" dirty="0"/>
              <a:t>()</a:t>
            </a:r>
            <a:r>
              <a:rPr lang="zh-CN" altLang="en-US" dirty="0"/>
              <a:t>函数：</a:t>
            </a:r>
            <a:endParaRPr lang="en-US" altLang="zh-CN" dirty="0"/>
          </a:p>
          <a:p>
            <a:endParaRPr lang="en-US" altLang="zh-CN" dirty="0"/>
          </a:p>
          <a:p>
            <a:endParaRPr lang="en-US" altLang="zh-CN" dirty="0"/>
          </a:p>
          <a:p>
            <a:endParaRPr lang="en-US" altLang="zh-CN" dirty="0"/>
          </a:p>
          <a:p>
            <a:endParaRPr lang="en-US" altLang="zh-CN" sz="646"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向</a:t>
            </a:r>
            <a:r>
              <a:rPr lang="en-US" altLang="zh-CN" dirty="0"/>
              <a:t>ARM Linux</a:t>
            </a:r>
            <a:r>
              <a:rPr lang="zh-CN" altLang="en-US" dirty="0"/>
              <a:t>内核中增加一个系统调用</a:t>
            </a:r>
          </a:p>
        </p:txBody>
      </p:sp>
      <p:pic>
        <p:nvPicPr>
          <p:cNvPr id="5" name="图片 4">
            <a:extLst>
              <a:ext uri="{FF2B5EF4-FFF2-40B4-BE49-F238E27FC236}">
                <a16:creationId xmlns:a16="http://schemas.microsoft.com/office/drawing/2014/main" id="{6E8B1CE6-F496-4163-BF31-14BFF756C4FF}"/>
              </a:ext>
            </a:extLst>
          </p:cNvPr>
          <p:cNvPicPr/>
          <p:nvPr/>
        </p:nvPicPr>
        <p:blipFill>
          <a:blip r:embed="rId3"/>
          <a:stretch>
            <a:fillRect/>
          </a:stretch>
        </p:blipFill>
        <p:spPr>
          <a:xfrm>
            <a:off x="1603455" y="3852740"/>
            <a:ext cx="5937090" cy="892828"/>
          </a:xfrm>
          <a:prstGeom prst="rect">
            <a:avLst/>
          </a:prstGeom>
        </p:spPr>
      </p:pic>
    </p:spTree>
    <p:extLst>
      <p:ext uri="{BB962C8B-B14F-4D97-AF65-F5344CB8AC3E}">
        <p14:creationId xmlns:p14="http://schemas.microsoft.com/office/powerpoint/2010/main" val="380077518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2"/>
            <a:ext cx="6519497" cy="3738876"/>
          </a:xfrm>
        </p:spPr>
        <p:txBody>
          <a:bodyPr/>
          <a:lstStyle/>
          <a:p>
            <a:r>
              <a:rPr lang="zh-CN" altLang="en-US" dirty="0"/>
              <a:t>我们还需要在系统调用表中添加该函数，我们增加一个系统调用号，定义为</a:t>
            </a:r>
            <a:r>
              <a:rPr lang="en-US" altLang="zh-CN" dirty="0"/>
              <a:t>__</a:t>
            </a:r>
            <a:r>
              <a:rPr lang="en-US" altLang="zh-CN" dirty="0" err="1"/>
              <a:t>NR_print</a:t>
            </a:r>
            <a:r>
              <a:rPr lang="en-US" altLang="zh-CN" dirty="0"/>
              <a:t> 294</a:t>
            </a:r>
            <a:r>
              <a:rPr lang="zh-CN" altLang="en-US" dirty="0"/>
              <a:t>，其对应的系统调用为</a:t>
            </a:r>
            <a:r>
              <a:rPr lang="en-US" altLang="zh-CN" dirty="0" err="1"/>
              <a:t>sys_print</a:t>
            </a:r>
            <a:r>
              <a:rPr lang="zh-CN" altLang="en-US" dirty="0"/>
              <a:t>，该修改在</a:t>
            </a:r>
            <a:r>
              <a:rPr lang="en-US" altLang="zh-CN" dirty="0"/>
              <a:t>include/</a:t>
            </a:r>
            <a:r>
              <a:rPr lang="en-US" altLang="zh-CN" dirty="0" err="1"/>
              <a:t>uapi</a:t>
            </a:r>
            <a:r>
              <a:rPr lang="en-US" altLang="zh-CN" dirty="0"/>
              <a:t>/</a:t>
            </a:r>
            <a:r>
              <a:rPr lang="en-US" altLang="zh-CN" dirty="0" err="1"/>
              <a:t>asm</a:t>
            </a:r>
            <a:r>
              <a:rPr lang="en-US" altLang="zh-CN" dirty="0"/>
              <a:t>-generic/</a:t>
            </a:r>
            <a:r>
              <a:rPr lang="en-US" altLang="zh-CN" dirty="0" err="1"/>
              <a:t>unistd.h</a:t>
            </a:r>
            <a:r>
              <a:rPr lang="en-US" altLang="zh-CN" dirty="0"/>
              <a:t> </a:t>
            </a:r>
            <a:r>
              <a:rPr lang="zh-CN" altLang="en-US" dirty="0"/>
              <a:t>文件中实现：</a:t>
            </a:r>
            <a:endParaRPr lang="en-US" altLang="zh-CN" dirty="0"/>
          </a:p>
          <a:p>
            <a:endParaRPr lang="en-US" altLang="zh-CN" dirty="0"/>
          </a:p>
          <a:p>
            <a:endParaRPr lang="en-US" altLang="zh-CN" dirty="0"/>
          </a:p>
          <a:p>
            <a:endParaRPr lang="en-US" altLang="zh-CN" dirty="0"/>
          </a:p>
          <a:p>
            <a:endParaRPr lang="en-US" altLang="zh-CN" sz="646"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向</a:t>
            </a:r>
            <a:r>
              <a:rPr lang="en-US" altLang="zh-CN" dirty="0"/>
              <a:t>ARM Linux</a:t>
            </a:r>
            <a:r>
              <a:rPr lang="zh-CN" altLang="en-US" dirty="0"/>
              <a:t>内核中增加一个系统调用</a:t>
            </a:r>
          </a:p>
        </p:txBody>
      </p:sp>
      <p:pic>
        <p:nvPicPr>
          <p:cNvPr id="5" name="图片 4">
            <a:extLst>
              <a:ext uri="{FF2B5EF4-FFF2-40B4-BE49-F238E27FC236}">
                <a16:creationId xmlns:a16="http://schemas.microsoft.com/office/drawing/2014/main" id="{6E8B1CE6-F496-4163-BF31-14BFF756C4FF}"/>
              </a:ext>
            </a:extLst>
          </p:cNvPr>
          <p:cNvPicPr/>
          <p:nvPr/>
        </p:nvPicPr>
        <p:blipFill>
          <a:blip r:embed="rId3">
            <a:extLst>
              <a:ext uri="{28A0092B-C50C-407E-A947-70E740481C1C}">
                <a14:useLocalDpi xmlns:a14="http://schemas.microsoft.com/office/drawing/2010/main" val="0"/>
              </a:ext>
            </a:extLst>
          </a:blip>
          <a:srcRect/>
          <a:stretch/>
        </p:blipFill>
        <p:spPr>
          <a:xfrm>
            <a:off x="2407920" y="3743585"/>
            <a:ext cx="4414361" cy="899853"/>
          </a:xfrm>
          <a:prstGeom prst="rect">
            <a:avLst/>
          </a:prstGeom>
        </p:spPr>
      </p:pic>
    </p:spTree>
    <p:extLst>
      <p:ext uri="{BB962C8B-B14F-4D97-AF65-F5344CB8AC3E}">
        <p14:creationId xmlns:p14="http://schemas.microsoft.com/office/powerpoint/2010/main" val="19126894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2"/>
            <a:ext cx="6519497" cy="3738876"/>
          </a:xfrm>
        </p:spPr>
        <p:txBody>
          <a:bodyPr/>
          <a:lstStyle/>
          <a:p>
            <a:r>
              <a:rPr lang="zh-CN" altLang="en-US" dirty="0"/>
              <a:t>然后编译并安装修改后的内核。</a:t>
            </a:r>
            <a:endParaRPr lang="en-US" altLang="zh-CN" dirty="0"/>
          </a:p>
          <a:p>
            <a:r>
              <a:rPr lang="zh-CN" altLang="en-US" dirty="0"/>
              <a:t>安装好新的内核后我们需要编写一个用户态的测试程序</a:t>
            </a:r>
            <a:r>
              <a:rPr lang="en-US" altLang="zh-CN" dirty="0" err="1"/>
              <a:t>print_syscall_test.c</a:t>
            </a:r>
            <a:r>
              <a:rPr lang="zh-CN" altLang="en-US" dirty="0"/>
              <a:t>文件</a:t>
            </a:r>
            <a:endParaRPr lang="en-US" altLang="zh-CN" dirty="0"/>
          </a:p>
          <a:p>
            <a:endParaRPr lang="en-US" altLang="zh-CN" dirty="0"/>
          </a:p>
          <a:p>
            <a:endParaRPr lang="en-US" altLang="zh-CN" dirty="0"/>
          </a:p>
          <a:p>
            <a:endParaRPr lang="en-US" altLang="zh-CN" dirty="0"/>
          </a:p>
          <a:p>
            <a:endParaRPr lang="en-US" altLang="zh-CN" sz="646"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向</a:t>
            </a:r>
            <a:r>
              <a:rPr lang="en-US" altLang="zh-CN" dirty="0"/>
              <a:t>ARM Linux</a:t>
            </a:r>
            <a:r>
              <a:rPr lang="zh-CN" altLang="en-US" dirty="0"/>
              <a:t>内核中增加一个系统调用</a:t>
            </a:r>
          </a:p>
        </p:txBody>
      </p:sp>
      <p:sp>
        <p:nvSpPr>
          <p:cNvPr id="6" name="矩形: 圆角 5">
            <a:extLst>
              <a:ext uri="{FF2B5EF4-FFF2-40B4-BE49-F238E27FC236}">
                <a16:creationId xmlns:a16="http://schemas.microsoft.com/office/drawing/2014/main" id="{03140E83-93E6-470A-AB1B-9CE477E3AD12}"/>
              </a:ext>
            </a:extLst>
          </p:cNvPr>
          <p:cNvSpPr/>
          <p:nvPr/>
        </p:nvSpPr>
        <p:spPr bwMode="auto">
          <a:xfrm>
            <a:off x="1400176" y="3429000"/>
            <a:ext cx="6262321" cy="2468344"/>
          </a:xfrm>
          <a:prstGeom prst="roundRect">
            <a:avLst>
              <a:gd name="adj" fmla="val 8147"/>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r>
              <a:rPr kumimoji="1" lang="en-US" altLang="zh-CN" sz="1350" b="1" dirty="0">
                <a:solidFill>
                  <a:srgbClr val="FFFFFF"/>
                </a:solidFill>
                <a:latin typeface="Consolas" panose="020B0609020204030204" pitchFamily="49" charset="0"/>
                <a:ea typeface="楷体_GB2312" pitchFamily="49" charset="-122"/>
              </a:rPr>
              <a:t>#define _GNU_SOURCE</a:t>
            </a:r>
          </a:p>
          <a:p>
            <a:r>
              <a:rPr kumimoji="1" lang="en-US" altLang="zh-CN" sz="1350" b="1" dirty="0">
                <a:solidFill>
                  <a:srgbClr val="FFFFFF"/>
                </a:solidFill>
                <a:latin typeface="Consolas" panose="020B0609020204030204" pitchFamily="49" charset="0"/>
                <a:ea typeface="楷体_GB2312" pitchFamily="49" charset="-122"/>
              </a:rPr>
              <a:t>#include &lt;</a:t>
            </a:r>
            <a:r>
              <a:rPr kumimoji="1" lang="en-US" altLang="zh-CN" sz="1350" b="1" dirty="0" err="1">
                <a:solidFill>
                  <a:srgbClr val="FFFFFF"/>
                </a:solidFill>
                <a:latin typeface="Consolas" panose="020B0609020204030204" pitchFamily="49" charset="0"/>
                <a:ea typeface="楷体_GB2312" pitchFamily="49" charset="-122"/>
              </a:rPr>
              <a:t>unistd.h</a:t>
            </a:r>
            <a:r>
              <a:rPr kumimoji="1" lang="en-US" altLang="zh-CN" sz="1350" b="1" dirty="0">
                <a:solidFill>
                  <a:srgbClr val="FFFFFF"/>
                </a:solidFill>
                <a:latin typeface="Consolas" panose="020B0609020204030204" pitchFamily="49" charset="0"/>
                <a:ea typeface="楷体_GB2312" pitchFamily="49" charset="-122"/>
              </a:rPr>
              <a:t>&gt;</a:t>
            </a:r>
          </a:p>
          <a:p>
            <a:r>
              <a:rPr kumimoji="1" lang="en-US" altLang="zh-CN" sz="1350" b="1" dirty="0">
                <a:solidFill>
                  <a:srgbClr val="FFFFFF"/>
                </a:solidFill>
                <a:latin typeface="Consolas" panose="020B0609020204030204" pitchFamily="49" charset="0"/>
                <a:ea typeface="楷体_GB2312" pitchFamily="49" charset="-122"/>
              </a:rPr>
              <a:t>#include &lt;sys/</a:t>
            </a:r>
            <a:r>
              <a:rPr kumimoji="1" lang="en-US" altLang="zh-CN" sz="1350" b="1" dirty="0" err="1">
                <a:solidFill>
                  <a:srgbClr val="FFFFFF"/>
                </a:solidFill>
                <a:latin typeface="Consolas" panose="020B0609020204030204" pitchFamily="49" charset="0"/>
                <a:ea typeface="楷体_GB2312" pitchFamily="49" charset="-122"/>
              </a:rPr>
              <a:t>syscall.h</a:t>
            </a:r>
            <a:r>
              <a:rPr kumimoji="1" lang="en-US" altLang="zh-CN" sz="1350" b="1" dirty="0">
                <a:solidFill>
                  <a:srgbClr val="FFFFFF"/>
                </a:solidFill>
                <a:latin typeface="Consolas" panose="020B0609020204030204" pitchFamily="49" charset="0"/>
                <a:ea typeface="楷体_GB2312" pitchFamily="49" charset="-122"/>
              </a:rPr>
              <a:t>&gt;</a:t>
            </a:r>
          </a:p>
          <a:p>
            <a:r>
              <a:rPr kumimoji="1" lang="en-US" altLang="zh-CN" sz="1350" b="1" dirty="0">
                <a:solidFill>
                  <a:srgbClr val="FFFFFF"/>
                </a:solidFill>
                <a:latin typeface="Consolas" panose="020B0609020204030204" pitchFamily="49" charset="0"/>
                <a:ea typeface="楷体_GB2312" pitchFamily="49" charset="-122"/>
              </a:rPr>
              <a:t>#include &lt;</a:t>
            </a:r>
            <a:r>
              <a:rPr kumimoji="1" lang="en-US" altLang="zh-CN" sz="1350" b="1" dirty="0" err="1">
                <a:solidFill>
                  <a:srgbClr val="FFFFFF"/>
                </a:solidFill>
                <a:latin typeface="Consolas" panose="020B0609020204030204" pitchFamily="49" charset="0"/>
                <a:ea typeface="楷体_GB2312" pitchFamily="49" charset="-122"/>
              </a:rPr>
              <a:t>stdio.h</a:t>
            </a:r>
            <a:r>
              <a:rPr kumimoji="1" lang="en-US" altLang="zh-CN" sz="1350" b="1" dirty="0">
                <a:solidFill>
                  <a:srgbClr val="FFFFFF"/>
                </a:solidFill>
                <a:latin typeface="Consolas" panose="020B0609020204030204" pitchFamily="49" charset="0"/>
                <a:ea typeface="楷体_GB2312" pitchFamily="49" charset="-122"/>
              </a:rPr>
              <a:t>&gt;</a:t>
            </a:r>
          </a:p>
          <a:p>
            <a:r>
              <a:rPr kumimoji="1" lang="en-US" altLang="zh-CN" sz="1350" b="1" dirty="0">
                <a:solidFill>
                  <a:srgbClr val="FFFFFF"/>
                </a:solidFill>
                <a:latin typeface="Consolas" panose="020B0609020204030204" pitchFamily="49" charset="0"/>
                <a:ea typeface="楷体_GB2312" pitchFamily="49" charset="-122"/>
              </a:rPr>
              <a:t>#define SYS_PRINT 294</a:t>
            </a:r>
          </a:p>
          <a:p>
            <a:r>
              <a:rPr kumimoji="1" lang="en-US" altLang="zh-CN" sz="1350" b="1" dirty="0">
                <a:solidFill>
                  <a:srgbClr val="FFFFFF"/>
                </a:solidFill>
                <a:latin typeface="Consolas" panose="020B0609020204030204" pitchFamily="49" charset="0"/>
                <a:ea typeface="楷体_GB2312" pitchFamily="49" charset="-122"/>
              </a:rPr>
              <a:t> </a:t>
            </a:r>
          </a:p>
          <a:p>
            <a:r>
              <a:rPr kumimoji="1" lang="en-US" altLang="zh-CN" sz="1350" b="1" dirty="0">
                <a:solidFill>
                  <a:srgbClr val="FFFFFF"/>
                </a:solidFill>
                <a:latin typeface="Consolas" panose="020B0609020204030204" pitchFamily="49" charset="0"/>
                <a:ea typeface="楷体_GB2312" pitchFamily="49" charset="-122"/>
              </a:rPr>
              <a:t>int main() {</a:t>
            </a:r>
          </a:p>
          <a:p>
            <a:r>
              <a:rPr kumimoji="1" lang="en-US" altLang="zh-CN" sz="1350" b="1" dirty="0">
                <a:solidFill>
                  <a:srgbClr val="FFFFFF"/>
                </a:solidFill>
                <a:latin typeface="Consolas" panose="020B0609020204030204" pitchFamily="49" charset="0"/>
                <a:ea typeface="楷体_GB2312" pitchFamily="49" charset="-122"/>
              </a:rPr>
              <a:t>  int ret = </a:t>
            </a:r>
            <a:r>
              <a:rPr kumimoji="1" lang="en-US" altLang="zh-CN" sz="1350" b="1" dirty="0" err="1">
                <a:solidFill>
                  <a:srgbClr val="FFFFFF"/>
                </a:solidFill>
                <a:latin typeface="Consolas" panose="020B0609020204030204" pitchFamily="49" charset="0"/>
                <a:ea typeface="楷体_GB2312" pitchFamily="49" charset="-122"/>
              </a:rPr>
              <a:t>syscall</a:t>
            </a:r>
            <a:r>
              <a:rPr kumimoji="1" lang="en-US" altLang="zh-CN" sz="1350" b="1" dirty="0">
                <a:solidFill>
                  <a:srgbClr val="FFFFFF"/>
                </a:solidFill>
                <a:latin typeface="Consolas" panose="020B0609020204030204" pitchFamily="49" charset="0"/>
                <a:ea typeface="楷体_GB2312" pitchFamily="49" charset="-122"/>
              </a:rPr>
              <a:t>(SYS_PRINT, 100);</a:t>
            </a:r>
          </a:p>
          <a:p>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printf</a:t>
            </a:r>
            <a:r>
              <a:rPr kumimoji="1" lang="en-US" altLang="zh-CN" sz="1350" b="1" dirty="0">
                <a:solidFill>
                  <a:srgbClr val="FFFFFF"/>
                </a:solidFill>
                <a:latin typeface="Consolas" panose="020B0609020204030204" pitchFamily="49" charset="0"/>
                <a:ea typeface="楷体_GB2312" pitchFamily="49" charset="-122"/>
              </a:rPr>
              <a:t>("ret is %d\n", ret);</a:t>
            </a:r>
          </a:p>
          <a:p>
            <a:r>
              <a:rPr kumimoji="1" lang="en-US" altLang="zh-CN" sz="1350" b="1" dirty="0">
                <a:solidFill>
                  <a:srgbClr val="FFFFFF"/>
                </a:solidFill>
                <a:latin typeface="Consolas" panose="020B0609020204030204" pitchFamily="49" charset="0"/>
                <a:ea typeface="楷体_GB2312" pitchFamily="49" charset="-122"/>
              </a:rPr>
              <a:t>  return ret;</a:t>
            </a:r>
          </a:p>
          <a:p>
            <a:r>
              <a:rPr kumimoji="1" lang="en-US" altLang="zh-CN" sz="1350" b="1" dirty="0">
                <a:solidFill>
                  <a:srgbClr val="FFFFFF"/>
                </a:solidFill>
                <a:latin typeface="Consolas" panose="020B0609020204030204" pitchFamily="49" charset="0"/>
                <a:ea typeface="楷体_GB2312" pitchFamily="49" charset="-122"/>
              </a:rPr>
              <a:t>}</a:t>
            </a:r>
          </a:p>
        </p:txBody>
      </p:sp>
    </p:spTree>
    <p:extLst>
      <p:ext uri="{BB962C8B-B14F-4D97-AF65-F5344CB8AC3E}">
        <p14:creationId xmlns:p14="http://schemas.microsoft.com/office/powerpoint/2010/main" val="200739934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2"/>
            <a:ext cx="6519497" cy="3738876"/>
          </a:xfrm>
        </p:spPr>
        <p:txBody>
          <a:bodyPr/>
          <a:lstStyle/>
          <a:p>
            <a:r>
              <a:rPr lang="zh-CN" altLang="en-US" dirty="0"/>
              <a:t>使用</a:t>
            </a:r>
            <a:r>
              <a:rPr lang="en-US" altLang="zh-CN" dirty="0" err="1"/>
              <a:t>gcc</a:t>
            </a:r>
            <a:r>
              <a:rPr lang="en-US" altLang="zh-CN" dirty="0"/>
              <a:t> </a:t>
            </a:r>
            <a:r>
              <a:rPr lang="en-US" altLang="zh-CN" dirty="0" err="1"/>
              <a:t>print_syscall_test.c</a:t>
            </a:r>
            <a:r>
              <a:rPr lang="en-US" altLang="zh-CN" dirty="0"/>
              <a:t> -o </a:t>
            </a:r>
            <a:r>
              <a:rPr lang="en-US" altLang="zh-CN" dirty="0" err="1"/>
              <a:t>print_syscall_test</a:t>
            </a:r>
            <a:r>
              <a:rPr lang="zh-CN" altLang="en-US" dirty="0"/>
              <a:t>将测试程序编译为目标代码，然后用</a:t>
            </a:r>
            <a:r>
              <a:rPr lang="en-US" altLang="zh-CN" dirty="0" err="1"/>
              <a:t>sudo</a:t>
            </a:r>
            <a:r>
              <a:rPr lang="en-US" altLang="zh-CN" dirty="0"/>
              <a:t> ./ </a:t>
            </a:r>
            <a:r>
              <a:rPr lang="en-US" altLang="zh-CN" dirty="0" err="1"/>
              <a:t>print_syscall_test</a:t>
            </a:r>
            <a:r>
              <a:rPr lang="en-US" altLang="zh-CN" dirty="0"/>
              <a:t> </a:t>
            </a:r>
            <a:r>
              <a:rPr lang="zh-CN" altLang="en-US" dirty="0"/>
              <a:t>命令运行测试程序，屏幕打印如下</a:t>
            </a:r>
            <a:endParaRPr lang="en-US" altLang="zh-CN" dirty="0"/>
          </a:p>
          <a:p>
            <a:endParaRPr lang="en-US" altLang="zh-CN" dirty="0"/>
          </a:p>
          <a:p>
            <a:endParaRPr lang="en-US" altLang="zh-CN" dirty="0"/>
          </a:p>
          <a:p>
            <a:r>
              <a:rPr lang="zh-CN" altLang="en-US" dirty="0"/>
              <a:t>使用</a:t>
            </a:r>
            <a:r>
              <a:rPr lang="en-US" altLang="zh-CN" dirty="0" err="1"/>
              <a:t>sudo</a:t>
            </a:r>
            <a:r>
              <a:rPr lang="en-US" altLang="zh-CN" dirty="0"/>
              <a:t> </a:t>
            </a:r>
            <a:r>
              <a:rPr lang="en-US" altLang="zh-CN" dirty="0" err="1"/>
              <a:t>dmesg</a:t>
            </a:r>
            <a:r>
              <a:rPr lang="en-US" altLang="zh-CN" dirty="0"/>
              <a:t> | tail -20</a:t>
            </a:r>
            <a:r>
              <a:rPr lang="zh-CN" altLang="en-US" dirty="0"/>
              <a:t>命令查看内核日志，可以看到我们在系统调用中加的打印信息</a:t>
            </a:r>
            <a:endParaRPr lang="en-US" altLang="zh-CN" dirty="0"/>
          </a:p>
          <a:p>
            <a:endParaRPr lang="en-US" altLang="zh-CN" dirty="0"/>
          </a:p>
          <a:p>
            <a:endParaRPr lang="en-US" altLang="zh-CN" sz="646"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向</a:t>
            </a:r>
            <a:r>
              <a:rPr lang="en-US" altLang="zh-CN" dirty="0"/>
              <a:t>ARM Linux</a:t>
            </a:r>
            <a:r>
              <a:rPr lang="zh-CN" altLang="en-US" dirty="0"/>
              <a:t>内核中增加一个系统调用</a:t>
            </a:r>
          </a:p>
        </p:txBody>
      </p:sp>
      <p:pic>
        <p:nvPicPr>
          <p:cNvPr id="5" name="图片 4">
            <a:extLst>
              <a:ext uri="{FF2B5EF4-FFF2-40B4-BE49-F238E27FC236}">
                <a16:creationId xmlns:a16="http://schemas.microsoft.com/office/drawing/2014/main" id="{63200766-F4D7-4ECC-9211-B49B1640DF24}"/>
              </a:ext>
            </a:extLst>
          </p:cNvPr>
          <p:cNvPicPr/>
          <p:nvPr/>
        </p:nvPicPr>
        <p:blipFill>
          <a:blip r:embed="rId3"/>
          <a:stretch>
            <a:fillRect/>
          </a:stretch>
        </p:blipFill>
        <p:spPr>
          <a:xfrm>
            <a:off x="2750345" y="3214687"/>
            <a:ext cx="3571875" cy="157163"/>
          </a:xfrm>
          <a:prstGeom prst="rect">
            <a:avLst/>
          </a:prstGeom>
        </p:spPr>
      </p:pic>
      <p:pic>
        <p:nvPicPr>
          <p:cNvPr id="4" name="图片 3">
            <a:extLst>
              <a:ext uri="{FF2B5EF4-FFF2-40B4-BE49-F238E27FC236}">
                <a16:creationId xmlns:a16="http://schemas.microsoft.com/office/drawing/2014/main" id="{E919C152-9B72-4F89-B1AF-0C404F1A9079}"/>
              </a:ext>
            </a:extLst>
          </p:cNvPr>
          <p:cNvPicPr>
            <a:picLocks noChangeAspect="1"/>
          </p:cNvPicPr>
          <p:nvPr/>
        </p:nvPicPr>
        <p:blipFill>
          <a:blip r:embed="rId4"/>
          <a:stretch>
            <a:fillRect/>
          </a:stretch>
        </p:blipFill>
        <p:spPr>
          <a:xfrm>
            <a:off x="1143001" y="4824691"/>
            <a:ext cx="7415222" cy="214313"/>
          </a:xfrm>
          <a:prstGeom prst="rect">
            <a:avLst/>
          </a:prstGeom>
        </p:spPr>
      </p:pic>
    </p:spTree>
    <p:extLst>
      <p:ext uri="{BB962C8B-B14F-4D97-AF65-F5344CB8AC3E}">
        <p14:creationId xmlns:p14="http://schemas.microsoft.com/office/powerpoint/2010/main" val="112871818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223962" y="1862828"/>
            <a:ext cx="6858428" cy="1674185"/>
          </a:xfrm>
        </p:spPr>
        <p:txBody>
          <a:bodyPr/>
          <a:lstStyle/>
          <a:p>
            <a:r>
              <a:rPr lang="zh-CN" altLang="en-US" dirty="0"/>
              <a:t>任务描述</a:t>
            </a:r>
            <a:endParaRPr lang="en-US" altLang="zh-CN" dirty="0"/>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添加一个新的系统调用，</a:t>
            </a:r>
            <a:r>
              <a:rPr lang="en-US" altLang="zh-CN" sz="1350" kern="1200" dirty="0" err="1">
                <a:solidFill>
                  <a:srgbClr val="111111"/>
                </a:solidFill>
                <a:ea typeface="宋体" panose="02010600030101010101" pitchFamily="2" charset="-122"/>
              </a:rPr>
              <a:t>newbaby</a:t>
            </a:r>
            <a:r>
              <a:rPr lang="en-US" altLang="zh-CN" sz="1350" kern="1200" dirty="0">
                <a:solidFill>
                  <a:srgbClr val="111111"/>
                </a:solidFill>
                <a:ea typeface="宋体" panose="02010600030101010101" pitchFamily="2" charset="-122"/>
              </a:rPr>
              <a:t>()</a:t>
            </a:r>
            <a:r>
              <a:rPr lang="zh-CN" altLang="en-US" sz="1350" kern="1200" dirty="0">
                <a:solidFill>
                  <a:srgbClr val="111111"/>
                </a:solidFill>
                <a:ea typeface="宋体" panose="02010600030101010101" pitchFamily="2" charset="-122"/>
              </a:rPr>
              <a:t>，检查调用者的附近吃是否有超级权限。</a:t>
            </a: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其系统调用参数和返回定义如下：</a:t>
            </a: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Long </a:t>
            </a:r>
            <a:r>
              <a:rPr lang="en-US" altLang="zh-CN" sz="1350" kern="1200" dirty="0" err="1">
                <a:solidFill>
                  <a:srgbClr val="111111"/>
                </a:solidFill>
                <a:ea typeface="宋体" panose="02010600030101010101" pitchFamily="2" charset="-122"/>
              </a:rPr>
              <a:t>newbaby</a:t>
            </a:r>
            <a:r>
              <a:rPr lang="en-US" altLang="zh-CN" sz="1350" kern="1200" dirty="0">
                <a:solidFill>
                  <a:srgbClr val="111111"/>
                </a:solidFill>
                <a:ea typeface="宋体" panose="02010600030101010101" pitchFamily="2" charset="-122"/>
              </a:rPr>
              <a:t>(</a:t>
            </a:r>
            <a:r>
              <a:rPr lang="en-US" altLang="zh-CN" sz="1350" kern="1200" dirty="0" err="1">
                <a:solidFill>
                  <a:srgbClr val="111111"/>
                </a:solidFill>
                <a:ea typeface="宋体" panose="02010600030101010101" pitchFamily="2" charset="-122"/>
              </a:rPr>
              <a:t>pid_t</a:t>
            </a:r>
            <a:r>
              <a:rPr lang="en-US" altLang="zh-CN" sz="1350" kern="1200" dirty="0">
                <a:solidFill>
                  <a:srgbClr val="111111"/>
                </a:solidFill>
                <a:ea typeface="宋体" panose="02010600030101010101" pitchFamily="2" charset="-122"/>
              </a:rPr>
              <a:t> </a:t>
            </a:r>
            <a:r>
              <a:rPr lang="en-US" altLang="zh-CN" sz="1350" kern="1200" dirty="0" err="1">
                <a:solidFill>
                  <a:srgbClr val="111111"/>
                </a:solidFill>
                <a:ea typeface="宋体" panose="02010600030101010101" pitchFamily="2" charset="-122"/>
              </a:rPr>
              <a:t>pid</a:t>
            </a:r>
            <a:r>
              <a:rPr lang="en-US" altLang="zh-CN" sz="1350" kern="1200" dirty="0">
                <a:solidFill>
                  <a:srgbClr val="111111"/>
                </a:solidFill>
                <a:ea typeface="宋体" panose="02010600030101010101" pitchFamily="2" charset="-122"/>
              </a:rPr>
              <a:t>, </a:t>
            </a:r>
            <a:r>
              <a:rPr lang="en-US" altLang="zh-CN" sz="1350" kern="1200" dirty="0" err="1">
                <a:solidFill>
                  <a:srgbClr val="111111"/>
                </a:solidFill>
                <a:ea typeface="宋体" panose="02010600030101010101" pitchFamily="2" charset="-122"/>
              </a:rPr>
              <a:t>uid_t</a:t>
            </a:r>
            <a:r>
              <a:rPr lang="en-US" altLang="zh-CN" sz="1350" kern="1200" dirty="0">
                <a:solidFill>
                  <a:srgbClr val="111111"/>
                </a:solidFill>
                <a:ea typeface="宋体" panose="02010600030101010101" pitchFamily="2" charset="-122"/>
              </a:rPr>
              <a:t> *</a:t>
            </a:r>
            <a:r>
              <a:rPr lang="en-US" altLang="zh-CN" sz="1350" kern="1200" dirty="0" err="1">
                <a:solidFill>
                  <a:srgbClr val="111111"/>
                </a:solidFill>
                <a:ea typeface="宋体" panose="02010600030101010101" pitchFamily="2" charset="-122"/>
              </a:rPr>
              <a:t>uid</a:t>
            </a:r>
            <a:r>
              <a:rPr lang="en-US" altLang="zh-CN" sz="1350" kern="1200" dirty="0">
                <a:solidFill>
                  <a:srgbClr val="111111"/>
                </a:solidFill>
                <a:ea typeface="宋体" panose="02010600030101010101" pitchFamily="2" charset="-122"/>
              </a:rPr>
              <a:t>);</a:t>
            </a: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1</a:t>
            </a:r>
            <a:r>
              <a:rPr lang="zh-CN" altLang="en-US" sz="1350" kern="1200" dirty="0">
                <a:solidFill>
                  <a:srgbClr val="111111"/>
                </a:solidFill>
                <a:ea typeface="宋体" panose="02010600030101010101" pitchFamily="2" charset="-122"/>
              </a:rPr>
              <a:t>、如果给出的</a:t>
            </a:r>
            <a:r>
              <a:rPr lang="en-US" altLang="zh-CN" sz="1350" kern="1200" dirty="0" err="1">
                <a:solidFill>
                  <a:srgbClr val="111111"/>
                </a:solidFill>
                <a:ea typeface="宋体" panose="02010600030101010101" pitchFamily="2" charset="-122"/>
              </a:rPr>
              <a:t>pid</a:t>
            </a:r>
            <a:r>
              <a:rPr lang="zh-CN" altLang="en-US" sz="1350" kern="1200" dirty="0">
                <a:solidFill>
                  <a:srgbClr val="111111"/>
                </a:solidFill>
                <a:ea typeface="宋体" panose="02010600030101010101" pitchFamily="2" charset="-122"/>
              </a:rPr>
              <a:t>不是调用者父进程的</a:t>
            </a:r>
            <a:r>
              <a:rPr lang="en-US" altLang="zh-CN" sz="1350" kern="1200" dirty="0" err="1">
                <a:solidFill>
                  <a:srgbClr val="111111"/>
                </a:solidFill>
                <a:ea typeface="宋体" panose="02010600030101010101" pitchFamily="2" charset="-122"/>
              </a:rPr>
              <a:t>pid</a:t>
            </a:r>
            <a:r>
              <a:rPr lang="zh-CN" altLang="en-US" sz="1350" kern="1200" dirty="0">
                <a:solidFill>
                  <a:srgbClr val="111111"/>
                </a:solidFill>
                <a:ea typeface="宋体" panose="02010600030101010101" pitchFamily="2" charset="-122"/>
              </a:rPr>
              <a:t>，返回</a:t>
            </a:r>
            <a:r>
              <a:rPr lang="en-US" altLang="zh-CN" sz="1350" kern="1200" dirty="0">
                <a:solidFill>
                  <a:srgbClr val="111111"/>
                </a:solidFill>
                <a:ea typeface="宋体" panose="02010600030101010101" pitchFamily="2" charset="-122"/>
              </a:rPr>
              <a:t>-1</a:t>
            </a:r>
            <a:r>
              <a:rPr lang="zh-CN" altLang="en-US" sz="1350" kern="1200" dirty="0">
                <a:solidFill>
                  <a:srgbClr val="111111"/>
                </a:solidFill>
                <a:ea typeface="宋体" panose="02010600030101010101" pitchFamily="2" charset="-122"/>
              </a:rPr>
              <a:t>，设置</a:t>
            </a:r>
            <a:r>
              <a:rPr lang="en-US" altLang="zh-CN" sz="1350" kern="1200" dirty="0">
                <a:solidFill>
                  <a:srgbClr val="111111"/>
                </a:solidFill>
                <a:ea typeface="宋体" panose="02010600030101010101" pitchFamily="2" charset="-122"/>
              </a:rPr>
              <a:t>EINVAL</a:t>
            </a:r>
            <a:r>
              <a:rPr lang="zh-CN" altLang="en-US" sz="1350" kern="1200" dirty="0">
                <a:solidFill>
                  <a:srgbClr val="111111"/>
                </a:solidFill>
                <a:ea typeface="宋体" panose="02010600030101010101" pitchFamily="2" charset="-122"/>
              </a:rPr>
              <a:t>为</a:t>
            </a:r>
            <a:r>
              <a:rPr lang="en-US" altLang="zh-CN" sz="1350" kern="1200" dirty="0" err="1">
                <a:solidFill>
                  <a:srgbClr val="111111"/>
                </a:solidFill>
                <a:ea typeface="宋体" panose="02010600030101010101" pitchFamily="2" charset="-122"/>
              </a:rPr>
              <a:t>errno</a:t>
            </a:r>
            <a:r>
              <a:rPr lang="zh-CN" altLang="en-US" sz="1350" kern="1200" dirty="0">
                <a:solidFill>
                  <a:srgbClr val="111111"/>
                </a:solidFill>
                <a:ea typeface="宋体" panose="02010600030101010101" pitchFamily="2" charset="-122"/>
              </a:rPr>
              <a:t>。同时，打印出</a:t>
            </a:r>
            <a:r>
              <a:rPr lang="en-US" altLang="zh-CN" sz="1350" kern="1200" dirty="0">
                <a:solidFill>
                  <a:srgbClr val="111111"/>
                </a:solidFill>
                <a:ea typeface="宋体" panose="02010600030101010101" pitchFamily="2" charset="-122"/>
              </a:rPr>
              <a:t>Not father </a:t>
            </a:r>
            <a:r>
              <a:rPr lang="zh-CN" altLang="en-US" sz="1350" kern="1200" dirty="0">
                <a:solidFill>
                  <a:srgbClr val="111111"/>
                </a:solidFill>
                <a:ea typeface="宋体" panose="02010600030101010101" pitchFamily="2" charset="-122"/>
              </a:rPr>
              <a:t>到内核日志</a:t>
            </a: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2</a:t>
            </a:r>
            <a:r>
              <a:rPr lang="zh-CN" altLang="en-US" sz="1350" kern="1200" dirty="0">
                <a:solidFill>
                  <a:srgbClr val="111111"/>
                </a:solidFill>
                <a:ea typeface="宋体" panose="02010600030101010101" pitchFamily="2" charset="-122"/>
              </a:rPr>
              <a:t>、如果给出的</a:t>
            </a:r>
            <a:r>
              <a:rPr lang="en-US" altLang="zh-CN" sz="1350" kern="1200" dirty="0" err="1">
                <a:solidFill>
                  <a:srgbClr val="111111"/>
                </a:solidFill>
                <a:ea typeface="宋体" panose="02010600030101010101" pitchFamily="2" charset="-122"/>
              </a:rPr>
              <a:t>pid</a:t>
            </a:r>
            <a:r>
              <a:rPr lang="zh-CN" altLang="en-US" sz="1350" kern="1200" dirty="0">
                <a:solidFill>
                  <a:srgbClr val="111111"/>
                </a:solidFill>
                <a:ea typeface="宋体" panose="02010600030101010101" pitchFamily="2" charset="-122"/>
              </a:rPr>
              <a:t>是其父进程</a:t>
            </a:r>
            <a:r>
              <a:rPr lang="en-US" altLang="zh-CN" sz="1350" kern="1200" dirty="0" err="1">
                <a:solidFill>
                  <a:srgbClr val="111111"/>
                </a:solidFill>
                <a:ea typeface="宋体" panose="02010600030101010101" pitchFamily="2" charset="-122"/>
              </a:rPr>
              <a:t>pid</a:t>
            </a:r>
            <a:r>
              <a:rPr lang="zh-CN" altLang="en-US" sz="1350" kern="1200" dirty="0">
                <a:solidFill>
                  <a:srgbClr val="111111"/>
                </a:solidFill>
                <a:ea typeface="宋体" panose="02010600030101010101" pitchFamily="2" charset="-122"/>
              </a:rPr>
              <a:t>，</a:t>
            </a: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kern="1200" dirty="0">
                <a:solidFill>
                  <a:srgbClr val="111111"/>
                </a:solidFill>
                <a:ea typeface="宋体" panose="02010600030101010101" pitchFamily="2" charset="-122"/>
              </a:rPr>
              <a:t>	若</a:t>
            </a:r>
            <a:r>
              <a:rPr lang="en-US" altLang="zh-CN" sz="1350" kern="1200" dirty="0" err="1">
                <a:solidFill>
                  <a:srgbClr val="111111"/>
                </a:solidFill>
                <a:ea typeface="宋体" panose="02010600030101010101" pitchFamily="2" charset="-122"/>
              </a:rPr>
              <a:t>uid</a:t>
            </a:r>
            <a:r>
              <a:rPr lang="zh-CN" altLang="en-US" sz="1350" kern="1200" dirty="0">
                <a:solidFill>
                  <a:srgbClr val="111111"/>
                </a:solidFill>
                <a:ea typeface="宋体" panose="02010600030101010101" pitchFamily="2" charset="-122"/>
              </a:rPr>
              <a:t>不为</a:t>
            </a:r>
            <a:r>
              <a:rPr lang="en-US" altLang="zh-CN" sz="1350" kern="1200" dirty="0">
                <a:solidFill>
                  <a:srgbClr val="111111"/>
                </a:solidFill>
                <a:ea typeface="宋体" panose="02010600030101010101" pitchFamily="2" charset="-122"/>
              </a:rPr>
              <a:t>NULL</a:t>
            </a:r>
            <a:r>
              <a:rPr lang="zh-CN" altLang="en-US" sz="1350" kern="1200" dirty="0">
                <a:solidFill>
                  <a:srgbClr val="111111"/>
                </a:solidFill>
                <a:ea typeface="宋体" panose="02010600030101010101" pitchFamily="2" charset="-122"/>
              </a:rPr>
              <a:t>，其父进程的</a:t>
            </a:r>
            <a:r>
              <a:rPr lang="en-US" altLang="zh-CN" sz="1350" kern="1200" dirty="0">
                <a:solidFill>
                  <a:srgbClr val="111111"/>
                </a:solidFill>
                <a:ea typeface="宋体" panose="02010600030101010101" pitchFamily="2" charset="-122"/>
              </a:rPr>
              <a:t>EUID</a:t>
            </a:r>
            <a:r>
              <a:rPr lang="zh-CN" altLang="en-US" sz="1350" kern="1200" dirty="0">
                <a:solidFill>
                  <a:srgbClr val="111111"/>
                </a:solidFill>
                <a:ea typeface="宋体" panose="02010600030101010101" pitchFamily="2" charset="-122"/>
              </a:rPr>
              <a:t>被赋给</a:t>
            </a:r>
            <a:r>
              <a:rPr lang="en-US" altLang="zh-CN" sz="1350" kern="1200" dirty="0" err="1">
                <a:solidFill>
                  <a:srgbClr val="111111"/>
                </a:solidFill>
                <a:ea typeface="宋体" panose="02010600030101010101" pitchFamily="2" charset="-122"/>
              </a:rPr>
              <a:t>uid</a:t>
            </a:r>
            <a:endParaRPr lang="en-US" altLang="zh-CN" sz="1350" kern="1200" dirty="0">
              <a:solidFill>
                <a:srgbClr val="111111"/>
              </a:solidFill>
              <a:ea typeface="宋体" panose="02010600030101010101" pitchFamily="2" charset="-122"/>
            </a:endParaRP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	</a:t>
            </a:r>
            <a:r>
              <a:rPr lang="zh-CN" altLang="en-US" sz="1350" kern="1200" dirty="0">
                <a:solidFill>
                  <a:srgbClr val="111111"/>
                </a:solidFill>
                <a:ea typeface="宋体" panose="02010600030101010101" pitchFamily="2" charset="-122"/>
              </a:rPr>
              <a:t>若父进程</a:t>
            </a:r>
            <a:r>
              <a:rPr lang="en-US" altLang="zh-CN" sz="1350" kern="1200" dirty="0">
                <a:solidFill>
                  <a:srgbClr val="111111"/>
                </a:solidFill>
                <a:ea typeface="宋体" panose="02010600030101010101" pitchFamily="2" charset="-122"/>
              </a:rPr>
              <a:t>effective user </a:t>
            </a:r>
            <a:r>
              <a:rPr lang="zh-CN" altLang="en-US" sz="1350" kern="1200" dirty="0">
                <a:solidFill>
                  <a:srgbClr val="111111"/>
                </a:solidFill>
                <a:ea typeface="宋体" panose="02010600030101010101" pitchFamily="2" charset="-122"/>
              </a:rPr>
              <a:t>为</a:t>
            </a:r>
            <a:r>
              <a:rPr lang="en-US" altLang="zh-CN" sz="1350" kern="1200" dirty="0">
                <a:solidFill>
                  <a:srgbClr val="111111"/>
                </a:solidFill>
                <a:ea typeface="宋体" panose="02010600030101010101" pitchFamily="2" charset="-122"/>
              </a:rPr>
              <a:t>root</a:t>
            </a:r>
            <a:r>
              <a:rPr lang="zh-CN" altLang="en-US" sz="1350" kern="1200" dirty="0">
                <a:solidFill>
                  <a:srgbClr val="111111"/>
                </a:solidFill>
                <a:ea typeface="宋体" panose="02010600030101010101" pitchFamily="2" charset="-122"/>
              </a:rPr>
              <a:t>，返回</a:t>
            </a:r>
            <a:r>
              <a:rPr lang="en-US" altLang="zh-CN" sz="1350" kern="1200" dirty="0">
                <a:solidFill>
                  <a:srgbClr val="111111"/>
                </a:solidFill>
                <a:ea typeface="宋体" panose="02010600030101010101" pitchFamily="2" charset="-122"/>
              </a:rPr>
              <a:t>0</a:t>
            </a: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	</a:t>
            </a:r>
            <a:r>
              <a:rPr lang="zh-CN" altLang="en-US" sz="1350" kern="1200" dirty="0">
                <a:solidFill>
                  <a:srgbClr val="111111"/>
                </a:solidFill>
                <a:ea typeface="宋体" panose="02010600030101010101" pitchFamily="2" charset="-122"/>
              </a:rPr>
              <a:t>若父进程</a:t>
            </a:r>
            <a:r>
              <a:rPr lang="en-US" altLang="zh-CN" sz="1350" kern="1200" dirty="0">
                <a:solidFill>
                  <a:srgbClr val="111111"/>
                </a:solidFill>
                <a:ea typeface="宋体" panose="02010600030101010101" pitchFamily="2" charset="-122"/>
              </a:rPr>
              <a:t>effective user</a:t>
            </a:r>
            <a:r>
              <a:rPr lang="zh-CN" altLang="en-US" sz="1350" kern="1200" dirty="0">
                <a:solidFill>
                  <a:srgbClr val="111111"/>
                </a:solidFill>
                <a:ea typeface="宋体" panose="02010600030101010101" pitchFamily="2" charset="-122"/>
              </a:rPr>
              <a:t>不为</a:t>
            </a:r>
            <a:r>
              <a:rPr lang="en-US" altLang="zh-CN" sz="1350" kern="1200" dirty="0">
                <a:solidFill>
                  <a:srgbClr val="111111"/>
                </a:solidFill>
                <a:ea typeface="宋体" panose="02010600030101010101" pitchFamily="2" charset="-122"/>
              </a:rPr>
              <a:t>root</a:t>
            </a:r>
            <a:r>
              <a:rPr lang="zh-CN" altLang="en-US" sz="1350" kern="1200" dirty="0">
                <a:solidFill>
                  <a:srgbClr val="111111"/>
                </a:solidFill>
                <a:ea typeface="宋体" panose="02010600030101010101" pitchFamily="2" charset="-122"/>
              </a:rPr>
              <a:t>，返回</a:t>
            </a:r>
            <a:r>
              <a:rPr lang="en-US" altLang="zh-CN" sz="1350" kern="1200" dirty="0">
                <a:solidFill>
                  <a:srgbClr val="111111"/>
                </a:solidFill>
                <a:ea typeface="宋体" panose="02010600030101010101" pitchFamily="2" charset="-122"/>
              </a:rPr>
              <a:t>-1</a:t>
            </a:r>
            <a:r>
              <a:rPr lang="zh-CN" altLang="en-US" sz="1350" kern="1200" dirty="0">
                <a:solidFill>
                  <a:srgbClr val="111111"/>
                </a:solidFill>
                <a:ea typeface="宋体" panose="02010600030101010101" pitchFamily="2" charset="-122"/>
              </a:rPr>
              <a:t>，并设</a:t>
            </a:r>
            <a:r>
              <a:rPr lang="en-US" altLang="zh-CN" sz="1350" kern="1200" dirty="0">
                <a:solidFill>
                  <a:srgbClr val="111111"/>
                </a:solidFill>
                <a:ea typeface="宋体" panose="02010600030101010101" pitchFamily="2" charset="-122"/>
              </a:rPr>
              <a:t>EACCES</a:t>
            </a:r>
            <a:r>
              <a:rPr lang="zh-CN" altLang="en-US" sz="1350" kern="1200" dirty="0">
                <a:solidFill>
                  <a:srgbClr val="111111"/>
                </a:solidFill>
                <a:ea typeface="宋体" panose="02010600030101010101" pitchFamily="2" charset="-122"/>
              </a:rPr>
              <a:t>为</a:t>
            </a:r>
            <a:r>
              <a:rPr lang="en-US" altLang="zh-CN" sz="1350" kern="1200" dirty="0" err="1">
                <a:solidFill>
                  <a:srgbClr val="111111"/>
                </a:solidFill>
                <a:ea typeface="宋体" panose="02010600030101010101" pitchFamily="2" charset="-122"/>
              </a:rPr>
              <a:t>errno</a:t>
            </a:r>
            <a:endParaRPr lang="en-US" altLang="zh-CN" sz="1350" kern="1200" dirty="0">
              <a:solidFill>
                <a:srgbClr val="111111"/>
              </a:solidFill>
              <a:ea typeface="宋体" panose="02010600030101010101" pitchFamily="2" charset="-122"/>
            </a:endParaRP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en-US" altLang="zh-CN" sz="1350" kern="1200" dirty="0">
                <a:solidFill>
                  <a:srgbClr val="111111"/>
                </a:solidFill>
                <a:ea typeface="宋体" panose="02010600030101010101" pitchFamily="2" charset="-122"/>
              </a:rPr>
              <a:t>3</a:t>
            </a:r>
            <a:r>
              <a:rPr lang="zh-CN" altLang="en-US" sz="1350" kern="1200" dirty="0">
                <a:solidFill>
                  <a:srgbClr val="111111"/>
                </a:solidFill>
                <a:ea typeface="宋体" panose="02010600030101010101" pitchFamily="2" charset="-122"/>
              </a:rPr>
              <a:t>、测试，写一个应用调用新增的系统调用。</a:t>
            </a: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zh-CN" altLang="en-US" dirty="0"/>
              <a:t>任务</a:t>
            </a:r>
            <a:r>
              <a:rPr lang="en-US" altLang="zh-CN" dirty="0"/>
              <a:t>1</a:t>
            </a:r>
            <a:r>
              <a:rPr lang="zh-CN" altLang="en-US" dirty="0"/>
              <a:t>：添加一个新的系统调用，</a:t>
            </a:r>
            <a:r>
              <a:rPr lang="en-US" altLang="zh-CN" dirty="0" err="1"/>
              <a:t>newbaby</a:t>
            </a:r>
            <a:r>
              <a:rPr lang="en-US" altLang="zh-CN" dirty="0"/>
              <a:t>() </a:t>
            </a:r>
            <a:endParaRPr lang="zh-CN" altLang="en-US" dirty="0"/>
          </a:p>
        </p:txBody>
      </p:sp>
      <p:sp>
        <p:nvSpPr>
          <p:cNvPr id="4" name="内容占位符 1">
            <a:extLst>
              <a:ext uri="{FF2B5EF4-FFF2-40B4-BE49-F238E27FC236}">
                <a16:creationId xmlns:a16="http://schemas.microsoft.com/office/drawing/2014/main" id="{0240C490-0F80-44A6-980E-1A78D56A80A9}"/>
              </a:ext>
            </a:extLst>
          </p:cNvPr>
          <p:cNvSpPr txBox="1">
            <a:spLocks/>
          </p:cNvSpPr>
          <p:nvPr/>
        </p:nvSpPr>
        <p:spPr bwMode="auto">
          <a:xfrm>
            <a:off x="1052512" y="4716012"/>
            <a:ext cx="6858428" cy="1350149"/>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endParaRPr lang="en-US" altLang="zh-CN" sz="2100" kern="0" dirty="0"/>
          </a:p>
          <a:p>
            <a:r>
              <a:rPr lang="zh-CN" altLang="en-US" sz="2100" kern="0" dirty="0"/>
              <a:t>审核要求</a:t>
            </a:r>
            <a:endParaRPr lang="en-US" altLang="zh-CN" sz="2100" kern="0" dirty="0"/>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dirty="0">
                <a:solidFill>
                  <a:srgbClr val="111111"/>
                </a:solidFill>
                <a:ea typeface="宋体" panose="02010600030101010101" pitchFamily="2" charset="-122"/>
              </a:rPr>
              <a:t>正确、成功地完成任务。</a:t>
            </a:r>
            <a:endParaRPr lang="en-US" altLang="zh-CN" sz="1350" dirty="0">
              <a:solidFill>
                <a:srgbClr val="111111"/>
              </a:solidFill>
              <a:ea typeface="宋体" panose="02010600030101010101" pitchFamily="2" charset="-122"/>
            </a:endParaRPr>
          </a:p>
          <a:p>
            <a:pPr lvl="1">
              <a:tabLst>
                <a:tab pos="683419" algn="l"/>
                <a:tab pos="1369219" algn="l"/>
                <a:tab pos="2055019" algn="l"/>
                <a:tab pos="2740819" algn="l"/>
                <a:tab pos="3426619" algn="l"/>
                <a:tab pos="4112419" algn="l"/>
                <a:tab pos="4798219" algn="l"/>
                <a:tab pos="5484019" algn="l"/>
                <a:tab pos="6169819" algn="l"/>
                <a:tab pos="6855619" algn="l"/>
                <a:tab pos="7541419" algn="l"/>
              </a:tabLst>
            </a:pPr>
            <a:r>
              <a:rPr lang="zh-CN" altLang="en-US" sz="1350" dirty="0">
                <a:solidFill>
                  <a:srgbClr val="111111"/>
                </a:solidFill>
                <a:ea typeface="宋体" panose="02010600030101010101" pitchFamily="2" charset="-122"/>
              </a:rPr>
              <a:t>提交每一步操作以及结果显示的截图。</a:t>
            </a:r>
          </a:p>
        </p:txBody>
      </p:sp>
    </p:spTree>
    <p:extLst>
      <p:ext uri="{BB962C8B-B14F-4D97-AF65-F5344CB8AC3E}">
        <p14:creationId xmlns:p14="http://schemas.microsoft.com/office/powerpoint/2010/main" val="137378559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1">
            <a:extLst>
              <a:ext uri="{FF2B5EF4-FFF2-40B4-BE49-F238E27FC236}">
                <a16:creationId xmlns:a16="http://schemas.microsoft.com/office/drawing/2014/main" id="{24544521-5C55-4B9B-915A-960C0A538AFE}"/>
              </a:ext>
            </a:extLst>
          </p:cNvPr>
          <p:cNvSpPr>
            <a:spLocks noChangeArrowheads="1"/>
          </p:cNvSpPr>
          <p:nvPr/>
        </p:nvSpPr>
        <p:spPr bwMode="auto">
          <a:xfrm>
            <a:off x="3330179" y="2997994"/>
            <a:ext cx="2808684" cy="85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4950">
                <a:solidFill>
                  <a:srgbClr val="0033CC"/>
                </a:solidFill>
                <a:latin typeface="黑体" panose="02010609060101010101" pitchFamily="49" charset="-122"/>
                <a:ea typeface="黑体" panose="02010609060101010101" pitchFamily="49" charset="-122"/>
                <a:sym typeface="黑体" panose="02010609060101010101" pitchFamily="49" charset="-122"/>
              </a:rPr>
              <a:t>  谢谢！</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2"/>
            <a:ext cx="6519497" cy="3738876"/>
          </a:xfrm>
        </p:spPr>
        <p:txBody>
          <a:bodyPr/>
          <a:lstStyle/>
          <a:p>
            <a:r>
              <a:rPr lang="zh-CN" altLang="en-US" dirty="0"/>
              <a:t>系统调用是操作系统内核为用户程序提供系统服务的接口，操作系统将一些需要在内核态运行的公共服务通过系统调用封装并提供给应用程序。</a:t>
            </a:r>
            <a:endParaRPr lang="en-US" altLang="zh-CN" dirty="0"/>
          </a:p>
          <a:p>
            <a:pPr lvl="1"/>
            <a:r>
              <a:rPr lang="en-US" altLang="zh-CN" dirty="0"/>
              <a:t>ARM Linux</a:t>
            </a:r>
            <a:r>
              <a:rPr lang="zh-CN" altLang="en-US" dirty="0"/>
              <a:t>内核中，系统调用通常被归于同步异常的范畴，同步异常是由正在运行的指令或指令运行的结果造成的异常。</a:t>
            </a:r>
            <a:endParaRPr lang="en-US" altLang="zh-CN" dirty="0"/>
          </a:p>
          <a:p>
            <a:pPr lvl="1"/>
            <a:r>
              <a:rPr lang="zh-CN" altLang="en-US" dirty="0"/>
              <a:t>用户程序在使用系统调用时将陷入内核态，并调用系统用的处理函数。</a:t>
            </a:r>
            <a:endParaRPr lang="en-US" altLang="zh-CN" dirty="0"/>
          </a:p>
          <a:p>
            <a:pPr lvl="1"/>
            <a:r>
              <a:rPr lang="zh-CN" altLang="en-US" dirty="0"/>
              <a:t>不同的系统调用有不同的编号，它们被称为系统调用号。</a:t>
            </a:r>
            <a:r>
              <a:rPr lang="en-US" altLang="zh-CN" dirty="0"/>
              <a:t>ARM64</a:t>
            </a:r>
            <a:r>
              <a:rPr lang="zh-CN" altLang="en-US" dirty="0"/>
              <a:t>处理器中使用</a:t>
            </a:r>
            <a:r>
              <a:rPr lang="en-US" altLang="zh-CN" dirty="0"/>
              <a:t>SVC</a:t>
            </a:r>
            <a:r>
              <a:rPr lang="zh-CN" altLang="en-US" dirty="0"/>
              <a:t>指令触发系统调用的约定如下</a:t>
            </a:r>
            <a:r>
              <a:rPr lang="en-US" altLang="zh-CN" dirty="0"/>
              <a:t>:</a:t>
            </a:r>
          </a:p>
          <a:p>
            <a:pPr lvl="2"/>
            <a:r>
              <a:rPr lang="en-US" altLang="zh-CN" dirty="0"/>
              <a:t>64</a:t>
            </a:r>
            <a:r>
              <a:rPr lang="zh-CN" altLang="en-US" dirty="0"/>
              <a:t>位用户程序使用寄存器</a:t>
            </a:r>
            <a:r>
              <a:rPr lang="en-US" altLang="zh-CN" dirty="0"/>
              <a:t>x8</a:t>
            </a:r>
            <a:r>
              <a:rPr lang="zh-CN" altLang="en-US" dirty="0"/>
              <a:t>传递系统调用号，</a:t>
            </a:r>
            <a:r>
              <a:rPr lang="en-US" altLang="zh-CN" dirty="0"/>
              <a:t>32</a:t>
            </a:r>
            <a:r>
              <a:rPr lang="zh-CN" altLang="en-US" dirty="0"/>
              <a:t>位用户程序使用寄存器</a:t>
            </a:r>
            <a:r>
              <a:rPr lang="en-US" altLang="zh-CN" dirty="0"/>
              <a:t>x7</a:t>
            </a:r>
            <a:r>
              <a:rPr lang="zh-CN" altLang="en-US" dirty="0"/>
              <a:t>传递系统调用号；</a:t>
            </a:r>
          </a:p>
          <a:p>
            <a:pPr lvl="2"/>
            <a:r>
              <a:rPr lang="zh-CN" altLang="en-US" dirty="0"/>
              <a:t>使用寄存器</a:t>
            </a:r>
            <a:r>
              <a:rPr lang="en-US" altLang="zh-CN" dirty="0"/>
              <a:t>x0-x6</a:t>
            </a:r>
            <a:r>
              <a:rPr lang="zh-CN" altLang="en-US" dirty="0"/>
              <a:t>传递系统调用所需参数，最多可传递</a:t>
            </a:r>
            <a:r>
              <a:rPr lang="en-US" altLang="zh-CN" dirty="0"/>
              <a:t>7</a:t>
            </a:r>
            <a:r>
              <a:rPr lang="zh-CN" altLang="en-US" dirty="0"/>
              <a:t>个参数；</a:t>
            </a:r>
          </a:p>
          <a:p>
            <a:pPr lvl="2"/>
            <a:r>
              <a:rPr lang="zh-CN" altLang="en-US" dirty="0"/>
              <a:t>系统调用执行完后，用寄存器</a:t>
            </a:r>
            <a:r>
              <a:rPr lang="en-US" altLang="zh-CN" dirty="0"/>
              <a:t>x0</a:t>
            </a:r>
            <a:r>
              <a:rPr lang="zh-CN" altLang="en-US" dirty="0"/>
              <a:t>存放返回值。</a:t>
            </a:r>
          </a:p>
          <a:p>
            <a:endParaRPr lang="en-US" altLang="zh-CN" sz="1247"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en-US" altLang="zh-CN" dirty="0"/>
              <a:t>ARM Linux</a:t>
            </a:r>
            <a:r>
              <a:rPr lang="zh-CN" altLang="en-US" dirty="0"/>
              <a:t>内核中的系统调用</a:t>
            </a:r>
          </a:p>
        </p:txBody>
      </p:sp>
    </p:spTree>
    <p:extLst>
      <p:ext uri="{BB962C8B-B14F-4D97-AF65-F5344CB8AC3E}">
        <p14:creationId xmlns:p14="http://schemas.microsoft.com/office/powerpoint/2010/main" val="420827681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143000" y="1468397"/>
            <a:ext cx="6519497" cy="3738876"/>
          </a:xfrm>
        </p:spPr>
        <p:txBody>
          <a:bodyPr/>
          <a:lstStyle/>
          <a:p>
            <a:r>
              <a:rPr lang="en-US" altLang="zh-CN" dirty="0"/>
              <a:t>ARM Linux</a:t>
            </a:r>
            <a:r>
              <a:rPr lang="zh-CN" altLang="en-US" dirty="0"/>
              <a:t>内核中使用</a:t>
            </a:r>
            <a:r>
              <a:rPr lang="en-US" altLang="zh-CN" dirty="0" err="1"/>
              <a:t>SYSCALL_DEFINEn</a:t>
            </a:r>
            <a:r>
              <a:rPr lang="zh-CN" altLang="en-US" dirty="0"/>
              <a:t>（</a:t>
            </a:r>
            <a:r>
              <a:rPr lang="en-US" altLang="zh-CN" dirty="0"/>
              <a:t>...</a:t>
            </a:r>
            <a:r>
              <a:rPr lang="zh-CN" altLang="en-US" dirty="0"/>
              <a:t>）宏来定义一个系统调用，其中</a:t>
            </a:r>
            <a:r>
              <a:rPr lang="en-US" altLang="zh-CN" dirty="0"/>
              <a:t>n</a:t>
            </a:r>
            <a:r>
              <a:rPr lang="zh-CN" altLang="en-US" dirty="0"/>
              <a:t>为非负整数，表示后面括号中参数的数目。</a:t>
            </a:r>
            <a:endParaRPr lang="en-US" altLang="zh-CN" dirty="0"/>
          </a:p>
          <a:p>
            <a:pPr lvl="1"/>
            <a:r>
              <a:rPr lang="zh-CN" altLang="en-US" dirty="0"/>
              <a:t>以内核中用于向进程发送信号的</a:t>
            </a:r>
            <a:r>
              <a:rPr lang="en-US" altLang="zh-CN" dirty="0"/>
              <a:t>kill</a:t>
            </a:r>
            <a:r>
              <a:rPr lang="zh-CN" altLang="en-US" dirty="0"/>
              <a:t>系统调用为例，其定义代码在</a:t>
            </a:r>
            <a:r>
              <a:rPr lang="en-US" altLang="zh-CN" dirty="0" err="1"/>
              <a:t>openeuler</a:t>
            </a:r>
            <a:r>
              <a:rPr lang="en-US" altLang="zh-CN" dirty="0"/>
              <a:t>/kernel/blob/kernel-4.19/kernel/</a:t>
            </a:r>
            <a:r>
              <a:rPr lang="en-US" altLang="zh-CN" dirty="0" err="1"/>
              <a:t>signal.c</a:t>
            </a:r>
            <a:r>
              <a:rPr lang="zh-CN" altLang="en-US" dirty="0"/>
              <a:t>文件中可以找到：</a:t>
            </a:r>
            <a:endParaRPr lang="en-US" altLang="zh-CN" sz="646"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en-US" altLang="zh-CN" dirty="0"/>
              <a:t>ARM Linux</a:t>
            </a:r>
            <a:r>
              <a:rPr lang="zh-CN" altLang="en-US" dirty="0"/>
              <a:t>内核中的系统调用</a:t>
            </a:r>
          </a:p>
        </p:txBody>
      </p:sp>
      <p:sp>
        <p:nvSpPr>
          <p:cNvPr id="4" name="矩形: 圆角 3">
            <a:extLst>
              <a:ext uri="{FF2B5EF4-FFF2-40B4-BE49-F238E27FC236}">
                <a16:creationId xmlns:a16="http://schemas.microsoft.com/office/drawing/2014/main" id="{A2ECD517-5EB6-4593-A955-8B0DB28585CF}"/>
              </a:ext>
            </a:extLst>
          </p:cNvPr>
          <p:cNvSpPr/>
          <p:nvPr/>
        </p:nvSpPr>
        <p:spPr bwMode="auto">
          <a:xfrm>
            <a:off x="1283587" y="3686883"/>
            <a:ext cx="6717413" cy="2912702"/>
          </a:xfrm>
          <a:prstGeom prst="roundRect">
            <a:avLst>
              <a:gd name="adj" fmla="val 4828"/>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r>
              <a:rPr kumimoji="1" lang="en-US" altLang="zh-CN" sz="1350" b="1" dirty="0">
                <a:solidFill>
                  <a:srgbClr val="FFFFFF"/>
                </a:solidFill>
                <a:latin typeface="Consolas" panose="020B0609020204030204" pitchFamily="49" charset="0"/>
                <a:ea typeface="楷体_GB2312" pitchFamily="49" charset="-122"/>
              </a:rPr>
              <a:t>SYSCALL_DEFINE2(kill, </a:t>
            </a:r>
            <a:r>
              <a:rPr kumimoji="1" lang="en-US" altLang="zh-CN" sz="1350" b="1" dirty="0" err="1">
                <a:solidFill>
                  <a:srgbClr val="FFFFFF"/>
                </a:solidFill>
                <a:latin typeface="Consolas" panose="020B0609020204030204" pitchFamily="49" charset="0"/>
                <a:ea typeface="楷体_GB2312" pitchFamily="49" charset="-122"/>
              </a:rPr>
              <a:t>pid_t</a:t>
            </a: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pid</a:t>
            </a:r>
            <a:r>
              <a:rPr kumimoji="1" lang="en-US" altLang="zh-CN" sz="1350" b="1" dirty="0">
                <a:solidFill>
                  <a:srgbClr val="FFFFFF"/>
                </a:solidFill>
                <a:latin typeface="Consolas" panose="020B0609020204030204" pitchFamily="49" charset="0"/>
                <a:ea typeface="楷体_GB2312" pitchFamily="49" charset="-122"/>
              </a:rPr>
              <a:t>, int, sig)</a:t>
            </a:r>
          </a:p>
          <a:p>
            <a:r>
              <a:rPr kumimoji="1" lang="en-US" altLang="zh-CN" sz="1350" b="1" dirty="0">
                <a:solidFill>
                  <a:srgbClr val="FFFFFF"/>
                </a:solidFill>
                <a:latin typeface="Consolas" panose="020B0609020204030204" pitchFamily="49" charset="0"/>
                <a:ea typeface="楷体_GB2312" pitchFamily="49" charset="-122"/>
              </a:rPr>
              <a:t>{</a:t>
            </a:r>
          </a:p>
          <a:p>
            <a:r>
              <a:rPr kumimoji="1" lang="en-US" altLang="zh-CN" sz="1350" b="1" dirty="0">
                <a:solidFill>
                  <a:srgbClr val="FFFFFF"/>
                </a:solidFill>
                <a:latin typeface="Consolas" panose="020B0609020204030204" pitchFamily="49" charset="0"/>
                <a:ea typeface="楷体_GB2312" pitchFamily="49" charset="-122"/>
              </a:rPr>
              <a:t>    struct </a:t>
            </a:r>
            <a:r>
              <a:rPr kumimoji="1" lang="en-US" altLang="zh-CN" sz="1350" b="1" dirty="0" err="1">
                <a:solidFill>
                  <a:srgbClr val="FFFFFF"/>
                </a:solidFill>
                <a:latin typeface="Consolas" panose="020B0609020204030204" pitchFamily="49" charset="0"/>
                <a:ea typeface="楷体_GB2312" pitchFamily="49" charset="-122"/>
              </a:rPr>
              <a:t>siginfo</a:t>
            </a:r>
            <a:r>
              <a:rPr kumimoji="1" lang="en-US" altLang="zh-CN" sz="1350" b="1" dirty="0">
                <a:solidFill>
                  <a:srgbClr val="FFFFFF"/>
                </a:solidFill>
                <a:latin typeface="Consolas" panose="020B0609020204030204" pitchFamily="49" charset="0"/>
                <a:ea typeface="楷体_GB2312" pitchFamily="49" charset="-122"/>
              </a:rPr>
              <a:t> info;</a:t>
            </a:r>
          </a:p>
          <a:p>
            <a:endParaRPr kumimoji="1" lang="en-US" altLang="zh-CN" sz="1350" b="1" dirty="0">
              <a:solidFill>
                <a:srgbClr val="FFFFFF"/>
              </a:solidFill>
              <a:latin typeface="Consolas" panose="020B0609020204030204" pitchFamily="49" charset="0"/>
              <a:ea typeface="楷体_GB2312" pitchFamily="49" charset="-122"/>
            </a:endParaRPr>
          </a:p>
          <a:p>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clear_siginfo</a:t>
            </a:r>
            <a:r>
              <a:rPr kumimoji="1" lang="en-US" altLang="zh-CN" sz="1350" b="1" dirty="0">
                <a:solidFill>
                  <a:srgbClr val="FFFFFF"/>
                </a:solidFill>
                <a:latin typeface="Consolas" panose="020B0609020204030204" pitchFamily="49" charset="0"/>
                <a:ea typeface="楷体_GB2312" pitchFamily="49" charset="-122"/>
              </a:rPr>
              <a:t>(&amp;info);</a:t>
            </a:r>
          </a:p>
          <a:p>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info.si_signo</a:t>
            </a:r>
            <a:r>
              <a:rPr kumimoji="1" lang="en-US" altLang="zh-CN" sz="1350" b="1" dirty="0">
                <a:solidFill>
                  <a:srgbClr val="FFFFFF"/>
                </a:solidFill>
                <a:latin typeface="Consolas" panose="020B0609020204030204" pitchFamily="49" charset="0"/>
                <a:ea typeface="楷体_GB2312" pitchFamily="49" charset="-122"/>
              </a:rPr>
              <a:t> = sig;</a:t>
            </a:r>
          </a:p>
          <a:p>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info.si_errno</a:t>
            </a:r>
            <a:r>
              <a:rPr kumimoji="1" lang="en-US" altLang="zh-CN" sz="1350" b="1" dirty="0">
                <a:solidFill>
                  <a:srgbClr val="FFFFFF"/>
                </a:solidFill>
                <a:latin typeface="Consolas" panose="020B0609020204030204" pitchFamily="49" charset="0"/>
                <a:ea typeface="楷体_GB2312" pitchFamily="49" charset="-122"/>
              </a:rPr>
              <a:t> = 0;</a:t>
            </a:r>
          </a:p>
          <a:p>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info.si_code</a:t>
            </a:r>
            <a:r>
              <a:rPr kumimoji="1" lang="en-US" altLang="zh-CN" sz="1350" b="1" dirty="0">
                <a:solidFill>
                  <a:srgbClr val="FFFFFF"/>
                </a:solidFill>
                <a:latin typeface="Consolas" panose="020B0609020204030204" pitchFamily="49" charset="0"/>
                <a:ea typeface="楷体_GB2312" pitchFamily="49" charset="-122"/>
              </a:rPr>
              <a:t> = SI_USER;</a:t>
            </a:r>
          </a:p>
          <a:p>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info.si_pid</a:t>
            </a:r>
            <a:r>
              <a:rPr kumimoji="1" lang="en-US" altLang="zh-CN" sz="1350" b="1" dirty="0">
                <a:solidFill>
                  <a:srgbClr val="FFFFFF"/>
                </a:solidFill>
                <a:latin typeface="Consolas" panose="020B0609020204030204" pitchFamily="49" charset="0"/>
                <a:ea typeface="楷体_GB2312" pitchFamily="49" charset="-122"/>
              </a:rPr>
              <a:t> = </a:t>
            </a:r>
            <a:r>
              <a:rPr kumimoji="1" lang="en-US" altLang="zh-CN" sz="1350" b="1" dirty="0" err="1">
                <a:solidFill>
                  <a:srgbClr val="FFFFFF"/>
                </a:solidFill>
                <a:latin typeface="Consolas" panose="020B0609020204030204" pitchFamily="49" charset="0"/>
                <a:ea typeface="楷体_GB2312" pitchFamily="49" charset="-122"/>
              </a:rPr>
              <a:t>task_tgid_vnr</a:t>
            </a:r>
            <a:r>
              <a:rPr kumimoji="1" lang="en-US" altLang="zh-CN" sz="1350" b="1" dirty="0">
                <a:solidFill>
                  <a:srgbClr val="FFFFFF"/>
                </a:solidFill>
                <a:latin typeface="Consolas" panose="020B0609020204030204" pitchFamily="49" charset="0"/>
                <a:ea typeface="楷体_GB2312" pitchFamily="49" charset="-122"/>
              </a:rPr>
              <a:t>(current);</a:t>
            </a:r>
          </a:p>
          <a:p>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info.si_uid</a:t>
            </a:r>
            <a:r>
              <a:rPr kumimoji="1" lang="en-US" altLang="zh-CN" sz="1350" b="1" dirty="0">
                <a:solidFill>
                  <a:srgbClr val="FFFFFF"/>
                </a:solidFill>
                <a:latin typeface="Consolas" panose="020B0609020204030204" pitchFamily="49" charset="0"/>
                <a:ea typeface="楷体_GB2312" pitchFamily="49" charset="-122"/>
              </a:rPr>
              <a:t> = </a:t>
            </a:r>
            <a:r>
              <a:rPr kumimoji="1" lang="en-US" altLang="zh-CN" sz="1350" b="1" dirty="0" err="1">
                <a:solidFill>
                  <a:srgbClr val="FFFFFF"/>
                </a:solidFill>
                <a:latin typeface="Consolas" panose="020B0609020204030204" pitchFamily="49" charset="0"/>
                <a:ea typeface="楷体_GB2312" pitchFamily="49" charset="-122"/>
              </a:rPr>
              <a:t>from_kuid_munged</a:t>
            </a:r>
            <a:r>
              <a:rPr kumimoji="1" lang="en-US" altLang="zh-CN" sz="1350" b="1" dirty="0">
                <a:solidFill>
                  <a:srgbClr val="FFFFFF"/>
                </a:solidFill>
                <a:latin typeface="Consolas" panose="020B0609020204030204" pitchFamily="49" charset="0"/>
                <a:ea typeface="楷体_GB2312" pitchFamily="49" charset="-122"/>
              </a:rPr>
              <a:t>(</a:t>
            </a:r>
            <a:r>
              <a:rPr kumimoji="1" lang="en-US" altLang="zh-CN" sz="1350" b="1" dirty="0" err="1">
                <a:solidFill>
                  <a:srgbClr val="FFFFFF"/>
                </a:solidFill>
                <a:latin typeface="Consolas" panose="020B0609020204030204" pitchFamily="49" charset="0"/>
                <a:ea typeface="楷体_GB2312" pitchFamily="49" charset="-122"/>
              </a:rPr>
              <a:t>current_user_ns</a:t>
            </a: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current_uid</a:t>
            </a:r>
            <a:r>
              <a:rPr kumimoji="1" lang="en-US" altLang="zh-CN" sz="1350" b="1" dirty="0">
                <a:solidFill>
                  <a:srgbClr val="FFFFFF"/>
                </a:solidFill>
                <a:latin typeface="Consolas" panose="020B0609020204030204" pitchFamily="49" charset="0"/>
                <a:ea typeface="楷体_GB2312" pitchFamily="49" charset="-122"/>
              </a:rPr>
              <a:t>());</a:t>
            </a:r>
          </a:p>
          <a:p>
            <a:endParaRPr kumimoji="1" lang="en-US" altLang="zh-CN" sz="1350" b="1" dirty="0">
              <a:solidFill>
                <a:srgbClr val="FFFFFF"/>
              </a:solidFill>
              <a:latin typeface="Consolas" panose="020B0609020204030204" pitchFamily="49" charset="0"/>
              <a:ea typeface="楷体_GB2312" pitchFamily="49" charset="-122"/>
            </a:endParaRPr>
          </a:p>
          <a:p>
            <a:r>
              <a:rPr kumimoji="1" lang="en-US" altLang="zh-CN" sz="1350" b="1" dirty="0">
                <a:solidFill>
                  <a:srgbClr val="FFFFFF"/>
                </a:solidFill>
                <a:latin typeface="Consolas" panose="020B0609020204030204" pitchFamily="49" charset="0"/>
                <a:ea typeface="楷体_GB2312" pitchFamily="49" charset="-122"/>
              </a:rPr>
              <a:t>    return </a:t>
            </a:r>
            <a:r>
              <a:rPr kumimoji="1" lang="en-US" altLang="zh-CN" sz="1350" b="1" dirty="0" err="1">
                <a:solidFill>
                  <a:srgbClr val="FFFFFF"/>
                </a:solidFill>
                <a:latin typeface="Consolas" panose="020B0609020204030204" pitchFamily="49" charset="0"/>
                <a:ea typeface="楷体_GB2312" pitchFamily="49" charset="-122"/>
              </a:rPr>
              <a:t>kill_something_info</a:t>
            </a:r>
            <a:r>
              <a:rPr kumimoji="1" lang="en-US" altLang="zh-CN" sz="1350" b="1" dirty="0">
                <a:solidFill>
                  <a:srgbClr val="FFFFFF"/>
                </a:solidFill>
                <a:latin typeface="Consolas" panose="020B0609020204030204" pitchFamily="49" charset="0"/>
                <a:ea typeface="楷体_GB2312" pitchFamily="49" charset="-122"/>
              </a:rPr>
              <a:t>(sig, &amp;info, </a:t>
            </a:r>
            <a:r>
              <a:rPr kumimoji="1" lang="en-US" altLang="zh-CN" sz="1350" b="1" dirty="0" err="1">
                <a:solidFill>
                  <a:srgbClr val="FFFFFF"/>
                </a:solidFill>
                <a:latin typeface="Consolas" panose="020B0609020204030204" pitchFamily="49" charset="0"/>
                <a:ea typeface="楷体_GB2312" pitchFamily="49" charset="-122"/>
              </a:rPr>
              <a:t>pid</a:t>
            </a:r>
            <a:r>
              <a:rPr kumimoji="1" lang="en-US" altLang="zh-CN" sz="1350" b="1" dirty="0">
                <a:solidFill>
                  <a:srgbClr val="FFFFFF"/>
                </a:solidFill>
                <a:latin typeface="Consolas" panose="020B0609020204030204" pitchFamily="49" charset="0"/>
                <a:ea typeface="楷体_GB2312" pitchFamily="49" charset="-122"/>
              </a:rPr>
              <a:t>);</a:t>
            </a:r>
          </a:p>
          <a:p>
            <a:r>
              <a:rPr kumimoji="1" lang="en-US" altLang="zh-CN" sz="1350" b="1" dirty="0">
                <a:solidFill>
                  <a:srgbClr val="FFFFFF"/>
                </a:solidFill>
                <a:latin typeface="Consolas" panose="020B0609020204030204" pitchFamily="49" charset="0"/>
                <a:ea typeface="楷体_GB2312" pitchFamily="49" charset="-122"/>
              </a:rPr>
              <a:t>}</a:t>
            </a:r>
          </a:p>
          <a:p>
            <a:pPr fontAlgn="base">
              <a:spcBef>
                <a:spcPct val="0"/>
              </a:spcBef>
              <a:spcAft>
                <a:spcPct val="0"/>
              </a:spcAft>
            </a:pPr>
            <a:endParaRPr kumimoji="1" lang="en-US" altLang="zh-CN" sz="1350" b="1" dirty="0">
              <a:solidFill>
                <a:srgbClr val="FFFFFF"/>
              </a:solidFill>
              <a:latin typeface="Consolas" panose="020B0609020204030204" pitchFamily="49" charset="0"/>
              <a:ea typeface="楷体_GB2312" pitchFamily="49" charset="-122"/>
            </a:endParaRPr>
          </a:p>
        </p:txBody>
      </p:sp>
    </p:spTree>
    <p:extLst>
      <p:ext uri="{BB962C8B-B14F-4D97-AF65-F5344CB8AC3E}">
        <p14:creationId xmlns:p14="http://schemas.microsoft.com/office/powerpoint/2010/main" val="10221469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2"/>
            <a:ext cx="6519497" cy="3738876"/>
          </a:xfrm>
        </p:spPr>
        <p:txBody>
          <a:bodyPr/>
          <a:lstStyle/>
          <a:p>
            <a:r>
              <a:rPr lang="en-US" altLang="zh-CN" dirty="0"/>
              <a:t>SYSCALL_DEFINE</a:t>
            </a:r>
            <a:r>
              <a:rPr lang="zh-CN" altLang="en-US" dirty="0"/>
              <a:t>的相关宏定义可以在</a:t>
            </a:r>
            <a:r>
              <a:rPr lang="en-US" altLang="zh-CN" dirty="0" err="1"/>
              <a:t>openeuler</a:t>
            </a:r>
            <a:r>
              <a:rPr lang="en-US" altLang="zh-CN" dirty="0"/>
              <a:t>/kernel/blob/kernel-4.19/include/</a:t>
            </a:r>
            <a:r>
              <a:rPr lang="en-US" altLang="zh-CN" dirty="0" err="1"/>
              <a:t>linux</a:t>
            </a:r>
            <a:r>
              <a:rPr lang="en-US" altLang="zh-CN" dirty="0"/>
              <a:t>/</a:t>
            </a:r>
            <a:r>
              <a:rPr lang="en-US" altLang="zh-CN" dirty="0" err="1"/>
              <a:t>syscalls.h</a:t>
            </a:r>
            <a:r>
              <a:rPr lang="zh-CN" altLang="en-US" dirty="0"/>
              <a:t>中找到</a:t>
            </a:r>
            <a:r>
              <a:rPr lang="en-US" altLang="zh-CN" dirty="0"/>
              <a:t>:</a:t>
            </a: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en-US" altLang="zh-CN" dirty="0"/>
              <a:t>ARM Linux</a:t>
            </a:r>
            <a:r>
              <a:rPr lang="zh-CN" altLang="en-US" dirty="0"/>
              <a:t>内核中的系统调用</a:t>
            </a:r>
          </a:p>
        </p:txBody>
      </p:sp>
    </p:spTree>
    <p:extLst>
      <p:ext uri="{BB962C8B-B14F-4D97-AF65-F5344CB8AC3E}">
        <p14:creationId xmlns:p14="http://schemas.microsoft.com/office/powerpoint/2010/main" val="221941882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en-US" altLang="zh-CN" dirty="0"/>
              <a:t>ARM Linux</a:t>
            </a:r>
            <a:r>
              <a:rPr lang="zh-CN" altLang="en-US" dirty="0"/>
              <a:t>内核中的系统调用</a:t>
            </a:r>
          </a:p>
        </p:txBody>
      </p:sp>
      <p:sp>
        <p:nvSpPr>
          <p:cNvPr id="4" name="矩形: 圆角 3">
            <a:extLst>
              <a:ext uri="{FF2B5EF4-FFF2-40B4-BE49-F238E27FC236}">
                <a16:creationId xmlns:a16="http://schemas.microsoft.com/office/drawing/2014/main" id="{A2ECD517-5EB6-4593-A955-8B0DB28585CF}"/>
              </a:ext>
            </a:extLst>
          </p:cNvPr>
          <p:cNvSpPr/>
          <p:nvPr/>
        </p:nvSpPr>
        <p:spPr bwMode="auto">
          <a:xfrm>
            <a:off x="751148" y="2165302"/>
            <a:ext cx="7641704" cy="3294519"/>
          </a:xfrm>
          <a:prstGeom prst="roundRect">
            <a:avLst>
              <a:gd name="adj" fmla="val 6158"/>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#ifndef SYSCALL_DEFINE0</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#define SYSCALL_DEFINE0(</a:t>
            </a:r>
            <a:r>
              <a:rPr kumimoji="1" lang="en-US" altLang="zh-CN" sz="1350" b="1" dirty="0" err="1">
                <a:solidFill>
                  <a:srgbClr val="FFFFFF"/>
                </a:solidFill>
                <a:latin typeface="Consolas" panose="020B0609020204030204" pitchFamily="49" charset="0"/>
                <a:ea typeface="楷体_GB2312" pitchFamily="49" charset="-122"/>
              </a:rPr>
              <a:t>sname</a:t>
            </a:r>
            <a:r>
              <a:rPr kumimoji="1" lang="en-US" altLang="zh-CN" sz="1350" b="1" dirty="0">
                <a:solidFill>
                  <a:srgbClr val="FFFFFF"/>
                </a:solidFill>
                <a:latin typeface="Consolas" panose="020B0609020204030204" pitchFamily="49" charset="0"/>
                <a:ea typeface="楷体_GB2312" pitchFamily="49" charset="-122"/>
              </a:rPr>
              <a:t>)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SYSCALL_METADATA(_##</a:t>
            </a:r>
            <a:r>
              <a:rPr kumimoji="1" lang="en-US" altLang="zh-CN" sz="1350" b="1" dirty="0" err="1">
                <a:solidFill>
                  <a:srgbClr val="FFFFFF"/>
                </a:solidFill>
                <a:latin typeface="Consolas" panose="020B0609020204030204" pitchFamily="49" charset="0"/>
                <a:ea typeface="楷体_GB2312" pitchFamily="49" charset="-122"/>
              </a:rPr>
              <a:t>sname</a:t>
            </a:r>
            <a:r>
              <a:rPr kumimoji="1" lang="en-US" altLang="zh-CN" sz="1350" b="1" dirty="0">
                <a:solidFill>
                  <a:srgbClr val="FFFFFF"/>
                </a:solidFill>
                <a:latin typeface="Consolas" panose="020B0609020204030204" pitchFamily="49" charset="0"/>
                <a:ea typeface="楷体_GB2312" pitchFamily="49" charset="-122"/>
              </a:rPr>
              <a:t>, 0);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asmlinkage</a:t>
            </a:r>
            <a:r>
              <a:rPr kumimoji="1" lang="en-US" altLang="zh-CN" sz="1350" b="1" dirty="0">
                <a:solidFill>
                  <a:srgbClr val="FFFFFF"/>
                </a:solidFill>
                <a:latin typeface="Consolas" panose="020B0609020204030204" pitchFamily="49" charset="0"/>
                <a:ea typeface="楷体_GB2312" pitchFamily="49" charset="-122"/>
              </a:rPr>
              <a:t> long sys_##</a:t>
            </a:r>
            <a:r>
              <a:rPr kumimoji="1" lang="en-US" altLang="zh-CN" sz="1350" b="1" dirty="0" err="1">
                <a:solidFill>
                  <a:srgbClr val="FFFFFF"/>
                </a:solidFill>
                <a:latin typeface="Consolas" panose="020B0609020204030204" pitchFamily="49" charset="0"/>
                <a:ea typeface="楷体_GB2312" pitchFamily="49" charset="-122"/>
              </a:rPr>
              <a:t>sname</a:t>
            </a:r>
            <a:r>
              <a:rPr kumimoji="1" lang="en-US" altLang="zh-CN" sz="1350" b="1" dirty="0">
                <a:solidFill>
                  <a:srgbClr val="FFFFFF"/>
                </a:solidFill>
                <a:latin typeface="Consolas" panose="020B0609020204030204" pitchFamily="49" charset="0"/>
                <a:ea typeface="楷体_GB2312" pitchFamily="49" charset="-122"/>
              </a:rPr>
              <a:t>(void);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ALLOW_ERROR_INJECTION(sys_##</a:t>
            </a:r>
            <a:r>
              <a:rPr kumimoji="1" lang="en-US" altLang="zh-CN" sz="1350" b="1" dirty="0" err="1">
                <a:solidFill>
                  <a:srgbClr val="FFFFFF"/>
                </a:solidFill>
                <a:latin typeface="Consolas" panose="020B0609020204030204" pitchFamily="49" charset="0"/>
                <a:ea typeface="楷体_GB2312" pitchFamily="49" charset="-122"/>
              </a:rPr>
              <a:t>sname</a:t>
            </a:r>
            <a:r>
              <a:rPr kumimoji="1" lang="en-US" altLang="zh-CN" sz="1350" b="1" dirty="0">
                <a:solidFill>
                  <a:srgbClr val="FFFFFF"/>
                </a:solidFill>
                <a:latin typeface="Consolas" panose="020B0609020204030204" pitchFamily="49" charset="0"/>
                <a:ea typeface="楷体_GB2312" pitchFamily="49" charset="-122"/>
              </a:rPr>
              <a:t>, ERRNO);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asmlinkage</a:t>
            </a:r>
            <a:r>
              <a:rPr kumimoji="1" lang="en-US" altLang="zh-CN" sz="1350" b="1" dirty="0">
                <a:solidFill>
                  <a:srgbClr val="FFFFFF"/>
                </a:solidFill>
                <a:latin typeface="Consolas" panose="020B0609020204030204" pitchFamily="49" charset="0"/>
                <a:ea typeface="楷体_GB2312" pitchFamily="49" charset="-122"/>
              </a:rPr>
              <a:t> long sys_##</a:t>
            </a:r>
            <a:r>
              <a:rPr kumimoji="1" lang="en-US" altLang="zh-CN" sz="1350" b="1" dirty="0" err="1">
                <a:solidFill>
                  <a:srgbClr val="FFFFFF"/>
                </a:solidFill>
                <a:latin typeface="Consolas" panose="020B0609020204030204" pitchFamily="49" charset="0"/>
                <a:ea typeface="楷体_GB2312" pitchFamily="49" charset="-122"/>
              </a:rPr>
              <a:t>sname</a:t>
            </a:r>
            <a:r>
              <a:rPr kumimoji="1" lang="en-US" altLang="zh-CN" sz="1350" b="1" dirty="0">
                <a:solidFill>
                  <a:srgbClr val="FFFFFF"/>
                </a:solidFill>
                <a:latin typeface="Consolas" panose="020B0609020204030204" pitchFamily="49" charset="0"/>
                <a:ea typeface="楷体_GB2312" pitchFamily="49" charset="-122"/>
              </a:rPr>
              <a:t>(void)</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#endif /* SYSCALL_DEFINE0 */</a:t>
            </a:r>
          </a:p>
          <a:p>
            <a:pPr fontAlgn="base">
              <a:spcBef>
                <a:spcPct val="0"/>
              </a:spcBef>
              <a:spcAft>
                <a:spcPct val="0"/>
              </a:spcAft>
            </a:pPr>
            <a:endParaRPr kumimoji="1" lang="en-US" altLang="zh-CN" sz="1350" b="1" dirty="0">
              <a:solidFill>
                <a:srgbClr val="FFFFFF"/>
              </a:solidFill>
              <a:latin typeface="Consolas" panose="020B0609020204030204" pitchFamily="49" charset="0"/>
              <a:ea typeface="楷体_GB2312" pitchFamily="49" charset="-122"/>
            </a:endParaRP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#define SYSCALL_DEFINE1(name, ...) </a:t>
            </a:r>
            <a:r>
              <a:rPr kumimoji="1" lang="en-US" altLang="zh-CN" sz="1350" b="1" dirty="0" err="1">
                <a:solidFill>
                  <a:srgbClr val="FFFFFF"/>
                </a:solidFill>
                <a:latin typeface="Consolas" panose="020B0609020204030204" pitchFamily="49" charset="0"/>
                <a:ea typeface="楷体_GB2312" pitchFamily="49" charset="-122"/>
              </a:rPr>
              <a:t>SYSCALL_DEFINEx</a:t>
            </a:r>
            <a:r>
              <a:rPr kumimoji="1" lang="en-US" altLang="zh-CN" sz="1350" b="1" dirty="0">
                <a:solidFill>
                  <a:srgbClr val="FFFFFF"/>
                </a:solidFill>
                <a:latin typeface="Consolas" panose="020B0609020204030204" pitchFamily="49" charset="0"/>
                <a:ea typeface="楷体_GB2312" pitchFamily="49" charset="-122"/>
              </a:rPr>
              <a:t>(1, _##name, __VA_ARGS__)</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#define SYSCALL_DEFINE2(name, ...) </a:t>
            </a:r>
            <a:r>
              <a:rPr kumimoji="1" lang="en-US" altLang="zh-CN" sz="1350" b="1" dirty="0" err="1">
                <a:solidFill>
                  <a:srgbClr val="FFFFFF"/>
                </a:solidFill>
                <a:latin typeface="Consolas" panose="020B0609020204030204" pitchFamily="49" charset="0"/>
                <a:ea typeface="楷体_GB2312" pitchFamily="49" charset="-122"/>
              </a:rPr>
              <a:t>SYSCALL_DEFINEx</a:t>
            </a:r>
            <a:r>
              <a:rPr kumimoji="1" lang="en-US" altLang="zh-CN" sz="1350" b="1" dirty="0">
                <a:solidFill>
                  <a:srgbClr val="FFFFFF"/>
                </a:solidFill>
                <a:latin typeface="Consolas" panose="020B0609020204030204" pitchFamily="49" charset="0"/>
                <a:ea typeface="楷体_GB2312" pitchFamily="49" charset="-122"/>
              </a:rPr>
              <a:t>(2, _##name, __VA_ARGS__)</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#define SYSCALL_DEFINE3(name, ...) </a:t>
            </a:r>
            <a:r>
              <a:rPr kumimoji="1" lang="en-US" altLang="zh-CN" sz="1350" b="1" dirty="0" err="1">
                <a:solidFill>
                  <a:srgbClr val="FFFFFF"/>
                </a:solidFill>
                <a:latin typeface="Consolas" panose="020B0609020204030204" pitchFamily="49" charset="0"/>
                <a:ea typeface="楷体_GB2312" pitchFamily="49" charset="-122"/>
              </a:rPr>
              <a:t>SYSCALL_DEFINEx</a:t>
            </a:r>
            <a:r>
              <a:rPr kumimoji="1" lang="en-US" altLang="zh-CN" sz="1350" b="1" dirty="0">
                <a:solidFill>
                  <a:srgbClr val="FFFFFF"/>
                </a:solidFill>
                <a:latin typeface="Consolas" panose="020B0609020204030204" pitchFamily="49" charset="0"/>
                <a:ea typeface="楷体_GB2312" pitchFamily="49" charset="-122"/>
              </a:rPr>
              <a:t>(3, _##name, __VA_ARGS__)</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#define SYSCALL_DEFINE4(name, ...) </a:t>
            </a:r>
            <a:r>
              <a:rPr kumimoji="1" lang="en-US" altLang="zh-CN" sz="1350" b="1" dirty="0" err="1">
                <a:solidFill>
                  <a:srgbClr val="FFFFFF"/>
                </a:solidFill>
                <a:latin typeface="Consolas" panose="020B0609020204030204" pitchFamily="49" charset="0"/>
                <a:ea typeface="楷体_GB2312" pitchFamily="49" charset="-122"/>
              </a:rPr>
              <a:t>SYSCALL_DEFINEx</a:t>
            </a:r>
            <a:r>
              <a:rPr kumimoji="1" lang="en-US" altLang="zh-CN" sz="1350" b="1" dirty="0">
                <a:solidFill>
                  <a:srgbClr val="FFFFFF"/>
                </a:solidFill>
                <a:latin typeface="Consolas" panose="020B0609020204030204" pitchFamily="49" charset="0"/>
                <a:ea typeface="楷体_GB2312" pitchFamily="49" charset="-122"/>
              </a:rPr>
              <a:t>(4, _##name, __VA_ARGS__)</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#define SYSCALL_DEFINE5(name, ...) </a:t>
            </a:r>
            <a:r>
              <a:rPr kumimoji="1" lang="en-US" altLang="zh-CN" sz="1350" b="1" dirty="0" err="1">
                <a:solidFill>
                  <a:srgbClr val="FFFFFF"/>
                </a:solidFill>
                <a:latin typeface="Consolas" panose="020B0609020204030204" pitchFamily="49" charset="0"/>
                <a:ea typeface="楷体_GB2312" pitchFamily="49" charset="-122"/>
              </a:rPr>
              <a:t>SYSCALL_DEFINEx</a:t>
            </a:r>
            <a:r>
              <a:rPr kumimoji="1" lang="en-US" altLang="zh-CN" sz="1350" b="1" dirty="0">
                <a:solidFill>
                  <a:srgbClr val="FFFFFF"/>
                </a:solidFill>
                <a:latin typeface="Consolas" panose="020B0609020204030204" pitchFamily="49" charset="0"/>
                <a:ea typeface="楷体_GB2312" pitchFamily="49" charset="-122"/>
              </a:rPr>
              <a:t>(5, _##name, __VA_ARGS__)</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#define SYSCALL_DEFINE6(name, ...) </a:t>
            </a:r>
            <a:r>
              <a:rPr kumimoji="1" lang="en-US" altLang="zh-CN" sz="1350" b="1" dirty="0" err="1">
                <a:solidFill>
                  <a:srgbClr val="FFFFFF"/>
                </a:solidFill>
                <a:latin typeface="Consolas" panose="020B0609020204030204" pitchFamily="49" charset="0"/>
                <a:ea typeface="楷体_GB2312" pitchFamily="49" charset="-122"/>
              </a:rPr>
              <a:t>SYSCALL_DEFINEx</a:t>
            </a:r>
            <a:r>
              <a:rPr kumimoji="1" lang="en-US" altLang="zh-CN" sz="1350" b="1" dirty="0">
                <a:solidFill>
                  <a:srgbClr val="FFFFFF"/>
                </a:solidFill>
                <a:latin typeface="Consolas" panose="020B0609020204030204" pitchFamily="49" charset="0"/>
                <a:ea typeface="楷体_GB2312" pitchFamily="49" charset="-122"/>
              </a:rPr>
              <a:t>(6, _##name, __VA_ARGS__)</a:t>
            </a:r>
          </a:p>
        </p:txBody>
      </p:sp>
    </p:spTree>
    <p:extLst>
      <p:ext uri="{BB962C8B-B14F-4D97-AF65-F5344CB8AC3E}">
        <p14:creationId xmlns:p14="http://schemas.microsoft.com/office/powerpoint/2010/main" val="33533363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2"/>
            <a:ext cx="6519497" cy="3738876"/>
          </a:xfrm>
        </p:spPr>
        <p:txBody>
          <a:bodyPr/>
          <a:lstStyle/>
          <a:p>
            <a:r>
              <a:rPr lang="en-US" altLang="zh-CN" dirty="0" err="1"/>
              <a:t>SYSCALL_DEFINEx</a:t>
            </a:r>
            <a:r>
              <a:rPr lang="zh-CN" altLang="en-US" dirty="0"/>
              <a:t>宏则会调用</a:t>
            </a:r>
            <a:r>
              <a:rPr lang="en-US" altLang="zh-CN" dirty="0"/>
              <a:t>SYSCALL_METADATA</a:t>
            </a:r>
            <a:r>
              <a:rPr lang="zh-CN" altLang="en-US" dirty="0"/>
              <a:t>宏对系统调用名称进行进一步变化：</a:t>
            </a:r>
            <a:endParaRPr lang="en-US" altLang="zh-CN" sz="646"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en-US" altLang="zh-CN" dirty="0"/>
              <a:t>ARM Linux</a:t>
            </a:r>
            <a:r>
              <a:rPr lang="zh-CN" altLang="en-US" dirty="0"/>
              <a:t>内核中的系统调用</a:t>
            </a:r>
          </a:p>
        </p:txBody>
      </p:sp>
      <p:sp>
        <p:nvSpPr>
          <p:cNvPr id="4" name="矩形: 圆角 3">
            <a:extLst>
              <a:ext uri="{FF2B5EF4-FFF2-40B4-BE49-F238E27FC236}">
                <a16:creationId xmlns:a16="http://schemas.microsoft.com/office/drawing/2014/main" id="{A2ECD517-5EB6-4593-A955-8B0DB28585CF}"/>
              </a:ext>
            </a:extLst>
          </p:cNvPr>
          <p:cNvSpPr/>
          <p:nvPr/>
        </p:nvSpPr>
        <p:spPr bwMode="auto">
          <a:xfrm>
            <a:off x="1481504" y="3289696"/>
            <a:ext cx="6717413" cy="867259"/>
          </a:xfrm>
          <a:prstGeom prst="roundRect">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a:lnSpc>
                <a:spcPts val="1069"/>
              </a:lnSpc>
            </a:pPr>
            <a:endParaRPr kumimoji="1" lang="en-US" altLang="zh-CN" sz="1350" b="1" dirty="0">
              <a:solidFill>
                <a:srgbClr val="FFFFFF"/>
              </a:solidFill>
              <a:latin typeface="Consolas" panose="020B0609020204030204" pitchFamily="49" charset="0"/>
              <a:ea typeface="楷体_GB2312" pitchFamily="49" charset="-122"/>
            </a:endParaRPr>
          </a:p>
          <a:p>
            <a:pPr>
              <a:lnSpc>
                <a:spcPts val="1069"/>
              </a:lnSpc>
            </a:pPr>
            <a:r>
              <a:rPr kumimoji="1" lang="en-US" altLang="zh-CN" sz="1350" b="1" dirty="0">
                <a:solidFill>
                  <a:srgbClr val="FFFFFF"/>
                </a:solidFill>
                <a:latin typeface="Consolas" panose="020B0609020204030204" pitchFamily="49" charset="0"/>
                <a:ea typeface="楷体_GB2312" pitchFamily="49" charset="-122"/>
              </a:rPr>
              <a:t>#define </a:t>
            </a:r>
            <a:r>
              <a:rPr kumimoji="1" lang="en-US" altLang="zh-CN" sz="1350" b="1" dirty="0" err="1">
                <a:solidFill>
                  <a:srgbClr val="FFFFFF"/>
                </a:solidFill>
                <a:latin typeface="Consolas" panose="020B0609020204030204" pitchFamily="49" charset="0"/>
                <a:ea typeface="楷体_GB2312" pitchFamily="49" charset="-122"/>
              </a:rPr>
              <a:t>SYSCALL_DEFINEx</a:t>
            </a:r>
            <a:r>
              <a:rPr kumimoji="1" lang="en-US" altLang="zh-CN" sz="1350" b="1" dirty="0">
                <a:solidFill>
                  <a:srgbClr val="FFFFFF"/>
                </a:solidFill>
                <a:latin typeface="Consolas" panose="020B0609020204030204" pitchFamily="49" charset="0"/>
                <a:ea typeface="楷体_GB2312" pitchFamily="49" charset="-122"/>
              </a:rPr>
              <a:t>(x, </a:t>
            </a:r>
            <a:r>
              <a:rPr kumimoji="1" lang="en-US" altLang="zh-CN" sz="1350" b="1" dirty="0" err="1">
                <a:solidFill>
                  <a:srgbClr val="FFFFFF"/>
                </a:solidFill>
                <a:latin typeface="Consolas" panose="020B0609020204030204" pitchFamily="49" charset="0"/>
                <a:ea typeface="楷体_GB2312" pitchFamily="49" charset="-122"/>
              </a:rPr>
              <a:t>sname</a:t>
            </a:r>
            <a:r>
              <a:rPr kumimoji="1" lang="en-US" altLang="zh-CN" sz="1350" b="1" dirty="0">
                <a:solidFill>
                  <a:srgbClr val="FFFFFF"/>
                </a:solidFill>
                <a:latin typeface="Consolas" panose="020B0609020204030204" pitchFamily="49" charset="0"/>
                <a:ea typeface="楷体_GB2312" pitchFamily="49" charset="-122"/>
              </a:rPr>
              <a:t>, ...)              \</a:t>
            </a:r>
          </a:p>
          <a:p>
            <a:pPr>
              <a:lnSpc>
                <a:spcPts val="1069"/>
              </a:lnSpc>
            </a:pPr>
            <a:r>
              <a:rPr kumimoji="1" lang="en-US" altLang="zh-CN" sz="1350" b="1" dirty="0">
                <a:solidFill>
                  <a:srgbClr val="FFFFFF"/>
                </a:solidFill>
                <a:latin typeface="Consolas" panose="020B0609020204030204" pitchFamily="49" charset="0"/>
                <a:ea typeface="楷体_GB2312" pitchFamily="49" charset="-122"/>
              </a:rPr>
              <a:t>    SYSCALL_METADATA(</a:t>
            </a:r>
            <a:r>
              <a:rPr kumimoji="1" lang="en-US" altLang="zh-CN" sz="1350" b="1" dirty="0" err="1">
                <a:solidFill>
                  <a:srgbClr val="FFFFFF"/>
                </a:solidFill>
                <a:latin typeface="Consolas" panose="020B0609020204030204" pitchFamily="49" charset="0"/>
                <a:ea typeface="楷体_GB2312" pitchFamily="49" charset="-122"/>
              </a:rPr>
              <a:t>sname</a:t>
            </a:r>
            <a:r>
              <a:rPr kumimoji="1" lang="en-US" altLang="zh-CN" sz="1350" b="1" dirty="0">
                <a:solidFill>
                  <a:srgbClr val="FFFFFF"/>
                </a:solidFill>
                <a:latin typeface="Consolas" panose="020B0609020204030204" pitchFamily="49" charset="0"/>
                <a:ea typeface="楷体_GB2312" pitchFamily="49" charset="-122"/>
              </a:rPr>
              <a:t>, x, __VA_ARGS__)         \</a:t>
            </a:r>
          </a:p>
          <a:p>
            <a:pPr>
              <a:lnSpc>
                <a:spcPts val="1069"/>
              </a:lnSpc>
            </a:pPr>
            <a:r>
              <a:rPr kumimoji="1" lang="en-US" altLang="zh-CN" sz="1350" b="1" dirty="0">
                <a:solidFill>
                  <a:srgbClr val="FFFFFF"/>
                </a:solidFill>
                <a:latin typeface="Consolas" panose="020B0609020204030204" pitchFamily="49" charset="0"/>
                <a:ea typeface="楷体_GB2312" pitchFamily="49" charset="-122"/>
              </a:rPr>
              <a:t>    __</a:t>
            </a:r>
            <a:r>
              <a:rPr kumimoji="1" lang="en-US" altLang="zh-CN" sz="1350" b="1" dirty="0" err="1">
                <a:solidFill>
                  <a:srgbClr val="FFFFFF"/>
                </a:solidFill>
                <a:latin typeface="Consolas" panose="020B0609020204030204" pitchFamily="49" charset="0"/>
                <a:ea typeface="楷体_GB2312" pitchFamily="49" charset="-122"/>
              </a:rPr>
              <a:t>SYSCALL_DEFINEx</a:t>
            </a:r>
            <a:r>
              <a:rPr kumimoji="1" lang="en-US" altLang="zh-CN" sz="1350" b="1" dirty="0">
                <a:solidFill>
                  <a:srgbClr val="FFFFFF"/>
                </a:solidFill>
                <a:latin typeface="Consolas" panose="020B0609020204030204" pitchFamily="49" charset="0"/>
                <a:ea typeface="楷体_GB2312" pitchFamily="49" charset="-122"/>
              </a:rPr>
              <a:t>(x, </a:t>
            </a:r>
            <a:r>
              <a:rPr kumimoji="1" lang="en-US" altLang="zh-CN" sz="1350" b="1" dirty="0" err="1">
                <a:solidFill>
                  <a:srgbClr val="FFFFFF"/>
                </a:solidFill>
                <a:latin typeface="Consolas" panose="020B0609020204030204" pitchFamily="49" charset="0"/>
                <a:ea typeface="楷体_GB2312" pitchFamily="49" charset="-122"/>
              </a:rPr>
              <a:t>sname</a:t>
            </a:r>
            <a:r>
              <a:rPr kumimoji="1" lang="en-US" altLang="zh-CN" sz="1350" b="1" dirty="0">
                <a:solidFill>
                  <a:srgbClr val="FFFFFF"/>
                </a:solidFill>
                <a:latin typeface="Consolas" panose="020B0609020204030204" pitchFamily="49" charset="0"/>
                <a:ea typeface="楷体_GB2312" pitchFamily="49" charset="-122"/>
              </a:rPr>
              <a:t>, __VA_ARGS__)</a:t>
            </a:r>
          </a:p>
          <a:p>
            <a:pPr>
              <a:lnSpc>
                <a:spcPts val="1069"/>
              </a:lnSpc>
            </a:pPr>
            <a:endParaRPr kumimoji="1" lang="en-US" altLang="zh-CN" sz="1350" b="1" dirty="0">
              <a:solidFill>
                <a:srgbClr val="FFFFFF"/>
              </a:solidFill>
              <a:latin typeface="Consolas" panose="020B0609020204030204" pitchFamily="49" charset="0"/>
              <a:ea typeface="楷体_GB2312" pitchFamily="49" charset="-122"/>
            </a:endParaRPr>
          </a:p>
        </p:txBody>
      </p:sp>
    </p:spTree>
    <p:extLst>
      <p:ext uri="{BB962C8B-B14F-4D97-AF65-F5344CB8AC3E}">
        <p14:creationId xmlns:p14="http://schemas.microsoft.com/office/powerpoint/2010/main" val="271914302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67154E9-3050-427E-83AC-69ACDB295688}"/>
              </a:ext>
            </a:extLst>
          </p:cNvPr>
          <p:cNvSpPr>
            <a:spLocks noGrp="1"/>
          </p:cNvSpPr>
          <p:nvPr>
            <p:ph idx="1"/>
          </p:nvPr>
        </p:nvSpPr>
        <p:spPr>
          <a:xfrm>
            <a:off x="1481503" y="1983302"/>
            <a:ext cx="6519497" cy="3738876"/>
          </a:xfrm>
        </p:spPr>
        <p:txBody>
          <a:bodyPr/>
          <a:lstStyle/>
          <a:p>
            <a:r>
              <a:rPr lang="en-US" altLang="zh-CN" dirty="0"/>
              <a:t>SYSCALL_METADATA</a:t>
            </a:r>
            <a:r>
              <a:rPr lang="zh-CN" altLang="en-US" dirty="0"/>
              <a:t>中设置了与系统调用有关的参数，例如系统调用的参数类型列表、系统调用的参数值列表和系统调用的基本信息结构体等</a:t>
            </a:r>
            <a:endParaRPr lang="en-US" altLang="zh-CN" sz="646" dirty="0">
              <a:solidFill>
                <a:srgbClr val="111111"/>
              </a:solidFill>
              <a:ea typeface="宋体" panose="02010600030101010101" pitchFamily="2" charset="-122"/>
            </a:endParaRPr>
          </a:p>
        </p:txBody>
      </p:sp>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en-US" altLang="zh-CN" dirty="0"/>
              <a:t>ARM Linux</a:t>
            </a:r>
            <a:r>
              <a:rPr lang="zh-CN" altLang="en-US" dirty="0"/>
              <a:t>内核中的系统调用</a:t>
            </a:r>
          </a:p>
        </p:txBody>
      </p:sp>
    </p:spTree>
    <p:extLst>
      <p:ext uri="{BB962C8B-B14F-4D97-AF65-F5344CB8AC3E}">
        <p14:creationId xmlns:p14="http://schemas.microsoft.com/office/powerpoint/2010/main" val="279299047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FAF13EB-2D35-4E9C-BC6C-671C9B9C0ECB}"/>
              </a:ext>
            </a:extLst>
          </p:cNvPr>
          <p:cNvSpPr>
            <a:spLocks noGrp="1"/>
          </p:cNvSpPr>
          <p:nvPr>
            <p:ph type="title"/>
          </p:nvPr>
        </p:nvSpPr>
        <p:spPr/>
        <p:txBody>
          <a:bodyPr/>
          <a:lstStyle/>
          <a:p>
            <a:r>
              <a:rPr lang="en-US" altLang="zh-CN" dirty="0"/>
              <a:t>ARM Linux</a:t>
            </a:r>
            <a:r>
              <a:rPr lang="zh-CN" altLang="en-US" dirty="0"/>
              <a:t>内核中的系统调用</a:t>
            </a:r>
          </a:p>
        </p:txBody>
      </p:sp>
      <p:sp>
        <p:nvSpPr>
          <p:cNvPr id="4" name="矩形: 圆角 3">
            <a:extLst>
              <a:ext uri="{FF2B5EF4-FFF2-40B4-BE49-F238E27FC236}">
                <a16:creationId xmlns:a16="http://schemas.microsoft.com/office/drawing/2014/main" id="{A2ECD517-5EB6-4593-A955-8B0DB28585CF}"/>
              </a:ext>
            </a:extLst>
          </p:cNvPr>
          <p:cNvSpPr/>
          <p:nvPr/>
        </p:nvSpPr>
        <p:spPr bwMode="auto">
          <a:xfrm>
            <a:off x="103584" y="1242787"/>
            <a:ext cx="8936831" cy="5363170"/>
          </a:xfrm>
          <a:prstGeom prst="roundRect">
            <a:avLst>
              <a:gd name="adj" fmla="val 4418"/>
            </a:avLst>
          </a:prstGeom>
          <a:solidFill>
            <a:srgbClr val="333333"/>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#define SYSCALL_METADATA(</a:t>
            </a:r>
            <a:r>
              <a:rPr kumimoji="1" lang="en-US" altLang="zh-CN" sz="1350" b="1" dirty="0" err="1">
                <a:solidFill>
                  <a:srgbClr val="FFFFFF"/>
                </a:solidFill>
                <a:latin typeface="Consolas" panose="020B0609020204030204" pitchFamily="49" charset="0"/>
                <a:ea typeface="楷体_GB2312" pitchFamily="49" charset="-122"/>
              </a:rPr>
              <a:t>sname</a:t>
            </a: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nb</a:t>
            </a:r>
            <a:r>
              <a:rPr kumimoji="1" lang="en-US" altLang="zh-CN" sz="1350" b="1" dirty="0">
                <a:solidFill>
                  <a:srgbClr val="FFFFFF"/>
                </a:solidFill>
                <a:latin typeface="Consolas" panose="020B0609020204030204" pitchFamily="49" charset="0"/>
                <a:ea typeface="楷体_GB2312" pitchFamily="49" charset="-122"/>
              </a:rPr>
              <a:t>, ...)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static const char *types_##</a:t>
            </a:r>
            <a:r>
              <a:rPr kumimoji="1" lang="en-US" altLang="zh-CN" sz="1350" b="1" dirty="0" err="1">
                <a:solidFill>
                  <a:srgbClr val="FFFFFF"/>
                </a:solidFill>
                <a:latin typeface="Consolas" panose="020B0609020204030204" pitchFamily="49" charset="0"/>
                <a:ea typeface="楷体_GB2312" pitchFamily="49" charset="-122"/>
              </a:rPr>
              <a:t>sname</a:t>
            </a:r>
            <a:r>
              <a:rPr kumimoji="1" lang="en-US" altLang="zh-CN" sz="1350" b="1" dirty="0">
                <a:solidFill>
                  <a:srgbClr val="FFFFFF"/>
                </a:solidFill>
                <a:latin typeface="Consolas" panose="020B0609020204030204" pitchFamily="49" charset="0"/>
                <a:ea typeface="楷体_GB2312" pitchFamily="49" charset="-122"/>
              </a:rPr>
              <a:t>[] = {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__MAP(</a:t>
            </a:r>
            <a:r>
              <a:rPr kumimoji="1" lang="en-US" altLang="zh-CN" sz="1350" b="1" dirty="0" err="1">
                <a:solidFill>
                  <a:srgbClr val="FFFFFF"/>
                </a:solidFill>
                <a:latin typeface="Consolas" panose="020B0609020204030204" pitchFamily="49" charset="0"/>
                <a:ea typeface="楷体_GB2312" pitchFamily="49" charset="-122"/>
              </a:rPr>
              <a:t>nb</a:t>
            </a:r>
            <a:r>
              <a:rPr kumimoji="1" lang="en-US" altLang="zh-CN" sz="1350" b="1" dirty="0">
                <a:solidFill>
                  <a:srgbClr val="FFFFFF"/>
                </a:solidFill>
                <a:latin typeface="Consolas" panose="020B0609020204030204" pitchFamily="49" charset="0"/>
                <a:ea typeface="楷体_GB2312" pitchFamily="49" charset="-122"/>
              </a:rPr>
              <a:t>,__SC_STR_TDECL,__VA_ARGS__)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static const char *</a:t>
            </a:r>
            <a:r>
              <a:rPr kumimoji="1" lang="en-US" altLang="zh-CN" sz="1350" b="1" dirty="0" err="1">
                <a:solidFill>
                  <a:srgbClr val="FFFFFF"/>
                </a:solidFill>
                <a:latin typeface="Consolas" panose="020B0609020204030204" pitchFamily="49" charset="0"/>
                <a:ea typeface="楷体_GB2312" pitchFamily="49" charset="-122"/>
              </a:rPr>
              <a:t>args</a:t>
            </a:r>
            <a:r>
              <a:rPr kumimoji="1" lang="en-US" altLang="zh-CN" sz="1350" b="1" dirty="0">
                <a:solidFill>
                  <a:srgbClr val="FFFFFF"/>
                </a:solidFill>
                <a:latin typeface="Consolas" panose="020B0609020204030204" pitchFamily="49" charset="0"/>
                <a:ea typeface="楷体_GB2312" pitchFamily="49" charset="-122"/>
              </a:rPr>
              <a:t>_##</a:t>
            </a:r>
            <a:r>
              <a:rPr kumimoji="1" lang="en-US" altLang="zh-CN" sz="1350" b="1" dirty="0" err="1">
                <a:solidFill>
                  <a:srgbClr val="FFFFFF"/>
                </a:solidFill>
                <a:latin typeface="Consolas" panose="020B0609020204030204" pitchFamily="49" charset="0"/>
                <a:ea typeface="楷体_GB2312" pitchFamily="49" charset="-122"/>
              </a:rPr>
              <a:t>sname</a:t>
            </a:r>
            <a:r>
              <a:rPr kumimoji="1" lang="en-US" altLang="zh-CN" sz="1350" b="1" dirty="0">
                <a:solidFill>
                  <a:srgbClr val="FFFFFF"/>
                </a:solidFill>
                <a:latin typeface="Consolas" panose="020B0609020204030204" pitchFamily="49" charset="0"/>
                <a:ea typeface="楷体_GB2312" pitchFamily="49" charset="-122"/>
              </a:rPr>
              <a:t>[] = {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__MAP(</a:t>
            </a:r>
            <a:r>
              <a:rPr kumimoji="1" lang="en-US" altLang="zh-CN" sz="1350" b="1" dirty="0" err="1">
                <a:solidFill>
                  <a:srgbClr val="FFFFFF"/>
                </a:solidFill>
                <a:latin typeface="Consolas" panose="020B0609020204030204" pitchFamily="49" charset="0"/>
                <a:ea typeface="楷体_GB2312" pitchFamily="49" charset="-122"/>
              </a:rPr>
              <a:t>nb</a:t>
            </a:r>
            <a:r>
              <a:rPr kumimoji="1" lang="en-US" altLang="zh-CN" sz="1350" b="1" dirty="0">
                <a:solidFill>
                  <a:srgbClr val="FFFFFF"/>
                </a:solidFill>
                <a:latin typeface="Consolas" panose="020B0609020204030204" pitchFamily="49" charset="0"/>
                <a:ea typeface="楷体_GB2312" pitchFamily="49" charset="-122"/>
              </a:rPr>
              <a:t>,__SC_STR_ADECL,__VA_ARGS__)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SYSCALL_TRACE_ENTER_EVENT(</a:t>
            </a:r>
            <a:r>
              <a:rPr kumimoji="1" lang="en-US" altLang="zh-CN" sz="1350" b="1" dirty="0" err="1">
                <a:solidFill>
                  <a:srgbClr val="FFFFFF"/>
                </a:solidFill>
                <a:latin typeface="Consolas" panose="020B0609020204030204" pitchFamily="49" charset="0"/>
                <a:ea typeface="楷体_GB2312" pitchFamily="49" charset="-122"/>
              </a:rPr>
              <a:t>sname</a:t>
            </a:r>
            <a:r>
              <a:rPr kumimoji="1" lang="en-US" altLang="zh-CN" sz="1350" b="1" dirty="0">
                <a:solidFill>
                  <a:srgbClr val="FFFFFF"/>
                </a:solidFill>
                <a:latin typeface="Consolas" panose="020B0609020204030204" pitchFamily="49" charset="0"/>
                <a:ea typeface="楷体_GB2312" pitchFamily="49" charset="-122"/>
              </a:rPr>
              <a:t>);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SYSCALL_TRACE_EXIT_EVENT(</a:t>
            </a:r>
            <a:r>
              <a:rPr kumimoji="1" lang="en-US" altLang="zh-CN" sz="1350" b="1" dirty="0" err="1">
                <a:solidFill>
                  <a:srgbClr val="FFFFFF"/>
                </a:solidFill>
                <a:latin typeface="Consolas" panose="020B0609020204030204" pitchFamily="49" charset="0"/>
                <a:ea typeface="楷体_GB2312" pitchFamily="49" charset="-122"/>
              </a:rPr>
              <a:t>sname</a:t>
            </a:r>
            <a:r>
              <a:rPr kumimoji="1" lang="en-US" altLang="zh-CN" sz="1350" b="1" dirty="0">
                <a:solidFill>
                  <a:srgbClr val="FFFFFF"/>
                </a:solidFill>
                <a:latin typeface="Consolas" panose="020B0609020204030204" pitchFamily="49" charset="0"/>
                <a:ea typeface="楷体_GB2312" pitchFamily="49" charset="-122"/>
              </a:rPr>
              <a:t>);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static struct </a:t>
            </a:r>
            <a:r>
              <a:rPr kumimoji="1" lang="en-US" altLang="zh-CN" sz="1350" b="1" dirty="0" err="1">
                <a:solidFill>
                  <a:srgbClr val="FFFFFF"/>
                </a:solidFill>
                <a:latin typeface="Consolas" panose="020B0609020204030204" pitchFamily="49" charset="0"/>
                <a:ea typeface="楷体_GB2312" pitchFamily="49" charset="-122"/>
              </a:rPr>
              <a:t>syscall_metadata</a:t>
            </a:r>
            <a:r>
              <a:rPr kumimoji="1" lang="en-US" altLang="zh-CN" sz="1350" b="1" dirty="0">
                <a:solidFill>
                  <a:srgbClr val="FFFFFF"/>
                </a:solidFill>
                <a:latin typeface="Consolas" panose="020B0609020204030204" pitchFamily="49" charset="0"/>
                <a:ea typeface="楷体_GB2312" pitchFamily="49" charset="-122"/>
              </a:rPr>
              <a:t> __used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__</a:t>
            </a:r>
            <a:r>
              <a:rPr kumimoji="1" lang="en-US" altLang="zh-CN" sz="1350" b="1" dirty="0" err="1">
                <a:solidFill>
                  <a:srgbClr val="FFFFFF"/>
                </a:solidFill>
                <a:latin typeface="Consolas" panose="020B0609020204030204" pitchFamily="49" charset="0"/>
                <a:ea typeface="楷体_GB2312" pitchFamily="49" charset="-122"/>
              </a:rPr>
              <a:t>syscall_meta</a:t>
            </a:r>
            <a:r>
              <a:rPr kumimoji="1" lang="en-US" altLang="zh-CN" sz="1350" b="1" dirty="0">
                <a:solidFill>
                  <a:srgbClr val="FFFFFF"/>
                </a:solidFill>
                <a:latin typeface="Consolas" panose="020B0609020204030204" pitchFamily="49" charset="0"/>
                <a:ea typeface="楷体_GB2312" pitchFamily="49" charset="-122"/>
              </a:rPr>
              <a:t>_##</a:t>
            </a:r>
            <a:r>
              <a:rPr kumimoji="1" lang="en-US" altLang="zh-CN" sz="1350" b="1" dirty="0" err="1">
                <a:solidFill>
                  <a:srgbClr val="FFFFFF"/>
                </a:solidFill>
                <a:latin typeface="Consolas" panose="020B0609020204030204" pitchFamily="49" charset="0"/>
                <a:ea typeface="楷体_GB2312" pitchFamily="49" charset="-122"/>
              </a:rPr>
              <a:t>sname</a:t>
            </a:r>
            <a:r>
              <a:rPr kumimoji="1" lang="en-US" altLang="zh-CN" sz="1350" b="1" dirty="0">
                <a:solidFill>
                  <a:srgbClr val="FFFFFF"/>
                </a:solidFill>
                <a:latin typeface="Consolas" panose="020B0609020204030204" pitchFamily="49" charset="0"/>
                <a:ea typeface="楷体_GB2312" pitchFamily="49" charset="-122"/>
              </a:rPr>
              <a:t> = {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.name       = "sys"#</a:t>
            </a:r>
            <a:r>
              <a:rPr kumimoji="1" lang="en-US" altLang="zh-CN" sz="1350" b="1" dirty="0" err="1">
                <a:solidFill>
                  <a:srgbClr val="FFFFFF"/>
                </a:solidFill>
                <a:latin typeface="Consolas" panose="020B0609020204030204" pitchFamily="49" charset="0"/>
                <a:ea typeface="楷体_GB2312" pitchFamily="49" charset="-122"/>
              </a:rPr>
              <a:t>sname</a:t>
            </a:r>
            <a:r>
              <a:rPr kumimoji="1" lang="en-US" altLang="zh-CN" sz="1350" b="1" dirty="0">
                <a:solidFill>
                  <a:srgbClr val="FFFFFF"/>
                </a:solidFill>
                <a:latin typeface="Consolas" panose="020B0609020204030204" pitchFamily="49" charset="0"/>
                <a:ea typeface="楷体_GB2312" pitchFamily="49" charset="-122"/>
              </a:rPr>
              <a:t>,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syscall_nr</a:t>
            </a:r>
            <a:r>
              <a:rPr kumimoji="1" lang="en-US" altLang="zh-CN" sz="1350" b="1" dirty="0">
                <a:solidFill>
                  <a:srgbClr val="FFFFFF"/>
                </a:solidFill>
                <a:latin typeface="Consolas" panose="020B0609020204030204" pitchFamily="49" charset="0"/>
                <a:ea typeface="楷体_GB2312" pitchFamily="49" charset="-122"/>
              </a:rPr>
              <a:t> = -1,   /* Filled in at boot */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nb_args</a:t>
            </a:r>
            <a:r>
              <a:rPr kumimoji="1" lang="en-US" altLang="zh-CN" sz="1350" b="1" dirty="0">
                <a:solidFill>
                  <a:srgbClr val="FFFFFF"/>
                </a:solidFill>
                <a:latin typeface="Consolas" panose="020B0609020204030204" pitchFamily="49" charset="0"/>
                <a:ea typeface="楷体_GB2312" pitchFamily="49" charset="-122"/>
              </a:rPr>
              <a:t>    = </a:t>
            </a:r>
            <a:r>
              <a:rPr kumimoji="1" lang="en-US" altLang="zh-CN" sz="1350" b="1" dirty="0" err="1">
                <a:solidFill>
                  <a:srgbClr val="FFFFFF"/>
                </a:solidFill>
                <a:latin typeface="Consolas" panose="020B0609020204030204" pitchFamily="49" charset="0"/>
                <a:ea typeface="楷体_GB2312" pitchFamily="49" charset="-122"/>
              </a:rPr>
              <a:t>nb</a:t>
            </a:r>
            <a:r>
              <a:rPr kumimoji="1" lang="en-US" altLang="zh-CN" sz="1350" b="1" dirty="0">
                <a:solidFill>
                  <a:srgbClr val="FFFFFF"/>
                </a:solidFill>
                <a:latin typeface="Consolas" panose="020B0609020204030204" pitchFamily="49" charset="0"/>
                <a:ea typeface="楷体_GB2312" pitchFamily="49" charset="-122"/>
              </a:rPr>
              <a:t>,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.types      = </a:t>
            </a:r>
            <a:r>
              <a:rPr kumimoji="1" lang="en-US" altLang="zh-CN" sz="1350" b="1" dirty="0" err="1">
                <a:solidFill>
                  <a:srgbClr val="FFFFFF"/>
                </a:solidFill>
                <a:latin typeface="Consolas" panose="020B0609020204030204" pitchFamily="49" charset="0"/>
                <a:ea typeface="楷体_GB2312" pitchFamily="49" charset="-122"/>
              </a:rPr>
              <a:t>nb</a:t>
            </a:r>
            <a:r>
              <a:rPr kumimoji="1" lang="en-US" altLang="zh-CN" sz="1350" b="1" dirty="0">
                <a:solidFill>
                  <a:srgbClr val="FFFFFF"/>
                </a:solidFill>
                <a:latin typeface="Consolas" panose="020B0609020204030204" pitchFamily="49" charset="0"/>
                <a:ea typeface="楷体_GB2312" pitchFamily="49" charset="-122"/>
              </a:rPr>
              <a:t> ? types_##</a:t>
            </a:r>
            <a:r>
              <a:rPr kumimoji="1" lang="en-US" altLang="zh-CN" sz="1350" b="1" dirty="0" err="1">
                <a:solidFill>
                  <a:srgbClr val="FFFFFF"/>
                </a:solidFill>
                <a:latin typeface="Consolas" panose="020B0609020204030204" pitchFamily="49" charset="0"/>
                <a:ea typeface="楷体_GB2312" pitchFamily="49" charset="-122"/>
              </a:rPr>
              <a:t>sname</a:t>
            </a:r>
            <a:r>
              <a:rPr kumimoji="1" lang="en-US" altLang="zh-CN" sz="1350" b="1" dirty="0">
                <a:solidFill>
                  <a:srgbClr val="FFFFFF"/>
                </a:solidFill>
                <a:latin typeface="Consolas" panose="020B0609020204030204" pitchFamily="49" charset="0"/>
                <a:ea typeface="楷体_GB2312" pitchFamily="49" charset="-122"/>
              </a:rPr>
              <a:t> : NULL,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args</a:t>
            </a:r>
            <a:r>
              <a:rPr kumimoji="1" lang="en-US" altLang="zh-CN" sz="1350" b="1" dirty="0">
                <a:solidFill>
                  <a:srgbClr val="FFFFFF"/>
                </a:solidFill>
                <a:latin typeface="Consolas" panose="020B0609020204030204" pitchFamily="49" charset="0"/>
                <a:ea typeface="楷体_GB2312" pitchFamily="49" charset="-122"/>
              </a:rPr>
              <a:t>       = </a:t>
            </a:r>
            <a:r>
              <a:rPr kumimoji="1" lang="en-US" altLang="zh-CN" sz="1350" b="1" dirty="0" err="1">
                <a:solidFill>
                  <a:srgbClr val="FFFFFF"/>
                </a:solidFill>
                <a:latin typeface="Consolas" panose="020B0609020204030204" pitchFamily="49" charset="0"/>
                <a:ea typeface="楷体_GB2312" pitchFamily="49" charset="-122"/>
              </a:rPr>
              <a:t>nb</a:t>
            </a:r>
            <a:r>
              <a:rPr kumimoji="1" lang="en-US" altLang="zh-CN" sz="1350" b="1" dirty="0">
                <a:solidFill>
                  <a:srgbClr val="FFFFFF"/>
                </a:solidFill>
                <a:latin typeface="Consolas" panose="020B0609020204030204" pitchFamily="49" charset="0"/>
                <a:ea typeface="楷体_GB2312" pitchFamily="49" charset="-122"/>
              </a:rPr>
              <a:t> ? </a:t>
            </a:r>
            <a:r>
              <a:rPr kumimoji="1" lang="en-US" altLang="zh-CN" sz="1350" b="1" dirty="0" err="1">
                <a:solidFill>
                  <a:srgbClr val="FFFFFF"/>
                </a:solidFill>
                <a:latin typeface="Consolas" panose="020B0609020204030204" pitchFamily="49" charset="0"/>
                <a:ea typeface="楷体_GB2312" pitchFamily="49" charset="-122"/>
              </a:rPr>
              <a:t>args</a:t>
            </a:r>
            <a:r>
              <a:rPr kumimoji="1" lang="en-US" altLang="zh-CN" sz="1350" b="1" dirty="0">
                <a:solidFill>
                  <a:srgbClr val="FFFFFF"/>
                </a:solidFill>
                <a:latin typeface="Consolas" panose="020B0609020204030204" pitchFamily="49" charset="0"/>
                <a:ea typeface="楷体_GB2312" pitchFamily="49" charset="-122"/>
              </a:rPr>
              <a:t>_##</a:t>
            </a:r>
            <a:r>
              <a:rPr kumimoji="1" lang="en-US" altLang="zh-CN" sz="1350" b="1" dirty="0" err="1">
                <a:solidFill>
                  <a:srgbClr val="FFFFFF"/>
                </a:solidFill>
                <a:latin typeface="Consolas" panose="020B0609020204030204" pitchFamily="49" charset="0"/>
                <a:ea typeface="楷体_GB2312" pitchFamily="49" charset="-122"/>
              </a:rPr>
              <a:t>sname</a:t>
            </a:r>
            <a:r>
              <a:rPr kumimoji="1" lang="en-US" altLang="zh-CN" sz="1350" b="1" dirty="0">
                <a:solidFill>
                  <a:srgbClr val="FFFFFF"/>
                </a:solidFill>
                <a:latin typeface="Consolas" panose="020B0609020204030204" pitchFamily="49" charset="0"/>
                <a:ea typeface="楷体_GB2312" pitchFamily="49" charset="-122"/>
              </a:rPr>
              <a:t> : NULL,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enter_event</a:t>
            </a:r>
            <a:r>
              <a:rPr kumimoji="1" lang="en-US" altLang="zh-CN" sz="1350" b="1" dirty="0">
                <a:solidFill>
                  <a:srgbClr val="FFFFFF"/>
                </a:solidFill>
                <a:latin typeface="Consolas" panose="020B0609020204030204" pitchFamily="49" charset="0"/>
                <a:ea typeface="楷体_GB2312" pitchFamily="49" charset="-122"/>
              </a:rPr>
              <a:t>    = &amp;</a:t>
            </a:r>
            <a:r>
              <a:rPr kumimoji="1" lang="en-US" altLang="zh-CN" sz="1350" b="1" dirty="0" err="1">
                <a:solidFill>
                  <a:srgbClr val="FFFFFF"/>
                </a:solidFill>
                <a:latin typeface="Consolas" panose="020B0609020204030204" pitchFamily="49" charset="0"/>
                <a:ea typeface="楷体_GB2312" pitchFamily="49" charset="-122"/>
              </a:rPr>
              <a:t>event_enter</a:t>
            </a:r>
            <a:r>
              <a:rPr kumimoji="1" lang="en-US" altLang="zh-CN" sz="1350" b="1" dirty="0">
                <a:solidFill>
                  <a:srgbClr val="FFFFFF"/>
                </a:solidFill>
                <a:latin typeface="Consolas" panose="020B0609020204030204" pitchFamily="49" charset="0"/>
                <a:ea typeface="楷体_GB2312" pitchFamily="49" charset="-122"/>
              </a:rPr>
              <a:t>_##</a:t>
            </a:r>
            <a:r>
              <a:rPr kumimoji="1" lang="en-US" altLang="zh-CN" sz="1350" b="1" dirty="0" err="1">
                <a:solidFill>
                  <a:srgbClr val="FFFFFF"/>
                </a:solidFill>
                <a:latin typeface="Consolas" panose="020B0609020204030204" pitchFamily="49" charset="0"/>
                <a:ea typeface="楷体_GB2312" pitchFamily="49" charset="-122"/>
              </a:rPr>
              <a:t>sname</a:t>
            </a:r>
            <a:r>
              <a:rPr kumimoji="1" lang="en-US" altLang="zh-CN" sz="1350" b="1" dirty="0">
                <a:solidFill>
                  <a:srgbClr val="FFFFFF"/>
                </a:solidFill>
                <a:latin typeface="Consolas" panose="020B0609020204030204" pitchFamily="49" charset="0"/>
                <a:ea typeface="楷体_GB2312" pitchFamily="49" charset="-122"/>
              </a:rPr>
              <a:t>,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exit_event</a:t>
            </a:r>
            <a:r>
              <a:rPr kumimoji="1" lang="en-US" altLang="zh-CN" sz="1350" b="1" dirty="0">
                <a:solidFill>
                  <a:srgbClr val="FFFFFF"/>
                </a:solidFill>
                <a:latin typeface="Consolas" panose="020B0609020204030204" pitchFamily="49" charset="0"/>
                <a:ea typeface="楷体_GB2312" pitchFamily="49" charset="-122"/>
              </a:rPr>
              <a:t> = &amp;</a:t>
            </a:r>
            <a:r>
              <a:rPr kumimoji="1" lang="en-US" altLang="zh-CN" sz="1350" b="1" dirty="0" err="1">
                <a:solidFill>
                  <a:srgbClr val="FFFFFF"/>
                </a:solidFill>
                <a:latin typeface="Consolas" panose="020B0609020204030204" pitchFamily="49" charset="0"/>
                <a:ea typeface="楷体_GB2312" pitchFamily="49" charset="-122"/>
              </a:rPr>
              <a:t>event_exit</a:t>
            </a:r>
            <a:r>
              <a:rPr kumimoji="1" lang="en-US" altLang="zh-CN" sz="1350" b="1" dirty="0">
                <a:solidFill>
                  <a:srgbClr val="FFFFFF"/>
                </a:solidFill>
                <a:latin typeface="Consolas" panose="020B0609020204030204" pitchFamily="49" charset="0"/>
                <a:ea typeface="楷体_GB2312" pitchFamily="49" charset="-122"/>
              </a:rPr>
              <a:t>_##</a:t>
            </a:r>
            <a:r>
              <a:rPr kumimoji="1" lang="en-US" altLang="zh-CN" sz="1350" b="1" dirty="0" err="1">
                <a:solidFill>
                  <a:srgbClr val="FFFFFF"/>
                </a:solidFill>
                <a:latin typeface="Consolas" panose="020B0609020204030204" pitchFamily="49" charset="0"/>
                <a:ea typeface="楷体_GB2312" pitchFamily="49" charset="-122"/>
              </a:rPr>
              <a:t>sname</a:t>
            </a:r>
            <a:r>
              <a:rPr kumimoji="1" lang="en-US" altLang="zh-CN" sz="1350" b="1" dirty="0">
                <a:solidFill>
                  <a:srgbClr val="FFFFFF"/>
                </a:solidFill>
                <a:latin typeface="Consolas" panose="020B0609020204030204" pitchFamily="49" charset="0"/>
                <a:ea typeface="楷体_GB2312" pitchFamily="49" charset="-122"/>
              </a:rPr>
              <a:t>,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a:t>
            </a:r>
            <a:r>
              <a:rPr kumimoji="1" lang="en-US" altLang="zh-CN" sz="1350" b="1" dirty="0" err="1">
                <a:solidFill>
                  <a:srgbClr val="FFFFFF"/>
                </a:solidFill>
                <a:latin typeface="Consolas" panose="020B0609020204030204" pitchFamily="49" charset="0"/>
                <a:ea typeface="楷体_GB2312" pitchFamily="49" charset="-122"/>
              </a:rPr>
              <a:t>enter_fields</a:t>
            </a:r>
            <a:r>
              <a:rPr kumimoji="1" lang="en-US" altLang="zh-CN" sz="1350" b="1" dirty="0">
                <a:solidFill>
                  <a:srgbClr val="FFFFFF"/>
                </a:solidFill>
                <a:latin typeface="Consolas" panose="020B0609020204030204" pitchFamily="49" charset="0"/>
                <a:ea typeface="楷体_GB2312" pitchFamily="49" charset="-122"/>
              </a:rPr>
              <a:t>   = LIST_HEAD_INIT(__</a:t>
            </a:r>
            <a:r>
              <a:rPr kumimoji="1" lang="en-US" altLang="zh-CN" sz="1350" b="1" dirty="0" err="1">
                <a:solidFill>
                  <a:srgbClr val="FFFFFF"/>
                </a:solidFill>
                <a:latin typeface="Consolas" panose="020B0609020204030204" pitchFamily="49" charset="0"/>
                <a:ea typeface="楷体_GB2312" pitchFamily="49" charset="-122"/>
              </a:rPr>
              <a:t>syscall_meta</a:t>
            </a:r>
            <a:r>
              <a:rPr kumimoji="1" lang="en-US" altLang="zh-CN" sz="1350" b="1" dirty="0">
                <a:solidFill>
                  <a:srgbClr val="FFFFFF"/>
                </a:solidFill>
                <a:latin typeface="Consolas" panose="020B0609020204030204" pitchFamily="49" charset="0"/>
                <a:ea typeface="楷体_GB2312" pitchFamily="49" charset="-122"/>
              </a:rPr>
              <a:t>_##</a:t>
            </a:r>
            <a:r>
              <a:rPr kumimoji="1" lang="en-US" altLang="zh-CN" sz="1350" b="1" dirty="0" err="1">
                <a:solidFill>
                  <a:srgbClr val="FFFFFF"/>
                </a:solidFill>
                <a:latin typeface="Consolas" panose="020B0609020204030204" pitchFamily="49" charset="0"/>
                <a:ea typeface="楷体_GB2312" pitchFamily="49" charset="-122"/>
              </a:rPr>
              <a:t>sname.enter_fields</a:t>
            </a:r>
            <a:r>
              <a:rPr kumimoji="1" lang="en-US" altLang="zh-CN" sz="1350" b="1" dirty="0">
                <a:solidFill>
                  <a:srgbClr val="FFFFFF"/>
                </a:solidFill>
                <a:latin typeface="Consolas" panose="020B0609020204030204" pitchFamily="49" charset="0"/>
                <a:ea typeface="楷体_GB2312" pitchFamily="49" charset="-122"/>
              </a:rPr>
              <a:t>),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static struct </a:t>
            </a:r>
            <a:r>
              <a:rPr kumimoji="1" lang="en-US" altLang="zh-CN" sz="1350" b="1" dirty="0" err="1">
                <a:solidFill>
                  <a:srgbClr val="FFFFFF"/>
                </a:solidFill>
                <a:latin typeface="Consolas" panose="020B0609020204030204" pitchFamily="49" charset="0"/>
                <a:ea typeface="楷体_GB2312" pitchFamily="49" charset="-122"/>
              </a:rPr>
              <a:t>syscall_metadata</a:t>
            </a:r>
            <a:r>
              <a:rPr kumimoji="1" lang="en-US" altLang="zh-CN" sz="1350" b="1" dirty="0">
                <a:solidFill>
                  <a:srgbClr val="FFFFFF"/>
                </a:solidFill>
                <a:latin typeface="Consolas" panose="020B0609020204030204" pitchFamily="49" charset="0"/>
                <a:ea typeface="楷体_GB2312" pitchFamily="49" charset="-122"/>
              </a:rPr>
              <a:t> __used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__section("__</a:t>
            </a:r>
            <a:r>
              <a:rPr kumimoji="1" lang="en-US" altLang="zh-CN" sz="1350" b="1" dirty="0" err="1">
                <a:solidFill>
                  <a:srgbClr val="FFFFFF"/>
                </a:solidFill>
                <a:latin typeface="Consolas" panose="020B0609020204030204" pitchFamily="49" charset="0"/>
                <a:ea typeface="楷体_GB2312" pitchFamily="49" charset="-122"/>
              </a:rPr>
              <a:t>syscalls_metadata</a:t>
            </a:r>
            <a:r>
              <a:rPr kumimoji="1" lang="en-US" altLang="zh-CN" sz="1350" b="1" dirty="0">
                <a:solidFill>
                  <a:srgbClr val="FFFFFF"/>
                </a:solidFill>
                <a:latin typeface="Consolas" panose="020B0609020204030204" pitchFamily="49" charset="0"/>
                <a:ea typeface="楷体_GB2312" pitchFamily="49" charset="-122"/>
              </a:rPr>
              <a:t>")          \</a:t>
            </a:r>
          </a:p>
          <a:p>
            <a:pPr fontAlgn="base">
              <a:spcBef>
                <a:spcPct val="0"/>
              </a:spcBef>
              <a:spcAft>
                <a:spcPct val="0"/>
              </a:spcAft>
            </a:pPr>
            <a:r>
              <a:rPr kumimoji="1" lang="en-US" altLang="zh-CN" sz="1350" b="1" dirty="0">
                <a:solidFill>
                  <a:srgbClr val="FFFFFF"/>
                </a:solidFill>
                <a:latin typeface="Consolas" panose="020B0609020204030204" pitchFamily="49" charset="0"/>
                <a:ea typeface="楷体_GB2312" pitchFamily="49" charset="-122"/>
              </a:rPr>
              <a:t>     *__</a:t>
            </a:r>
            <a:r>
              <a:rPr kumimoji="1" lang="en-US" altLang="zh-CN" sz="1350" b="1" dirty="0" err="1">
                <a:solidFill>
                  <a:srgbClr val="FFFFFF"/>
                </a:solidFill>
                <a:latin typeface="Consolas" panose="020B0609020204030204" pitchFamily="49" charset="0"/>
                <a:ea typeface="楷体_GB2312" pitchFamily="49" charset="-122"/>
              </a:rPr>
              <a:t>p_syscall_meta</a:t>
            </a:r>
            <a:r>
              <a:rPr kumimoji="1" lang="en-US" altLang="zh-CN" sz="1350" b="1" dirty="0">
                <a:solidFill>
                  <a:srgbClr val="FFFFFF"/>
                </a:solidFill>
                <a:latin typeface="Consolas" panose="020B0609020204030204" pitchFamily="49" charset="0"/>
                <a:ea typeface="楷体_GB2312" pitchFamily="49" charset="-122"/>
              </a:rPr>
              <a:t>_##</a:t>
            </a:r>
            <a:r>
              <a:rPr kumimoji="1" lang="en-US" altLang="zh-CN" sz="1350" b="1" dirty="0" err="1">
                <a:solidFill>
                  <a:srgbClr val="FFFFFF"/>
                </a:solidFill>
                <a:latin typeface="Consolas" panose="020B0609020204030204" pitchFamily="49" charset="0"/>
                <a:ea typeface="楷体_GB2312" pitchFamily="49" charset="-122"/>
              </a:rPr>
              <a:t>sname</a:t>
            </a:r>
            <a:r>
              <a:rPr kumimoji="1" lang="en-US" altLang="zh-CN" sz="1350" b="1" dirty="0">
                <a:solidFill>
                  <a:srgbClr val="FFFFFF"/>
                </a:solidFill>
                <a:latin typeface="Consolas" panose="020B0609020204030204" pitchFamily="49" charset="0"/>
                <a:ea typeface="楷体_GB2312" pitchFamily="49" charset="-122"/>
              </a:rPr>
              <a:t> = &amp;__</a:t>
            </a:r>
            <a:r>
              <a:rPr kumimoji="1" lang="en-US" altLang="zh-CN" sz="1350" b="1" dirty="0" err="1">
                <a:solidFill>
                  <a:srgbClr val="FFFFFF"/>
                </a:solidFill>
                <a:latin typeface="Consolas" panose="020B0609020204030204" pitchFamily="49" charset="0"/>
                <a:ea typeface="楷体_GB2312" pitchFamily="49" charset="-122"/>
              </a:rPr>
              <a:t>syscall_meta</a:t>
            </a:r>
            <a:r>
              <a:rPr kumimoji="1" lang="en-US" altLang="zh-CN" sz="1350" b="1" dirty="0">
                <a:solidFill>
                  <a:srgbClr val="FFFFFF"/>
                </a:solidFill>
                <a:latin typeface="Consolas" panose="020B0609020204030204" pitchFamily="49" charset="0"/>
                <a:ea typeface="楷体_GB2312" pitchFamily="49" charset="-122"/>
              </a:rPr>
              <a:t>_##</a:t>
            </a:r>
            <a:r>
              <a:rPr kumimoji="1" lang="en-US" altLang="zh-CN" sz="1350" b="1" dirty="0" err="1">
                <a:solidFill>
                  <a:srgbClr val="FFFFFF"/>
                </a:solidFill>
                <a:latin typeface="Consolas" panose="020B0609020204030204" pitchFamily="49" charset="0"/>
                <a:ea typeface="楷体_GB2312" pitchFamily="49" charset="-122"/>
              </a:rPr>
              <a:t>sname</a:t>
            </a:r>
            <a:r>
              <a:rPr kumimoji="1" lang="en-US" altLang="zh-CN" sz="1350" b="1" dirty="0">
                <a:solidFill>
                  <a:srgbClr val="FFFFFF"/>
                </a:solidFill>
                <a:latin typeface="Consolas" panose="020B0609020204030204" pitchFamily="49" charset="0"/>
                <a:ea typeface="楷体_GB2312" pitchFamily="49" charset="-122"/>
              </a:rPr>
              <a:t>;</a:t>
            </a:r>
          </a:p>
        </p:txBody>
      </p:sp>
    </p:spTree>
    <p:extLst>
      <p:ext uri="{BB962C8B-B14F-4D97-AF65-F5344CB8AC3E}">
        <p14:creationId xmlns:p14="http://schemas.microsoft.com/office/powerpoint/2010/main" val="286816770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2851</Words>
  <Application>Microsoft Office PowerPoint</Application>
  <PresentationFormat>全屏显示(4:3)</PresentationFormat>
  <Paragraphs>287</Paragraphs>
  <Slides>26</Slides>
  <Notes>24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Monotype Sorts</vt:lpstr>
      <vt:lpstr>等线</vt:lpstr>
      <vt:lpstr>黑体</vt:lpstr>
      <vt:lpstr>微软雅黑</vt:lpstr>
      <vt:lpstr>Arial</vt:lpstr>
      <vt:lpstr>Arial Narrow</vt:lpstr>
      <vt:lpstr>Consolas</vt:lpstr>
      <vt:lpstr>Times New Roman</vt:lpstr>
      <vt:lpstr>Wingdings</vt:lpstr>
      <vt:lpstr>通用信息 (标准)</vt:lpstr>
      <vt:lpstr>PowerPoint 演示文稿</vt:lpstr>
      <vt:lpstr>实验内容</vt:lpstr>
      <vt:lpstr>ARM Linux内核中的系统调用</vt:lpstr>
      <vt:lpstr>ARM Linux内核中的系统调用</vt:lpstr>
      <vt:lpstr>ARM Linux内核中的系统调用</vt:lpstr>
      <vt:lpstr>ARM Linux内核中的系统调用</vt:lpstr>
      <vt:lpstr>ARM Linux内核中的系统调用</vt:lpstr>
      <vt:lpstr>ARM Linux内核中的系统调用</vt:lpstr>
      <vt:lpstr>ARM Linux内核中的系统调用</vt:lpstr>
      <vt:lpstr>ARM Linux内核中的系统调用</vt:lpstr>
      <vt:lpstr>ARM Linux内核中的系统调用</vt:lpstr>
      <vt:lpstr>ARM Linux内核中的系统调用</vt:lpstr>
      <vt:lpstr>ARM Linux内核中的系统调用</vt:lpstr>
      <vt:lpstr>ARM Linux内核中的系统调用</vt:lpstr>
      <vt:lpstr>ARM Linux内核中的系统调用</vt:lpstr>
      <vt:lpstr>ARM Linux内核中的系统调用</vt:lpstr>
      <vt:lpstr>ARM Linux内核中的系统调用</vt:lpstr>
      <vt:lpstr>ARM Linux内核中的系统调用</vt:lpstr>
      <vt:lpstr>向ARM Linux内核中增加一个系统调用</vt:lpstr>
      <vt:lpstr>向ARM Linux内核中增加一个系统调用</vt:lpstr>
      <vt:lpstr>向ARM Linux内核中增加一个系统调用</vt:lpstr>
      <vt:lpstr>向ARM Linux内核中增加一个系统调用</vt:lpstr>
      <vt:lpstr>向ARM Linux内核中增加一个系统调用</vt:lpstr>
      <vt:lpstr>向ARM Linux内核中增加一个系统调用</vt:lpstr>
      <vt:lpstr>任务1：添加一个新的系统调用，newbaby()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魏 松江</dc:creator>
  <cp:lastModifiedBy>王 十一</cp:lastModifiedBy>
  <cp:revision>26</cp:revision>
  <dcterms:created xsi:type="dcterms:W3CDTF">2021-01-21T13:58:33Z</dcterms:created>
  <dcterms:modified xsi:type="dcterms:W3CDTF">2021-03-17T03:14:04Z</dcterms:modified>
</cp:coreProperties>
</file>