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1730" r:id="rId2"/>
    <p:sldId id="1791" r:id="rId3"/>
    <p:sldId id="1794" r:id="rId4"/>
    <p:sldId id="2977" r:id="rId5"/>
    <p:sldId id="2978" r:id="rId6"/>
    <p:sldId id="2986" r:id="rId7"/>
    <p:sldId id="2987" r:id="rId8"/>
    <p:sldId id="1804" r:id="rId9"/>
    <p:sldId id="2994" r:id="rId10"/>
    <p:sldId id="2995" r:id="rId11"/>
    <p:sldId id="2996" r:id="rId12"/>
    <p:sldId id="2997" r:id="rId13"/>
    <p:sldId id="1803" r:id="rId14"/>
    <p:sldId id="2988" r:id="rId15"/>
    <p:sldId id="1807" r:id="rId16"/>
    <p:sldId id="2999" r:id="rId17"/>
    <p:sldId id="2989" r:id="rId18"/>
    <p:sldId id="2990" r:id="rId19"/>
    <p:sldId id="1808" r:id="rId20"/>
    <p:sldId id="2991" r:id="rId21"/>
    <p:sldId id="2998" r:id="rId22"/>
    <p:sldId id="2967" r:id="rId23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  <p:cmAuthor id="2" name="zhangxiangfeng" initials="z" lastIdx="4" clrIdx="1">
    <p:extLst>
      <p:ext uri="{19B8F6BF-5375-455C-9EA6-DF929625EA0E}">
        <p15:presenceInfo xmlns:p15="http://schemas.microsoft.com/office/powerpoint/2012/main" userId="S-1-5-21-147214757-305610072-1517763936-2304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333333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173" autoAdjust="0"/>
  </p:normalViewPr>
  <p:slideViewPr>
    <p:cSldViewPr>
      <p:cViewPr varScale="1">
        <p:scale>
          <a:sx n="71" d="100"/>
          <a:sy n="71" d="100"/>
        </p:scale>
        <p:origin x="54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第一趟排序：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第一次排序：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 　　 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[38,49,65,97,76,13,27,49]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第二次排序：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[38,49,65,97,76,13,27,49]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第三次排序：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[38,49,65,97,76,13,27,49]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第四次排序：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  　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[38,49,65,76,97,13,27,49]</a:t>
            </a:r>
          </a:p>
          <a:p>
            <a:pPr lvl="0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 　 第五次排序：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[38,49,65,76,13,97,27,49]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第六次排序：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[38,49,65,76,13,27,97,49]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              第七次排序：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[38,49,65,76,13,27,49,97]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第一趟总共进行了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次比较，排序结果：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[38,49,65,76,13,27,49,97]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第二趟排序：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第一次排序：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  　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[38,49,65,76,13,27,49,97]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第二次排序：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[38,49,65,76,13,27,49,97]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第三次排序：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[38,49,65,76,13,27,49,97]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第四次排序：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  　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[38,49,65,13,76,27,49,97]</a:t>
            </a:r>
          </a:p>
          <a:p>
            <a:pPr lvl="0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  第五次排序：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[38,49,65,13,27,76,49,97]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第六次排序：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  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[38,49,65,13,27,49,76,97]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第二趟总共进行了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次比较，排序结果：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[38,49,65,13,27,49,76,97]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第三趟排序：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第一次排序：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  　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[38,49,65,13,27,49,76,97]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第二次排序：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[38,49,65,13,27,49,76,97]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第三次排序：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  　 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[38,49,13,65,27,49,76,97]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第四次排序：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   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[38,49,13,27,65,49,76,97]</a:t>
            </a:r>
          </a:p>
          <a:p>
            <a:pPr lvl="0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 第五次排序：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 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[38,49,13,27,49,65,76,97]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第三趟总共进行了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次比较，排序结果：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[38,49,13,27,49,65,76,97]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第四趟排序：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第一次排序：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 　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[38,49,13,27,49,65,76,97]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第二次排序：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 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[38,13,49,27,49,65,76,97]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第三次排序：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  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[38,13,27,49,49,65,76,97]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第四次排序：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　 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[38,13,27,49,49,65,76,97]</a:t>
            </a:r>
          </a:p>
          <a:p>
            <a:pPr lvl="0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第四趟总共进行了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次比较，排序结果：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[38,13,27,49,49,65,76,97]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第五趟排序：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第一次排序：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   　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[13,38,27,49,49,65,76,97]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第二次排序：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，交换位置　　 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第三次排序：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  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第五趟总共进行了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次比较，排序结果：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第六趟排序：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第一次排序：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   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第二次排序：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　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第六趟总共进行了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次比较，排序结果：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第七趟排序：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　　第一次排序：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，不交换位置   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第七趟总共进行了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次比较，排序结果：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[13,27,38,49,49,65,76,97]</a:t>
            </a:r>
          </a:p>
          <a:p>
            <a:pPr lvl="0"/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至此，冒泡排序全部完成，数组数字按照升序排列。</a:t>
            </a:r>
          </a:p>
          <a:p>
            <a:pPr lvl="0"/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636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第一趟排序说明：</a:t>
            </a: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假设最开始的基准数据为数组第一个元素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49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，则首先用一个临时变量去存储基准数据，即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tmp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=49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b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然后分别从数组的两端扫描数组，设两个指示标志：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指向起始位置，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指向末尾。</a:t>
            </a: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首先从后半部分开始，如果扫描到的值大于基准数据就让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j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减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；如果发现有元素小于该基准数据（如上图中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 &lt;=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tmp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），就将此时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j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位置的值赋值给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位置。</a:t>
            </a: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然后开始从前往后扫描，如果扫描到的值小于基准数据就让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加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；如果发现有元素大于基准数据的值（如上图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65 =&gt;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tmp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），就再将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位置的值赋值给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j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位置的值，</a:t>
            </a: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然后再开始从后向前扫描，原理同上，发现上图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13&lt;=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tmp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位置的值赋值给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位置的值。</a:t>
            </a: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然后再开始从前往后遍历，直到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=j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时结束循环，此时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j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的下标就是基准数据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49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在该数组中的正确索引位置。</a:t>
            </a: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指针移动并且数据交换后的结果如上图。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这样一遍走下来，可以很清楚的知道，其实快速排序的本质就是把基准数大的都放在基准数的右边，把比基准数小的放在基准数的左边，这样就找到了该数据在数组中的正确位置。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后续采用递归的方式分别对前半部分和后半部分排序，当前半部分和后半部分均有序时该数组就自然有序了。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99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、如何把一个字符串转换成整数：如‘</a:t>
            </a:r>
            <a:r>
              <a:rPr lang="en-US" altLang="zh-CN" dirty="0"/>
              <a:t>123’</a:t>
            </a:r>
            <a:r>
              <a:rPr lang="zh-CN" altLang="en-US" dirty="0"/>
              <a:t>转换成 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、字符串从文件读出，存储到</a:t>
            </a:r>
            <a:r>
              <a:rPr lang="en-US" altLang="zh-CN" dirty="0" err="1"/>
              <a:t>buf</a:t>
            </a:r>
            <a:r>
              <a:rPr lang="en-US" altLang="zh-CN" dirty="0"/>
              <a:t>[]</a:t>
            </a:r>
            <a:r>
              <a:rPr lang="zh-CN" altLang="en-US" dirty="0"/>
              <a:t>，如何将一个个数字有序提取出来。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83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60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90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50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15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23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88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54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07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第六章 第</a:t>
            </a:r>
            <a:r>
              <a:rPr lang="en-US" altLang="zh-CN" sz="4000" spc="300" dirty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讲 文件操作时间监控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4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13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读文件 </a:t>
            </a:r>
            <a:r>
              <a:rPr lang="en-US" altLang="zh-CN" dirty="0"/>
              <a:t>-- </a:t>
            </a:r>
            <a:r>
              <a:rPr lang="en-US" altLang="zh-CN" dirty="0" err="1"/>
              <a:t>kernel_read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中文件的读操作。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：进行读取信息的目标文件，即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函数的返回值。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：对应放置读取信息的缓冲区。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：要读取的信息长度。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pos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：表示用户在当前文件中进行读取操作的位置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偏移量，即读的位置相对于文件开头的偏移。在读取信息后，这个指针一般都会移动，移动的值为已读取信息的长度值。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37033871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写文件 </a:t>
            </a:r>
            <a:r>
              <a:rPr lang="en-US" altLang="zh-CN" dirty="0"/>
              <a:t>-- </a:t>
            </a:r>
            <a:r>
              <a:rPr lang="en-US" altLang="zh-CN" dirty="0" err="1"/>
              <a:t>kernel_write</a:t>
            </a:r>
            <a:r>
              <a:rPr lang="en-US" altLang="zh-CN" dirty="0"/>
              <a:t> 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kernel_write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const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中文件的写操作。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：进行信息写入的目标文件，即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函数的返回值。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：要写入文件的信息缓冲区。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：要写入信息的长度。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pos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：表示用户在当前文件中进行写入操作的位置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偏移量。即写的位置相对于文件开头的偏移。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35388153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关闭文件 </a:t>
            </a:r>
            <a:r>
              <a:rPr lang="en-US" altLang="zh-CN" dirty="0"/>
              <a:t>-- </a:t>
            </a:r>
            <a:r>
              <a:rPr lang="en-US" altLang="zh-CN" dirty="0" err="1"/>
              <a:t>filp_close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filp_close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fl_owner_t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id);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功能：关闭指定文件。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：待关闭的目标文件的文件指针。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：一般传递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值，也可用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current-&gt;files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作为实参。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29145556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592287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编写内核模块，要求逐行写入文件“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/home/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output_file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”（文件名与路径可自定义）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从 ‘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’到‘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z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’的所有字符任意次（自己指定次数），并获取写入文件所需时间。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编写对应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文件，并使用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手动加载内核模块，查看模块运行的输出打印内容。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手动卸载上述内核模块。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：监控写文件操作的时间（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407707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01311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C3A5F5AD-DCDA-4DC3-BD62-81D9148E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" y="1988840"/>
            <a:ext cx="6840000" cy="428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73C589-1EA0-4D8E-ADF0-288BAB739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00" y="3850217"/>
            <a:ext cx="4680000" cy="3007783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864095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：监控写文件操作的时间（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99498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5517231"/>
          </a:xfrm>
        </p:spPr>
        <p:txBody>
          <a:bodyPr/>
          <a:lstStyle/>
          <a:p>
            <a:r>
              <a:rPr lang="zh-CN" altLang="en-US" dirty="0"/>
              <a:t>冒泡排序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基本思想：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要排序的一组数中，对当前还未排好序的范围内的全部数，自上而下对相邻的两个数依次进行比较和调整，让较大的数往下沉，较小的往上冒。即：每当两相邻的数比较后发现它们的排序与排序要求相反时，就将它们互换；如果遇到相等的值不进行交换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思路如下：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第一趟比较：首先比较第一和第二个数，将小数放在前面，将大数放在后面；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比较第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和第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个数，将小数 放在前面，大数放在后面。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　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......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如此继续，直到比较到最后的两个数，将小数放在前面，大数放在后面，重复步骤，直至全部排序完成。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在上述第一趟比较完成后，最后一个数一定是数组中最大的一个数；所以在比较第二趟的时候，最后一个数是不参加比较的。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在第二趟比较完成后，倒数第二个数也一定是数组中倒数第二大数；所以在第三趟的比较中，最后两个数是不参与比较的。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依次类推，每一趟比较次数减少一次。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三、数据排序</a:t>
            </a:r>
          </a:p>
        </p:txBody>
      </p:sp>
    </p:spTree>
    <p:extLst>
      <p:ext uri="{BB962C8B-B14F-4D97-AF65-F5344CB8AC3E}">
        <p14:creationId xmlns:p14="http://schemas.microsoft.com/office/powerpoint/2010/main" val="31159858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1008111"/>
          </a:xfrm>
        </p:spPr>
        <p:txBody>
          <a:bodyPr/>
          <a:lstStyle/>
          <a:p>
            <a:r>
              <a:rPr lang="zh-CN" altLang="en-US" dirty="0"/>
              <a:t>冒泡排序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冒泡排序示例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三、数据排序</a:t>
            </a:r>
          </a:p>
        </p:txBody>
      </p:sp>
      <p:pic>
        <p:nvPicPr>
          <p:cNvPr id="1026" name="图片 11" descr="http://my.csdn.net/uploads/201207/20/1342782078_9990.jpg">
            <a:extLst>
              <a:ext uri="{FF2B5EF4-FFF2-40B4-BE49-F238E27FC236}">
                <a16:creationId xmlns:a16="http://schemas.microsoft.com/office/drawing/2014/main" id="{8A52B6F9-7C23-438D-9A0B-F1CD1096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3756"/>
            <a:ext cx="4680000" cy="326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88B1B301-2B56-43DE-8119-5B4A70864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2925287"/>
            <a:ext cx="6840000" cy="257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06D0955B-762C-49F3-9124-C4925984D5C1}"/>
              </a:ext>
            </a:extLst>
          </p:cNvPr>
          <p:cNvSpPr txBox="1">
            <a:spLocks/>
          </p:cNvSpPr>
          <p:nvPr/>
        </p:nvSpPr>
        <p:spPr bwMode="auto">
          <a:xfrm>
            <a:off x="4089592" y="1844824"/>
            <a:ext cx="3960440" cy="39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算法实现</a:t>
            </a: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0113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2952327"/>
          </a:xfrm>
        </p:spPr>
        <p:txBody>
          <a:bodyPr/>
          <a:lstStyle/>
          <a:p>
            <a:r>
              <a:rPr lang="zh-CN" altLang="en-US" dirty="0"/>
              <a:t>快速排序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基本思想：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）选择一个基准元素，通常选择第一个元素；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）通过一趟排序将待排序的记录分割成独立的两部分，其中一部分记录的元素值均比基准元素值小，另一部分记录的元素值比基准值大；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）此时基准元素在其排好序后的正确位置；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）然后分别对这两部分记录用同样的方法继续进行排序，直到整个序列有序。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三、数据排序</a:t>
            </a:r>
          </a:p>
        </p:txBody>
      </p:sp>
    </p:spTree>
    <p:extLst>
      <p:ext uri="{BB962C8B-B14F-4D97-AF65-F5344CB8AC3E}">
        <p14:creationId xmlns:p14="http://schemas.microsoft.com/office/powerpoint/2010/main" val="6274593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792087"/>
          </a:xfrm>
        </p:spPr>
        <p:txBody>
          <a:bodyPr/>
          <a:lstStyle/>
          <a:p>
            <a:r>
              <a:rPr lang="zh-CN" altLang="en-US" dirty="0"/>
              <a:t>快速排序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快速排序示例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三、数据排序</a:t>
            </a: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6B790B55-8D0A-4994-8964-0801A84E7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89" y="2332866"/>
            <a:ext cx="5427663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http://my.csdn.net/uploads/201207/20/1342782317_4426.jpg">
            <a:extLst>
              <a:ext uri="{FF2B5EF4-FFF2-40B4-BE49-F238E27FC236}">
                <a16:creationId xmlns:a16="http://schemas.microsoft.com/office/drawing/2014/main" id="{ED4D8B51-55A0-4022-B633-51E4F391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" y="2730277"/>
            <a:ext cx="439261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9BEA863-158F-4C8E-9D3F-7DDD270EA620}"/>
              </a:ext>
            </a:extLst>
          </p:cNvPr>
          <p:cNvSpPr txBox="1">
            <a:spLocks/>
          </p:cNvSpPr>
          <p:nvPr/>
        </p:nvSpPr>
        <p:spPr bwMode="auto">
          <a:xfrm>
            <a:off x="4089592" y="1844824"/>
            <a:ext cx="3960440" cy="39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算法实现</a:t>
            </a: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18529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76263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编写内核模块，读‘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/home/file’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文件数据，分别使用冒泡排序和快速排序，排序打印输出，获取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种算法的时间 （拷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 </a:t>
            </a:r>
            <a:r>
              <a:rPr lang="zh-CN" altLang="en-US" sz="1800" kern="1200">
                <a:solidFill>
                  <a:srgbClr val="111111"/>
                </a:solidFill>
                <a:ea typeface="宋体" panose="02010600030101010101" pitchFamily="2" charset="-122"/>
              </a:rPr>
              <a:t>文件给学生）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文件，并使用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手动加载内核模块，查看模块运行的输出打印内容。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手动卸载上述内核模块。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：对文件数据排序，比较算法效率（</a:t>
            </a:r>
            <a:r>
              <a:rPr lang="en-US" altLang="zh-CN" dirty="0"/>
              <a:t>45min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21141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136904" cy="338437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内核时钟接口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内核定时器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文件操作时间监控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第五章 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936103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冒泡排序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：对文件数据排序，比较算法效率（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5CE21DF4-0E0D-4FBB-A054-FFFEC98B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2556018"/>
            <a:ext cx="6480000" cy="306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6F70020E-345D-440B-A89F-CA609CE1C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174298"/>
            <a:ext cx="2700000" cy="283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865465C5-6A0B-4C6E-9B10-3BD46869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4005064"/>
            <a:ext cx="1908000" cy="276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998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936103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快速排序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：对文件数据排序，比较算法效率（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E3545378-3CB9-4413-AE57-5B260FF7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4" y="2444103"/>
            <a:ext cx="6480000" cy="328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0A4DA280-95F9-4139-B823-6B512CE2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50" y="1244926"/>
            <a:ext cx="2700000" cy="280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1E8C0ACE-C592-4BF7-8A90-740B7F19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50" y="4050720"/>
            <a:ext cx="1656000" cy="269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666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3EBC9C-75E2-48E3-B0B8-A48BB54E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调用内核时钟接口，对文件内数据进行排序，打印输出升序序列，比较各种排序算法的效率。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D3A012-4B60-4074-A713-DCB01A3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660E662-B1EF-4465-BCE6-B487610E2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04" y="3212976"/>
            <a:ext cx="8966646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65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根据主要任务可以划分出如下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个子任务：</a:t>
            </a:r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子任务1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调用内核时钟接口，监控累加计算代码的运行时间（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子任务2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监控写文件操作的时间（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子任务3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对文件数据排序，比较算法效率（</a:t>
            </a:r>
            <a:r>
              <a:rPr lang="en-US" altLang="zh-CN" sz="180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60min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145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295232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timeval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其中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tv_sec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1970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年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月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00:00:00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起到现在的秒数。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tv_usec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是当前秒数已经经过的微秒数。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一、内核时钟接口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F889E70-9C58-4B31-B0D1-07436720A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41617"/>
              </p:ext>
            </p:extLst>
          </p:nvPr>
        </p:nvGraphicFramePr>
        <p:xfrm>
          <a:off x="1462245" y="2276872"/>
          <a:ext cx="6552728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6552728">
                  <a:extLst>
                    <a:ext uri="{9D8B030D-6E8A-4147-A177-3AD203B41FA5}">
                      <a16:colId xmlns:a16="http://schemas.microsoft.com/office/drawing/2014/main" val="2742856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struct </a:t>
                      </a:r>
                      <a:r>
                        <a:rPr lang="en-US" sz="1800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timeval</a:t>
                      </a: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{ </a:t>
                      </a:r>
                      <a:endParaRPr lang="zh-CN" sz="180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__</a:t>
                      </a:r>
                      <a:r>
                        <a:rPr lang="en-US" sz="1800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kernel_time_t</a:t>
                      </a: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en-US" sz="1800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tv_sec</a:t>
                      </a: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       /* seconds */ </a:t>
                      </a:r>
                      <a:endParaRPr lang="zh-CN" sz="180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__</a:t>
                      </a:r>
                      <a:r>
                        <a:rPr lang="en-US" sz="1800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kernel_suseconds_t</a:t>
                      </a: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800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tv_usec</a:t>
                      </a: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       /* microseconds */ </a:t>
                      </a:r>
                      <a:endParaRPr lang="zh-CN" sz="180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};</a:t>
                      </a:r>
                      <a:endParaRPr lang="zh-CN" sz="180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78084"/>
                  </a:ext>
                </a:extLst>
              </a:tr>
            </a:tbl>
          </a:graphicData>
        </a:graphic>
      </p:graphicFrame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F78CDD69-8251-4C5F-8989-8FF95083FBCF}"/>
              </a:ext>
            </a:extLst>
          </p:cNvPr>
          <p:cNvSpPr txBox="1">
            <a:spLocks/>
          </p:cNvSpPr>
          <p:nvPr/>
        </p:nvSpPr>
        <p:spPr bwMode="auto">
          <a:xfrm>
            <a:off x="491770" y="4581128"/>
            <a:ext cx="8709702" cy="19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2</a:t>
            </a:r>
            <a:r>
              <a:rPr lang="zh-CN" altLang="en-US" kern="0" dirty="0"/>
              <a:t>、</a:t>
            </a:r>
            <a:r>
              <a:rPr lang="en-US" altLang="zh-CN" kern="0" dirty="0" err="1"/>
              <a:t>do_gettimeofday</a:t>
            </a:r>
            <a:r>
              <a:rPr lang="en-US" altLang="zh-CN" kern="0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 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do_gettimeofday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timeval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*tv);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功能：获取自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1970-01-01  00:00:00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到现在的秒数，及当前秒经过的微秒数，  保存在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timeval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结构体中。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0801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331236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rtc_time_to_tm</a:t>
            </a:r>
            <a:r>
              <a:rPr lang="en-US" altLang="zh-CN" dirty="0"/>
              <a:t> 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rtc.h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rtc_time_to_tm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(unsigned long time, struct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*tm);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存储的秒数转换为年月日时分秒等信息保存在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结构体中。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time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为秒数，可以是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do_gettimeofday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函数获取的秒数。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tm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结构体指针，结构体中存放了年月日时分秒等信息。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一、内核时钟接口</a:t>
            </a:r>
          </a:p>
        </p:txBody>
      </p:sp>
    </p:spTree>
    <p:extLst>
      <p:ext uri="{BB962C8B-B14F-4D97-AF65-F5344CB8AC3E}">
        <p14:creationId xmlns:p14="http://schemas.microsoft.com/office/powerpoint/2010/main" val="38572267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180019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编写一个内核模块，监控实现累加计算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sum=1+2+..+100000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所花时间。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文件，并使用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手动加载内核模块，查看模块的输出打印内容。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手动卸载上述内核模块。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sz="2400" dirty="0"/>
              <a:t>子任务</a:t>
            </a:r>
            <a:r>
              <a:rPr lang="en-US" altLang="zh-CN" sz="2400" dirty="0"/>
              <a:t>1 </a:t>
            </a:r>
            <a:r>
              <a:rPr lang="zh-CN" altLang="en-US" sz="2400" dirty="0"/>
              <a:t>调用内核时钟接口，监控累加计算代码的运行时间（</a:t>
            </a:r>
            <a:r>
              <a:rPr lang="en-US" altLang="zh-CN" sz="2400" dirty="0"/>
              <a:t>20min</a:t>
            </a:r>
            <a:r>
              <a:rPr lang="zh-CN" altLang="en-US" sz="2400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提交代码以及运行结果截图（从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到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）。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632377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648071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sz="2400" dirty="0"/>
              <a:t>子任务</a:t>
            </a:r>
            <a:r>
              <a:rPr lang="en-US" altLang="zh-CN" sz="2400" dirty="0"/>
              <a:t>1 </a:t>
            </a:r>
            <a:r>
              <a:rPr lang="zh-CN" altLang="en-US" sz="2400" dirty="0"/>
              <a:t>调用内核时钟接口，监控累加计算代码的运行时间（</a:t>
            </a:r>
            <a:r>
              <a:rPr lang="en-US" altLang="zh-CN" sz="2400" dirty="0"/>
              <a:t>20min</a:t>
            </a:r>
            <a:r>
              <a:rPr lang="zh-CN" altLang="en-US" sz="2400" dirty="0"/>
              <a:t>）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E71B9A15-F6A9-4E20-AB8F-FE658EDE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870809"/>
            <a:ext cx="6840000" cy="494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39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112567"/>
          </a:xfrm>
        </p:spPr>
        <p:txBody>
          <a:bodyPr/>
          <a:lstStyle/>
          <a:p>
            <a:r>
              <a:rPr lang="zh-CN" altLang="en-US" dirty="0"/>
              <a:t>内核文件读写接口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打开文件：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file*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(const char* filename, 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open_mode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int mode);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读文件：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写文件：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kernel_write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const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关闭文件：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filp_close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fl_owner_t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id);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40641386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打开文件</a:t>
            </a:r>
            <a:r>
              <a:rPr lang="en-US" altLang="zh-CN" dirty="0"/>
              <a:t>--</a:t>
            </a:r>
            <a:r>
              <a:rPr lang="en-US" altLang="zh-CN" dirty="0" err="1"/>
              <a:t>filp_open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file*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(const char* filename, 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open_mode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int mode);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中打开指定文件。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返回值：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该函数返回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file*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结构指针，供后继函数操作使用；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该返回值可用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＿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ERR()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函数来检验其有效性。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filename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：表明要打开或创建文件的名称（包括路径部分）。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open_mode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：文件的打开方式，其取值与标准库中的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相应参数类似，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包括：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O_RDONLY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（只读打开）、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O_WRONLY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（只写打开）、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O_RDWR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（读写打开）、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O_CREAT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（文件不存在则创建）等。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：创建文件时使用，设置创建文件的读写权限（如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644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），其它情况可以设为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339634459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34644</TotalTime>
  <Words>2988</Words>
  <Application>Microsoft Office PowerPoint</Application>
  <PresentationFormat>A4 纸张(210x297 毫米)</PresentationFormat>
  <Paragraphs>244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Monotype Sorts</vt:lpstr>
      <vt:lpstr>黑体</vt:lpstr>
      <vt:lpstr>宋体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第五章 结构</vt:lpstr>
      <vt:lpstr>主要任务</vt:lpstr>
      <vt:lpstr>一、内核时钟接口</vt:lpstr>
      <vt:lpstr>一、内核时钟接口</vt:lpstr>
      <vt:lpstr>子任务1 调用内核时钟接口，监控累加计算代码的运行时间（20min）</vt:lpstr>
      <vt:lpstr>子任务1 调用内核时钟接口，监控累加计算代码的运行时间（20min）</vt:lpstr>
      <vt:lpstr>二、内核读写文件</vt:lpstr>
      <vt:lpstr>二、内核读写文件</vt:lpstr>
      <vt:lpstr>二、内核读写文件</vt:lpstr>
      <vt:lpstr>二、内核读写文件</vt:lpstr>
      <vt:lpstr>二、内核读写文件</vt:lpstr>
      <vt:lpstr>子任务2：监控写文件操作的时间（20min）</vt:lpstr>
      <vt:lpstr>子任务2：监控写文件操作的时间（10min）</vt:lpstr>
      <vt:lpstr>三、数据排序</vt:lpstr>
      <vt:lpstr>三、数据排序</vt:lpstr>
      <vt:lpstr>三、数据排序</vt:lpstr>
      <vt:lpstr>三、数据排序</vt:lpstr>
      <vt:lpstr>子任务3：对文件数据排序，比较算法效率（45min）</vt:lpstr>
      <vt:lpstr>子任务3：对文件数据排序，比较算法效率（10min）</vt:lpstr>
      <vt:lpstr>子任务3：对文件数据排序，比较算法效率（10min）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2698</cp:revision>
  <dcterms:created xsi:type="dcterms:W3CDTF">2001-03-21T12:57:26Z</dcterms:created>
  <dcterms:modified xsi:type="dcterms:W3CDTF">2021-03-17T03:26:53Z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(2)6hX8loOReQA9WDxs0pjJxxzGFjECClP2TmPJS1qgWX5y+06IAwN6ToubiIM4guLRWZ49aHrB
0rDZz816NQSombpNy/HbLOfgOn7SXtWHn1RGDuZAiC43JFVBHoqaf5SzaDapqfC9C3ey9cHC
Tlj5L/VCA90F1Lev9wj9DQbyUzockhYRTqUbWUbehp4jFY3/iu1/q+HFAEBmUIjcOFLkT1Tq
ee7bOb8S0Crxx+LTZD</vt:lpwstr>
  </property>
  <property fmtid="{D5CDD505-2E9C-101B-9397-08002B2CF9AE}" pid="3" name="_2015_ms_pID_7253431">
    <vt:lpwstr>62s1FVpCWEPi89Y5V5dAAuld0Rz+UHUgA+aTToRnmkGUKN7RiwIOdf
Hv3crAsVFgd5/1uYjzypiGzdW2N9FZrdXPjHmdjuH92s9IpawPV1u2XUz2y27a7KGrl5x+F7
mxJH2lzBCpDyGKjoxo54+sIbQbA2wkf2UDelr35xFtdZFINK61pEjkl+Jir3FKdVlzj6AAs0
lmK0E+52Sc4KwoKn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1591067079</vt:lpwstr>
  </property>
</Properties>
</file>