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1" r:id="rId1"/>
  </p:sldMasterIdLst>
  <p:notesMasterIdLst>
    <p:notesMasterId r:id="rId21"/>
  </p:notesMasterIdLst>
  <p:handoutMasterIdLst>
    <p:handoutMasterId r:id="rId22"/>
  </p:handoutMasterIdLst>
  <p:sldIdLst>
    <p:sldId id="3007" r:id="rId2"/>
    <p:sldId id="2984" r:id="rId3"/>
    <p:sldId id="2981" r:id="rId4"/>
    <p:sldId id="2985" r:id="rId5"/>
    <p:sldId id="2987" r:id="rId6"/>
    <p:sldId id="2986" r:id="rId7"/>
    <p:sldId id="3008" r:id="rId8"/>
    <p:sldId id="3002" r:id="rId9"/>
    <p:sldId id="3003" r:id="rId10"/>
    <p:sldId id="3006" r:id="rId11"/>
    <p:sldId id="3004" r:id="rId12"/>
    <p:sldId id="2988" r:id="rId13"/>
    <p:sldId id="2989" r:id="rId14"/>
    <p:sldId id="2991" r:id="rId15"/>
    <p:sldId id="3009" r:id="rId16"/>
    <p:sldId id="2992" r:id="rId17"/>
    <p:sldId id="3005" r:id="rId18"/>
    <p:sldId id="2993" r:id="rId19"/>
    <p:sldId id="2967" r:id="rId20"/>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545"/>
    <a:srgbClr val="292929"/>
    <a:srgbClr val="2A2A2A"/>
    <a:srgbClr val="333333"/>
    <a:srgbClr val="FFFFFF"/>
    <a:srgbClr val="1C49D2"/>
    <a:srgbClr val="0033CC"/>
    <a:srgbClr val="3B9D3B"/>
    <a:srgbClr val="405081"/>
    <a:srgbClr val="424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3" autoAdjust="0"/>
    <p:restoredTop sz="89392" autoAdjust="0"/>
  </p:normalViewPr>
  <p:slideViewPr>
    <p:cSldViewPr>
      <p:cViewPr varScale="1">
        <p:scale>
          <a:sx n="127" d="100"/>
          <a:sy n="127" d="100"/>
        </p:scale>
        <p:origin x="10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icool.com/articles/ABbaAb"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icool.com/articles/ABbaAb"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a:t>
            </a:fld>
            <a:endParaRPr lang="en-US" altLang="zh-CN"/>
          </a:p>
        </p:txBody>
      </p:sp>
    </p:spTree>
    <p:extLst>
      <p:ext uri="{BB962C8B-B14F-4D97-AF65-F5344CB8AC3E}">
        <p14:creationId xmlns:p14="http://schemas.microsoft.com/office/powerpoint/2010/main" val="101737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http://www.makelinux.net/kernel_map/</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373835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34096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39608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en-US" altLang="zh-CN" dirty="0">
                <a:hlinkClick r:id="rId3"/>
              </a:rPr>
              <a:t>https://www.tuicool.com/articles/ABbaAb</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421305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en-US" altLang="zh-CN" dirty="0">
                <a:hlinkClick r:id="rId3"/>
              </a:rPr>
              <a:t>https://www.tuicool.com/articles/ABbaAb</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709283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6" y="112713"/>
            <a:ext cx="1261696" cy="412750"/>
          </a:xfrm>
          <a:prstGeom prst="rect">
            <a:avLst/>
          </a:prstGeom>
          <a:noFill/>
          <a:ln w="9525">
            <a:noFill/>
            <a:miter lim="800000"/>
            <a:headEnd/>
            <a:tailEnd/>
          </a:ln>
        </p:spPr>
      </p:pic>
      <p:pic>
        <p:nvPicPr>
          <p:cNvPr id="6" name="Picture 4" descr="iscas-mzd"/>
          <p:cNvPicPr>
            <a:picLocks noChangeAspect="1" noChangeArrowheads="1"/>
          </p:cNvPicPr>
          <p:nvPr/>
        </p:nvPicPr>
        <p:blipFill>
          <a:blip r:embed="rId4" cstate="print"/>
          <a:srcRect/>
          <a:stretch>
            <a:fillRect/>
          </a:stretch>
        </p:blipFill>
        <p:spPr bwMode="auto">
          <a:xfrm>
            <a:off x="6566393"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496976" y="333376"/>
            <a:ext cx="2023311" cy="198837"/>
          </a:xfrm>
          <a:prstGeom prst="rect">
            <a:avLst/>
          </a:prstGeom>
          <a:noFill/>
          <a:ln w="9525">
            <a:noFill/>
            <a:miter lim="800000"/>
            <a:headEnd/>
            <a:tailEnd/>
          </a:ln>
          <a:effectLst/>
        </p:spPr>
        <p:txBody>
          <a:bodyPr wrap="none">
            <a:spAutoFit/>
          </a:bodyPr>
          <a:lstStyle/>
          <a:p>
            <a:pPr>
              <a:defRPr/>
            </a:pPr>
            <a:r>
              <a:rPr lang="en-US" altLang="zh-CN" sz="692"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40" y="1828807"/>
            <a:ext cx="8241323" cy="1744663"/>
          </a:xfrm>
          <a:noFill/>
        </p:spPr>
        <p:txBody>
          <a:bodyPr lIns="91440" rIns="91440"/>
          <a:lstStyle>
            <a:lvl1pPr algn="ctr">
              <a:defRPr sz="2769"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1913863" name="Rectangle 7"/>
          <p:cNvSpPr>
            <a:spLocks noGrp="1" noChangeArrowheads="1"/>
          </p:cNvSpPr>
          <p:nvPr>
            <p:ph type="subTitle" idx="1"/>
          </p:nvPr>
        </p:nvSpPr>
        <p:spPr>
          <a:xfrm>
            <a:off x="1521070" y="3886200"/>
            <a:ext cx="5908431" cy="1752600"/>
          </a:xfrm>
        </p:spPr>
        <p:txBody>
          <a:bodyPr/>
          <a:lstStyle>
            <a:lvl1pPr marL="0" indent="0" algn="ctr">
              <a:buFont typeface="Wingdings" pitchFamily="2" charset="2"/>
              <a:buNone/>
              <a:defRPr sz="2216"/>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41197320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4310244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32"/>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 y="568332"/>
            <a:ext cx="6717323"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7975612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2"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82"/>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867460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15139952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1"/>
          </a:p>
        </p:txBody>
      </p:sp>
      <p:cxnSp>
        <p:nvCxnSpPr>
          <p:cNvPr id="11" name="直接连接符 10"/>
          <p:cNvCxnSpPr/>
          <p:nvPr/>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989" y="4617"/>
            <a:ext cx="9142012" cy="390748"/>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1939"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1939"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2" name="文本占位符 2">
            <a:extLst>
              <a:ext uri="{FF2B5EF4-FFF2-40B4-BE49-F238E27FC236}">
                <a16:creationId xmlns:a16="http://schemas.microsoft.com/office/drawing/2014/main" id="{B866C397-1182-438F-B333-BEF59CDB3109}"/>
              </a:ext>
            </a:extLst>
          </p:cNvPr>
          <p:cNvSpPr txBox="1">
            <a:spLocks/>
          </p:cNvSpPr>
          <p:nvPr/>
        </p:nvSpPr>
        <p:spPr bwMode="auto">
          <a:xfrm>
            <a:off x="1393234" y="2067036"/>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68580" tIns="34290" rIns="68580" bIns="3429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24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100"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sz="2100" i="1" noProof="1">
              <a:latin typeface="Times New Roman" pitchFamily="18" charset="0"/>
              <a:sym typeface="+mn-ea"/>
            </a:endParaRPr>
          </a:p>
        </p:txBody>
      </p:sp>
      <p:sp>
        <p:nvSpPr>
          <p:cNvPr id="4" name="副标题 2">
            <a:extLst>
              <a:ext uri="{FF2B5EF4-FFF2-40B4-BE49-F238E27FC236}">
                <a16:creationId xmlns:a16="http://schemas.microsoft.com/office/drawing/2014/main" id="{DB784156-C00E-42C9-A4EF-AB27000E0C49}"/>
              </a:ext>
            </a:extLst>
          </p:cNvPr>
          <p:cNvSpPr>
            <a:spLocks noGrp="1"/>
          </p:cNvSpPr>
          <p:nvPr/>
        </p:nvSpPr>
        <p:spPr>
          <a:xfrm>
            <a:off x="11753"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1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1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2" name="文本占位符 14">
            <a:extLst>
              <a:ext uri="{FF2B5EF4-FFF2-40B4-BE49-F238E27FC236}">
                <a16:creationId xmlns:a16="http://schemas.microsoft.com/office/drawing/2014/main" id="{3FB91241-EEEE-48FE-B7FE-99F354A1D792}"/>
              </a:ext>
            </a:extLst>
          </p:cNvPr>
          <p:cNvSpPr>
            <a:spLocks noGrp="1"/>
          </p:cNvSpPr>
          <p:nvPr>
            <p:ph type="body" sz="quarter" idx="12"/>
          </p:nvPr>
        </p:nvSpPr>
        <p:spPr>
          <a:xfrm>
            <a:off x="407038" y="4164459"/>
            <a:ext cx="8353425" cy="914400"/>
          </a:xfrm>
        </p:spPr>
        <p:txBody>
          <a:bodyPr/>
          <a:lstStyle>
            <a:lvl1pPr marL="0" indent="0" algn="ctr" rtl="0" eaLnBrk="1" fontAlgn="auto" hangingPunct="1">
              <a:lnSpc>
                <a:spcPct val="150000"/>
              </a:lnSpc>
              <a:spcBef>
                <a:spcPct val="0"/>
              </a:spcBef>
              <a:spcAft>
                <a:spcPct val="0"/>
              </a:spcAft>
              <a:buNone/>
              <a:defRPr lang="zh-CN" altLang="en-US" sz="2700" b="1" kern="1200" baseline="0" dirty="0">
                <a:solidFill>
                  <a:schemeClr val="accent3">
                    <a:lumMod val="50000"/>
                  </a:schemeClr>
                </a:solidFill>
                <a:effectLst>
                  <a:outerShdw blurRad="38100" dist="38100" dir="2700000" algn="tl">
                    <a:srgbClr val="000000">
                      <a:alpha val="43137"/>
                    </a:srgbClr>
                  </a:outerShdw>
                </a:effectLst>
                <a:latin typeface="微软雅黑" charset="0"/>
                <a:ea typeface="微软雅黑" charset="0"/>
                <a:cs typeface="+mj-cs"/>
              </a:defRPr>
            </a:lvl1pPr>
          </a:lstStyle>
          <a:p>
            <a:pPr lvl="0"/>
            <a:endParaRPr lang="zh-CN" altLang="en-US" dirty="0"/>
          </a:p>
        </p:txBody>
      </p:sp>
    </p:spTree>
    <p:extLst>
      <p:ext uri="{BB962C8B-B14F-4D97-AF65-F5344CB8AC3E}">
        <p14:creationId xmlns:p14="http://schemas.microsoft.com/office/powerpoint/2010/main" val="425799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第三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1804"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1939" b="1" baseline="0">
                <a:solidFill>
                  <a:schemeClr val="tx1"/>
                </a:solidFill>
                <a:effectLst/>
                <a:latin typeface="Arial Narrow" pitchFamily="34" charset="0"/>
                <a:ea typeface="微软雅黑" pitchFamily="34" charset="-122"/>
              </a:defRPr>
            </a:lvl1pPr>
            <a:lvl2pPr marL="316529" indent="0">
              <a:buNone/>
              <a:defRPr sz="1385">
                <a:solidFill>
                  <a:schemeClr val="tx1">
                    <a:tint val="75000"/>
                  </a:schemeClr>
                </a:solidFill>
              </a:defRPr>
            </a:lvl2pPr>
            <a:lvl3pPr marL="633059" indent="0">
              <a:buNone/>
              <a:defRPr sz="1247">
                <a:solidFill>
                  <a:schemeClr val="tx1">
                    <a:tint val="75000"/>
                  </a:schemeClr>
                </a:solidFill>
              </a:defRPr>
            </a:lvl3pPr>
            <a:lvl4pPr marL="949588" indent="0">
              <a:buNone/>
              <a:defRPr sz="1108">
                <a:solidFill>
                  <a:schemeClr val="tx1">
                    <a:tint val="75000"/>
                  </a:schemeClr>
                </a:solidFill>
              </a:defRPr>
            </a:lvl4pPr>
            <a:lvl5pPr marL="1266116" indent="0">
              <a:buNone/>
              <a:defRPr sz="1108">
                <a:solidFill>
                  <a:schemeClr val="tx1">
                    <a:tint val="75000"/>
                  </a:schemeClr>
                </a:solidFill>
              </a:defRPr>
            </a:lvl5pPr>
            <a:lvl6pPr marL="1582646" indent="0">
              <a:buNone/>
              <a:defRPr sz="1108">
                <a:solidFill>
                  <a:schemeClr val="tx1">
                    <a:tint val="75000"/>
                  </a:schemeClr>
                </a:solidFill>
              </a:defRPr>
            </a:lvl6pPr>
            <a:lvl7pPr marL="1899175" indent="0">
              <a:buNone/>
              <a:defRPr sz="1108">
                <a:solidFill>
                  <a:schemeClr val="tx1">
                    <a:tint val="75000"/>
                  </a:schemeClr>
                </a:solidFill>
              </a:defRPr>
            </a:lvl7pPr>
            <a:lvl8pPr marL="2215704" indent="0">
              <a:buNone/>
              <a:defRPr sz="1108">
                <a:solidFill>
                  <a:schemeClr val="tx1">
                    <a:tint val="75000"/>
                  </a:schemeClr>
                </a:solidFill>
              </a:defRPr>
            </a:lvl8pPr>
            <a:lvl9pPr marL="2532233" indent="0">
              <a:buNone/>
              <a:defRPr sz="1108">
                <a:solidFill>
                  <a:schemeClr val="tx1">
                    <a:tint val="75000"/>
                  </a:schemeClr>
                </a:solidFill>
              </a:defRPr>
            </a:lvl9pPr>
          </a:lstStyle>
          <a:p>
            <a:pPr lvl="0"/>
            <a:r>
              <a:rPr lang="zh-CN" altLang="en-US" noProof="1"/>
              <a:t>单击此处编辑母版文本样式</a:t>
            </a:r>
          </a:p>
        </p:txBody>
      </p:sp>
      <p:sp>
        <p:nvSpPr>
          <p:cNvPr id="7" name="Content Placeholder 2"/>
          <p:cNvSpPr>
            <a:spLocks noGrp="1"/>
          </p:cNvSpPr>
          <p:nvPr>
            <p:ph idx="13"/>
          </p:nvPr>
        </p:nvSpPr>
        <p:spPr>
          <a:xfrm>
            <a:off x="628653" y="1412868"/>
            <a:ext cx="7886700" cy="4870903"/>
          </a:xfrm>
        </p:spPr>
        <p:txBody>
          <a:bodyPr/>
          <a:lstStyle>
            <a:lvl1pPr>
              <a:lnSpc>
                <a:spcPct val="100000"/>
              </a:lnSpc>
              <a:defRPr lang="zh-CN" altLang="en-US" sz="1661" b="1" kern="1200" baseline="0" noProof="1" dirty="0" smtClean="0">
                <a:solidFill>
                  <a:schemeClr val="tx1"/>
                </a:solidFill>
                <a:latin typeface="+mj-ea"/>
                <a:ea typeface="+mj-ea"/>
                <a:cs typeface="+mn-cs"/>
              </a:defRPr>
            </a:lvl1pPr>
            <a:lvl2pPr marL="474794" indent="-158264">
              <a:lnSpc>
                <a:spcPct val="100000"/>
              </a:lnSpc>
              <a:defRPr lang="zh-CN" altLang="en-US" sz="1385" b="1" kern="1200" baseline="0" noProof="1" dirty="0" smtClean="0">
                <a:solidFill>
                  <a:schemeClr val="accent2">
                    <a:lumMod val="50000"/>
                  </a:schemeClr>
                </a:solidFill>
                <a:latin typeface="+mj-ea"/>
                <a:ea typeface="+mj-ea"/>
                <a:cs typeface="+mn-cs"/>
              </a:defRPr>
            </a:lvl2pPr>
          </a:lstStyle>
          <a:p>
            <a:pPr lvl="0"/>
            <a:r>
              <a:rPr lang="zh-CN" altLang="en-US" noProof="1"/>
              <a:t>单击此处编辑母版文本样式</a:t>
            </a:r>
          </a:p>
          <a:p>
            <a:pPr lvl="1"/>
            <a:r>
              <a:rPr lang="zh-CN" altLang="en-US" noProof="1"/>
              <a:t>二级</a:t>
            </a:r>
          </a:p>
        </p:txBody>
      </p:sp>
    </p:spTree>
    <p:extLst>
      <p:ext uri="{BB962C8B-B14F-4D97-AF65-F5344CB8AC3E}">
        <p14:creationId xmlns:p14="http://schemas.microsoft.com/office/powerpoint/2010/main" val="380228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结束页">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384E4B-AA6E-453B-ADE9-F02F43DFE6F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3485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40" y="1340775"/>
            <a:ext cx="8241323" cy="4896543"/>
          </a:xfrm>
        </p:spPr>
        <p:txBody>
          <a:bodyPr/>
          <a:lstStyle>
            <a:lvl1pPr>
              <a:defRPr sz="1939">
                <a:latin typeface="Times New Roman" pitchFamily="18" charset="0"/>
                <a:ea typeface="+mn-ea"/>
                <a:cs typeface="Times New Roman" pitchFamily="18" charset="0"/>
              </a:defRPr>
            </a:lvl1pPr>
            <a:lvl2pPr>
              <a:lnSpc>
                <a:spcPct val="100000"/>
              </a:lnSpc>
              <a:defRPr sz="1385"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smtClean="0"/>
              <a:pPr>
                <a:defRPr/>
              </a:pPr>
              <a:t>‹#›</a:t>
            </a:fld>
            <a:endParaRPr lang="en-US" altLang="zh-CN"/>
          </a:p>
        </p:txBody>
      </p:sp>
      <p:sp>
        <p:nvSpPr>
          <p:cNvPr id="2" name="标题 1"/>
          <p:cNvSpPr>
            <a:spLocks noGrp="1"/>
          </p:cNvSpPr>
          <p:nvPr>
            <p:ph type="title"/>
          </p:nvPr>
        </p:nvSpPr>
        <p:spPr>
          <a:xfrm>
            <a:off x="0" y="548687"/>
            <a:ext cx="9144000" cy="557213"/>
          </a:xfrm>
        </p:spPr>
        <p:txBody>
          <a:bodyPr tIns="144000"/>
          <a:lstStyle>
            <a:lvl1pPr>
              <a:defRPr sz="1939"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0243936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7"/>
            <a:ext cx="7772400" cy="1362075"/>
          </a:xfrm>
        </p:spPr>
        <p:txBody>
          <a:bodyPr anchor="t"/>
          <a:lstStyle>
            <a:lvl1pPr algn="l">
              <a:defRPr sz="2769"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385"/>
            </a:lvl1pPr>
            <a:lvl2pPr marL="316529" indent="0">
              <a:buNone/>
              <a:defRPr sz="1247"/>
            </a:lvl2pPr>
            <a:lvl3pPr marL="633059" indent="0">
              <a:buNone/>
              <a:defRPr sz="1108"/>
            </a:lvl3pPr>
            <a:lvl4pPr marL="949588" indent="0">
              <a:buNone/>
              <a:defRPr sz="969"/>
            </a:lvl4pPr>
            <a:lvl5pPr marL="1266116" indent="0">
              <a:buNone/>
              <a:defRPr sz="969"/>
            </a:lvl5pPr>
            <a:lvl6pPr marL="1582646" indent="0">
              <a:buNone/>
              <a:defRPr sz="969"/>
            </a:lvl6pPr>
            <a:lvl7pPr marL="1899175" indent="0">
              <a:buNone/>
              <a:defRPr sz="969"/>
            </a:lvl7pPr>
            <a:lvl8pPr marL="2215704" indent="0">
              <a:buNone/>
              <a:defRPr sz="969"/>
            </a:lvl8pPr>
            <a:lvl9pPr marL="2532233" indent="0">
              <a:buNone/>
              <a:defRPr sz="969"/>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683382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40" y="1412875"/>
            <a:ext cx="4050323" cy="4608513"/>
          </a:xfrm>
        </p:spPr>
        <p:txBody>
          <a:bodyPr/>
          <a:lstStyle>
            <a:lvl1pPr>
              <a:defRPr sz="1939"/>
            </a:lvl1pPr>
            <a:lvl2pPr>
              <a:defRPr sz="1661"/>
            </a:lvl2pPr>
            <a:lvl3pPr>
              <a:defRPr sz="1385"/>
            </a:lvl3pPr>
            <a:lvl4pPr>
              <a:defRPr sz="1247"/>
            </a:lvl4pPr>
            <a:lvl5pPr>
              <a:defRPr sz="1247"/>
            </a:lvl5pPr>
            <a:lvl6pPr>
              <a:defRPr sz="1247"/>
            </a:lvl6pPr>
            <a:lvl7pPr>
              <a:defRPr sz="1247"/>
            </a:lvl7pPr>
            <a:lvl8pPr>
              <a:defRPr sz="1247"/>
            </a:lvl8pPr>
            <a:lvl9pPr>
              <a:defRPr sz="124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2340" y="1412875"/>
            <a:ext cx="4050323" cy="4608513"/>
          </a:xfrm>
        </p:spPr>
        <p:txBody>
          <a:bodyPr/>
          <a:lstStyle>
            <a:lvl1pPr>
              <a:defRPr sz="1939"/>
            </a:lvl1pPr>
            <a:lvl2pPr>
              <a:defRPr sz="1661"/>
            </a:lvl2pPr>
            <a:lvl3pPr>
              <a:defRPr sz="1385"/>
            </a:lvl3pPr>
            <a:lvl4pPr>
              <a:defRPr sz="1247"/>
            </a:lvl4pPr>
            <a:lvl5pPr>
              <a:defRPr sz="1247"/>
            </a:lvl5pPr>
            <a:lvl6pPr>
              <a:defRPr sz="1247"/>
            </a:lvl6pPr>
            <a:lvl7pPr>
              <a:defRPr sz="1247"/>
            </a:lvl7pPr>
            <a:lvl8pPr>
              <a:defRPr sz="1247"/>
            </a:lvl8pPr>
            <a:lvl9pPr>
              <a:defRPr sz="124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774708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066" cy="639762"/>
          </a:xfrm>
        </p:spPr>
        <p:txBody>
          <a:bodyPr anchor="b"/>
          <a:lstStyle>
            <a:lvl1pPr marL="0" indent="0">
              <a:buNone/>
              <a:defRPr sz="1661" b="1"/>
            </a:lvl1pPr>
            <a:lvl2pPr marL="316529" indent="0">
              <a:buNone/>
              <a:defRPr sz="1385" b="1"/>
            </a:lvl2pPr>
            <a:lvl3pPr marL="633059" indent="0">
              <a:buNone/>
              <a:defRPr sz="1247" b="1"/>
            </a:lvl3pPr>
            <a:lvl4pPr marL="949588" indent="0">
              <a:buNone/>
              <a:defRPr sz="1108" b="1"/>
            </a:lvl4pPr>
            <a:lvl5pPr marL="1266116" indent="0">
              <a:buNone/>
              <a:defRPr sz="1108" b="1"/>
            </a:lvl5pPr>
            <a:lvl6pPr marL="1582646" indent="0">
              <a:buNone/>
              <a:defRPr sz="1108" b="1"/>
            </a:lvl6pPr>
            <a:lvl7pPr marL="1899175" indent="0">
              <a:buNone/>
              <a:defRPr sz="1108" b="1"/>
            </a:lvl7pPr>
            <a:lvl8pPr marL="2215704" indent="0">
              <a:buNone/>
              <a:defRPr sz="1108" b="1"/>
            </a:lvl8pPr>
            <a:lvl9pPr marL="2532233" indent="0">
              <a:buNone/>
              <a:defRPr sz="1108"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066" cy="3951288"/>
          </a:xfrm>
        </p:spPr>
        <p:txBody>
          <a:bodyPr/>
          <a:lstStyle>
            <a:lvl1pPr>
              <a:defRPr sz="1661"/>
            </a:lvl1pPr>
            <a:lvl2pPr>
              <a:defRPr sz="1385"/>
            </a:lvl2pPr>
            <a:lvl3pPr>
              <a:defRPr sz="1247"/>
            </a:lvl3pPr>
            <a:lvl4pPr>
              <a:defRPr sz="1108"/>
            </a:lvl4pPr>
            <a:lvl5pPr>
              <a:defRPr sz="1108"/>
            </a:lvl5pPr>
            <a:lvl6pPr>
              <a:defRPr sz="1108"/>
            </a:lvl6pPr>
            <a:lvl7pPr>
              <a:defRPr sz="1108"/>
            </a:lvl7pPr>
            <a:lvl8pPr>
              <a:defRPr sz="1108"/>
            </a:lvl8pPr>
            <a:lvl9pPr>
              <a:defRPr sz="1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273" y="1535113"/>
            <a:ext cx="4041531" cy="639762"/>
          </a:xfrm>
        </p:spPr>
        <p:txBody>
          <a:bodyPr anchor="b"/>
          <a:lstStyle>
            <a:lvl1pPr marL="0" indent="0">
              <a:buNone/>
              <a:defRPr sz="1661" b="1"/>
            </a:lvl1pPr>
            <a:lvl2pPr marL="316529" indent="0">
              <a:buNone/>
              <a:defRPr sz="1385" b="1"/>
            </a:lvl2pPr>
            <a:lvl3pPr marL="633059" indent="0">
              <a:buNone/>
              <a:defRPr sz="1247" b="1"/>
            </a:lvl3pPr>
            <a:lvl4pPr marL="949588" indent="0">
              <a:buNone/>
              <a:defRPr sz="1108" b="1"/>
            </a:lvl4pPr>
            <a:lvl5pPr marL="1266116" indent="0">
              <a:buNone/>
              <a:defRPr sz="1108" b="1"/>
            </a:lvl5pPr>
            <a:lvl6pPr marL="1582646" indent="0">
              <a:buNone/>
              <a:defRPr sz="1108" b="1"/>
            </a:lvl6pPr>
            <a:lvl7pPr marL="1899175" indent="0">
              <a:buNone/>
              <a:defRPr sz="1108" b="1"/>
            </a:lvl7pPr>
            <a:lvl8pPr marL="2215704" indent="0">
              <a:buNone/>
              <a:defRPr sz="1108" b="1"/>
            </a:lvl8pPr>
            <a:lvl9pPr marL="2532233" indent="0">
              <a:buNone/>
              <a:defRPr sz="1108" b="1"/>
            </a:lvl9pPr>
          </a:lstStyle>
          <a:p>
            <a:pPr lvl="0"/>
            <a:r>
              <a:rPr lang="zh-CN" altLang="en-US"/>
              <a:t>单击此处编辑母版文本样式</a:t>
            </a:r>
          </a:p>
        </p:txBody>
      </p:sp>
      <p:sp>
        <p:nvSpPr>
          <p:cNvPr id="6" name="内容占位符 5"/>
          <p:cNvSpPr>
            <a:spLocks noGrp="1"/>
          </p:cNvSpPr>
          <p:nvPr>
            <p:ph sz="quarter" idx="4"/>
          </p:nvPr>
        </p:nvSpPr>
        <p:spPr>
          <a:xfrm>
            <a:off x="4645273" y="2174875"/>
            <a:ext cx="4041531" cy="3951288"/>
          </a:xfrm>
        </p:spPr>
        <p:txBody>
          <a:bodyPr/>
          <a:lstStyle>
            <a:lvl1pPr>
              <a:defRPr sz="1661"/>
            </a:lvl1pPr>
            <a:lvl2pPr>
              <a:defRPr sz="1385"/>
            </a:lvl2pPr>
            <a:lvl3pPr>
              <a:defRPr sz="1247"/>
            </a:lvl3pPr>
            <a:lvl4pPr>
              <a:defRPr sz="1108"/>
            </a:lvl4pPr>
            <a:lvl5pPr>
              <a:defRPr sz="1108"/>
            </a:lvl5pPr>
            <a:lvl6pPr>
              <a:defRPr sz="1108"/>
            </a:lvl6pPr>
            <a:lvl7pPr>
              <a:defRPr sz="1108"/>
            </a:lvl7pPr>
            <a:lvl8pPr>
              <a:defRPr sz="1108"/>
            </a:lvl8pPr>
            <a:lvl9pPr>
              <a:defRPr sz="1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41876705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7"/>
            <a:ext cx="9144000" cy="557213"/>
          </a:xfrm>
        </p:spPr>
        <p:txBody>
          <a:bodyPr tIns="144000"/>
          <a:lstStyle>
            <a:lvl1pPr>
              <a:defRPr sz="1939"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40471894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40979677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435" cy="1162050"/>
          </a:xfrm>
        </p:spPr>
        <p:txBody>
          <a:bodyPr anchor="b"/>
          <a:lstStyle>
            <a:lvl1pPr algn="l">
              <a:defRPr sz="1385" b="1"/>
            </a:lvl1pPr>
          </a:lstStyle>
          <a:p>
            <a:r>
              <a:rPr lang="zh-CN" altLang="en-US"/>
              <a:t>单击此处编辑母版标题样式</a:t>
            </a:r>
          </a:p>
        </p:txBody>
      </p:sp>
      <p:sp>
        <p:nvSpPr>
          <p:cNvPr id="3" name="内容占位符 2"/>
          <p:cNvSpPr>
            <a:spLocks noGrp="1"/>
          </p:cNvSpPr>
          <p:nvPr>
            <p:ph idx="1"/>
          </p:nvPr>
        </p:nvSpPr>
        <p:spPr>
          <a:xfrm>
            <a:off x="3575538" y="273057"/>
            <a:ext cx="5111262" cy="5853113"/>
          </a:xfrm>
        </p:spPr>
        <p:txBody>
          <a:bodyPr/>
          <a:lstStyle>
            <a:lvl1pPr>
              <a:defRPr sz="2216"/>
            </a:lvl1pPr>
            <a:lvl2pPr>
              <a:defRPr sz="1939"/>
            </a:lvl2pPr>
            <a:lvl3pPr>
              <a:defRPr sz="1661"/>
            </a:lvl3pPr>
            <a:lvl4pPr>
              <a:defRPr sz="1385"/>
            </a:lvl4pPr>
            <a:lvl5pPr>
              <a:defRPr sz="1385"/>
            </a:lvl5pPr>
            <a:lvl6pPr>
              <a:defRPr sz="1385"/>
            </a:lvl6pPr>
            <a:lvl7pPr>
              <a:defRPr sz="1385"/>
            </a:lvl7pPr>
            <a:lvl8pPr>
              <a:defRPr sz="1385"/>
            </a:lvl8pPr>
            <a:lvl9pPr>
              <a:defRPr sz="138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3" y="1435103"/>
            <a:ext cx="3008435" cy="4691063"/>
          </a:xfrm>
        </p:spPr>
        <p:txBody>
          <a:bodyPr/>
          <a:lstStyle>
            <a:lvl1pPr marL="0" indent="0">
              <a:buNone/>
              <a:defRPr sz="969"/>
            </a:lvl1pPr>
            <a:lvl2pPr marL="316529" indent="0">
              <a:buNone/>
              <a:defRPr sz="831"/>
            </a:lvl2pPr>
            <a:lvl3pPr marL="633059" indent="0">
              <a:buNone/>
              <a:defRPr sz="692"/>
            </a:lvl3pPr>
            <a:lvl4pPr marL="949588" indent="0">
              <a:buNone/>
              <a:defRPr sz="623"/>
            </a:lvl4pPr>
            <a:lvl5pPr marL="1266116" indent="0">
              <a:buNone/>
              <a:defRPr sz="623"/>
            </a:lvl5pPr>
            <a:lvl6pPr marL="1582646" indent="0">
              <a:buNone/>
              <a:defRPr sz="623"/>
            </a:lvl6pPr>
            <a:lvl7pPr marL="1899175" indent="0">
              <a:buNone/>
              <a:defRPr sz="623"/>
            </a:lvl7pPr>
            <a:lvl8pPr marL="2215704" indent="0">
              <a:buNone/>
              <a:defRPr sz="623"/>
            </a:lvl8pPr>
            <a:lvl9pPr marL="2532233" indent="0">
              <a:buNone/>
              <a:defRPr sz="623"/>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25547348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385"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216"/>
            </a:lvl1pPr>
            <a:lvl2pPr marL="316529" indent="0">
              <a:buNone/>
              <a:defRPr sz="1939"/>
            </a:lvl2pPr>
            <a:lvl3pPr marL="633059" indent="0">
              <a:buNone/>
              <a:defRPr sz="1661"/>
            </a:lvl3pPr>
            <a:lvl4pPr marL="949588" indent="0">
              <a:buNone/>
              <a:defRPr sz="1385"/>
            </a:lvl4pPr>
            <a:lvl5pPr marL="1266116" indent="0">
              <a:buNone/>
              <a:defRPr sz="1385"/>
            </a:lvl5pPr>
            <a:lvl6pPr marL="1582646" indent="0">
              <a:buNone/>
              <a:defRPr sz="1385"/>
            </a:lvl6pPr>
            <a:lvl7pPr marL="1899175" indent="0">
              <a:buNone/>
              <a:defRPr sz="1385"/>
            </a:lvl7pPr>
            <a:lvl8pPr marL="2215704" indent="0">
              <a:buNone/>
              <a:defRPr sz="1385"/>
            </a:lvl8pPr>
            <a:lvl9pPr marL="2532233" indent="0">
              <a:buNone/>
              <a:defRPr sz="1385"/>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969"/>
            </a:lvl1pPr>
            <a:lvl2pPr marL="316529" indent="0">
              <a:buNone/>
              <a:defRPr sz="831"/>
            </a:lvl2pPr>
            <a:lvl3pPr marL="633059" indent="0">
              <a:buNone/>
              <a:defRPr sz="692"/>
            </a:lvl3pPr>
            <a:lvl4pPr marL="949588" indent="0">
              <a:buNone/>
              <a:defRPr sz="623"/>
            </a:lvl4pPr>
            <a:lvl5pPr marL="1266116" indent="0">
              <a:buNone/>
              <a:defRPr sz="623"/>
            </a:lvl5pPr>
            <a:lvl6pPr marL="1582646" indent="0">
              <a:buNone/>
              <a:defRPr sz="623"/>
            </a:lvl6pPr>
            <a:lvl7pPr marL="1899175" indent="0">
              <a:buNone/>
              <a:defRPr sz="623"/>
            </a:lvl7pPr>
            <a:lvl8pPr marL="2215704" indent="0">
              <a:buNone/>
              <a:defRPr sz="623"/>
            </a:lvl8pPr>
            <a:lvl9pPr marL="2532233" indent="0">
              <a:buNone/>
              <a:defRPr sz="623"/>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23102708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p:nvPicPr>
        <p:blipFill>
          <a:blip r:embed="rId18"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9" cstate="print"/>
          <a:srcRect/>
          <a:stretch>
            <a:fillRect/>
          </a:stretch>
        </p:blipFill>
        <p:spPr bwMode="auto">
          <a:xfrm>
            <a:off x="5105403"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p:nvPicPr>
        <p:blipFill>
          <a:blip r:embed="rId20" cstate="print"/>
          <a:srcRect/>
          <a:stretch>
            <a:fillRect/>
          </a:stretch>
        </p:blipFill>
        <p:spPr bwMode="auto">
          <a:xfrm>
            <a:off x="6566393"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496976" y="333376"/>
            <a:ext cx="2023311" cy="198837"/>
          </a:xfrm>
          <a:prstGeom prst="rect">
            <a:avLst/>
          </a:prstGeom>
          <a:noFill/>
          <a:ln w="9525">
            <a:noFill/>
            <a:miter lim="800000"/>
            <a:headEnd/>
            <a:tailEnd/>
          </a:ln>
          <a:effectLst/>
        </p:spPr>
        <p:txBody>
          <a:bodyPr wrap="none">
            <a:spAutoFit/>
          </a:bodyPr>
          <a:lstStyle/>
          <a:p>
            <a:pPr>
              <a:defRPr/>
            </a:pPr>
            <a:r>
              <a:rPr lang="en-US" altLang="zh-CN" sz="692"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8"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69"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9"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69"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69"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40"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32"/>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
        <p:nvSpPr>
          <p:cNvPr id="11" name="矩形 10">
            <a:extLst>
              <a:ext uri="{FF2B5EF4-FFF2-40B4-BE49-F238E27FC236}">
                <a16:creationId xmlns:a16="http://schemas.microsoft.com/office/drawing/2014/main" id="{99F611EE-7457-454B-9581-0683FAE7D694}"/>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1"/>
          </a:p>
        </p:txBody>
      </p:sp>
    </p:spTree>
    <p:extLst>
      <p:ext uri="{BB962C8B-B14F-4D97-AF65-F5344CB8AC3E}">
        <p14:creationId xmlns:p14="http://schemas.microsoft.com/office/powerpoint/2010/main" val="127232687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ransition/>
  <p:txStyles>
    <p:titleStyle>
      <a:lvl1pPr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5pPr>
      <a:lvl6pPr marL="316529"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6pPr>
      <a:lvl7pPr marL="633059"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7pPr>
      <a:lvl8pPr marL="949588"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8pPr>
      <a:lvl9pPr marL="1266116" algn="l" rtl="0" eaLnBrk="1" fontAlgn="base" hangingPunct="1">
        <a:lnSpc>
          <a:spcPct val="70000"/>
        </a:lnSpc>
        <a:spcBef>
          <a:spcPct val="0"/>
        </a:spcBef>
        <a:spcAft>
          <a:spcPct val="0"/>
        </a:spcAft>
        <a:defRPr kumimoji="1" sz="1939"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237397" indent="-237397" algn="l" rtl="0" eaLnBrk="1" fontAlgn="base" hangingPunct="1">
        <a:spcBef>
          <a:spcPct val="20000"/>
        </a:spcBef>
        <a:spcAft>
          <a:spcPct val="0"/>
        </a:spcAft>
        <a:buClr>
          <a:srgbClr val="FF5050"/>
        </a:buClr>
        <a:buSzPct val="120000"/>
        <a:buFont typeface="Wingdings" pitchFamily="2" charset="2"/>
        <a:buChar char="§"/>
        <a:defRPr kumimoji="1" sz="1800" b="1">
          <a:solidFill>
            <a:srgbClr val="000066"/>
          </a:solidFill>
          <a:latin typeface="+mn-lt"/>
          <a:ea typeface="+mn-ea"/>
          <a:cs typeface="+mn-cs"/>
        </a:defRPr>
      </a:lvl1pPr>
      <a:lvl2pPr marL="514360" indent="-197831" algn="l" rtl="0" eaLnBrk="1" fontAlgn="base" hangingPunct="1">
        <a:spcBef>
          <a:spcPct val="20000"/>
        </a:spcBef>
        <a:spcAft>
          <a:spcPct val="0"/>
        </a:spcAft>
        <a:buClr>
          <a:schemeClr val="tx2"/>
        </a:buClr>
        <a:buSzPct val="75000"/>
        <a:buFont typeface="Wingdings" pitchFamily="2" charset="2"/>
        <a:buChar char="v"/>
        <a:defRPr kumimoji="1" sz="1661">
          <a:solidFill>
            <a:srgbClr val="FF3300"/>
          </a:solidFill>
          <a:latin typeface="+mn-lt"/>
          <a:ea typeface="+mn-ea"/>
        </a:defRPr>
      </a:lvl2pPr>
      <a:lvl3pPr marL="791323" indent="-158264" algn="l" rtl="0" eaLnBrk="1" fontAlgn="base" hangingPunct="1">
        <a:spcBef>
          <a:spcPct val="20000"/>
        </a:spcBef>
        <a:spcAft>
          <a:spcPct val="0"/>
        </a:spcAft>
        <a:buClr>
          <a:schemeClr val="hlink"/>
        </a:buClr>
        <a:buSzPct val="65000"/>
        <a:buFont typeface="Monotype Sorts" pitchFamily="2" charset="2"/>
        <a:buChar char="F"/>
        <a:defRPr kumimoji="1" sz="1385">
          <a:solidFill>
            <a:srgbClr val="0000FF"/>
          </a:solidFill>
          <a:latin typeface="+mn-lt"/>
          <a:ea typeface="+mn-ea"/>
        </a:defRPr>
      </a:lvl3pPr>
      <a:lvl4pPr marL="1107853" indent="-158264" algn="l" rtl="0" eaLnBrk="1" fontAlgn="base" hangingPunct="1">
        <a:spcBef>
          <a:spcPct val="20000"/>
        </a:spcBef>
        <a:spcAft>
          <a:spcPct val="0"/>
        </a:spcAft>
        <a:buClr>
          <a:schemeClr val="tx2"/>
        </a:buClr>
        <a:buSzPct val="100000"/>
        <a:buChar char="•"/>
        <a:defRPr kumimoji="1">
          <a:solidFill>
            <a:srgbClr val="CC3300"/>
          </a:solidFill>
          <a:latin typeface="+mn-lt"/>
          <a:ea typeface="+mn-ea"/>
        </a:defRPr>
      </a:lvl4pPr>
      <a:lvl5pPr marL="1424381" indent="-158264"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5pPr>
      <a:lvl6pPr marL="1740911" indent="-158264"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057441" indent="-158264"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2373969" indent="-158264"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2690498" indent="-158264"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633059" rtl="0" eaLnBrk="1" latinLnBrk="0" hangingPunct="1">
        <a:defRPr sz="1247" kern="1200">
          <a:solidFill>
            <a:schemeClr val="tx1"/>
          </a:solidFill>
          <a:latin typeface="+mn-lt"/>
          <a:ea typeface="+mn-ea"/>
          <a:cs typeface="+mn-cs"/>
        </a:defRPr>
      </a:lvl1pPr>
      <a:lvl2pPr marL="316529" algn="l" defTabSz="633059" rtl="0" eaLnBrk="1" latinLnBrk="0" hangingPunct="1">
        <a:defRPr sz="1247" kern="1200">
          <a:solidFill>
            <a:schemeClr val="tx1"/>
          </a:solidFill>
          <a:latin typeface="+mn-lt"/>
          <a:ea typeface="+mn-ea"/>
          <a:cs typeface="+mn-cs"/>
        </a:defRPr>
      </a:lvl2pPr>
      <a:lvl3pPr marL="633059" algn="l" defTabSz="633059" rtl="0" eaLnBrk="1" latinLnBrk="0" hangingPunct="1">
        <a:defRPr sz="1247" kern="1200">
          <a:solidFill>
            <a:schemeClr val="tx1"/>
          </a:solidFill>
          <a:latin typeface="+mn-lt"/>
          <a:ea typeface="+mn-ea"/>
          <a:cs typeface="+mn-cs"/>
        </a:defRPr>
      </a:lvl3pPr>
      <a:lvl4pPr marL="949588" algn="l" defTabSz="633059" rtl="0" eaLnBrk="1" latinLnBrk="0" hangingPunct="1">
        <a:defRPr sz="1247" kern="1200">
          <a:solidFill>
            <a:schemeClr val="tx1"/>
          </a:solidFill>
          <a:latin typeface="+mn-lt"/>
          <a:ea typeface="+mn-ea"/>
          <a:cs typeface="+mn-cs"/>
        </a:defRPr>
      </a:lvl4pPr>
      <a:lvl5pPr marL="1266116" algn="l" defTabSz="633059" rtl="0" eaLnBrk="1" latinLnBrk="0" hangingPunct="1">
        <a:defRPr sz="1247" kern="1200">
          <a:solidFill>
            <a:schemeClr val="tx1"/>
          </a:solidFill>
          <a:latin typeface="+mn-lt"/>
          <a:ea typeface="+mn-ea"/>
          <a:cs typeface="+mn-cs"/>
        </a:defRPr>
      </a:lvl5pPr>
      <a:lvl6pPr marL="1582646" algn="l" defTabSz="633059" rtl="0" eaLnBrk="1" latinLnBrk="0" hangingPunct="1">
        <a:defRPr sz="1247" kern="1200">
          <a:solidFill>
            <a:schemeClr val="tx1"/>
          </a:solidFill>
          <a:latin typeface="+mn-lt"/>
          <a:ea typeface="+mn-ea"/>
          <a:cs typeface="+mn-cs"/>
        </a:defRPr>
      </a:lvl6pPr>
      <a:lvl7pPr marL="1899175" algn="l" defTabSz="633059" rtl="0" eaLnBrk="1" latinLnBrk="0" hangingPunct="1">
        <a:defRPr sz="1247" kern="1200">
          <a:solidFill>
            <a:schemeClr val="tx1"/>
          </a:solidFill>
          <a:latin typeface="+mn-lt"/>
          <a:ea typeface="+mn-ea"/>
          <a:cs typeface="+mn-cs"/>
        </a:defRPr>
      </a:lvl7pPr>
      <a:lvl8pPr marL="2215704" algn="l" defTabSz="633059" rtl="0" eaLnBrk="1" latinLnBrk="0" hangingPunct="1">
        <a:defRPr sz="1247" kern="1200">
          <a:solidFill>
            <a:schemeClr val="tx1"/>
          </a:solidFill>
          <a:latin typeface="+mn-lt"/>
          <a:ea typeface="+mn-ea"/>
          <a:cs typeface="+mn-cs"/>
        </a:defRPr>
      </a:lvl8pPr>
      <a:lvl9pPr marL="2532233" algn="l" defTabSz="633059" rtl="0" eaLnBrk="1" latinLnBrk="0" hangingPunct="1">
        <a:defRPr sz="12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02C19E-1F97-C04B-9539-CCC73AB85F0E}"/>
              </a:ext>
            </a:extLst>
          </p:cNvPr>
          <p:cNvSpPr>
            <a:spLocks noChangeArrowheads="1"/>
          </p:cNvSpPr>
          <p:nvPr/>
        </p:nvSpPr>
        <p:spPr bwMode="auto">
          <a:xfrm>
            <a:off x="0" y="1567870"/>
            <a:ext cx="9144000" cy="2797234"/>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第一章 第</a:t>
            </a:r>
            <a:r>
              <a:rPr lang="en-US" altLang="zh-CN" sz="3692" spc="277" dirty="0">
                <a:solidFill>
                  <a:srgbClr val="000066"/>
                </a:solidFill>
                <a:latin typeface="+mj-ea"/>
                <a:ea typeface="+mj-ea"/>
              </a:rPr>
              <a:t>3</a:t>
            </a:r>
            <a:r>
              <a:rPr lang="zh-CN" altLang="en-US" sz="3692" spc="277" dirty="0">
                <a:solidFill>
                  <a:srgbClr val="000066"/>
                </a:solidFill>
                <a:latin typeface="+mj-ea"/>
                <a:ea typeface="+mj-ea"/>
              </a:rPr>
              <a:t>讲 </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692" spc="277" dirty="0">
                <a:solidFill>
                  <a:srgbClr val="000066"/>
                </a:solidFill>
                <a:latin typeface="+mj-ea"/>
                <a:ea typeface="+mj-ea"/>
              </a:rPr>
              <a:t>内核编程环境</a:t>
            </a:r>
          </a:p>
        </p:txBody>
      </p:sp>
      <p:sp>
        <p:nvSpPr>
          <p:cNvPr id="4" name="Rectangle 3">
            <a:extLst>
              <a:ext uri="{FF2B5EF4-FFF2-40B4-BE49-F238E27FC236}">
                <a16:creationId xmlns:a16="http://schemas.microsoft.com/office/drawing/2014/main" id="{193C430F-806C-E749-BE40-DB27BDE300B0}"/>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2021年1月14日 Thursday</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239395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F8FB55B-275B-4E8B-8918-0EBD15CCF894}"/>
              </a:ext>
            </a:extLst>
          </p:cNvPr>
          <p:cNvSpPr>
            <a:spLocks noGrp="1"/>
          </p:cNvSpPr>
          <p:nvPr>
            <p:ph type="title"/>
          </p:nvPr>
        </p:nvSpPr>
        <p:spPr/>
        <p:txBody>
          <a:bodyPr/>
          <a:lstStyle/>
          <a:p>
            <a:r>
              <a:rPr lang="zh-CN" altLang="en-US" dirty="0"/>
              <a:t>配套软件包</a:t>
            </a:r>
          </a:p>
        </p:txBody>
      </p:sp>
      <p:sp>
        <p:nvSpPr>
          <p:cNvPr id="4" name="矩形: 圆角 3">
            <a:extLst>
              <a:ext uri="{FF2B5EF4-FFF2-40B4-BE49-F238E27FC236}">
                <a16:creationId xmlns:a16="http://schemas.microsoft.com/office/drawing/2014/main" id="{DC7F9EC4-3A4B-4A59-BCFB-75EF5871E3CF}"/>
              </a:ext>
            </a:extLst>
          </p:cNvPr>
          <p:cNvSpPr/>
          <p:nvPr/>
        </p:nvSpPr>
        <p:spPr bwMode="auto">
          <a:xfrm>
            <a:off x="1061610" y="2350993"/>
            <a:ext cx="6888071" cy="641330"/>
          </a:xfrm>
          <a:prstGeom prst="roundRect">
            <a:avLst>
              <a:gd name="adj" fmla="val 614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da-DK" altLang="zh-CN" sz="1800" dirty="0">
                <a:solidFill>
                  <a:srgbClr val="FFFFFF"/>
                </a:solidFill>
                <a:latin typeface="Consolas" panose="020B0609020204030204" pitchFamily="49" charset="0"/>
              </a:rPr>
              <a:t>$ sudo yum install ncurses-devel xz-utils bc flex elfutils-libelf-devel bison m4 openssl-devel</a:t>
            </a:r>
            <a:endParaRPr lang="zh-CN" altLang="en-US" sz="1800" dirty="0">
              <a:solidFill>
                <a:srgbClr val="FFFFFF"/>
              </a:solidFill>
              <a:latin typeface="Consolas" panose="020B0609020204030204" pitchFamily="49" charset="0"/>
            </a:endParaRPr>
          </a:p>
        </p:txBody>
      </p:sp>
      <p:sp>
        <p:nvSpPr>
          <p:cNvPr id="5" name="文本框 4">
            <a:extLst>
              <a:ext uri="{FF2B5EF4-FFF2-40B4-BE49-F238E27FC236}">
                <a16:creationId xmlns:a16="http://schemas.microsoft.com/office/drawing/2014/main" id="{AF290A9B-44F0-4A48-A25D-082C7EB7FC10}"/>
              </a:ext>
            </a:extLst>
          </p:cNvPr>
          <p:cNvSpPr txBox="1"/>
          <p:nvPr/>
        </p:nvSpPr>
        <p:spPr>
          <a:xfrm>
            <a:off x="1037127" y="1808822"/>
            <a:ext cx="1811714" cy="369332"/>
          </a:xfrm>
          <a:prstGeom prst="rect">
            <a:avLst/>
          </a:prstGeom>
          <a:noFill/>
        </p:spPr>
        <p:txBody>
          <a:bodyPr wrap="none" rtlCol="0">
            <a:spAutoFit/>
          </a:bodyPr>
          <a:lstStyle/>
          <a:p>
            <a:r>
              <a:rPr lang="zh-CN" altLang="en-US" sz="1800" dirty="0">
                <a:solidFill>
                  <a:srgbClr val="292929"/>
                </a:solidFill>
                <a:latin typeface="+mj-ea"/>
                <a:ea typeface="+mj-ea"/>
              </a:rPr>
              <a:t>安装配套工具：</a:t>
            </a:r>
          </a:p>
        </p:txBody>
      </p:sp>
      <p:sp>
        <p:nvSpPr>
          <p:cNvPr id="7" name="文本框 6">
            <a:extLst>
              <a:ext uri="{FF2B5EF4-FFF2-40B4-BE49-F238E27FC236}">
                <a16:creationId xmlns:a16="http://schemas.microsoft.com/office/drawing/2014/main" id="{0B7015BB-02F0-4714-A482-255559B3948F}"/>
              </a:ext>
            </a:extLst>
          </p:cNvPr>
          <p:cNvSpPr txBox="1"/>
          <p:nvPr/>
        </p:nvSpPr>
        <p:spPr>
          <a:xfrm>
            <a:off x="1007606" y="3158970"/>
            <a:ext cx="2248796" cy="1569660"/>
          </a:xfrm>
          <a:prstGeom prst="rect">
            <a:avLst/>
          </a:prstGeom>
          <a:noFill/>
        </p:spPr>
        <p:txBody>
          <a:bodyPr wrap="square">
            <a:spAutoFit/>
          </a:bodyPr>
          <a:lstStyle/>
          <a:p>
            <a:pPr algn="l"/>
            <a:r>
              <a:rPr lang="da-DK" altLang="zh-CN" sz="1800" dirty="0">
                <a:solidFill>
                  <a:srgbClr val="002060"/>
                </a:solidFill>
                <a:latin typeface="Consolas" panose="020B0609020204030204" pitchFamily="49" charset="0"/>
              </a:rPr>
              <a:t>ncurses</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一套编程库，它提供了一系列的函数以便使用者调用它们去生成基于文本的用户界面</a:t>
            </a:r>
            <a:endParaRPr lang="en-US" altLang="zh-CN" sz="1500" dirty="0">
              <a:solidFill>
                <a:srgbClr val="002060"/>
              </a:solidFill>
              <a:latin typeface="Consolas" panose="020B0609020204030204" pitchFamily="49" charset="0"/>
            </a:endParaRPr>
          </a:p>
          <a:p>
            <a:pPr algn="l"/>
            <a:endParaRPr lang="zh-CN" altLang="en-US" sz="1800" dirty="0">
              <a:solidFill>
                <a:srgbClr val="002060"/>
              </a:solidFill>
            </a:endParaRPr>
          </a:p>
        </p:txBody>
      </p:sp>
      <p:sp>
        <p:nvSpPr>
          <p:cNvPr id="8" name="文本框 7">
            <a:extLst>
              <a:ext uri="{FF2B5EF4-FFF2-40B4-BE49-F238E27FC236}">
                <a16:creationId xmlns:a16="http://schemas.microsoft.com/office/drawing/2014/main" id="{CAE97682-9AE2-412E-B217-EF9E2F1D223F}"/>
              </a:ext>
            </a:extLst>
          </p:cNvPr>
          <p:cNvSpPr txBox="1"/>
          <p:nvPr/>
        </p:nvSpPr>
        <p:spPr>
          <a:xfrm>
            <a:off x="1025307" y="4391311"/>
            <a:ext cx="2248796" cy="877163"/>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xz</a:t>
            </a:r>
            <a:r>
              <a:rPr lang="en-US" altLang="zh-CN" sz="1800" dirty="0">
                <a:solidFill>
                  <a:srgbClr val="002060"/>
                </a:solidFill>
                <a:latin typeface="Consolas" panose="020B0609020204030204" pitchFamily="49" charset="0"/>
              </a:rPr>
              <a:t>-utils</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一个解压软件</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0" name="文本框 9">
            <a:extLst>
              <a:ext uri="{FF2B5EF4-FFF2-40B4-BE49-F238E27FC236}">
                <a16:creationId xmlns:a16="http://schemas.microsoft.com/office/drawing/2014/main" id="{6E02F3C8-0CC8-4D5A-9AB2-E9963EBD2A19}"/>
              </a:ext>
            </a:extLst>
          </p:cNvPr>
          <p:cNvSpPr txBox="1"/>
          <p:nvPr/>
        </p:nvSpPr>
        <p:spPr>
          <a:xfrm>
            <a:off x="1043008" y="5019624"/>
            <a:ext cx="2248796" cy="877163"/>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bc</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一个命令行计算软件</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1" name="文本框 10">
            <a:extLst>
              <a:ext uri="{FF2B5EF4-FFF2-40B4-BE49-F238E27FC236}">
                <a16:creationId xmlns:a16="http://schemas.microsoft.com/office/drawing/2014/main" id="{865E1099-CB8E-439F-B358-E89823A31383}"/>
              </a:ext>
            </a:extLst>
          </p:cNvPr>
          <p:cNvSpPr txBox="1"/>
          <p:nvPr/>
        </p:nvSpPr>
        <p:spPr>
          <a:xfrm>
            <a:off x="3599895" y="3151894"/>
            <a:ext cx="2248796" cy="877163"/>
          </a:xfrm>
          <a:prstGeom prst="rect">
            <a:avLst/>
          </a:prstGeom>
          <a:noFill/>
        </p:spPr>
        <p:txBody>
          <a:bodyPr wrap="square">
            <a:spAutoFit/>
          </a:bodyPr>
          <a:lstStyle/>
          <a:p>
            <a:pPr algn="l"/>
            <a:r>
              <a:rPr lang="en-US" altLang="zh-CN" sz="1800" dirty="0">
                <a:solidFill>
                  <a:srgbClr val="002060"/>
                </a:solidFill>
                <a:latin typeface="Consolas" panose="020B0609020204030204" pitchFamily="49" charset="0"/>
              </a:rPr>
              <a:t>flex</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一个字符分析工具</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2" name="文本框 11">
            <a:extLst>
              <a:ext uri="{FF2B5EF4-FFF2-40B4-BE49-F238E27FC236}">
                <a16:creationId xmlns:a16="http://schemas.microsoft.com/office/drawing/2014/main" id="{5751CDB4-78E4-4A32-8DD9-C15A0C6AD760}"/>
              </a:ext>
            </a:extLst>
          </p:cNvPr>
          <p:cNvSpPr txBox="1"/>
          <p:nvPr/>
        </p:nvSpPr>
        <p:spPr>
          <a:xfrm>
            <a:off x="3621107" y="3915055"/>
            <a:ext cx="2248796" cy="1107996"/>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elfutils</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用来对</a:t>
            </a:r>
            <a:r>
              <a:rPr lang="en-US" altLang="zh-CN" sz="1500" b="0" dirty="0">
                <a:solidFill>
                  <a:srgbClr val="4D4D4D"/>
                </a:solidFill>
                <a:latin typeface="Microsoft YaHei" panose="020B0503020204020204" pitchFamily="34" charset="-122"/>
                <a:ea typeface="Microsoft YaHei" panose="020B0503020204020204" pitchFamily="34" charset="-122"/>
              </a:rPr>
              <a:t>ELF</a:t>
            </a:r>
            <a:r>
              <a:rPr lang="zh-CN" altLang="en-US" sz="1500" b="0" dirty="0">
                <a:solidFill>
                  <a:srgbClr val="4D4D4D"/>
                </a:solidFill>
                <a:latin typeface="Microsoft YaHei" panose="020B0503020204020204" pitchFamily="34" charset="-122"/>
                <a:ea typeface="Microsoft YaHei" panose="020B0503020204020204" pitchFamily="34" charset="-122"/>
              </a:rPr>
              <a:t>文件进行读、写等操作</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3" name="文本框 12">
            <a:extLst>
              <a:ext uri="{FF2B5EF4-FFF2-40B4-BE49-F238E27FC236}">
                <a16:creationId xmlns:a16="http://schemas.microsoft.com/office/drawing/2014/main" id="{59A782B1-6FD4-4B33-B76B-C8890D9900AE}"/>
              </a:ext>
            </a:extLst>
          </p:cNvPr>
          <p:cNvSpPr txBox="1"/>
          <p:nvPr/>
        </p:nvSpPr>
        <p:spPr>
          <a:xfrm>
            <a:off x="3642319" y="4708536"/>
            <a:ext cx="2248796" cy="877163"/>
          </a:xfrm>
          <a:prstGeom prst="rect">
            <a:avLst/>
          </a:prstGeom>
          <a:noFill/>
        </p:spPr>
        <p:txBody>
          <a:bodyPr wrap="square">
            <a:spAutoFit/>
          </a:bodyPr>
          <a:lstStyle/>
          <a:p>
            <a:pPr algn="l"/>
            <a:r>
              <a:rPr lang="en-US" altLang="zh-CN" sz="1800" dirty="0">
                <a:solidFill>
                  <a:srgbClr val="002060"/>
                </a:solidFill>
                <a:latin typeface="Consolas" panose="020B0609020204030204" pitchFamily="49" charset="0"/>
              </a:rPr>
              <a:t>bison</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一种通用解析器生成器</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4" name="文本框 13">
            <a:extLst>
              <a:ext uri="{FF2B5EF4-FFF2-40B4-BE49-F238E27FC236}">
                <a16:creationId xmlns:a16="http://schemas.microsoft.com/office/drawing/2014/main" id="{DA474A88-D61C-47BB-9DE9-F30A92855F6D}"/>
              </a:ext>
            </a:extLst>
          </p:cNvPr>
          <p:cNvSpPr txBox="1"/>
          <p:nvPr/>
        </p:nvSpPr>
        <p:spPr>
          <a:xfrm>
            <a:off x="5922153" y="3158972"/>
            <a:ext cx="2248796" cy="600164"/>
          </a:xfrm>
          <a:prstGeom prst="rect">
            <a:avLst/>
          </a:prstGeom>
          <a:noFill/>
        </p:spPr>
        <p:txBody>
          <a:bodyPr wrap="square">
            <a:spAutoFit/>
          </a:bodyPr>
          <a:lstStyle/>
          <a:p>
            <a:pPr algn="l"/>
            <a:r>
              <a:rPr lang="en-US" altLang="zh-CN" sz="1800" dirty="0">
                <a:solidFill>
                  <a:srgbClr val="002060"/>
                </a:solidFill>
                <a:latin typeface="Consolas" panose="020B0609020204030204" pitchFamily="49" charset="0"/>
              </a:rPr>
              <a:t>m4</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一个通用的宏处理器</a:t>
            </a:r>
            <a:endParaRPr lang="en-US" altLang="zh-CN" sz="1500" b="0" dirty="0">
              <a:solidFill>
                <a:srgbClr val="4D4D4D"/>
              </a:solidFill>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F7CECD38-BB84-4438-80A6-5EB7B9CD32B0}"/>
              </a:ext>
            </a:extLst>
          </p:cNvPr>
          <p:cNvSpPr txBox="1"/>
          <p:nvPr/>
        </p:nvSpPr>
        <p:spPr>
          <a:xfrm>
            <a:off x="5922152" y="3915056"/>
            <a:ext cx="2248796" cy="369332"/>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openssl</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加密算法库</a:t>
            </a:r>
            <a:endParaRPr lang="en-US" altLang="zh-CN" sz="1500" b="0" dirty="0">
              <a:solidFill>
                <a:srgbClr val="4D4D4D"/>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0597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7871BA-4145-41F6-A2DB-19A73ADFC45C}"/>
              </a:ext>
            </a:extLst>
          </p:cNvPr>
          <p:cNvSpPr>
            <a:spLocks noGrp="1"/>
          </p:cNvSpPr>
          <p:nvPr>
            <p:ph type="title"/>
          </p:nvPr>
        </p:nvSpPr>
        <p:spPr/>
        <p:txBody>
          <a:bodyPr/>
          <a:lstStyle/>
          <a:p>
            <a:r>
              <a:rPr lang="zh-CN" altLang="en-US" dirty="0"/>
              <a:t>内核模块配置</a:t>
            </a:r>
          </a:p>
        </p:txBody>
      </p:sp>
      <p:sp>
        <p:nvSpPr>
          <p:cNvPr id="5" name="矩形: 圆角 4">
            <a:extLst>
              <a:ext uri="{FF2B5EF4-FFF2-40B4-BE49-F238E27FC236}">
                <a16:creationId xmlns:a16="http://schemas.microsoft.com/office/drawing/2014/main" id="{9CB0C5E6-979F-4C84-BEFD-790BFA3CE40A}"/>
              </a:ext>
            </a:extLst>
          </p:cNvPr>
          <p:cNvSpPr/>
          <p:nvPr/>
        </p:nvSpPr>
        <p:spPr bwMode="auto">
          <a:xfrm>
            <a:off x="1127967" y="1862827"/>
            <a:ext cx="2741957"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make menuconfig</a:t>
            </a:r>
          </a:p>
        </p:txBody>
      </p:sp>
      <p:pic>
        <p:nvPicPr>
          <p:cNvPr id="4" name="图片 3">
            <a:extLst>
              <a:ext uri="{FF2B5EF4-FFF2-40B4-BE49-F238E27FC236}">
                <a16:creationId xmlns:a16="http://schemas.microsoft.com/office/drawing/2014/main" id="{E4DF95F5-6F9D-409B-B2E1-C168A278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422066"/>
            <a:ext cx="4640097" cy="3433673"/>
          </a:xfrm>
          <a:prstGeom prst="rect">
            <a:avLst/>
          </a:prstGeom>
        </p:spPr>
      </p:pic>
      <p:sp>
        <p:nvSpPr>
          <p:cNvPr id="6" name="文本框 5">
            <a:extLst>
              <a:ext uri="{FF2B5EF4-FFF2-40B4-BE49-F238E27FC236}">
                <a16:creationId xmlns:a16="http://schemas.microsoft.com/office/drawing/2014/main" id="{77E29F83-F983-422C-9719-211E132F8AC7}"/>
              </a:ext>
            </a:extLst>
          </p:cNvPr>
          <p:cNvSpPr txBox="1"/>
          <p:nvPr/>
        </p:nvSpPr>
        <p:spPr>
          <a:xfrm>
            <a:off x="6192180" y="3212977"/>
            <a:ext cx="2045753" cy="1273875"/>
          </a:xfrm>
          <a:prstGeom prst="rect">
            <a:avLst/>
          </a:prstGeom>
          <a:noFill/>
        </p:spPr>
        <p:txBody>
          <a:bodyPr wrap="none" rtlCol="0">
            <a:spAutoFit/>
          </a:bodyPr>
          <a:lstStyle/>
          <a:p>
            <a:pPr algn="l">
              <a:lnSpc>
                <a:spcPct val="150000"/>
              </a:lnSpc>
            </a:pPr>
            <a:r>
              <a:rPr lang="en-US" altLang="zh-CN" sz="1800" dirty="0">
                <a:solidFill>
                  <a:srgbClr val="454545"/>
                </a:solidFill>
                <a:latin typeface="+mj-ea"/>
                <a:ea typeface="+mj-ea"/>
              </a:rPr>
              <a:t>Y </a:t>
            </a:r>
            <a:r>
              <a:rPr lang="zh-CN" altLang="en-US" sz="1800" dirty="0">
                <a:solidFill>
                  <a:srgbClr val="454545"/>
                </a:solidFill>
                <a:latin typeface="+mj-ea"/>
                <a:ea typeface="+mj-ea"/>
              </a:rPr>
              <a:t>入内核</a:t>
            </a:r>
            <a:endParaRPr lang="en-US" altLang="zh-CN" sz="1800" dirty="0">
              <a:solidFill>
                <a:srgbClr val="454545"/>
              </a:solidFill>
              <a:latin typeface="+mj-ea"/>
              <a:ea typeface="+mj-ea"/>
            </a:endParaRPr>
          </a:p>
          <a:p>
            <a:pPr algn="l">
              <a:lnSpc>
                <a:spcPct val="150000"/>
              </a:lnSpc>
            </a:pPr>
            <a:r>
              <a:rPr lang="en-US" altLang="zh-CN" sz="1800" dirty="0">
                <a:solidFill>
                  <a:srgbClr val="454545"/>
                </a:solidFill>
                <a:latin typeface="+mj-ea"/>
                <a:ea typeface="+mj-ea"/>
              </a:rPr>
              <a:t>N </a:t>
            </a:r>
            <a:r>
              <a:rPr lang="zh-CN" altLang="en-US" sz="1800" dirty="0">
                <a:solidFill>
                  <a:srgbClr val="454545"/>
                </a:solidFill>
                <a:latin typeface="+mj-ea"/>
                <a:ea typeface="+mj-ea"/>
              </a:rPr>
              <a:t>不入内核</a:t>
            </a:r>
            <a:endParaRPr lang="en-US" altLang="zh-CN" sz="1800" dirty="0">
              <a:solidFill>
                <a:srgbClr val="454545"/>
              </a:solidFill>
              <a:latin typeface="+mj-ea"/>
              <a:ea typeface="+mj-ea"/>
            </a:endParaRPr>
          </a:p>
          <a:p>
            <a:pPr algn="l">
              <a:lnSpc>
                <a:spcPct val="150000"/>
              </a:lnSpc>
            </a:pPr>
            <a:r>
              <a:rPr lang="en-US" altLang="zh-CN" sz="1800" dirty="0">
                <a:solidFill>
                  <a:srgbClr val="454545"/>
                </a:solidFill>
                <a:latin typeface="+mj-ea"/>
                <a:ea typeface="+mj-ea"/>
              </a:rPr>
              <a:t>M </a:t>
            </a:r>
            <a:r>
              <a:rPr lang="zh-CN" altLang="en-US" sz="1800" dirty="0">
                <a:solidFill>
                  <a:srgbClr val="454545"/>
                </a:solidFill>
                <a:latin typeface="+mj-ea"/>
                <a:ea typeface="+mj-ea"/>
              </a:rPr>
              <a:t>以模块形式编译</a:t>
            </a:r>
          </a:p>
        </p:txBody>
      </p:sp>
    </p:spTree>
    <p:extLst>
      <p:ext uri="{BB962C8B-B14F-4D97-AF65-F5344CB8AC3E}">
        <p14:creationId xmlns:p14="http://schemas.microsoft.com/office/powerpoint/2010/main" val="10247921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25E22CB-1F6B-4AD3-B3BF-6539E9E7D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963" y="1959484"/>
            <a:ext cx="6696075" cy="3479582"/>
          </a:xfrm>
        </p:spPr>
      </p:pic>
      <p:sp>
        <p:nvSpPr>
          <p:cNvPr id="3" name="标题 2">
            <a:extLst>
              <a:ext uri="{FF2B5EF4-FFF2-40B4-BE49-F238E27FC236}">
                <a16:creationId xmlns:a16="http://schemas.microsoft.com/office/drawing/2014/main" id="{7F0943D6-EF94-4F6C-A874-8A3FAF50BE5C}"/>
              </a:ext>
            </a:extLst>
          </p:cNvPr>
          <p:cNvSpPr>
            <a:spLocks noGrp="1"/>
          </p:cNvSpPr>
          <p:nvPr>
            <p:ph type="title"/>
          </p:nvPr>
        </p:nvSpPr>
        <p:spPr/>
        <p:txBody>
          <a:bodyPr/>
          <a:lstStyle/>
          <a:p>
            <a:r>
              <a:rPr lang="en-US" altLang="zh-CN" dirty="0"/>
              <a:t>Linux</a:t>
            </a:r>
            <a:r>
              <a:rPr lang="zh-CN" altLang="en-US" dirty="0"/>
              <a:t>源码编译</a:t>
            </a:r>
          </a:p>
        </p:txBody>
      </p:sp>
      <p:sp>
        <p:nvSpPr>
          <p:cNvPr id="6" name="矩形: 圆角 5">
            <a:extLst>
              <a:ext uri="{FF2B5EF4-FFF2-40B4-BE49-F238E27FC236}">
                <a16:creationId xmlns:a16="http://schemas.microsoft.com/office/drawing/2014/main" id="{64CFF7EC-A3AE-4EE8-B986-FDCB7CF0A904}"/>
              </a:ext>
            </a:extLst>
          </p:cNvPr>
          <p:cNvSpPr/>
          <p:nvPr/>
        </p:nvSpPr>
        <p:spPr bwMode="auto">
          <a:xfrm>
            <a:off x="1194319" y="1408611"/>
            <a:ext cx="6755361" cy="383084"/>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r>
              <a:rPr lang="en-US" altLang="zh-CN" sz="1800" dirty="0">
                <a:solidFill>
                  <a:srgbClr val="FFFFFF"/>
                </a:solidFill>
                <a:latin typeface="Consolas" panose="020B0609020204030204" pitchFamily="49" charset="0"/>
              </a:rPr>
              <a:t>$ make –j2 O=/path/to/</a:t>
            </a:r>
            <a:r>
              <a:rPr lang="en-US" altLang="zh-CN" sz="1800" dirty="0" err="1">
                <a:solidFill>
                  <a:srgbClr val="FFFFFF"/>
                </a:solidFill>
                <a:latin typeface="Consolas" panose="020B0609020204030204" pitchFamily="49" charset="0"/>
              </a:rPr>
              <a:t>dst</a:t>
            </a:r>
            <a:endParaRPr lang="zh-CN" altLang="en-US" sz="18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2606901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8F855F3-0D0E-448C-98B4-7B9210DAEF4D}"/>
              </a:ext>
            </a:extLst>
          </p:cNvPr>
          <p:cNvSpPr>
            <a:spLocks noGrp="1"/>
          </p:cNvSpPr>
          <p:nvPr>
            <p:ph type="title"/>
          </p:nvPr>
        </p:nvSpPr>
        <p:spPr/>
        <p:txBody>
          <a:bodyPr/>
          <a:lstStyle/>
          <a:p>
            <a:endParaRPr lang="zh-CN" altLang="en-US"/>
          </a:p>
        </p:txBody>
      </p:sp>
      <p:sp>
        <p:nvSpPr>
          <p:cNvPr id="4" name="矩形: 圆角 3">
            <a:extLst>
              <a:ext uri="{FF2B5EF4-FFF2-40B4-BE49-F238E27FC236}">
                <a16:creationId xmlns:a16="http://schemas.microsoft.com/office/drawing/2014/main" id="{C32EEF83-C0EC-4661-AFBB-4E5C888045CC}"/>
              </a:ext>
            </a:extLst>
          </p:cNvPr>
          <p:cNvSpPr/>
          <p:nvPr/>
        </p:nvSpPr>
        <p:spPr bwMode="auto">
          <a:xfrm>
            <a:off x="1127967" y="2472171"/>
            <a:ext cx="3228011" cy="653385"/>
          </a:xfrm>
          <a:prstGeom prst="roundRect">
            <a:avLst>
              <a:gd name="adj" fmla="val 8553"/>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make modules_install</a:t>
            </a:r>
          </a:p>
          <a:p>
            <a:pPr algn="l"/>
            <a:r>
              <a:rPr lang="da-DK" altLang="zh-CN" sz="1800" dirty="0">
                <a:solidFill>
                  <a:srgbClr val="FFFFFF"/>
                </a:solidFill>
                <a:latin typeface="Consolas" panose="020B0609020204030204" pitchFamily="49" charset="0"/>
              </a:rPr>
              <a:t>$ make install</a:t>
            </a:r>
          </a:p>
        </p:txBody>
      </p:sp>
      <p:sp>
        <p:nvSpPr>
          <p:cNvPr id="5" name="文本框 4">
            <a:extLst>
              <a:ext uri="{FF2B5EF4-FFF2-40B4-BE49-F238E27FC236}">
                <a16:creationId xmlns:a16="http://schemas.microsoft.com/office/drawing/2014/main" id="{53C4DC3E-A194-49F3-8A06-AD0EA79511EB}"/>
              </a:ext>
            </a:extLst>
          </p:cNvPr>
          <p:cNvSpPr txBox="1"/>
          <p:nvPr/>
        </p:nvSpPr>
        <p:spPr>
          <a:xfrm>
            <a:off x="1082927" y="1924697"/>
            <a:ext cx="2044150" cy="369332"/>
          </a:xfrm>
          <a:prstGeom prst="rect">
            <a:avLst/>
          </a:prstGeom>
          <a:noFill/>
        </p:spPr>
        <p:txBody>
          <a:bodyPr wrap="none" rtlCol="0">
            <a:spAutoFit/>
          </a:bodyPr>
          <a:lstStyle/>
          <a:p>
            <a:r>
              <a:rPr lang="zh-CN" altLang="en-US" sz="1800" dirty="0">
                <a:solidFill>
                  <a:srgbClr val="292929"/>
                </a:solidFill>
                <a:latin typeface="+mj-ea"/>
                <a:ea typeface="+mj-ea"/>
              </a:rPr>
              <a:t>安装模块与内核：</a:t>
            </a:r>
          </a:p>
        </p:txBody>
      </p:sp>
      <p:pic>
        <p:nvPicPr>
          <p:cNvPr id="6" name="图片 5">
            <a:extLst>
              <a:ext uri="{FF2B5EF4-FFF2-40B4-BE49-F238E27FC236}">
                <a16:creationId xmlns:a16="http://schemas.microsoft.com/office/drawing/2014/main" id="{CEF8DCAB-9F73-4505-AE29-B6D1FC4DD90B}"/>
              </a:ext>
            </a:extLst>
          </p:cNvPr>
          <p:cNvPicPr>
            <a:picLocks noChangeAspect="1"/>
          </p:cNvPicPr>
          <p:nvPr/>
        </p:nvPicPr>
        <p:blipFill rotWithShape="1">
          <a:blip r:embed="rId2"/>
          <a:srcRect l="4764" b="59923"/>
          <a:stretch/>
        </p:blipFill>
        <p:spPr>
          <a:xfrm>
            <a:off x="1107613" y="3732447"/>
            <a:ext cx="7163471" cy="1543318"/>
          </a:xfrm>
          <a:prstGeom prst="rect">
            <a:avLst/>
          </a:prstGeom>
        </p:spPr>
      </p:pic>
      <p:sp>
        <p:nvSpPr>
          <p:cNvPr id="7" name="文本框 6">
            <a:extLst>
              <a:ext uri="{FF2B5EF4-FFF2-40B4-BE49-F238E27FC236}">
                <a16:creationId xmlns:a16="http://schemas.microsoft.com/office/drawing/2014/main" id="{DF0ACE80-D5D0-400C-BA07-B64C598C63F6}"/>
              </a:ext>
            </a:extLst>
          </p:cNvPr>
          <p:cNvSpPr txBox="1"/>
          <p:nvPr/>
        </p:nvSpPr>
        <p:spPr>
          <a:xfrm>
            <a:off x="1063577" y="3255878"/>
            <a:ext cx="881973" cy="369332"/>
          </a:xfrm>
          <a:prstGeom prst="rect">
            <a:avLst/>
          </a:prstGeom>
          <a:noFill/>
        </p:spPr>
        <p:txBody>
          <a:bodyPr wrap="none" rtlCol="0">
            <a:spAutoFit/>
          </a:bodyPr>
          <a:lstStyle/>
          <a:p>
            <a:r>
              <a:rPr lang="zh-CN" altLang="en-US" sz="1800" dirty="0">
                <a:solidFill>
                  <a:srgbClr val="292929"/>
                </a:solidFill>
                <a:latin typeface="+mj-ea"/>
                <a:ea typeface="+mj-ea"/>
              </a:rPr>
              <a:t>重启：</a:t>
            </a:r>
          </a:p>
        </p:txBody>
      </p:sp>
    </p:spTree>
    <p:extLst>
      <p:ext uri="{BB962C8B-B14F-4D97-AF65-F5344CB8AC3E}">
        <p14:creationId xmlns:p14="http://schemas.microsoft.com/office/powerpoint/2010/main" val="11118691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C50D71-2837-42BD-B362-8154E1A970A1}"/>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6A6C5A54-133C-47DE-9099-0BBF3212B1C8}"/>
              </a:ext>
            </a:extLst>
          </p:cNvPr>
          <p:cNvPicPr>
            <a:picLocks noChangeAspect="1"/>
          </p:cNvPicPr>
          <p:nvPr/>
        </p:nvPicPr>
        <p:blipFill>
          <a:blip r:embed="rId2"/>
          <a:stretch>
            <a:fillRect/>
          </a:stretch>
        </p:blipFill>
        <p:spPr>
          <a:xfrm>
            <a:off x="1874487" y="1970840"/>
            <a:ext cx="5395031" cy="3672407"/>
          </a:xfrm>
          <a:prstGeom prst="rect">
            <a:avLst/>
          </a:prstGeom>
        </p:spPr>
      </p:pic>
      <p:sp>
        <p:nvSpPr>
          <p:cNvPr id="6" name="矩形 5">
            <a:extLst>
              <a:ext uri="{FF2B5EF4-FFF2-40B4-BE49-F238E27FC236}">
                <a16:creationId xmlns:a16="http://schemas.microsoft.com/office/drawing/2014/main" id="{029FAC8C-A132-4FB4-835F-06AB8F4E6763}"/>
              </a:ext>
            </a:extLst>
          </p:cNvPr>
          <p:cNvSpPr/>
          <p:nvPr/>
        </p:nvSpPr>
        <p:spPr bwMode="auto">
          <a:xfrm>
            <a:off x="2681790" y="3120902"/>
            <a:ext cx="762465" cy="346249"/>
          </a:xfrm>
          <a:prstGeom prst="rect">
            <a:avLst/>
          </a:prstGeom>
          <a:solidFill>
            <a:srgbClr val="FF0000">
              <a:alpha val="50196"/>
            </a:srgbClr>
          </a:solidFill>
          <a:ln>
            <a:noFill/>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
        <p:nvSpPr>
          <p:cNvPr id="7" name="矩形 6">
            <a:extLst>
              <a:ext uri="{FF2B5EF4-FFF2-40B4-BE49-F238E27FC236}">
                <a16:creationId xmlns:a16="http://schemas.microsoft.com/office/drawing/2014/main" id="{AF19F9E5-F55B-4070-9B7A-3D2704FAEBF5}"/>
              </a:ext>
            </a:extLst>
          </p:cNvPr>
          <p:cNvSpPr/>
          <p:nvPr/>
        </p:nvSpPr>
        <p:spPr bwMode="auto">
          <a:xfrm>
            <a:off x="1871700" y="5373247"/>
            <a:ext cx="702078" cy="346249"/>
          </a:xfrm>
          <a:prstGeom prst="rect">
            <a:avLst/>
          </a:prstGeom>
          <a:solidFill>
            <a:srgbClr val="FF0000">
              <a:alpha val="50196"/>
            </a:srgbClr>
          </a:solidFill>
          <a:ln>
            <a:noFill/>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Tree>
    <p:extLst>
      <p:ext uri="{BB962C8B-B14F-4D97-AF65-F5344CB8AC3E}">
        <p14:creationId xmlns:p14="http://schemas.microsoft.com/office/powerpoint/2010/main" val="14168478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F899C9-ADEC-488E-BB3F-E37A796D356A}"/>
              </a:ext>
            </a:extLst>
          </p:cNvPr>
          <p:cNvSpPr>
            <a:spLocks noGrp="1"/>
          </p:cNvSpPr>
          <p:nvPr>
            <p:ph type="body" idx="1"/>
          </p:nvPr>
        </p:nvSpPr>
        <p:spPr/>
        <p:txBody>
          <a:bodyPr/>
          <a:lstStyle/>
          <a:p>
            <a:r>
              <a:rPr lang="zh-CN" altLang="en-US" dirty="0"/>
              <a:t>本节主要内容</a:t>
            </a:r>
          </a:p>
        </p:txBody>
      </p:sp>
      <p:sp>
        <p:nvSpPr>
          <p:cNvPr id="11" name="内容占位符 10"/>
          <p:cNvSpPr>
            <a:spLocks noGrp="1"/>
          </p:cNvSpPr>
          <p:nvPr>
            <p:ph idx="13"/>
          </p:nvPr>
        </p:nvSpPr>
        <p:spPr/>
        <p:txBody>
          <a:bodyPr/>
          <a:lstStyle/>
          <a:p>
            <a:pPr>
              <a:lnSpc>
                <a:spcPct val="150000"/>
              </a:lnSpc>
            </a:pPr>
            <a:r>
              <a:rPr lang="zh-CN" altLang="en-US" sz="1800" dirty="0">
                <a:solidFill>
                  <a:srgbClr val="002060"/>
                </a:solidFill>
              </a:rPr>
              <a:t>内核源码及模块结构</a:t>
            </a:r>
            <a:endParaRPr lang="en-US" altLang="zh-CN" sz="1800" dirty="0">
              <a:solidFill>
                <a:srgbClr val="002060"/>
              </a:solidFill>
            </a:endParaRPr>
          </a:p>
          <a:p>
            <a:pPr>
              <a:lnSpc>
                <a:spcPct val="150000"/>
              </a:lnSpc>
            </a:pPr>
            <a:r>
              <a:rPr lang="zh-CN" altLang="en-US" sz="1800" dirty="0">
                <a:solidFill>
                  <a:srgbClr val="002060"/>
                </a:solidFill>
              </a:rPr>
              <a:t>内核编译与调试</a:t>
            </a:r>
            <a:endParaRPr lang="en-US" altLang="zh-CN" sz="1800" dirty="0">
              <a:solidFill>
                <a:srgbClr val="002060"/>
              </a:solidFill>
            </a:endParaRPr>
          </a:p>
          <a:p>
            <a:pPr>
              <a:lnSpc>
                <a:spcPct val="150000"/>
              </a:lnSpc>
            </a:pPr>
            <a:r>
              <a:rPr lang="zh-CN" altLang="en-US" sz="1800" dirty="0">
                <a:solidFill>
                  <a:srgbClr val="FF0000"/>
                </a:solidFill>
              </a:rPr>
              <a:t>内核模块的编写与加载</a:t>
            </a:r>
          </a:p>
        </p:txBody>
      </p:sp>
    </p:spTree>
    <p:extLst>
      <p:ext uri="{BB962C8B-B14F-4D97-AF65-F5344CB8AC3E}">
        <p14:creationId xmlns:p14="http://schemas.microsoft.com/office/powerpoint/2010/main" val="199204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33E0BC-0B07-4F9C-AA66-51C18AAFB76B}"/>
              </a:ext>
            </a:extLst>
          </p:cNvPr>
          <p:cNvSpPr>
            <a:spLocks noGrp="1"/>
          </p:cNvSpPr>
          <p:nvPr>
            <p:ph type="title"/>
          </p:nvPr>
        </p:nvSpPr>
        <p:spPr/>
        <p:txBody>
          <a:bodyPr/>
          <a:lstStyle/>
          <a:p>
            <a:r>
              <a:rPr lang="zh-CN" altLang="en-US" dirty="0"/>
              <a:t>第一个内核模块</a:t>
            </a:r>
          </a:p>
        </p:txBody>
      </p:sp>
      <p:sp>
        <p:nvSpPr>
          <p:cNvPr id="5" name="矩形: 圆角 4">
            <a:extLst>
              <a:ext uri="{FF2B5EF4-FFF2-40B4-BE49-F238E27FC236}">
                <a16:creationId xmlns:a16="http://schemas.microsoft.com/office/drawing/2014/main" id="{6AA40796-FDA4-4B0F-BA0E-07E690A33067}"/>
              </a:ext>
            </a:extLst>
          </p:cNvPr>
          <p:cNvSpPr/>
          <p:nvPr/>
        </p:nvSpPr>
        <p:spPr bwMode="auto">
          <a:xfrm>
            <a:off x="1127965" y="2186864"/>
            <a:ext cx="6888071" cy="3635812"/>
          </a:xfrm>
          <a:prstGeom prst="roundRect">
            <a:avLst>
              <a:gd name="adj" fmla="val 197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da-DK" altLang="zh-CN" sz="1350" dirty="0">
                <a:solidFill>
                  <a:srgbClr val="FFFFFF"/>
                </a:solidFill>
                <a:latin typeface="Consolas" panose="020B0609020204030204" pitchFamily="49" charset="0"/>
              </a:rPr>
              <a:t>#include &lt;linux/init.h&gt;</a:t>
            </a:r>
          </a:p>
          <a:p>
            <a:pPr algn="l"/>
            <a:r>
              <a:rPr lang="da-DK" altLang="zh-CN" sz="1350" dirty="0">
                <a:solidFill>
                  <a:srgbClr val="FFFFFF"/>
                </a:solidFill>
                <a:latin typeface="Consolas" panose="020B0609020204030204" pitchFamily="49" charset="0"/>
              </a:rPr>
              <a:t>#include &lt;linux/module.h&gt;</a:t>
            </a:r>
          </a:p>
          <a:p>
            <a:pPr algn="l"/>
            <a:r>
              <a:rPr lang="da-DK" altLang="zh-CN" sz="1350" dirty="0">
                <a:solidFill>
                  <a:srgbClr val="FFFFFF"/>
                </a:solidFill>
                <a:latin typeface="Consolas" panose="020B0609020204030204" pitchFamily="49" charset="0"/>
              </a:rPr>
              <a:t>#include &lt;linux/kernel.h&gt;</a:t>
            </a:r>
          </a:p>
          <a:p>
            <a:pPr algn="l"/>
            <a:r>
              <a:rPr lang="da-DK" altLang="zh-CN" sz="1350" dirty="0">
                <a:solidFill>
                  <a:srgbClr val="FFFFFF"/>
                </a:solidFill>
                <a:latin typeface="Consolas" panose="020B0609020204030204" pitchFamily="49" charset="0"/>
              </a:rPr>
              <a:t>MODULE_LICENSE(”GPL”);</a:t>
            </a:r>
          </a:p>
          <a:p>
            <a:pPr algn="l"/>
            <a:r>
              <a:rPr lang="da-DK" altLang="zh-CN" sz="1350" dirty="0">
                <a:solidFill>
                  <a:srgbClr val="FFFFFF"/>
                </a:solidFill>
                <a:latin typeface="Consolas" panose="020B0609020204030204" pitchFamily="49" charset="0"/>
              </a:rPr>
              <a:t>static int __init hello_init(void)</a:t>
            </a:r>
          </a:p>
          <a:p>
            <a:pPr algn="l"/>
            <a:r>
              <a:rPr lang="da-DK" altLang="zh-CN" sz="1350" dirty="0">
                <a:solidFill>
                  <a:srgbClr val="FFFFFF"/>
                </a:solidFill>
                <a:latin typeface="Consolas" panose="020B0609020204030204" pitchFamily="49" charset="0"/>
              </a:rPr>
              <a:t>{</a:t>
            </a:r>
          </a:p>
          <a:p>
            <a:pPr algn="l"/>
            <a:r>
              <a:rPr lang="da-DK" altLang="zh-CN" sz="1350" dirty="0">
                <a:solidFill>
                  <a:srgbClr val="FFFFFF"/>
                </a:solidFill>
                <a:latin typeface="Consolas" panose="020B0609020204030204" pitchFamily="49" charset="0"/>
              </a:rPr>
              <a:t>    printk(KERN_INFO "Hello openEuler.\n");</a:t>
            </a:r>
          </a:p>
          <a:p>
            <a:pPr algn="l"/>
            <a:r>
              <a:rPr lang="da-DK" altLang="zh-CN" sz="1350" dirty="0">
                <a:solidFill>
                  <a:srgbClr val="FFFFFF"/>
                </a:solidFill>
                <a:latin typeface="Consolas" panose="020B0609020204030204" pitchFamily="49" charset="0"/>
              </a:rPr>
              <a:t>    return 0;</a:t>
            </a:r>
          </a:p>
          <a:p>
            <a:pPr algn="l"/>
            <a:r>
              <a:rPr lang="da-DK" altLang="zh-CN" sz="1350" dirty="0">
                <a:solidFill>
                  <a:srgbClr val="FFFFFF"/>
                </a:solidFill>
                <a:latin typeface="Consolas" panose="020B0609020204030204" pitchFamily="49" charset="0"/>
              </a:rPr>
              <a:t>}</a:t>
            </a:r>
          </a:p>
          <a:p>
            <a:pPr algn="l"/>
            <a:endParaRPr lang="da-DK" altLang="zh-CN" sz="1350" dirty="0">
              <a:solidFill>
                <a:srgbClr val="FFFFFF"/>
              </a:solidFill>
              <a:latin typeface="Consolas" panose="020B0609020204030204" pitchFamily="49" charset="0"/>
            </a:endParaRPr>
          </a:p>
          <a:p>
            <a:pPr algn="l"/>
            <a:r>
              <a:rPr lang="da-DK" altLang="zh-CN" sz="1350" dirty="0">
                <a:solidFill>
                  <a:srgbClr val="FFFFFF"/>
                </a:solidFill>
                <a:latin typeface="Consolas" panose="020B0609020204030204" pitchFamily="49" charset="0"/>
              </a:rPr>
              <a:t>static void __exit hello_exit(void)</a:t>
            </a:r>
          </a:p>
          <a:p>
            <a:pPr algn="l"/>
            <a:r>
              <a:rPr lang="da-DK" altLang="zh-CN" sz="1350" dirty="0">
                <a:solidFill>
                  <a:srgbClr val="FFFFFF"/>
                </a:solidFill>
                <a:latin typeface="Consolas" panose="020B0609020204030204" pitchFamily="49" charset="0"/>
              </a:rPr>
              <a:t>{</a:t>
            </a:r>
          </a:p>
          <a:p>
            <a:pPr algn="l"/>
            <a:r>
              <a:rPr lang="da-DK" altLang="zh-CN" sz="1350" dirty="0">
                <a:solidFill>
                  <a:srgbClr val="FFFFFF"/>
                </a:solidFill>
                <a:latin typeface="Consolas" panose="020B0609020204030204" pitchFamily="49" charset="0"/>
              </a:rPr>
              <a:t>    printk(KERN_INFO ”Bye openEuler.\n");</a:t>
            </a:r>
          </a:p>
          <a:p>
            <a:pPr algn="l"/>
            <a:r>
              <a:rPr lang="da-DK" altLang="zh-CN" sz="1350" dirty="0">
                <a:solidFill>
                  <a:srgbClr val="FFFFFF"/>
                </a:solidFill>
                <a:latin typeface="Consolas" panose="020B0609020204030204" pitchFamily="49" charset="0"/>
              </a:rPr>
              <a:t>}</a:t>
            </a:r>
          </a:p>
          <a:p>
            <a:pPr algn="l"/>
            <a:endParaRPr lang="da-DK" altLang="zh-CN" sz="1350" dirty="0">
              <a:solidFill>
                <a:srgbClr val="FFFFFF"/>
              </a:solidFill>
              <a:latin typeface="Consolas" panose="020B0609020204030204" pitchFamily="49" charset="0"/>
            </a:endParaRPr>
          </a:p>
          <a:p>
            <a:pPr algn="l"/>
            <a:r>
              <a:rPr lang="da-DK" altLang="zh-CN" sz="1350" dirty="0">
                <a:solidFill>
                  <a:srgbClr val="FFFFFF"/>
                </a:solidFill>
                <a:latin typeface="Consolas" panose="020B0609020204030204" pitchFamily="49" charset="0"/>
              </a:rPr>
              <a:t>module_init(hello_init);</a:t>
            </a:r>
          </a:p>
          <a:p>
            <a:pPr algn="l"/>
            <a:r>
              <a:rPr lang="da-DK" altLang="zh-CN" sz="1350" dirty="0">
                <a:solidFill>
                  <a:srgbClr val="FFFFFF"/>
                </a:solidFill>
                <a:latin typeface="Consolas" panose="020B0609020204030204" pitchFamily="49" charset="0"/>
              </a:rPr>
              <a:t>module_exit(hello_exit);</a:t>
            </a:r>
          </a:p>
        </p:txBody>
      </p:sp>
      <p:sp>
        <p:nvSpPr>
          <p:cNvPr id="6" name="矩形 5">
            <a:extLst>
              <a:ext uri="{FF2B5EF4-FFF2-40B4-BE49-F238E27FC236}">
                <a16:creationId xmlns:a16="http://schemas.microsoft.com/office/drawing/2014/main" id="{AEA94BC8-383E-4BA3-94D4-0DBFCEAAF29F}"/>
              </a:ext>
            </a:extLst>
          </p:cNvPr>
          <p:cNvSpPr/>
          <p:nvPr/>
        </p:nvSpPr>
        <p:spPr>
          <a:xfrm>
            <a:off x="1107687" y="1840616"/>
            <a:ext cx="1071127" cy="369332"/>
          </a:xfrm>
          <a:prstGeom prst="rect">
            <a:avLst/>
          </a:prstGeom>
        </p:spPr>
        <p:txBody>
          <a:bodyPr wrap="none">
            <a:spAutoFit/>
          </a:bodyPr>
          <a:lstStyle/>
          <a:p>
            <a:r>
              <a:rPr lang="en-US" altLang="zh-CN" sz="1800" dirty="0" err="1">
                <a:solidFill>
                  <a:srgbClr val="454545"/>
                </a:solidFill>
                <a:latin typeface="Consolas" panose="020B0609020204030204" pitchFamily="49" charset="0"/>
              </a:rPr>
              <a:t>hello.c</a:t>
            </a:r>
            <a:endParaRPr lang="zh-CN" altLang="en-US" sz="1800" dirty="0">
              <a:solidFill>
                <a:srgbClr val="454545"/>
              </a:solidFill>
              <a:latin typeface="Consolas" panose="020B0609020204030204" pitchFamily="49" charset="0"/>
            </a:endParaRPr>
          </a:p>
        </p:txBody>
      </p:sp>
    </p:spTree>
    <p:extLst>
      <p:ext uri="{BB962C8B-B14F-4D97-AF65-F5344CB8AC3E}">
        <p14:creationId xmlns:p14="http://schemas.microsoft.com/office/powerpoint/2010/main" val="3991188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500"/>
                                        <p:tgtEl>
                                          <p:spTgt spid="5">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fade">
                                      <p:cBhvr>
                                        <p:cTn id="43" dur="500"/>
                                        <p:tgtEl>
                                          <p:spTgt spid="5">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fade">
                                      <p:cBhvr>
                                        <p:cTn id="46" dur="500"/>
                                        <p:tgtEl>
                                          <p:spTgt spid="5">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animEffect transition="in" filter="fade">
                                      <p:cBhvr>
                                        <p:cTn id="5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33E0BC-0B07-4F9C-AA66-51C18AAFB76B}"/>
              </a:ext>
            </a:extLst>
          </p:cNvPr>
          <p:cNvSpPr>
            <a:spLocks noGrp="1"/>
          </p:cNvSpPr>
          <p:nvPr>
            <p:ph type="title"/>
          </p:nvPr>
        </p:nvSpPr>
        <p:spPr/>
        <p:txBody>
          <a:bodyPr/>
          <a:lstStyle/>
          <a:p>
            <a:r>
              <a:rPr lang="zh-CN" altLang="en-US" dirty="0"/>
              <a:t>第一个内核模块</a:t>
            </a:r>
          </a:p>
        </p:txBody>
      </p:sp>
      <p:sp>
        <p:nvSpPr>
          <p:cNvPr id="5" name="矩形: 圆角 4">
            <a:extLst>
              <a:ext uri="{FF2B5EF4-FFF2-40B4-BE49-F238E27FC236}">
                <a16:creationId xmlns:a16="http://schemas.microsoft.com/office/drawing/2014/main" id="{6AA40796-FDA4-4B0F-BA0E-07E690A33067}"/>
              </a:ext>
            </a:extLst>
          </p:cNvPr>
          <p:cNvSpPr/>
          <p:nvPr/>
        </p:nvSpPr>
        <p:spPr bwMode="auto">
          <a:xfrm>
            <a:off x="1127965" y="2564905"/>
            <a:ext cx="6888071" cy="1538228"/>
          </a:xfrm>
          <a:prstGeom prst="roundRect">
            <a:avLst>
              <a:gd name="adj" fmla="val 197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350" dirty="0">
                <a:solidFill>
                  <a:srgbClr val="FFFFFF"/>
                </a:solidFill>
                <a:latin typeface="Consolas" panose="020B0609020204030204" pitchFamily="49" charset="0"/>
              </a:rPr>
              <a:t>obj-m += </a:t>
            </a:r>
            <a:r>
              <a:rPr lang="en-US" altLang="zh-CN" sz="1350" dirty="0" err="1">
                <a:solidFill>
                  <a:srgbClr val="FFFFFF"/>
                </a:solidFill>
                <a:latin typeface="Consolas" panose="020B0609020204030204" pitchFamily="49" charset="0"/>
              </a:rPr>
              <a:t>hello.o</a:t>
            </a:r>
            <a:endParaRPr lang="en-US" altLang="zh-CN" sz="1350" dirty="0">
              <a:solidFill>
                <a:srgbClr val="FFFFFF"/>
              </a:solidFill>
              <a:latin typeface="Consolas" panose="020B0609020204030204" pitchFamily="49" charset="0"/>
            </a:endParaRPr>
          </a:p>
          <a:p>
            <a:pPr algn="l"/>
            <a:endParaRPr lang="en-US" altLang="zh-CN" sz="1350" dirty="0">
              <a:solidFill>
                <a:srgbClr val="FFFFFF"/>
              </a:solidFill>
              <a:latin typeface="Consolas" panose="020B0609020204030204" pitchFamily="49" charset="0"/>
            </a:endParaRPr>
          </a:p>
          <a:p>
            <a:pPr algn="l"/>
            <a:r>
              <a:rPr lang="en-US" altLang="zh-CN" sz="1350" dirty="0">
                <a:solidFill>
                  <a:srgbClr val="FFFFFF"/>
                </a:solidFill>
                <a:latin typeface="Consolas" panose="020B0609020204030204" pitchFamily="49" charset="0"/>
              </a:rPr>
              <a:t>all:</a:t>
            </a:r>
          </a:p>
          <a:p>
            <a:pPr algn="l"/>
            <a:r>
              <a:rPr lang="en-US" altLang="zh-CN" sz="1350" dirty="0">
                <a:solidFill>
                  <a:srgbClr val="FFFFFF"/>
                </a:solidFill>
                <a:latin typeface="Consolas" panose="020B0609020204030204" pitchFamily="49" charset="0"/>
              </a:rPr>
              <a:t>    make -C /lib/modules/$(shell </a:t>
            </a:r>
            <a:r>
              <a:rPr lang="en-US" altLang="zh-CN" sz="1350" dirty="0" err="1">
                <a:solidFill>
                  <a:srgbClr val="FFFFFF"/>
                </a:solidFill>
                <a:latin typeface="Consolas" panose="020B0609020204030204" pitchFamily="49" charset="0"/>
              </a:rPr>
              <a:t>uname</a:t>
            </a:r>
            <a:r>
              <a:rPr lang="en-US" altLang="zh-CN" sz="1350" dirty="0">
                <a:solidFill>
                  <a:srgbClr val="FFFFFF"/>
                </a:solidFill>
                <a:latin typeface="Consolas" panose="020B0609020204030204" pitchFamily="49" charset="0"/>
              </a:rPr>
              <a:t> -r)/build M=$(PWD) modules</a:t>
            </a:r>
          </a:p>
          <a:p>
            <a:pPr algn="l"/>
            <a:endParaRPr lang="en-US" altLang="zh-CN" sz="1350" dirty="0">
              <a:solidFill>
                <a:srgbClr val="FFFFFF"/>
              </a:solidFill>
              <a:latin typeface="Consolas" panose="020B0609020204030204" pitchFamily="49" charset="0"/>
            </a:endParaRPr>
          </a:p>
          <a:p>
            <a:pPr algn="l"/>
            <a:r>
              <a:rPr lang="en-US" altLang="zh-CN" sz="1350" dirty="0">
                <a:solidFill>
                  <a:srgbClr val="FFFFFF"/>
                </a:solidFill>
                <a:latin typeface="Consolas" panose="020B0609020204030204" pitchFamily="49" charset="0"/>
              </a:rPr>
              <a:t>clean:</a:t>
            </a:r>
          </a:p>
          <a:p>
            <a:pPr algn="l"/>
            <a:r>
              <a:rPr lang="en-US" altLang="zh-CN" sz="1350" dirty="0">
                <a:solidFill>
                  <a:srgbClr val="FFFFFF"/>
                </a:solidFill>
                <a:latin typeface="Consolas" panose="020B0609020204030204" pitchFamily="49" charset="0"/>
              </a:rPr>
              <a:t>    make -C /lib/modules/$(shell </a:t>
            </a:r>
            <a:r>
              <a:rPr lang="en-US" altLang="zh-CN" sz="1350" dirty="0" err="1">
                <a:solidFill>
                  <a:srgbClr val="FFFFFF"/>
                </a:solidFill>
                <a:latin typeface="Consolas" panose="020B0609020204030204" pitchFamily="49" charset="0"/>
              </a:rPr>
              <a:t>uname</a:t>
            </a:r>
            <a:r>
              <a:rPr lang="en-US" altLang="zh-CN" sz="1350" dirty="0">
                <a:solidFill>
                  <a:srgbClr val="FFFFFF"/>
                </a:solidFill>
                <a:latin typeface="Consolas" panose="020B0609020204030204" pitchFamily="49" charset="0"/>
              </a:rPr>
              <a:t> -r)/build M=$(PWD) clean</a:t>
            </a:r>
            <a:endParaRPr lang="da-DK" altLang="zh-CN" sz="1350" dirty="0">
              <a:solidFill>
                <a:srgbClr val="FFFFFF"/>
              </a:solidFill>
              <a:latin typeface="Consolas" panose="020B0609020204030204" pitchFamily="49" charset="0"/>
            </a:endParaRPr>
          </a:p>
        </p:txBody>
      </p:sp>
      <p:sp>
        <p:nvSpPr>
          <p:cNvPr id="6" name="矩形 5">
            <a:extLst>
              <a:ext uri="{FF2B5EF4-FFF2-40B4-BE49-F238E27FC236}">
                <a16:creationId xmlns:a16="http://schemas.microsoft.com/office/drawing/2014/main" id="{AEA94BC8-383E-4BA3-94D4-0DBFCEAAF29F}"/>
              </a:ext>
            </a:extLst>
          </p:cNvPr>
          <p:cNvSpPr/>
          <p:nvPr/>
        </p:nvSpPr>
        <p:spPr>
          <a:xfrm>
            <a:off x="1090600" y="1840616"/>
            <a:ext cx="1197765" cy="369332"/>
          </a:xfrm>
          <a:prstGeom prst="rect">
            <a:avLst/>
          </a:prstGeom>
        </p:spPr>
        <p:txBody>
          <a:bodyPr wrap="none">
            <a:spAutoFit/>
          </a:bodyPr>
          <a:lstStyle/>
          <a:p>
            <a:r>
              <a:rPr lang="en-US" altLang="zh-CN" sz="1800" dirty="0" err="1">
                <a:solidFill>
                  <a:srgbClr val="454545"/>
                </a:solidFill>
                <a:latin typeface="Consolas" panose="020B0609020204030204" pitchFamily="49" charset="0"/>
              </a:rPr>
              <a:t>Makefile</a:t>
            </a:r>
            <a:endParaRPr lang="zh-CN" altLang="en-US" sz="1800" dirty="0">
              <a:solidFill>
                <a:srgbClr val="454545"/>
              </a:solidFill>
              <a:latin typeface="Consolas" panose="020B0609020204030204" pitchFamily="49" charset="0"/>
            </a:endParaRPr>
          </a:p>
        </p:txBody>
      </p:sp>
      <p:sp>
        <p:nvSpPr>
          <p:cNvPr id="7" name="矩形 6">
            <a:extLst>
              <a:ext uri="{FF2B5EF4-FFF2-40B4-BE49-F238E27FC236}">
                <a16:creationId xmlns:a16="http://schemas.microsoft.com/office/drawing/2014/main" id="{4C5161CA-6A5F-4EBC-A27A-84E8A51F658F}"/>
              </a:ext>
            </a:extLst>
          </p:cNvPr>
          <p:cNvSpPr/>
          <p:nvPr/>
        </p:nvSpPr>
        <p:spPr>
          <a:xfrm>
            <a:off x="5028882" y="4956862"/>
            <a:ext cx="1197765" cy="369332"/>
          </a:xfrm>
          <a:prstGeom prst="rect">
            <a:avLst/>
          </a:prstGeom>
        </p:spPr>
        <p:txBody>
          <a:bodyPr wrap="none">
            <a:spAutoFit/>
          </a:bodyPr>
          <a:lstStyle/>
          <a:p>
            <a:r>
              <a:rPr lang="en-US" altLang="zh-CN" sz="1800" dirty="0" err="1">
                <a:solidFill>
                  <a:srgbClr val="454545"/>
                </a:solidFill>
                <a:latin typeface="Consolas" panose="020B0609020204030204" pitchFamily="49" charset="0"/>
              </a:rPr>
              <a:t>hello.ko</a:t>
            </a:r>
            <a:endParaRPr lang="zh-CN" altLang="en-US" sz="1800" dirty="0">
              <a:solidFill>
                <a:srgbClr val="454545"/>
              </a:solidFill>
              <a:latin typeface="Consolas" panose="020B0609020204030204" pitchFamily="49" charset="0"/>
            </a:endParaRPr>
          </a:p>
        </p:txBody>
      </p:sp>
      <p:sp>
        <p:nvSpPr>
          <p:cNvPr id="8" name="矩形: 圆角 7">
            <a:extLst>
              <a:ext uri="{FF2B5EF4-FFF2-40B4-BE49-F238E27FC236}">
                <a16:creationId xmlns:a16="http://schemas.microsoft.com/office/drawing/2014/main" id="{9E42795A-F7BC-4B95-8AD7-F5D7FB3A7103}"/>
              </a:ext>
            </a:extLst>
          </p:cNvPr>
          <p:cNvSpPr/>
          <p:nvPr/>
        </p:nvSpPr>
        <p:spPr bwMode="auto">
          <a:xfrm>
            <a:off x="2723754" y="4960607"/>
            <a:ext cx="125773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make</a:t>
            </a:r>
          </a:p>
        </p:txBody>
      </p:sp>
      <p:sp>
        <p:nvSpPr>
          <p:cNvPr id="9" name="箭头: 右 8">
            <a:extLst>
              <a:ext uri="{FF2B5EF4-FFF2-40B4-BE49-F238E27FC236}">
                <a16:creationId xmlns:a16="http://schemas.microsoft.com/office/drawing/2014/main" id="{716283DA-58E8-4181-A1E6-3DFA18E4B5CE}"/>
              </a:ext>
            </a:extLst>
          </p:cNvPr>
          <p:cNvSpPr/>
          <p:nvPr/>
        </p:nvSpPr>
        <p:spPr bwMode="auto">
          <a:xfrm>
            <a:off x="4343165" y="4808245"/>
            <a:ext cx="324037" cy="687809"/>
          </a:xfrm>
          <a:prstGeom prst="rightArrow">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Tree>
    <p:extLst>
      <p:ext uri="{BB962C8B-B14F-4D97-AF65-F5344CB8AC3E}">
        <p14:creationId xmlns:p14="http://schemas.microsoft.com/office/powerpoint/2010/main" val="3225443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8D2E92F-2CB2-4308-AADF-825E5E900685}"/>
              </a:ext>
            </a:extLst>
          </p:cNvPr>
          <p:cNvSpPr>
            <a:spLocks noGrp="1"/>
          </p:cNvSpPr>
          <p:nvPr>
            <p:ph type="title"/>
          </p:nvPr>
        </p:nvSpPr>
        <p:spPr/>
        <p:txBody>
          <a:bodyPr/>
          <a:lstStyle/>
          <a:p>
            <a:r>
              <a:rPr lang="zh-CN" altLang="en-US" dirty="0"/>
              <a:t>模块的加载与卸载</a:t>
            </a:r>
          </a:p>
        </p:txBody>
      </p:sp>
      <p:pic>
        <p:nvPicPr>
          <p:cNvPr id="4" name="图片 3">
            <a:extLst>
              <a:ext uri="{FF2B5EF4-FFF2-40B4-BE49-F238E27FC236}">
                <a16:creationId xmlns:a16="http://schemas.microsoft.com/office/drawing/2014/main" id="{F190921A-08B4-468C-8F0C-AB3D3A059FA2}"/>
              </a:ext>
            </a:extLst>
          </p:cNvPr>
          <p:cNvPicPr>
            <a:picLocks noChangeAspect="1"/>
          </p:cNvPicPr>
          <p:nvPr/>
        </p:nvPicPr>
        <p:blipFill rotWithShape="1">
          <a:blip r:embed="rId2"/>
          <a:srcRect t="2752"/>
          <a:stretch/>
        </p:blipFill>
        <p:spPr>
          <a:xfrm>
            <a:off x="1115618" y="2510898"/>
            <a:ext cx="6480720" cy="1095530"/>
          </a:xfrm>
          <a:prstGeom prst="rect">
            <a:avLst/>
          </a:prstGeom>
        </p:spPr>
      </p:pic>
      <p:pic>
        <p:nvPicPr>
          <p:cNvPr id="5" name="图片 4">
            <a:extLst>
              <a:ext uri="{FF2B5EF4-FFF2-40B4-BE49-F238E27FC236}">
                <a16:creationId xmlns:a16="http://schemas.microsoft.com/office/drawing/2014/main" id="{57D4D96C-9204-458E-B6AD-63E37000C7DB}"/>
              </a:ext>
            </a:extLst>
          </p:cNvPr>
          <p:cNvPicPr>
            <a:picLocks noChangeAspect="1"/>
          </p:cNvPicPr>
          <p:nvPr/>
        </p:nvPicPr>
        <p:blipFill>
          <a:blip r:embed="rId3"/>
          <a:stretch>
            <a:fillRect/>
          </a:stretch>
        </p:blipFill>
        <p:spPr>
          <a:xfrm>
            <a:off x="1115617" y="4433571"/>
            <a:ext cx="6480720" cy="1296144"/>
          </a:xfrm>
          <a:prstGeom prst="rect">
            <a:avLst/>
          </a:prstGeom>
        </p:spPr>
      </p:pic>
      <p:sp>
        <p:nvSpPr>
          <p:cNvPr id="6" name="矩形: 圆角 5">
            <a:extLst>
              <a:ext uri="{FF2B5EF4-FFF2-40B4-BE49-F238E27FC236}">
                <a16:creationId xmlns:a16="http://schemas.microsoft.com/office/drawing/2014/main" id="{016D1861-F1F2-4A6B-8B42-290A511FAC1B}"/>
              </a:ext>
            </a:extLst>
          </p:cNvPr>
          <p:cNvSpPr/>
          <p:nvPr/>
        </p:nvSpPr>
        <p:spPr bwMode="auto">
          <a:xfrm>
            <a:off x="1115617" y="1897438"/>
            <a:ext cx="243027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insmod hello.ko</a:t>
            </a:r>
          </a:p>
        </p:txBody>
      </p:sp>
      <p:sp>
        <p:nvSpPr>
          <p:cNvPr id="7" name="矩形: 圆角 6">
            <a:extLst>
              <a:ext uri="{FF2B5EF4-FFF2-40B4-BE49-F238E27FC236}">
                <a16:creationId xmlns:a16="http://schemas.microsoft.com/office/drawing/2014/main" id="{0272AA64-220F-4C95-93BA-E2A478913239}"/>
              </a:ext>
            </a:extLst>
          </p:cNvPr>
          <p:cNvSpPr/>
          <p:nvPr/>
        </p:nvSpPr>
        <p:spPr bwMode="auto">
          <a:xfrm>
            <a:off x="1115617" y="3866960"/>
            <a:ext cx="243027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rmsmod hello.ko</a:t>
            </a:r>
          </a:p>
        </p:txBody>
      </p:sp>
    </p:spTree>
    <p:extLst>
      <p:ext uri="{BB962C8B-B14F-4D97-AF65-F5344CB8AC3E}">
        <p14:creationId xmlns:p14="http://schemas.microsoft.com/office/powerpoint/2010/main" val="4143726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652A1-8F46-4C64-9EB3-78E1B45DD861}"/>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525080" y="3013503"/>
            <a:ext cx="2093843" cy="853952"/>
          </a:xfrm>
          <a:prstGeom prst="rect">
            <a:avLst/>
          </a:prstGeom>
          <a:noFill/>
        </p:spPr>
        <p:txBody>
          <a:bodyPr wrap="none" rtlCol="0">
            <a:spAutoFit/>
          </a:bodyPr>
          <a:lstStyle/>
          <a:p>
            <a:r>
              <a:rPr lang="zh-CN" altLang="en-US" sz="4949"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F899C9-ADEC-488E-BB3F-E37A796D356A}"/>
              </a:ext>
            </a:extLst>
          </p:cNvPr>
          <p:cNvSpPr>
            <a:spLocks noGrp="1"/>
          </p:cNvSpPr>
          <p:nvPr>
            <p:ph type="body" idx="1"/>
          </p:nvPr>
        </p:nvSpPr>
        <p:spPr/>
        <p:txBody>
          <a:bodyPr/>
          <a:lstStyle/>
          <a:p>
            <a:r>
              <a:rPr lang="zh-CN" altLang="en-US" dirty="0"/>
              <a:t>本节主要内容</a:t>
            </a:r>
          </a:p>
        </p:txBody>
      </p:sp>
      <p:sp>
        <p:nvSpPr>
          <p:cNvPr id="11" name="内容占位符 10"/>
          <p:cNvSpPr>
            <a:spLocks noGrp="1"/>
          </p:cNvSpPr>
          <p:nvPr>
            <p:ph idx="13"/>
          </p:nvPr>
        </p:nvSpPr>
        <p:spPr/>
        <p:txBody>
          <a:bodyPr/>
          <a:lstStyle/>
          <a:p>
            <a:pPr>
              <a:lnSpc>
                <a:spcPct val="150000"/>
              </a:lnSpc>
            </a:pPr>
            <a:r>
              <a:rPr lang="zh-CN" altLang="en-US" sz="2400" dirty="0">
                <a:solidFill>
                  <a:srgbClr val="FF0000"/>
                </a:solidFill>
              </a:rPr>
              <a:t>内核源码及模块结构</a:t>
            </a:r>
            <a:endParaRPr lang="en-US" altLang="zh-CN" sz="2400" dirty="0">
              <a:solidFill>
                <a:srgbClr val="FF0000"/>
              </a:solidFill>
            </a:endParaRPr>
          </a:p>
          <a:p>
            <a:pPr>
              <a:lnSpc>
                <a:spcPct val="150000"/>
              </a:lnSpc>
            </a:pPr>
            <a:r>
              <a:rPr lang="zh-CN" altLang="en-US" sz="2400" dirty="0">
                <a:solidFill>
                  <a:srgbClr val="002060"/>
                </a:solidFill>
              </a:rPr>
              <a:t>内核编译与调试</a:t>
            </a:r>
            <a:endParaRPr lang="en-US" altLang="zh-CN" sz="2400" dirty="0">
              <a:solidFill>
                <a:srgbClr val="002060"/>
              </a:solidFill>
            </a:endParaRPr>
          </a:p>
          <a:p>
            <a:pPr>
              <a:lnSpc>
                <a:spcPct val="150000"/>
              </a:lnSpc>
            </a:pPr>
            <a:r>
              <a:rPr lang="zh-CN" altLang="en-US" sz="2400" dirty="0">
                <a:solidFill>
                  <a:srgbClr val="002060"/>
                </a:solidFill>
              </a:rPr>
              <a:t>内核模块的编写与加载</a:t>
            </a:r>
          </a:p>
        </p:txBody>
      </p:sp>
    </p:spTree>
    <p:extLst>
      <p:ext uri="{BB962C8B-B14F-4D97-AF65-F5344CB8AC3E}">
        <p14:creationId xmlns:p14="http://schemas.microsoft.com/office/powerpoint/2010/main" val="324317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484C198-E491-4713-BF09-42E2F25F44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5649" y="2510902"/>
            <a:ext cx="3105628" cy="2517629"/>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7D8009AA-F7C4-4D88-93C4-71633DB80C7E}"/>
              </a:ext>
            </a:extLst>
          </p:cNvPr>
          <p:cNvSpPr>
            <a:spLocks noGrp="1"/>
          </p:cNvSpPr>
          <p:nvPr>
            <p:ph type="title"/>
          </p:nvPr>
        </p:nvSpPr>
        <p:spPr/>
        <p:txBody>
          <a:bodyPr/>
          <a:lstStyle/>
          <a:p>
            <a:r>
              <a:rPr lang="zh-CN" altLang="en-US" dirty="0"/>
              <a:t>工欲善其事 必先利其器</a:t>
            </a:r>
          </a:p>
        </p:txBody>
      </p:sp>
      <p:sp>
        <p:nvSpPr>
          <p:cNvPr id="5" name="矩形 4">
            <a:extLst>
              <a:ext uri="{FF2B5EF4-FFF2-40B4-BE49-F238E27FC236}">
                <a16:creationId xmlns:a16="http://schemas.microsoft.com/office/drawing/2014/main" id="{3AA11DC4-581B-410C-96FA-F38CE91ADA70}"/>
              </a:ext>
            </a:extLst>
          </p:cNvPr>
          <p:cNvSpPr/>
          <p:nvPr/>
        </p:nvSpPr>
        <p:spPr>
          <a:xfrm>
            <a:off x="2230575" y="1970841"/>
            <a:ext cx="1415773" cy="461665"/>
          </a:xfrm>
          <a:prstGeom prst="rect">
            <a:avLst/>
          </a:prstGeom>
        </p:spPr>
        <p:txBody>
          <a:bodyPr wrap="none">
            <a:spAutoFit/>
          </a:bodyPr>
          <a:lstStyle/>
          <a:p>
            <a:r>
              <a:rPr lang="zh-CN" altLang="en-US" b="0" dirty="0">
                <a:solidFill>
                  <a:srgbClr val="1A1A1A"/>
                </a:solidFill>
                <a:latin typeface="-apple-system"/>
              </a:rPr>
              <a:t>真实硬件</a:t>
            </a:r>
            <a:endParaRPr lang="zh-CN" altLang="en-US" sz="1800" b="0" dirty="0">
              <a:solidFill>
                <a:srgbClr val="1A1A1A"/>
              </a:solidFill>
              <a:latin typeface="-apple-system"/>
            </a:endParaRPr>
          </a:p>
        </p:txBody>
      </p:sp>
      <p:sp>
        <p:nvSpPr>
          <p:cNvPr id="6" name="矩形 5">
            <a:extLst>
              <a:ext uri="{FF2B5EF4-FFF2-40B4-BE49-F238E27FC236}">
                <a16:creationId xmlns:a16="http://schemas.microsoft.com/office/drawing/2014/main" id="{C0F5DA29-4D53-41B2-8178-FDB783F993EF}"/>
              </a:ext>
            </a:extLst>
          </p:cNvPr>
          <p:cNvSpPr/>
          <p:nvPr/>
        </p:nvSpPr>
        <p:spPr>
          <a:xfrm>
            <a:off x="4493460" y="1970841"/>
            <a:ext cx="338554" cy="461665"/>
          </a:xfrm>
          <a:prstGeom prst="rect">
            <a:avLst/>
          </a:prstGeom>
        </p:spPr>
        <p:txBody>
          <a:bodyPr wrap="none">
            <a:spAutoFit/>
          </a:bodyPr>
          <a:lstStyle/>
          <a:p>
            <a:r>
              <a:rPr lang="en-US" altLang="zh-CN" b="0" dirty="0">
                <a:solidFill>
                  <a:srgbClr val="1A1A1A"/>
                </a:solidFill>
                <a:latin typeface="-apple-system"/>
              </a:rPr>
              <a:t>+</a:t>
            </a:r>
            <a:endParaRPr lang="zh-CN" altLang="en-US" sz="1800" b="0" dirty="0">
              <a:solidFill>
                <a:srgbClr val="1A1A1A"/>
              </a:solidFill>
              <a:latin typeface="-apple-system"/>
            </a:endParaRPr>
          </a:p>
        </p:txBody>
      </p:sp>
      <p:sp>
        <p:nvSpPr>
          <p:cNvPr id="7" name="矩形 6">
            <a:extLst>
              <a:ext uri="{FF2B5EF4-FFF2-40B4-BE49-F238E27FC236}">
                <a16:creationId xmlns:a16="http://schemas.microsoft.com/office/drawing/2014/main" id="{09453989-DAE9-4850-B89F-6D3B11690CE9}"/>
              </a:ext>
            </a:extLst>
          </p:cNvPr>
          <p:cNvSpPr/>
          <p:nvPr/>
        </p:nvSpPr>
        <p:spPr>
          <a:xfrm>
            <a:off x="5796572" y="1970841"/>
            <a:ext cx="1107996" cy="461665"/>
          </a:xfrm>
          <a:prstGeom prst="rect">
            <a:avLst/>
          </a:prstGeom>
        </p:spPr>
        <p:txBody>
          <a:bodyPr wrap="none">
            <a:spAutoFit/>
          </a:bodyPr>
          <a:lstStyle/>
          <a:p>
            <a:r>
              <a:rPr lang="zh-CN" altLang="en-US" b="0" dirty="0">
                <a:solidFill>
                  <a:srgbClr val="1A1A1A"/>
                </a:solidFill>
                <a:latin typeface="-apple-system"/>
              </a:rPr>
              <a:t>虚拟机</a:t>
            </a:r>
            <a:endParaRPr lang="zh-CN" altLang="en-US" sz="1800" b="0" dirty="0">
              <a:solidFill>
                <a:srgbClr val="1A1A1A"/>
              </a:solidFill>
              <a:latin typeface="-apple-system"/>
            </a:endParaRPr>
          </a:p>
        </p:txBody>
      </p:sp>
      <p:pic>
        <p:nvPicPr>
          <p:cNvPr id="9" name="图片 8">
            <a:extLst>
              <a:ext uri="{FF2B5EF4-FFF2-40B4-BE49-F238E27FC236}">
                <a16:creationId xmlns:a16="http://schemas.microsoft.com/office/drawing/2014/main" id="{47E9AA4E-4FF7-405C-8546-503C7B165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090" y="2590996"/>
            <a:ext cx="2143125" cy="1178719"/>
          </a:xfrm>
          <a:prstGeom prst="rect">
            <a:avLst/>
          </a:prstGeom>
        </p:spPr>
      </p:pic>
      <p:pic>
        <p:nvPicPr>
          <p:cNvPr id="4102" name="Picture 6" descr="查看源图像">
            <a:extLst>
              <a:ext uri="{FF2B5EF4-FFF2-40B4-BE49-F238E27FC236}">
                <a16:creationId xmlns:a16="http://schemas.microsoft.com/office/drawing/2014/main" id="{E47171F2-350D-4BE1-AB42-DF6488A5E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61" y="3774530"/>
            <a:ext cx="972108" cy="97210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查看源图像">
            <a:extLst>
              <a:ext uri="{FF2B5EF4-FFF2-40B4-BE49-F238E27FC236}">
                <a16:creationId xmlns:a16="http://schemas.microsoft.com/office/drawing/2014/main" id="{4D39108E-11E9-44CD-AAA1-DF1BF2544C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0225" y="3857504"/>
            <a:ext cx="1326869" cy="81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535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4102"/>
                                        </p:tgtEl>
                                        <p:attrNameLst>
                                          <p:attrName>style.visibility</p:attrName>
                                        </p:attrNameLst>
                                      </p:cBhvr>
                                      <p:to>
                                        <p:strVal val="visible"/>
                                      </p:to>
                                    </p:set>
                                    <p:animEffect transition="in" filter="fade">
                                      <p:cBhvr>
                                        <p:cTn id="24" dur="500"/>
                                        <p:tgtEl>
                                          <p:spTgt spid="4102"/>
                                        </p:tgtEl>
                                      </p:cBhvr>
                                    </p:animEffect>
                                  </p:childTnLst>
                                </p:cTn>
                              </p:par>
                              <p:par>
                                <p:cTn id="25" presetID="10" presetClass="entr" presetSubtype="0" fill="hold" nodeType="with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fade">
                                      <p:cBhvr>
                                        <p:cTn id="27" dur="5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4D4575F-D23A-4E8A-84BF-8D7587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766" y="2618910"/>
            <a:ext cx="1428572" cy="357143"/>
          </a:xfrm>
        </p:spPr>
      </p:pic>
      <p:sp>
        <p:nvSpPr>
          <p:cNvPr id="3" name="标题 2">
            <a:extLst>
              <a:ext uri="{FF2B5EF4-FFF2-40B4-BE49-F238E27FC236}">
                <a16:creationId xmlns:a16="http://schemas.microsoft.com/office/drawing/2014/main" id="{0066892F-C6BA-43D7-8BA4-A38A6609154C}"/>
              </a:ext>
            </a:extLst>
          </p:cNvPr>
          <p:cNvSpPr>
            <a:spLocks noGrp="1"/>
          </p:cNvSpPr>
          <p:nvPr>
            <p:ph type="title"/>
          </p:nvPr>
        </p:nvSpPr>
        <p:spPr/>
        <p:txBody>
          <a:bodyPr/>
          <a:lstStyle/>
          <a:p>
            <a:r>
              <a:rPr lang="en-US" altLang="zh-CN" dirty="0" err="1"/>
              <a:t>openEuler</a:t>
            </a:r>
            <a:endParaRPr lang="zh-CN" altLang="en-US" dirty="0"/>
          </a:p>
        </p:txBody>
      </p:sp>
      <p:pic>
        <p:nvPicPr>
          <p:cNvPr id="7" name="内容占位符 5">
            <a:extLst>
              <a:ext uri="{FF2B5EF4-FFF2-40B4-BE49-F238E27FC236}">
                <a16:creationId xmlns:a16="http://schemas.microsoft.com/office/drawing/2014/main" id="{B9300DCC-2DDC-4973-BC20-C6B0ECD71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65767" y="4001805"/>
            <a:ext cx="1428572" cy="357143"/>
          </a:xfrm>
          <a:prstGeom prst="rect">
            <a:avLst/>
          </a:prstGeom>
          <a:noFill/>
          <a:ln w="9525">
            <a:noFill/>
            <a:miter lim="800000"/>
            <a:headEnd/>
            <a:tailEnd/>
          </a:ln>
        </p:spPr>
      </p:pic>
      <p:pic>
        <p:nvPicPr>
          <p:cNvPr id="5124" name="Picture 4" descr="查看源图像">
            <a:extLst>
              <a:ext uri="{FF2B5EF4-FFF2-40B4-BE49-F238E27FC236}">
                <a16:creationId xmlns:a16="http://schemas.microsoft.com/office/drawing/2014/main" id="{99070947-CA18-426D-93C6-CD275C5BEE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25" t="31100" r="73624" b="32151"/>
          <a:stretch/>
        </p:blipFill>
        <p:spPr bwMode="auto">
          <a:xfrm>
            <a:off x="3894341" y="3891069"/>
            <a:ext cx="462892" cy="57861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a:extLst>
              <a:ext uri="{FF2B5EF4-FFF2-40B4-BE49-F238E27FC236}">
                <a16:creationId xmlns:a16="http://schemas.microsoft.com/office/drawing/2014/main" id="{98531E69-74DC-4E8A-8146-28843756CD60}"/>
              </a:ext>
            </a:extLst>
          </p:cNvPr>
          <p:cNvCxnSpPr>
            <a:cxnSpLocks/>
          </p:cNvCxnSpPr>
          <p:nvPr/>
        </p:nvCxnSpPr>
        <p:spPr bwMode="auto">
          <a:xfrm>
            <a:off x="2195737" y="3537012"/>
            <a:ext cx="5940661" cy="0"/>
          </a:xfrm>
          <a:prstGeom prst="line">
            <a:avLst/>
          </a:prstGeom>
          <a:ln>
            <a:solidFill>
              <a:srgbClr val="2A2A2A"/>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126" name="Picture 6" descr="查看源图像">
            <a:extLst>
              <a:ext uri="{FF2B5EF4-FFF2-40B4-BE49-F238E27FC236}">
                <a16:creationId xmlns:a16="http://schemas.microsoft.com/office/drawing/2014/main" id="{DD0C0257-1C7B-49D4-B3E3-99D1306CDF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7090" y="3808345"/>
            <a:ext cx="1764246" cy="125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查看源图像">
            <a:extLst>
              <a:ext uri="{FF2B5EF4-FFF2-40B4-BE49-F238E27FC236}">
                <a16:creationId xmlns:a16="http://schemas.microsoft.com/office/drawing/2014/main" id="{865121E7-C1A0-4187-9C17-46EE30D0D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908" t="17309" r="10689" b="13857"/>
          <a:stretch/>
        </p:blipFill>
        <p:spPr bwMode="auto">
          <a:xfrm>
            <a:off x="5706126" y="2325085"/>
            <a:ext cx="1566174" cy="1086827"/>
          </a:xfrm>
          <a:prstGeom prst="rect">
            <a:avLst/>
          </a:prstGeom>
          <a:noFill/>
          <a:extLst>
            <a:ext uri="{909E8E84-426E-40DD-AFC4-6F175D3DCCD1}">
              <a14:hiddenFill xmlns:a14="http://schemas.microsoft.com/office/drawing/2010/main">
                <a:solidFill>
                  <a:srgbClr val="FFFFFF"/>
                </a:solidFill>
              </a14:hiddenFill>
            </a:ext>
          </a:extLst>
        </p:spPr>
      </p:pic>
      <p:sp>
        <p:nvSpPr>
          <p:cNvPr id="14" name="箭头: 右 13">
            <a:extLst>
              <a:ext uri="{FF2B5EF4-FFF2-40B4-BE49-F238E27FC236}">
                <a16:creationId xmlns:a16="http://schemas.microsoft.com/office/drawing/2014/main" id="{C30EBE4C-7DC6-406F-A3E8-EABBC955F6DF}"/>
              </a:ext>
            </a:extLst>
          </p:cNvPr>
          <p:cNvSpPr/>
          <p:nvPr/>
        </p:nvSpPr>
        <p:spPr bwMode="auto">
          <a:xfrm>
            <a:off x="4842030" y="2618912"/>
            <a:ext cx="378042" cy="687809"/>
          </a:xfrm>
          <a:prstGeom prst="rightArrow">
            <a:avLst/>
          </a:prstGeom>
          <a:solidFill>
            <a:srgbClr val="292929"/>
          </a:solidFill>
          <a:ln w="9525" cap="flat" cmpd="sng" algn="ctr">
            <a:solidFill>
              <a:srgbClr val="2A2A2A"/>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
        <p:nvSpPr>
          <p:cNvPr id="18" name="箭头: 右 17">
            <a:extLst>
              <a:ext uri="{FF2B5EF4-FFF2-40B4-BE49-F238E27FC236}">
                <a16:creationId xmlns:a16="http://schemas.microsoft.com/office/drawing/2014/main" id="{6E2D52A2-41D8-451B-B5EB-021F52C6F857}"/>
              </a:ext>
            </a:extLst>
          </p:cNvPr>
          <p:cNvSpPr/>
          <p:nvPr/>
        </p:nvSpPr>
        <p:spPr bwMode="auto">
          <a:xfrm>
            <a:off x="4842030" y="4259762"/>
            <a:ext cx="378042" cy="687809"/>
          </a:xfrm>
          <a:prstGeom prst="rightArrow">
            <a:avLst/>
          </a:prstGeom>
          <a:solidFill>
            <a:srgbClr val="292929"/>
          </a:solidFill>
          <a:ln w="9525" cap="flat" cmpd="sng" algn="ctr">
            <a:solidFill>
              <a:srgbClr val="2A2A2A"/>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
        <p:nvSpPr>
          <p:cNvPr id="15" name="文本框 14">
            <a:extLst>
              <a:ext uri="{FF2B5EF4-FFF2-40B4-BE49-F238E27FC236}">
                <a16:creationId xmlns:a16="http://schemas.microsoft.com/office/drawing/2014/main" id="{C08802F7-A569-4B56-A216-1CB9C8AB079E}"/>
              </a:ext>
            </a:extLst>
          </p:cNvPr>
          <p:cNvSpPr txBox="1"/>
          <p:nvPr/>
        </p:nvSpPr>
        <p:spPr>
          <a:xfrm>
            <a:off x="2400032" y="2976046"/>
            <a:ext cx="1560042" cy="323165"/>
          </a:xfrm>
          <a:prstGeom prst="rect">
            <a:avLst/>
          </a:prstGeom>
          <a:noFill/>
        </p:spPr>
        <p:txBody>
          <a:bodyPr wrap="none" rtlCol="0">
            <a:spAutoFit/>
          </a:bodyPr>
          <a:lstStyle/>
          <a:p>
            <a:r>
              <a:rPr lang="en-US" altLang="zh-CN" sz="1500" dirty="0">
                <a:solidFill>
                  <a:srgbClr val="454545"/>
                </a:solidFill>
                <a:latin typeface="Consolas" panose="020B0609020204030204" pitchFamily="49" charset="0"/>
              </a:rPr>
              <a:t>(kernel 4.19)</a:t>
            </a:r>
            <a:endParaRPr lang="zh-CN" altLang="en-US" sz="1500" dirty="0">
              <a:solidFill>
                <a:srgbClr val="454545"/>
              </a:solidFill>
              <a:latin typeface="Consolas" panose="020B0609020204030204" pitchFamily="49" charset="0"/>
            </a:endParaRPr>
          </a:p>
        </p:txBody>
      </p:sp>
      <p:sp>
        <p:nvSpPr>
          <p:cNvPr id="20" name="文本框 19">
            <a:extLst>
              <a:ext uri="{FF2B5EF4-FFF2-40B4-BE49-F238E27FC236}">
                <a16:creationId xmlns:a16="http://schemas.microsoft.com/office/drawing/2014/main" id="{A0428DAE-3D69-4B37-B05A-3988F9CE9035}"/>
              </a:ext>
            </a:extLst>
          </p:cNvPr>
          <p:cNvSpPr txBox="1"/>
          <p:nvPr/>
        </p:nvSpPr>
        <p:spPr>
          <a:xfrm>
            <a:off x="2400032" y="4358947"/>
            <a:ext cx="1560042" cy="323165"/>
          </a:xfrm>
          <a:prstGeom prst="rect">
            <a:avLst/>
          </a:prstGeom>
          <a:noFill/>
        </p:spPr>
        <p:txBody>
          <a:bodyPr wrap="none" rtlCol="0">
            <a:spAutoFit/>
          </a:bodyPr>
          <a:lstStyle/>
          <a:p>
            <a:r>
              <a:rPr lang="en-US" altLang="zh-CN" sz="1500" dirty="0">
                <a:solidFill>
                  <a:srgbClr val="454545"/>
                </a:solidFill>
                <a:latin typeface="Consolas" panose="020B0609020204030204" pitchFamily="49" charset="0"/>
              </a:rPr>
              <a:t>(kernel 4.19)</a:t>
            </a:r>
            <a:endParaRPr lang="zh-CN" altLang="en-US" sz="1500" dirty="0">
              <a:solidFill>
                <a:srgbClr val="454545"/>
              </a:solidFill>
              <a:latin typeface="Consolas" panose="020B0609020204030204" pitchFamily="49" charset="0"/>
            </a:endParaRPr>
          </a:p>
        </p:txBody>
      </p:sp>
      <p:pic>
        <p:nvPicPr>
          <p:cNvPr id="5132" name="Picture 12" descr="查看源图像">
            <a:extLst>
              <a:ext uri="{FF2B5EF4-FFF2-40B4-BE49-F238E27FC236}">
                <a16:creationId xmlns:a16="http://schemas.microsoft.com/office/drawing/2014/main" id="{DBD6AAAD-5804-41CC-A3BE-D0DA1695EAF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0756" t="31683" r="32508" b="1990"/>
          <a:stretch/>
        </p:blipFill>
        <p:spPr bwMode="auto">
          <a:xfrm>
            <a:off x="1063320" y="3149467"/>
            <a:ext cx="808381" cy="80838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接箭头连接符 16">
            <a:extLst>
              <a:ext uri="{FF2B5EF4-FFF2-40B4-BE49-F238E27FC236}">
                <a16:creationId xmlns:a16="http://schemas.microsoft.com/office/drawing/2014/main" id="{12E30FFA-3B0D-4B28-8DAB-B163A7A124DE}"/>
              </a:ext>
            </a:extLst>
          </p:cNvPr>
          <p:cNvCxnSpPr/>
          <p:nvPr/>
        </p:nvCxnSpPr>
        <p:spPr bwMode="auto">
          <a:xfrm flipV="1">
            <a:off x="1871701" y="2976046"/>
            <a:ext cx="432048" cy="300083"/>
          </a:xfrm>
          <a:prstGeom prst="straightConnector1">
            <a:avLst/>
          </a:prstGeom>
          <a:solidFill>
            <a:srgbClr val="CCFF66"/>
          </a:solidFill>
          <a:ln w="38100" cap="flat" cmpd="sng" algn="ctr">
            <a:solidFill>
              <a:srgbClr val="2A2A2A"/>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BB5EDB97-6914-4AA8-8CD0-FB9F4273AF8E}"/>
              </a:ext>
            </a:extLst>
          </p:cNvPr>
          <p:cNvCxnSpPr>
            <a:cxnSpLocks/>
          </p:cNvCxnSpPr>
          <p:nvPr/>
        </p:nvCxnSpPr>
        <p:spPr bwMode="auto">
          <a:xfrm>
            <a:off x="1871703" y="3891069"/>
            <a:ext cx="402206" cy="282963"/>
          </a:xfrm>
          <a:prstGeom prst="straightConnector1">
            <a:avLst/>
          </a:prstGeom>
          <a:solidFill>
            <a:srgbClr val="CCFF66"/>
          </a:solidFill>
          <a:ln w="38100" cap="flat" cmpd="sng" algn="ctr">
            <a:solidFill>
              <a:srgbClr val="2A2A2A"/>
            </a:solidFill>
            <a:prstDash val="solid"/>
            <a:round/>
            <a:headEnd type="none" w="med" len="med"/>
            <a:tailEnd type="triangle"/>
          </a:ln>
          <a:effectLst/>
        </p:spPr>
      </p:cxnSp>
    </p:spTree>
    <p:extLst>
      <p:ext uri="{BB962C8B-B14F-4D97-AF65-F5344CB8AC3E}">
        <p14:creationId xmlns:p14="http://schemas.microsoft.com/office/powerpoint/2010/main" val="2884099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03D2E81-E8E2-47B6-AB40-91A39A226E11}"/>
              </a:ext>
            </a:extLst>
          </p:cNvPr>
          <p:cNvSpPr>
            <a:spLocks noGrp="1"/>
          </p:cNvSpPr>
          <p:nvPr>
            <p:ph type="title"/>
          </p:nvPr>
        </p:nvSpPr>
        <p:spPr/>
        <p:txBody>
          <a:bodyPr/>
          <a:lstStyle/>
          <a:p>
            <a:r>
              <a:rPr lang="en-US" altLang="zh-CN" dirty="0"/>
              <a:t>Linux </a:t>
            </a:r>
            <a:r>
              <a:rPr lang="zh-CN" altLang="en-US" dirty="0"/>
              <a:t>内核目录结构</a:t>
            </a:r>
          </a:p>
        </p:txBody>
      </p:sp>
      <p:graphicFrame>
        <p:nvGraphicFramePr>
          <p:cNvPr id="5" name="表格 4">
            <a:extLst>
              <a:ext uri="{FF2B5EF4-FFF2-40B4-BE49-F238E27FC236}">
                <a16:creationId xmlns:a16="http://schemas.microsoft.com/office/drawing/2014/main" id="{E9C5EA59-40D2-4A3B-9DB2-6F117A827A4A}"/>
              </a:ext>
            </a:extLst>
          </p:cNvPr>
          <p:cNvGraphicFramePr>
            <a:graphicFrameLocks noGrp="1"/>
          </p:cNvGraphicFramePr>
          <p:nvPr>
            <p:extLst>
              <p:ext uri="{D42A27DB-BD31-4B8C-83A1-F6EECF244321}">
                <p14:modId xmlns:p14="http://schemas.microsoft.com/office/powerpoint/2010/main" val="3423025248"/>
              </p:ext>
            </p:extLst>
          </p:nvPr>
        </p:nvGraphicFramePr>
        <p:xfrm>
          <a:off x="2384758" y="1484784"/>
          <a:ext cx="4374486" cy="4118604"/>
        </p:xfrm>
        <a:graphic>
          <a:graphicData uri="http://schemas.openxmlformats.org/drawingml/2006/table">
            <a:tbl>
              <a:tblPr>
                <a:tableStyleId>{D7AC3CCA-C797-4891-BE02-D94E43425B78}</a:tableStyleId>
              </a:tblPr>
              <a:tblGrid>
                <a:gridCol w="1134126">
                  <a:extLst>
                    <a:ext uri="{9D8B030D-6E8A-4147-A177-3AD203B41FA5}">
                      <a16:colId xmlns:a16="http://schemas.microsoft.com/office/drawing/2014/main" val="1747003123"/>
                    </a:ext>
                  </a:extLst>
                </a:gridCol>
                <a:gridCol w="3240360">
                  <a:extLst>
                    <a:ext uri="{9D8B030D-6E8A-4147-A177-3AD203B41FA5}">
                      <a16:colId xmlns:a16="http://schemas.microsoft.com/office/drawing/2014/main" val="1685725799"/>
                    </a:ext>
                  </a:extLst>
                </a:gridCol>
              </a:tblGrid>
              <a:tr h="196124">
                <a:tc>
                  <a:txBody>
                    <a:bodyPr/>
                    <a:lstStyle/>
                    <a:p>
                      <a:pPr algn="l" fontAlgn="b"/>
                      <a:r>
                        <a:rPr lang="en-US" sz="1200" u="none" strike="noStrike" dirty="0">
                          <a:solidFill>
                            <a:sysClr val="windowText" lastClr="000000"/>
                          </a:solidFill>
                          <a:effectLst/>
                        </a:rPr>
                        <a:t>block</a:t>
                      </a:r>
                      <a:endParaRPr 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块设备</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149067370"/>
                  </a:ext>
                </a:extLst>
              </a:tr>
              <a:tr h="196124">
                <a:tc>
                  <a:txBody>
                    <a:bodyPr/>
                    <a:lstStyle/>
                    <a:p>
                      <a:pPr algn="l" fontAlgn="b"/>
                      <a:r>
                        <a:rPr lang="en-US" sz="1200" u="none" strike="noStrike">
                          <a:solidFill>
                            <a:sysClr val="windowText" lastClr="000000"/>
                          </a:solidFill>
                          <a:effectLst/>
                        </a:rPr>
                        <a:t>certs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证书相关</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820415077"/>
                  </a:ext>
                </a:extLst>
              </a:tr>
              <a:tr h="196124">
                <a:tc>
                  <a:txBody>
                    <a:bodyPr/>
                    <a:lstStyle/>
                    <a:p>
                      <a:pPr algn="l" fontAlgn="b"/>
                      <a:r>
                        <a:rPr lang="en-US" sz="1200" u="none" strike="noStrike">
                          <a:solidFill>
                            <a:sysClr val="windowText" lastClr="000000"/>
                          </a:solidFill>
                          <a:effectLst/>
                        </a:rPr>
                        <a:t>crypto</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加密算法</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2805494400"/>
                  </a:ext>
                </a:extLst>
              </a:tr>
              <a:tr h="196124">
                <a:tc>
                  <a:txBody>
                    <a:bodyPr/>
                    <a:lstStyle/>
                    <a:p>
                      <a:pPr algn="l" fontAlgn="b"/>
                      <a:r>
                        <a:rPr lang="en-US" sz="1200" u="none" strike="noStrike">
                          <a:solidFill>
                            <a:sysClr val="windowText" lastClr="000000"/>
                          </a:solidFill>
                          <a:effectLst/>
                        </a:rPr>
                        <a:t>Documentation</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文档</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4042976337"/>
                  </a:ext>
                </a:extLst>
              </a:tr>
              <a:tr h="196124">
                <a:tc>
                  <a:txBody>
                    <a:bodyPr/>
                    <a:lstStyle/>
                    <a:p>
                      <a:pPr algn="l" fontAlgn="b"/>
                      <a:r>
                        <a:rPr lang="en-US" sz="1200" u="none" strike="noStrike">
                          <a:solidFill>
                            <a:sysClr val="windowText" lastClr="000000"/>
                          </a:solidFill>
                          <a:effectLst/>
                        </a:rPr>
                        <a:t>drivers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en-US" altLang="zh-CN" sz="1200" u="none" strike="noStrike">
                          <a:solidFill>
                            <a:sysClr val="windowText" lastClr="000000"/>
                          </a:solidFill>
                          <a:effectLst/>
                        </a:rPr>
                        <a:t>linux</a:t>
                      </a:r>
                      <a:r>
                        <a:rPr lang="zh-CN" altLang="en-US" sz="1200" u="none" strike="noStrike">
                          <a:solidFill>
                            <a:sysClr val="windowText" lastClr="000000"/>
                          </a:solidFill>
                          <a:effectLst/>
                        </a:rPr>
                        <a:t>支持所有硬件设备的驱动源码</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1774326193"/>
                  </a:ext>
                </a:extLst>
              </a:tr>
              <a:tr h="196124">
                <a:tc>
                  <a:txBody>
                    <a:bodyPr/>
                    <a:lstStyle/>
                    <a:p>
                      <a:pPr algn="l" fontAlgn="b"/>
                      <a:r>
                        <a:rPr lang="en-US" sz="1200" u="none" strike="noStrike">
                          <a:solidFill>
                            <a:sysClr val="windowText" lastClr="000000"/>
                          </a:solidFill>
                          <a:effectLst/>
                        </a:rPr>
                        <a:t>firmware</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固件</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52249286"/>
                  </a:ext>
                </a:extLst>
              </a:tr>
              <a:tr h="196124">
                <a:tc>
                  <a:txBody>
                    <a:bodyPr/>
                    <a:lstStyle/>
                    <a:p>
                      <a:pPr algn="l" fontAlgn="b"/>
                      <a:r>
                        <a:rPr lang="en-US" sz="1200" u="none" strike="noStrike">
                          <a:solidFill>
                            <a:sysClr val="windowText" lastClr="000000"/>
                          </a:solidFill>
                          <a:effectLst/>
                        </a:rPr>
                        <a:t>fs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文件系统（</a:t>
                      </a:r>
                      <a:r>
                        <a:rPr lang="en-US" sz="1200" u="none" strike="noStrike">
                          <a:solidFill>
                            <a:sysClr val="windowText" lastClr="000000"/>
                          </a:solidFill>
                          <a:effectLst/>
                        </a:rPr>
                        <a:t>file system）</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112692570"/>
                  </a:ext>
                </a:extLst>
              </a:tr>
              <a:tr h="196124">
                <a:tc>
                  <a:txBody>
                    <a:bodyPr/>
                    <a:lstStyle/>
                    <a:p>
                      <a:pPr algn="l" fontAlgn="b"/>
                      <a:r>
                        <a:rPr lang="en-US" sz="1200" u="none" strike="noStrike">
                          <a:solidFill>
                            <a:sysClr val="windowText" lastClr="000000"/>
                          </a:solidFill>
                          <a:effectLst/>
                        </a:rPr>
                        <a:t>include</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公用头文件</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321811980"/>
                  </a:ext>
                </a:extLst>
              </a:tr>
              <a:tr h="196124">
                <a:tc>
                  <a:txBody>
                    <a:bodyPr/>
                    <a:lstStyle/>
                    <a:p>
                      <a:pPr algn="l" fontAlgn="b"/>
                      <a:r>
                        <a:rPr lang="en-US" sz="1200" u="none" strike="noStrike">
                          <a:solidFill>
                            <a:sysClr val="windowText" lastClr="000000"/>
                          </a:solidFill>
                          <a:effectLst/>
                        </a:rPr>
                        <a:t>init</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内核启动时初始化代码</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735530570"/>
                  </a:ext>
                </a:extLst>
              </a:tr>
              <a:tr h="196124">
                <a:tc>
                  <a:txBody>
                    <a:bodyPr/>
                    <a:lstStyle/>
                    <a:p>
                      <a:pPr algn="l" fontAlgn="b"/>
                      <a:r>
                        <a:rPr lang="en-US" sz="1200" u="none" strike="noStrike">
                          <a:solidFill>
                            <a:sysClr val="windowText" lastClr="000000"/>
                          </a:solidFill>
                          <a:effectLst/>
                        </a:rPr>
                        <a:t>ipc</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进程间通信</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288134603"/>
                  </a:ext>
                </a:extLst>
              </a:tr>
              <a:tr h="196124">
                <a:tc>
                  <a:txBody>
                    <a:bodyPr/>
                    <a:lstStyle/>
                    <a:p>
                      <a:pPr algn="l" fontAlgn="b"/>
                      <a:r>
                        <a:rPr lang="en-US" sz="1200" u="none" strike="noStrike">
                          <a:solidFill>
                            <a:sysClr val="windowText" lastClr="000000"/>
                          </a:solidFill>
                          <a:effectLst/>
                        </a:rPr>
                        <a:t>kernel</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内核代码</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2576871157"/>
                  </a:ext>
                </a:extLst>
              </a:tr>
              <a:tr h="196124">
                <a:tc>
                  <a:txBody>
                    <a:bodyPr/>
                    <a:lstStyle/>
                    <a:p>
                      <a:pPr algn="l" fontAlgn="b"/>
                      <a:r>
                        <a:rPr lang="en-US" sz="1200" u="none" strike="noStrike" dirty="0">
                          <a:solidFill>
                            <a:sysClr val="windowText" lastClr="000000"/>
                          </a:solidFill>
                          <a:effectLst/>
                        </a:rPr>
                        <a:t>lib</a:t>
                      </a:r>
                      <a:endParaRPr 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公用的库函数，内核中无法使用</a:t>
                      </a:r>
                      <a:r>
                        <a:rPr lang="en-US" altLang="zh-CN" sz="1200" u="none" strike="noStrike" dirty="0">
                          <a:solidFill>
                            <a:sysClr val="windowText" lastClr="000000"/>
                          </a:solidFill>
                          <a:effectLst/>
                        </a:rPr>
                        <a:t>C</a:t>
                      </a:r>
                      <a:r>
                        <a:rPr lang="zh-CN" altLang="en-US" sz="1200" u="none" strike="noStrike" dirty="0">
                          <a:solidFill>
                            <a:sysClr val="windowText" lastClr="000000"/>
                          </a:solidFill>
                          <a:effectLst/>
                        </a:rPr>
                        <a:t>语言标准库</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311157667"/>
                  </a:ext>
                </a:extLst>
              </a:tr>
              <a:tr h="196124">
                <a:tc>
                  <a:txBody>
                    <a:bodyPr/>
                    <a:lstStyle/>
                    <a:p>
                      <a:pPr algn="l" fontAlgn="b"/>
                      <a:r>
                        <a:rPr lang="en-US" sz="1200" u="none" strike="noStrike">
                          <a:solidFill>
                            <a:sysClr val="windowText" lastClr="000000"/>
                          </a:solidFill>
                          <a:effectLst/>
                        </a:rPr>
                        <a:t>mm</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内存管理</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910134231"/>
                  </a:ext>
                </a:extLst>
              </a:tr>
              <a:tr h="196124">
                <a:tc>
                  <a:txBody>
                    <a:bodyPr/>
                    <a:lstStyle/>
                    <a:p>
                      <a:pPr algn="l" fontAlgn="b"/>
                      <a:r>
                        <a:rPr lang="en-US" sz="1200" u="none" strike="noStrike">
                          <a:solidFill>
                            <a:sysClr val="windowText" lastClr="000000"/>
                          </a:solidFill>
                          <a:effectLst/>
                        </a:rPr>
                        <a:t>net</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网络相关</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4190129533"/>
                  </a:ext>
                </a:extLst>
              </a:tr>
              <a:tr h="196124">
                <a:tc>
                  <a:txBody>
                    <a:bodyPr/>
                    <a:lstStyle/>
                    <a:p>
                      <a:pPr algn="l" fontAlgn="b"/>
                      <a:r>
                        <a:rPr lang="en-US" sz="1200" u="none" strike="noStrike">
                          <a:solidFill>
                            <a:sysClr val="windowText" lastClr="000000"/>
                          </a:solidFill>
                          <a:effectLst/>
                        </a:rPr>
                        <a:t>samples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示例</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460403506"/>
                  </a:ext>
                </a:extLst>
              </a:tr>
              <a:tr h="196124">
                <a:tc>
                  <a:txBody>
                    <a:bodyPr/>
                    <a:lstStyle/>
                    <a:p>
                      <a:pPr algn="l" fontAlgn="b"/>
                      <a:r>
                        <a:rPr lang="en-US" sz="1200" u="none" strike="noStrike">
                          <a:solidFill>
                            <a:sysClr val="windowText" lastClr="000000"/>
                          </a:solidFill>
                          <a:effectLst/>
                        </a:rPr>
                        <a:t>scripts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脚本，辅助用</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2999152418"/>
                  </a:ext>
                </a:extLst>
              </a:tr>
              <a:tr h="196124">
                <a:tc>
                  <a:txBody>
                    <a:bodyPr/>
                    <a:lstStyle/>
                    <a:p>
                      <a:pPr algn="l" fontAlgn="b"/>
                      <a:r>
                        <a:rPr lang="en-US" sz="1200" u="none" strike="noStrike">
                          <a:solidFill>
                            <a:sysClr val="windowText" lastClr="000000"/>
                          </a:solidFill>
                          <a:effectLst/>
                        </a:rPr>
                        <a:t>security</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安全</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820483438"/>
                  </a:ext>
                </a:extLst>
              </a:tr>
              <a:tr h="196124">
                <a:tc>
                  <a:txBody>
                    <a:bodyPr/>
                    <a:lstStyle/>
                    <a:p>
                      <a:pPr algn="l" fontAlgn="b"/>
                      <a:r>
                        <a:rPr lang="en-US" sz="1200" u="none" strike="noStrike">
                          <a:solidFill>
                            <a:sysClr val="windowText" lastClr="000000"/>
                          </a:solidFill>
                          <a:effectLst/>
                        </a:rPr>
                        <a:t>sound</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音频相关</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2487704819"/>
                  </a:ext>
                </a:extLst>
              </a:tr>
              <a:tr h="196124">
                <a:tc>
                  <a:txBody>
                    <a:bodyPr/>
                    <a:lstStyle/>
                    <a:p>
                      <a:pPr algn="l" fontAlgn="b"/>
                      <a:r>
                        <a:rPr lang="en-US" sz="1200" u="none" strike="noStrike">
                          <a:solidFill>
                            <a:sysClr val="windowText" lastClr="000000"/>
                          </a:solidFill>
                          <a:effectLst/>
                        </a:rPr>
                        <a:t>tools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实用工具</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2275377617"/>
                  </a:ext>
                </a:extLst>
              </a:tr>
              <a:tr h="196124">
                <a:tc>
                  <a:txBody>
                    <a:bodyPr/>
                    <a:lstStyle/>
                    <a:p>
                      <a:pPr algn="l" fontAlgn="b"/>
                      <a:r>
                        <a:rPr lang="en-US" sz="1200" u="none" strike="noStrike">
                          <a:solidFill>
                            <a:sysClr val="windowText" lastClr="000000"/>
                          </a:solidFill>
                          <a:effectLst/>
                        </a:rPr>
                        <a:t>usr</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a:solidFill>
                            <a:sysClr val="windowText" lastClr="000000"/>
                          </a:solidFill>
                          <a:effectLst/>
                        </a:rPr>
                        <a:t>打包压缩</a:t>
                      </a:r>
                      <a:r>
                        <a:rPr lang="en-US" sz="1200" u="none" strike="noStrike">
                          <a:solidFill>
                            <a:sysClr val="windowText" lastClr="000000"/>
                          </a:solidFill>
                          <a:effectLst/>
                        </a:rPr>
                        <a:t>cpio</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476217102"/>
                  </a:ext>
                </a:extLst>
              </a:tr>
              <a:tr h="196124">
                <a:tc>
                  <a:txBody>
                    <a:bodyPr/>
                    <a:lstStyle/>
                    <a:p>
                      <a:pPr algn="l" fontAlgn="b"/>
                      <a:r>
                        <a:rPr lang="en-US" sz="1200" u="none" strike="noStrike">
                          <a:solidFill>
                            <a:sysClr val="windowText" lastClr="000000"/>
                          </a:solidFill>
                          <a:effectLst/>
                        </a:rPr>
                        <a:t>virt</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tc>
                  <a:txBody>
                    <a:bodyPr/>
                    <a:lstStyle/>
                    <a:p>
                      <a:pPr algn="l" fontAlgn="b"/>
                      <a:r>
                        <a:rPr lang="zh-CN" altLang="en-US" sz="1200" u="none" strike="noStrike" dirty="0">
                          <a:solidFill>
                            <a:sysClr val="windowText" lastClr="000000"/>
                          </a:solidFill>
                          <a:effectLst/>
                        </a:rPr>
                        <a:t>虚拟机相关</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tc>
                <a:extLst>
                  <a:ext uri="{0D108BD9-81ED-4DB2-BD59-A6C34878D82A}">
                    <a16:rowId xmlns:a16="http://schemas.microsoft.com/office/drawing/2014/main" val="3287176141"/>
                  </a:ext>
                </a:extLst>
              </a:tr>
            </a:tbl>
          </a:graphicData>
        </a:graphic>
      </p:graphicFrame>
    </p:spTree>
    <p:extLst>
      <p:ext uri="{BB962C8B-B14F-4D97-AF65-F5344CB8AC3E}">
        <p14:creationId xmlns:p14="http://schemas.microsoft.com/office/powerpoint/2010/main" val="1043684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911CF99-EE1B-4278-B8C3-EA8AF56F997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23135" y="1646802"/>
            <a:ext cx="4897736" cy="3671888"/>
          </a:xfrm>
        </p:spPr>
      </p:pic>
      <p:sp>
        <p:nvSpPr>
          <p:cNvPr id="3" name="标题 2">
            <a:extLst>
              <a:ext uri="{FF2B5EF4-FFF2-40B4-BE49-F238E27FC236}">
                <a16:creationId xmlns:a16="http://schemas.microsoft.com/office/drawing/2014/main" id="{EA09E25D-D57D-43B3-BE81-59C6026282DD}"/>
              </a:ext>
            </a:extLst>
          </p:cNvPr>
          <p:cNvSpPr>
            <a:spLocks noGrp="1"/>
          </p:cNvSpPr>
          <p:nvPr>
            <p:ph type="title"/>
          </p:nvPr>
        </p:nvSpPr>
        <p:spPr/>
        <p:txBody>
          <a:bodyPr/>
          <a:lstStyle/>
          <a:p>
            <a:r>
              <a:rPr lang="en-US" altLang="zh-CN" dirty="0"/>
              <a:t>Linux </a:t>
            </a:r>
            <a:r>
              <a:rPr lang="zh-CN" altLang="en-US" dirty="0"/>
              <a:t>内核地图</a:t>
            </a:r>
          </a:p>
        </p:txBody>
      </p:sp>
    </p:spTree>
    <p:extLst>
      <p:ext uri="{BB962C8B-B14F-4D97-AF65-F5344CB8AC3E}">
        <p14:creationId xmlns:p14="http://schemas.microsoft.com/office/powerpoint/2010/main" val="18474677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F899C9-ADEC-488E-BB3F-E37A796D356A}"/>
              </a:ext>
            </a:extLst>
          </p:cNvPr>
          <p:cNvSpPr>
            <a:spLocks noGrp="1"/>
          </p:cNvSpPr>
          <p:nvPr>
            <p:ph type="body" idx="1"/>
          </p:nvPr>
        </p:nvSpPr>
        <p:spPr/>
        <p:txBody>
          <a:bodyPr/>
          <a:lstStyle/>
          <a:p>
            <a:r>
              <a:rPr lang="zh-CN" altLang="en-US" dirty="0"/>
              <a:t>本节主要内容</a:t>
            </a:r>
          </a:p>
        </p:txBody>
      </p:sp>
      <p:sp>
        <p:nvSpPr>
          <p:cNvPr id="11" name="内容占位符 10"/>
          <p:cNvSpPr>
            <a:spLocks noGrp="1"/>
          </p:cNvSpPr>
          <p:nvPr>
            <p:ph idx="13"/>
          </p:nvPr>
        </p:nvSpPr>
        <p:spPr/>
        <p:txBody>
          <a:bodyPr/>
          <a:lstStyle/>
          <a:p>
            <a:pPr>
              <a:lnSpc>
                <a:spcPct val="150000"/>
              </a:lnSpc>
            </a:pPr>
            <a:r>
              <a:rPr lang="zh-CN" altLang="en-US" sz="1800" dirty="0">
                <a:solidFill>
                  <a:srgbClr val="002060"/>
                </a:solidFill>
              </a:rPr>
              <a:t>内核源码及模块结构</a:t>
            </a:r>
            <a:endParaRPr lang="en-US" altLang="zh-CN" sz="1800" dirty="0">
              <a:solidFill>
                <a:srgbClr val="002060"/>
              </a:solidFill>
            </a:endParaRPr>
          </a:p>
          <a:p>
            <a:pPr>
              <a:lnSpc>
                <a:spcPct val="150000"/>
              </a:lnSpc>
            </a:pPr>
            <a:r>
              <a:rPr lang="zh-CN" altLang="en-US" sz="1800" dirty="0">
                <a:solidFill>
                  <a:srgbClr val="FF0000"/>
                </a:solidFill>
              </a:rPr>
              <a:t>内核编译与调试</a:t>
            </a:r>
            <a:endParaRPr lang="en-US" altLang="zh-CN" sz="1800" dirty="0">
              <a:solidFill>
                <a:srgbClr val="FF0000"/>
              </a:solidFill>
            </a:endParaRPr>
          </a:p>
          <a:p>
            <a:pPr>
              <a:lnSpc>
                <a:spcPct val="150000"/>
              </a:lnSpc>
            </a:pPr>
            <a:r>
              <a:rPr lang="zh-CN" altLang="en-US" sz="1800" dirty="0">
                <a:solidFill>
                  <a:srgbClr val="002060"/>
                </a:solidFill>
              </a:rPr>
              <a:t>内核模块的编写与加载</a:t>
            </a:r>
          </a:p>
        </p:txBody>
      </p:sp>
    </p:spTree>
    <p:extLst>
      <p:ext uri="{BB962C8B-B14F-4D97-AF65-F5344CB8AC3E}">
        <p14:creationId xmlns:p14="http://schemas.microsoft.com/office/powerpoint/2010/main" val="35245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631D04-381E-45FA-88B9-A06B061EF6C8}"/>
              </a:ext>
            </a:extLst>
          </p:cNvPr>
          <p:cNvPicPr>
            <a:picLocks noGrp="1" noChangeAspect="1"/>
          </p:cNvPicPr>
          <p:nvPr>
            <p:ph idx="1"/>
          </p:nvPr>
        </p:nvPicPr>
        <p:blipFill rotWithShape="1">
          <a:blip r:embed="rId2"/>
          <a:stretch/>
        </p:blipFill>
        <p:spPr>
          <a:xfrm>
            <a:off x="2095545" y="1863328"/>
            <a:ext cx="4952915" cy="3671888"/>
          </a:xfrm>
          <a:prstGeom prst="rect">
            <a:avLst/>
          </a:prstGeom>
        </p:spPr>
      </p:pic>
      <p:sp>
        <p:nvSpPr>
          <p:cNvPr id="3" name="标题 2">
            <a:extLst>
              <a:ext uri="{FF2B5EF4-FFF2-40B4-BE49-F238E27FC236}">
                <a16:creationId xmlns:a16="http://schemas.microsoft.com/office/drawing/2014/main" id="{347871BA-4145-41F6-A2DB-19A73ADFC45C}"/>
              </a:ext>
            </a:extLst>
          </p:cNvPr>
          <p:cNvSpPr>
            <a:spLocks noGrp="1"/>
          </p:cNvSpPr>
          <p:nvPr>
            <p:ph type="title"/>
          </p:nvPr>
        </p:nvSpPr>
        <p:spPr/>
        <p:txBody>
          <a:bodyPr/>
          <a:lstStyle/>
          <a:p>
            <a:r>
              <a:rPr lang="en-US" altLang="zh-CN" dirty="0"/>
              <a:t>Kernel.org</a:t>
            </a:r>
            <a:endParaRPr lang="zh-CN" altLang="en-US" dirty="0"/>
          </a:p>
        </p:txBody>
      </p:sp>
      <p:sp>
        <p:nvSpPr>
          <p:cNvPr id="5" name="矩形: 圆角 4">
            <a:extLst>
              <a:ext uri="{FF2B5EF4-FFF2-40B4-BE49-F238E27FC236}">
                <a16:creationId xmlns:a16="http://schemas.microsoft.com/office/drawing/2014/main" id="{9CB0C5E6-979F-4C84-BEFD-790BFA3CE40A}"/>
              </a:ext>
            </a:extLst>
          </p:cNvPr>
          <p:cNvSpPr/>
          <p:nvPr/>
        </p:nvSpPr>
        <p:spPr bwMode="auto">
          <a:xfrm>
            <a:off x="1194320" y="1772227"/>
            <a:ext cx="6888071" cy="926366"/>
          </a:xfrm>
          <a:prstGeom prst="roundRect">
            <a:avLst>
              <a:gd name="adj" fmla="val 614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wget https://cdn.kernel.org/pub/linux/kernel/v4.x/linux-4.19.124.tar.xz</a:t>
            </a:r>
            <a:endParaRPr lang="zh-CN" altLang="en-US" sz="18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1557064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7871BA-4145-41F6-A2DB-19A73ADFC45C}"/>
              </a:ext>
            </a:extLst>
          </p:cNvPr>
          <p:cNvSpPr>
            <a:spLocks noGrp="1"/>
          </p:cNvSpPr>
          <p:nvPr>
            <p:ph type="title"/>
          </p:nvPr>
        </p:nvSpPr>
        <p:spPr/>
        <p:txBody>
          <a:bodyPr/>
          <a:lstStyle/>
          <a:p>
            <a:r>
              <a:rPr lang="zh-CN" altLang="en-US" dirty="0"/>
              <a:t>环境准备</a:t>
            </a:r>
          </a:p>
        </p:txBody>
      </p:sp>
      <p:sp>
        <p:nvSpPr>
          <p:cNvPr id="5" name="矩形: 圆角 4">
            <a:extLst>
              <a:ext uri="{FF2B5EF4-FFF2-40B4-BE49-F238E27FC236}">
                <a16:creationId xmlns:a16="http://schemas.microsoft.com/office/drawing/2014/main" id="{9CB0C5E6-979F-4C84-BEFD-790BFA3CE40A}"/>
              </a:ext>
            </a:extLst>
          </p:cNvPr>
          <p:cNvSpPr/>
          <p:nvPr/>
        </p:nvSpPr>
        <p:spPr bwMode="auto">
          <a:xfrm>
            <a:off x="1127965" y="2472172"/>
            <a:ext cx="688807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tar -xf linux-4.19.124.tar.xz</a:t>
            </a:r>
          </a:p>
        </p:txBody>
      </p:sp>
      <p:sp>
        <p:nvSpPr>
          <p:cNvPr id="7" name="矩形: 圆角 6">
            <a:extLst>
              <a:ext uri="{FF2B5EF4-FFF2-40B4-BE49-F238E27FC236}">
                <a16:creationId xmlns:a16="http://schemas.microsoft.com/office/drawing/2014/main" id="{A570E7E5-5D2C-4D34-AD55-687E2DD71C75}"/>
              </a:ext>
            </a:extLst>
          </p:cNvPr>
          <p:cNvSpPr/>
          <p:nvPr/>
        </p:nvSpPr>
        <p:spPr bwMode="auto">
          <a:xfrm>
            <a:off x="1127965" y="3566557"/>
            <a:ext cx="6888071" cy="369689"/>
          </a:xfrm>
          <a:prstGeom prst="roundRect">
            <a:avLst>
              <a:gd name="adj" fmla="val 11495"/>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da-DK" altLang="zh-CN" sz="1800" dirty="0">
                <a:solidFill>
                  <a:srgbClr val="FFFFFF"/>
                </a:solidFill>
                <a:latin typeface="Consolas" panose="020B0609020204030204" pitchFamily="49" charset="0"/>
              </a:rPr>
              <a:t>$ cd linux-4.19.124</a:t>
            </a:r>
          </a:p>
        </p:txBody>
      </p:sp>
      <p:sp>
        <p:nvSpPr>
          <p:cNvPr id="9" name="文本框 8">
            <a:extLst>
              <a:ext uri="{FF2B5EF4-FFF2-40B4-BE49-F238E27FC236}">
                <a16:creationId xmlns:a16="http://schemas.microsoft.com/office/drawing/2014/main" id="{38D28B7B-7E04-4EC6-B437-43BEE2198ADF}"/>
              </a:ext>
            </a:extLst>
          </p:cNvPr>
          <p:cNvSpPr txBox="1"/>
          <p:nvPr/>
        </p:nvSpPr>
        <p:spPr>
          <a:xfrm>
            <a:off x="1103880" y="1930004"/>
            <a:ext cx="1346844" cy="369332"/>
          </a:xfrm>
          <a:prstGeom prst="rect">
            <a:avLst/>
          </a:prstGeom>
          <a:noFill/>
        </p:spPr>
        <p:txBody>
          <a:bodyPr wrap="none" rtlCol="0">
            <a:spAutoFit/>
          </a:bodyPr>
          <a:lstStyle/>
          <a:p>
            <a:r>
              <a:rPr lang="zh-CN" altLang="en-US" sz="1800" dirty="0">
                <a:solidFill>
                  <a:srgbClr val="292929"/>
                </a:solidFill>
                <a:latin typeface="+mj-ea"/>
                <a:ea typeface="+mj-ea"/>
              </a:rPr>
              <a:t>解压源码：</a:t>
            </a:r>
          </a:p>
        </p:txBody>
      </p:sp>
      <p:sp>
        <p:nvSpPr>
          <p:cNvPr id="10" name="文本框 9">
            <a:extLst>
              <a:ext uri="{FF2B5EF4-FFF2-40B4-BE49-F238E27FC236}">
                <a16:creationId xmlns:a16="http://schemas.microsoft.com/office/drawing/2014/main" id="{14BD4CD1-4B84-47A4-8A91-ECAA7A41D9D4}"/>
              </a:ext>
            </a:extLst>
          </p:cNvPr>
          <p:cNvSpPr txBox="1"/>
          <p:nvPr/>
        </p:nvSpPr>
        <p:spPr>
          <a:xfrm>
            <a:off x="1103481" y="3024388"/>
            <a:ext cx="1811714" cy="369332"/>
          </a:xfrm>
          <a:prstGeom prst="rect">
            <a:avLst/>
          </a:prstGeom>
          <a:noFill/>
        </p:spPr>
        <p:txBody>
          <a:bodyPr wrap="none" rtlCol="0">
            <a:spAutoFit/>
          </a:bodyPr>
          <a:lstStyle/>
          <a:p>
            <a:r>
              <a:rPr lang="zh-CN" altLang="en-US" sz="1800" dirty="0">
                <a:solidFill>
                  <a:srgbClr val="292929"/>
                </a:solidFill>
                <a:latin typeface="+mj-ea"/>
                <a:ea typeface="+mj-ea"/>
              </a:rPr>
              <a:t>进入源码目录：</a:t>
            </a:r>
          </a:p>
        </p:txBody>
      </p:sp>
    </p:spTree>
    <p:extLst>
      <p:ext uri="{BB962C8B-B14F-4D97-AF65-F5344CB8AC3E}">
        <p14:creationId xmlns:p14="http://schemas.microsoft.com/office/powerpoint/2010/main" val="965941438"/>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[10-3]AppArmor</Template>
  <TotalTime>29</TotalTime>
  <Words>611</Words>
  <Application>Microsoft Macintosh PowerPoint</Application>
  <PresentationFormat>全屏显示(4:3)</PresentationFormat>
  <Paragraphs>140</Paragraphs>
  <Slides>19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-apple-system</vt:lpstr>
      <vt:lpstr>等线</vt:lpstr>
      <vt:lpstr>黑体</vt:lpstr>
      <vt:lpstr>华文中宋</vt:lpstr>
      <vt:lpstr>隶书</vt:lpstr>
      <vt:lpstr>Microsoft YaHei</vt:lpstr>
      <vt:lpstr>Microsoft YaHei</vt:lpstr>
      <vt:lpstr>Arial</vt:lpstr>
      <vt:lpstr>Arial Narrow</vt:lpstr>
      <vt:lpstr>Consolas</vt:lpstr>
      <vt:lpstr>Monotype Sorts</vt:lpstr>
      <vt:lpstr>Times New Roman</vt:lpstr>
      <vt:lpstr>Wingdings</vt:lpstr>
      <vt:lpstr>通用信息 (标准)</vt:lpstr>
      <vt:lpstr>PowerPoint 演示文稿</vt:lpstr>
      <vt:lpstr>PowerPoint 演示文稿</vt:lpstr>
      <vt:lpstr>工欲善其事 必先利其器</vt:lpstr>
      <vt:lpstr>openEuler</vt:lpstr>
      <vt:lpstr>Linux 内核目录结构</vt:lpstr>
      <vt:lpstr>Linux 内核地图</vt:lpstr>
      <vt:lpstr>PowerPoint 演示文稿</vt:lpstr>
      <vt:lpstr>Kernel.org</vt:lpstr>
      <vt:lpstr>环境准备</vt:lpstr>
      <vt:lpstr>配套软件包</vt:lpstr>
      <vt:lpstr>内核模块配置</vt:lpstr>
      <vt:lpstr>Linux源码编译</vt:lpstr>
      <vt:lpstr>PowerPoint 演示文稿</vt:lpstr>
      <vt:lpstr>PowerPoint 演示文稿</vt:lpstr>
      <vt:lpstr>PowerPoint 演示文稿</vt:lpstr>
      <vt:lpstr>第一个内核模块</vt:lpstr>
      <vt:lpstr>第一个内核模块</vt:lpstr>
      <vt:lpstr>模块的加载与卸载</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田思洋</dc:creator>
  <cp:lastModifiedBy>Microsoft Office User</cp:lastModifiedBy>
  <cp:revision>7</cp:revision>
  <dcterms:created xsi:type="dcterms:W3CDTF">2020-09-03T02:40:35Z</dcterms:created>
  <dcterms:modified xsi:type="dcterms:W3CDTF">2021-01-14T07:48:48Z</dcterms:modified>
</cp:coreProperties>
</file>