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8" r:id="rId2"/>
    <p:sldId id="600" r:id="rId3"/>
    <p:sldId id="712" r:id="rId4"/>
    <p:sldId id="735" r:id="rId5"/>
    <p:sldId id="764" r:id="rId6"/>
    <p:sldId id="678" r:id="rId7"/>
    <p:sldId id="714" r:id="rId8"/>
    <p:sldId id="718" r:id="rId9"/>
    <p:sldId id="717" r:id="rId10"/>
    <p:sldId id="719" r:id="rId11"/>
    <p:sldId id="737" r:id="rId12"/>
    <p:sldId id="738" r:id="rId13"/>
    <p:sldId id="741" r:id="rId14"/>
    <p:sldId id="2968" r:id="rId15"/>
    <p:sldId id="767" r:id="rId16"/>
    <p:sldId id="766" r:id="rId17"/>
    <p:sldId id="742" r:id="rId18"/>
    <p:sldId id="743" r:id="rId19"/>
    <p:sldId id="655" r:id="rId20"/>
    <p:sldId id="656" r:id="rId21"/>
    <p:sldId id="657" r:id="rId22"/>
    <p:sldId id="658" r:id="rId23"/>
    <p:sldId id="659" r:id="rId24"/>
    <p:sldId id="770" r:id="rId25"/>
    <p:sldId id="722" r:id="rId26"/>
    <p:sldId id="723" r:id="rId27"/>
    <p:sldId id="771" r:id="rId28"/>
    <p:sldId id="711" r:id="rId29"/>
    <p:sldId id="744" r:id="rId30"/>
    <p:sldId id="746" r:id="rId31"/>
    <p:sldId id="747" r:id="rId32"/>
    <p:sldId id="2967" r:id="rId3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0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18"/>
    <p:restoredTop sz="91322"/>
  </p:normalViewPr>
  <p:slideViewPr>
    <p:cSldViewPr>
      <p:cViewPr varScale="1">
        <p:scale>
          <a:sx n="115" d="100"/>
          <a:sy n="115" d="100"/>
        </p:scale>
        <p:origin x="1704" y="192"/>
      </p:cViewPr>
      <p:guideLst>
        <p:guide orient="horz" pos="2206"/>
        <p:guide pos="2880"/>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Header Placeholder 1">
            <a:extLst>
              <a:ext uri="{FF2B5EF4-FFF2-40B4-BE49-F238E27FC236}">
                <a16:creationId xmlns:a16="http://schemas.microsoft.com/office/drawing/2014/main" id="{9DA649A1-2018-4DDA-8B2E-ED3828F62EC8}"/>
              </a:ext>
            </a:extLst>
          </p:cNvPr>
          <p:cNvSpPr>
            <a:spLocks noGrp="1" noChangeArrowheads="1"/>
          </p:cNvSpPr>
          <p:nvPr>
            <p:ph type="hdr" sz="quarter" idx="4294967295"/>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zh-CN"/>
          </a:p>
        </p:txBody>
      </p:sp>
      <p:sp>
        <p:nvSpPr>
          <p:cNvPr id="2051" name="Date Placeholder 2">
            <a:extLst>
              <a:ext uri="{FF2B5EF4-FFF2-40B4-BE49-F238E27FC236}">
                <a16:creationId xmlns:a16="http://schemas.microsoft.com/office/drawing/2014/main" id="{FFF32028-E7E0-4806-B3C1-EED98DAE4B80}"/>
              </a:ext>
            </a:extLst>
          </p:cNvPr>
          <p:cNvSpPr>
            <a:spLocks noGrp="1" noChangeArrowheads="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a:lvl1pPr>
          </a:lstStyle>
          <a:p>
            <a:pPr>
              <a:defRPr/>
            </a:pPr>
            <a:fld id="{CB0D3D1C-AA99-47C8-A98C-44446720072B}" type="datetime1">
              <a:rPr lang="en-US" altLang="zh-CN"/>
              <a:pPr>
                <a:defRPr/>
              </a:pPr>
              <a:t>1/13/21</a:t>
            </a:fld>
            <a:endParaRPr lang="en-US" altLang="zh-CN" sz="1200"/>
          </a:p>
        </p:txBody>
      </p:sp>
      <p:sp>
        <p:nvSpPr>
          <p:cNvPr id="2052" name="Slide Image Placeholder 3">
            <a:extLst>
              <a:ext uri="{FF2B5EF4-FFF2-40B4-BE49-F238E27FC236}">
                <a16:creationId xmlns:a16="http://schemas.microsoft.com/office/drawing/2014/main" id="{4F9445B1-F3C6-44DD-BBA2-B69F93690E4E}"/>
              </a:ext>
            </a:extLst>
          </p:cNvPr>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Notes Placeholder 4">
            <a:extLst>
              <a:ext uri="{FF2B5EF4-FFF2-40B4-BE49-F238E27FC236}">
                <a16:creationId xmlns:a16="http://schemas.microsoft.com/office/drawing/2014/main" id="{173593B5-3BFC-4AC6-8A5D-896563CD7207}"/>
              </a:ext>
            </a:extLst>
          </p:cNvPr>
          <p:cNvSpPr>
            <a:spLocks noGrp="1" noRot="1" noChangeAspect="1" noChangeArrowheads="1"/>
          </p:cNvSpPr>
          <p:nvPr/>
        </p:nvSpPr>
        <p:spPr bwMode="auto">
          <a:xfrm>
            <a:off x="685800" y="4343400"/>
            <a:ext cx="5486400" cy="4114800"/>
          </a:xfrm>
          <a:prstGeom prst="rect">
            <a:avLst/>
          </a:prstGeom>
          <a:noFill/>
          <a:ln>
            <a:noFill/>
          </a:ln>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defRPr/>
            </a:pPr>
            <a:r>
              <a:rPr lang="en-US" altLang="zh-CN"/>
              <a:t>Click to edit Master text styles</a:t>
            </a:r>
            <a:endParaRPr lang="zh-CN" altLang="en-US"/>
          </a:p>
          <a:p>
            <a:pPr>
              <a:defRPr/>
            </a:pPr>
            <a:r>
              <a:rPr lang="en-US" altLang="zh-CN"/>
              <a:t>Second level</a:t>
            </a:r>
            <a:endParaRPr lang="zh-CN" altLang="en-US"/>
          </a:p>
          <a:p>
            <a:pPr>
              <a:defRPr/>
            </a:pPr>
            <a:r>
              <a:rPr lang="en-US" altLang="zh-CN"/>
              <a:t>Third level</a:t>
            </a:r>
            <a:endParaRPr lang="zh-CN" altLang="en-US"/>
          </a:p>
          <a:p>
            <a:pPr>
              <a:defRPr/>
            </a:pPr>
            <a:r>
              <a:rPr lang="en-US" altLang="zh-CN"/>
              <a:t>Fourth level</a:t>
            </a:r>
            <a:endParaRPr lang="zh-CN" altLang="en-US"/>
          </a:p>
          <a:p>
            <a:pPr>
              <a:defRPr/>
            </a:pPr>
            <a:r>
              <a:rPr lang="en-US" altLang="zh-CN"/>
              <a:t>Fifth level</a:t>
            </a:r>
          </a:p>
        </p:txBody>
      </p:sp>
      <p:sp>
        <p:nvSpPr>
          <p:cNvPr id="2054" name="Footer Placeholder 5">
            <a:extLst>
              <a:ext uri="{FF2B5EF4-FFF2-40B4-BE49-F238E27FC236}">
                <a16:creationId xmlns:a16="http://schemas.microsoft.com/office/drawing/2014/main" id="{C9465E67-0808-4000-8816-6227CC77C8FB}"/>
              </a:ext>
            </a:extLst>
          </p:cNvPr>
          <p:cNvSpPr>
            <a:spLocks noGrp="1" noChangeArrowheads="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zh-CN"/>
          </a:p>
        </p:txBody>
      </p:sp>
      <p:sp>
        <p:nvSpPr>
          <p:cNvPr id="2055" name="Slide Number Placeholder 6">
            <a:extLst>
              <a:ext uri="{FF2B5EF4-FFF2-40B4-BE49-F238E27FC236}">
                <a16:creationId xmlns:a16="http://schemas.microsoft.com/office/drawing/2014/main" id="{ECA62BCB-7EF4-48EB-944D-45B820F8DE63}"/>
              </a:ext>
            </a:extLst>
          </p:cNvPr>
          <p:cNvSpPr>
            <a:spLocks noGrp="1" noChangeArrowheads="1"/>
          </p:cNvSpPr>
          <p:nvPr>
            <p:ph type="sldNum" sz="quarter" idx="5"/>
          </p:nvPr>
        </p:nvSpPr>
        <p:spPr bwMode="auto">
          <a:xfrm>
            <a:off x="3884613"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mtClean="0"/>
            </a:lvl1pPr>
          </a:lstStyle>
          <a:p>
            <a:pPr>
              <a:defRPr/>
            </a:pPr>
            <a:fld id="{186BEB59-FF72-4A56-ACC7-8F80892376C7}" type="slidenum">
              <a:rPr lang="en-US" altLang="zh-CN"/>
              <a:pPr>
                <a:defRPr/>
              </a:pPr>
              <a:t>‹#›</a:t>
            </a:fld>
            <a:endParaRPr lang="en-US" altLang="zh-CN"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CB0D3D1C-AA99-47C8-A98C-44446720072B}" type="datetime1">
              <a:rPr lang="en-US" altLang="zh-CN" smtClean="0"/>
              <a:pPr>
                <a:defRPr/>
              </a:pPr>
              <a:t>1/13/21</a:t>
            </a:fld>
            <a:endParaRPr lang="en-US" altLang="zh-CN" sz="1200"/>
          </a:p>
        </p:txBody>
      </p:sp>
      <p:sp>
        <p:nvSpPr>
          <p:cNvPr id="5" name="灯片编号占位符 4"/>
          <p:cNvSpPr>
            <a:spLocks noGrp="1"/>
          </p:cNvSpPr>
          <p:nvPr>
            <p:ph type="sldNum" sz="quarter" idx="5"/>
          </p:nvPr>
        </p:nvSpPr>
        <p:spPr/>
        <p:txBody>
          <a:bodyPr/>
          <a:lstStyle/>
          <a:p>
            <a:pPr>
              <a:defRPr/>
            </a:pPr>
            <a:fld id="{186BEB59-FF72-4A56-ACC7-8F80892376C7}" type="slidenum">
              <a:rPr lang="en-US" altLang="zh-CN" smtClean="0"/>
              <a:pPr>
                <a:defRPr/>
              </a:pPr>
              <a:t>1</a:t>
            </a:fld>
            <a:endParaRPr lang="en-US" altLang="zh-CN" sz="1200"/>
          </a:p>
        </p:txBody>
      </p:sp>
    </p:spTree>
    <p:extLst>
      <p:ext uri="{BB962C8B-B14F-4D97-AF65-F5344CB8AC3E}">
        <p14:creationId xmlns:p14="http://schemas.microsoft.com/office/powerpoint/2010/main" val="3434209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CB0D3D1C-AA99-47C8-A98C-44446720072B}" type="datetime1">
              <a:rPr lang="en-US" altLang="zh-CN" smtClean="0"/>
              <a:pPr>
                <a:defRPr/>
              </a:pPr>
              <a:t>1/13/21</a:t>
            </a:fld>
            <a:endParaRPr lang="en-US" altLang="zh-CN" sz="1200"/>
          </a:p>
        </p:txBody>
      </p:sp>
      <p:sp>
        <p:nvSpPr>
          <p:cNvPr id="5" name="灯片编号占位符 4"/>
          <p:cNvSpPr>
            <a:spLocks noGrp="1"/>
          </p:cNvSpPr>
          <p:nvPr>
            <p:ph type="sldNum" sz="quarter" idx="5"/>
          </p:nvPr>
        </p:nvSpPr>
        <p:spPr/>
        <p:txBody>
          <a:bodyPr/>
          <a:lstStyle/>
          <a:p>
            <a:pPr>
              <a:defRPr/>
            </a:pPr>
            <a:fld id="{186BEB59-FF72-4A56-ACC7-8F80892376C7}" type="slidenum">
              <a:rPr lang="en-US" altLang="zh-CN" smtClean="0"/>
              <a:pPr>
                <a:defRPr/>
              </a:pPr>
              <a:t>10</a:t>
            </a:fld>
            <a:endParaRPr lang="en-US" altLang="zh-CN" sz="1200"/>
          </a:p>
        </p:txBody>
      </p:sp>
    </p:spTree>
    <p:extLst>
      <p:ext uri="{BB962C8B-B14F-4D97-AF65-F5344CB8AC3E}">
        <p14:creationId xmlns:p14="http://schemas.microsoft.com/office/powerpoint/2010/main" val="1417555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CB0D3D1C-AA99-47C8-A98C-44446720072B}" type="datetime1">
              <a:rPr lang="en-US" altLang="zh-CN" smtClean="0"/>
              <a:pPr>
                <a:defRPr/>
              </a:pPr>
              <a:t>1/13/21</a:t>
            </a:fld>
            <a:endParaRPr lang="en-US" altLang="zh-CN" sz="1200"/>
          </a:p>
        </p:txBody>
      </p:sp>
      <p:sp>
        <p:nvSpPr>
          <p:cNvPr id="5" name="灯片编号占位符 4"/>
          <p:cNvSpPr>
            <a:spLocks noGrp="1"/>
          </p:cNvSpPr>
          <p:nvPr>
            <p:ph type="sldNum" sz="quarter" idx="5"/>
          </p:nvPr>
        </p:nvSpPr>
        <p:spPr/>
        <p:txBody>
          <a:bodyPr/>
          <a:lstStyle/>
          <a:p>
            <a:pPr>
              <a:defRPr/>
            </a:pPr>
            <a:fld id="{186BEB59-FF72-4A56-ACC7-8F80892376C7}" type="slidenum">
              <a:rPr lang="en-US" altLang="zh-CN" smtClean="0"/>
              <a:pPr>
                <a:defRPr/>
              </a:pPr>
              <a:t>11</a:t>
            </a:fld>
            <a:endParaRPr lang="en-US" altLang="zh-CN" sz="1200"/>
          </a:p>
        </p:txBody>
      </p:sp>
    </p:spTree>
    <p:extLst>
      <p:ext uri="{BB962C8B-B14F-4D97-AF65-F5344CB8AC3E}">
        <p14:creationId xmlns:p14="http://schemas.microsoft.com/office/powerpoint/2010/main" val="1175261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CB0D3D1C-AA99-47C8-A98C-44446720072B}" type="datetime1">
              <a:rPr lang="en-US" altLang="zh-CN" smtClean="0"/>
              <a:pPr>
                <a:defRPr/>
              </a:pPr>
              <a:t>1/13/21</a:t>
            </a:fld>
            <a:endParaRPr lang="en-US" altLang="zh-CN" sz="1200"/>
          </a:p>
        </p:txBody>
      </p:sp>
      <p:sp>
        <p:nvSpPr>
          <p:cNvPr id="5" name="灯片编号占位符 4"/>
          <p:cNvSpPr>
            <a:spLocks noGrp="1"/>
          </p:cNvSpPr>
          <p:nvPr>
            <p:ph type="sldNum" sz="quarter" idx="5"/>
          </p:nvPr>
        </p:nvSpPr>
        <p:spPr/>
        <p:txBody>
          <a:bodyPr/>
          <a:lstStyle/>
          <a:p>
            <a:pPr>
              <a:defRPr/>
            </a:pPr>
            <a:fld id="{186BEB59-FF72-4A56-ACC7-8F80892376C7}" type="slidenum">
              <a:rPr lang="en-US" altLang="zh-CN" smtClean="0"/>
              <a:pPr>
                <a:defRPr/>
              </a:pPr>
              <a:t>12</a:t>
            </a:fld>
            <a:endParaRPr lang="en-US" altLang="zh-CN" sz="1200"/>
          </a:p>
        </p:txBody>
      </p:sp>
    </p:spTree>
    <p:extLst>
      <p:ext uri="{BB962C8B-B14F-4D97-AF65-F5344CB8AC3E}">
        <p14:creationId xmlns:p14="http://schemas.microsoft.com/office/powerpoint/2010/main" val="2937624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CB0D3D1C-AA99-47C8-A98C-44446720072B}" type="datetime1">
              <a:rPr lang="en-US" altLang="zh-CN" smtClean="0"/>
              <a:pPr>
                <a:defRPr/>
              </a:pPr>
              <a:t>1/13/21</a:t>
            </a:fld>
            <a:endParaRPr lang="en-US" altLang="zh-CN" sz="1200"/>
          </a:p>
        </p:txBody>
      </p:sp>
      <p:sp>
        <p:nvSpPr>
          <p:cNvPr id="5" name="灯片编号占位符 4"/>
          <p:cNvSpPr>
            <a:spLocks noGrp="1"/>
          </p:cNvSpPr>
          <p:nvPr>
            <p:ph type="sldNum" sz="quarter" idx="5"/>
          </p:nvPr>
        </p:nvSpPr>
        <p:spPr/>
        <p:txBody>
          <a:bodyPr/>
          <a:lstStyle/>
          <a:p>
            <a:pPr>
              <a:defRPr/>
            </a:pPr>
            <a:fld id="{186BEB59-FF72-4A56-ACC7-8F80892376C7}" type="slidenum">
              <a:rPr lang="en-US" altLang="zh-CN" smtClean="0"/>
              <a:pPr>
                <a:defRPr/>
              </a:pPr>
              <a:t>13</a:t>
            </a:fld>
            <a:endParaRPr lang="en-US" altLang="zh-CN" sz="1200"/>
          </a:p>
        </p:txBody>
      </p:sp>
    </p:spTree>
    <p:extLst>
      <p:ext uri="{BB962C8B-B14F-4D97-AF65-F5344CB8AC3E}">
        <p14:creationId xmlns:p14="http://schemas.microsoft.com/office/powerpoint/2010/main" val="3760973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CB0D3D1C-AA99-47C8-A98C-44446720072B}" type="datetime1">
              <a:rPr lang="en-US" altLang="zh-CN" smtClean="0"/>
              <a:pPr>
                <a:defRPr/>
              </a:pPr>
              <a:t>1/13/21</a:t>
            </a:fld>
            <a:endParaRPr lang="en-US" altLang="zh-CN" sz="1200"/>
          </a:p>
        </p:txBody>
      </p:sp>
      <p:sp>
        <p:nvSpPr>
          <p:cNvPr id="5" name="灯片编号占位符 4"/>
          <p:cNvSpPr>
            <a:spLocks noGrp="1"/>
          </p:cNvSpPr>
          <p:nvPr>
            <p:ph type="sldNum" sz="quarter" idx="5"/>
          </p:nvPr>
        </p:nvSpPr>
        <p:spPr/>
        <p:txBody>
          <a:bodyPr/>
          <a:lstStyle/>
          <a:p>
            <a:pPr>
              <a:defRPr/>
            </a:pPr>
            <a:fld id="{186BEB59-FF72-4A56-ACC7-8F80892376C7}" type="slidenum">
              <a:rPr lang="en-US" altLang="zh-CN" smtClean="0"/>
              <a:pPr>
                <a:defRPr/>
              </a:pPr>
              <a:t>14</a:t>
            </a:fld>
            <a:endParaRPr lang="en-US" altLang="zh-CN" sz="1200"/>
          </a:p>
        </p:txBody>
      </p:sp>
    </p:spTree>
    <p:extLst>
      <p:ext uri="{BB962C8B-B14F-4D97-AF65-F5344CB8AC3E}">
        <p14:creationId xmlns:p14="http://schemas.microsoft.com/office/powerpoint/2010/main" val="3559888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CB0D3D1C-AA99-47C8-A98C-44446720072B}" type="datetime1">
              <a:rPr lang="en-US" altLang="zh-CN" smtClean="0"/>
              <a:pPr>
                <a:defRPr/>
              </a:pPr>
              <a:t>1/13/21</a:t>
            </a:fld>
            <a:endParaRPr lang="en-US" altLang="zh-CN" sz="1200"/>
          </a:p>
        </p:txBody>
      </p:sp>
      <p:sp>
        <p:nvSpPr>
          <p:cNvPr id="5" name="灯片编号占位符 4"/>
          <p:cNvSpPr>
            <a:spLocks noGrp="1"/>
          </p:cNvSpPr>
          <p:nvPr>
            <p:ph type="sldNum" sz="quarter" idx="5"/>
          </p:nvPr>
        </p:nvSpPr>
        <p:spPr/>
        <p:txBody>
          <a:bodyPr/>
          <a:lstStyle/>
          <a:p>
            <a:pPr>
              <a:defRPr/>
            </a:pPr>
            <a:fld id="{186BEB59-FF72-4A56-ACC7-8F80892376C7}" type="slidenum">
              <a:rPr lang="en-US" altLang="zh-CN" smtClean="0"/>
              <a:pPr>
                <a:defRPr/>
              </a:pPr>
              <a:t>15</a:t>
            </a:fld>
            <a:endParaRPr lang="en-US" altLang="zh-CN" sz="1200"/>
          </a:p>
        </p:txBody>
      </p:sp>
    </p:spTree>
    <p:extLst>
      <p:ext uri="{BB962C8B-B14F-4D97-AF65-F5344CB8AC3E}">
        <p14:creationId xmlns:p14="http://schemas.microsoft.com/office/powerpoint/2010/main" val="515880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CB0D3D1C-AA99-47C8-A98C-44446720072B}" type="datetime1">
              <a:rPr lang="en-US" altLang="zh-CN" smtClean="0"/>
              <a:pPr>
                <a:defRPr/>
              </a:pPr>
              <a:t>1/13/21</a:t>
            </a:fld>
            <a:endParaRPr lang="en-US" altLang="zh-CN" sz="1200"/>
          </a:p>
        </p:txBody>
      </p:sp>
      <p:sp>
        <p:nvSpPr>
          <p:cNvPr id="5" name="灯片编号占位符 4"/>
          <p:cNvSpPr>
            <a:spLocks noGrp="1"/>
          </p:cNvSpPr>
          <p:nvPr>
            <p:ph type="sldNum" sz="quarter" idx="5"/>
          </p:nvPr>
        </p:nvSpPr>
        <p:spPr/>
        <p:txBody>
          <a:bodyPr/>
          <a:lstStyle/>
          <a:p>
            <a:pPr>
              <a:defRPr/>
            </a:pPr>
            <a:fld id="{186BEB59-FF72-4A56-ACC7-8F80892376C7}" type="slidenum">
              <a:rPr lang="en-US" altLang="zh-CN" smtClean="0"/>
              <a:pPr>
                <a:defRPr/>
              </a:pPr>
              <a:t>16</a:t>
            </a:fld>
            <a:endParaRPr lang="en-US" altLang="zh-CN" sz="1200"/>
          </a:p>
        </p:txBody>
      </p:sp>
    </p:spTree>
    <p:extLst>
      <p:ext uri="{BB962C8B-B14F-4D97-AF65-F5344CB8AC3E}">
        <p14:creationId xmlns:p14="http://schemas.microsoft.com/office/powerpoint/2010/main" val="175809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CB0D3D1C-AA99-47C8-A98C-44446720072B}" type="datetime1">
              <a:rPr lang="en-US" altLang="zh-CN" smtClean="0"/>
              <a:pPr>
                <a:defRPr/>
              </a:pPr>
              <a:t>1/13/21</a:t>
            </a:fld>
            <a:endParaRPr lang="en-US" altLang="zh-CN" sz="1200"/>
          </a:p>
        </p:txBody>
      </p:sp>
      <p:sp>
        <p:nvSpPr>
          <p:cNvPr id="5" name="灯片编号占位符 4"/>
          <p:cNvSpPr>
            <a:spLocks noGrp="1"/>
          </p:cNvSpPr>
          <p:nvPr>
            <p:ph type="sldNum" sz="quarter" idx="5"/>
          </p:nvPr>
        </p:nvSpPr>
        <p:spPr/>
        <p:txBody>
          <a:bodyPr/>
          <a:lstStyle/>
          <a:p>
            <a:pPr>
              <a:defRPr/>
            </a:pPr>
            <a:fld id="{186BEB59-FF72-4A56-ACC7-8F80892376C7}" type="slidenum">
              <a:rPr lang="en-US" altLang="zh-CN" smtClean="0"/>
              <a:pPr>
                <a:defRPr/>
              </a:pPr>
              <a:t>17</a:t>
            </a:fld>
            <a:endParaRPr lang="en-US" altLang="zh-CN" sz="1200"/>
          </a:p>
        </p:txBody>
      </p:sp>
    </p:spTree>
    <p:extLst>
      <p:ext uri="{BB962C8B-B14F-4D97-AF65-F5344CB8AC3E}">
        <p14:creationId xmlns:p14="http://schemas.microsoft.com/office/powerpoint/2010/main" val="38297334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CB0D3D1C-AA99-47C8-A98C-44446720072B}" type="datetime1">
              <a:rPr lang="en-US" altLang="zh-CN" smtClean="0"/>
              <a:pPr>
                <a:defRPr/>
              </a:pPr>
              <a:t>1/13/21</a:t>
            </a:fld>
            <a:endParaRPr lang="en-US" altLang="zh-CN" sz="1200"/>
          </a:p>
        </p:txBody>
      </p:sp>
      <p:sp>
        <p:nvSpPr>
          <p:cNvPr id="5" name="灯片编号占位符 4"/>
          <p:cNvSpPr>
            <a:spLocks noGrp="1"/>
          </p:cNvSpPr>
          <p:nvPr>
            <p:ph type="sldNum" sz="quarter" idx="5"/>
          </p:nvPr>
        </p:nvSpPr>
        <p:spPr/>
        <p:txBody>
          <a:bodyPr/>
          <a:lstStyle/>
          <a:p>
            <a:pPr>
              <a:defRPr/>
            </a:pPr>
            <a:fld id="{186BEB59-FF72-4A56-ACC7-8F80892376C7}" type="slidenum">
              <a:rPr lang="en-US" altLang="zh-CN" smtClean="0"/>
              <a:pPr>
                <a:defRPr/>
              </a:pPr>
              <a:t>18</a:t>
            </a:fld>
            <a:endParaRPr lang="en-US" altLang="zh-CN" sz="1200"/>
          </a:p>
        </p:txBody>
      </p:sp>
    </p:spTree>
    <p:extLst>
      <p:ext uri="{BB962C8B-B14F-4D97-AF65-F5344CB8AC3E}">
        <p14:creationId xmlns:p14="http://schemas.microsoft.com/office/powerpoint/2010/main" val="3842891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CB0D3D1C-AA99-47C8-A98C-44446720072B}" type="datetime1">
              <a:rPr lang="en-US" altLang="zh-CN" smtClean="0"/>
              <a:pPr>
                <a:defRPr/>
              </a:pPr>
              <a:t>1/13/21</a:t>
            </a:fld>
            <a:endParaRPr lang="en-US" altLang="zh-CN" sz="1200"/>
          </a:p>
        </p:txBody>
      </p:sp>
      <p:sp>
        <p:nvSpPr>
          <p:cNvPr id="5" name="灯片编号占位符 4"/>
          <p:cNvSpPr>
            <a:spLocks noGrp="1"/>
          </p:cNvSpPr>
          <p:nvPr>
            <p:ph type="sldNum" sz="quarter" idx="5"/>
          </p:nvPr>
        </p:nvSpPr>
        <p:spPr/>
        <p:txBody>
          <a:bodyPr/>
          <a:lstStyle/>
          <a:p>
            <a:pPr>
              <a:defRPr/>
            </a:pPr>
            <a:fld id="{186BEB59-FF72-4A56-ACC7-8F80892376C7}" type="slidenum">
              <a:rPr lang="en-US" altLang="zh-CN" smtClean="0"/>
              <a:pPr>
                <a:defRPr/>
              </a:pPr>
              <a:t>19</a:t>
            </a:fld>
            <a:endParaRPr lang="en-US" altLang="zh-CN" sz="1200"/>
          </a:p>
        </p:txBody>
      </p:sp>
    </p:spTree>
    <p:extLst>
      <p:ext uri="{BB962C8B-B14F-4D97-AF65-F5344CB8AC3E}">
        <p14:creationId xmlns:p14="http://schemas.microsoft.com/office/powerpoint/2010/main" val="3053418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CB0D3D1C-AA99-47C8-A98C-44446720072B}" type="datetime1">
              <a:rPr lang="en-US" altLang="zh-CN" smtClean="0"/>
              <a:pPr>
                <a:defRPr/>
              </a:pPr>
              <a:t>1/13/21</a:t>
            </a:fld>
            <a:endParaRPr lang="en-US" altLang="zh-CN" sz="1200"/>
          </a:p>
        </p:txBody>
      </p:sp>
      <p:sp>
        <p:nvSpPr>
          <p:cNvPr id="5" name="灯片编号占位符 4"/>
          <p:cNvSpPr>
            <a:spLocks noGrp="1"/>
          </p:cNvSpPr>
          <p:nvPr>
            <p:ph type="sldNum" sz="quarter" idx="5"/>
          </p:nvPr>
        </p:nvSpPr>
        <p:spPr/>
        <p:txBody>
          <a:bodyPr/>
          <a:lstStyle/>
          <a:p>
            <a:pPr>
              <a:defRPr/>
            </a:pPr>
            <a:fld id="{186BEB59-FF72-4A56-ACC7-8F80892376C7}" type="slidenum">
              <a:rPr lang="en-US" altLang="zh-CN" smtClean="0"/>
              <a:pPr>
                <a:defRPr/>
              </a:pPr>
              <a:t>2</a:t>
            </a:fld>
            <a:endParaRPr lang="en-US" altLang="zh-CN" sz="1200"/>
          </a:p>
        </p:txBody>
      </p:sp>
    </p:spTree>
    <p:extLst>
      <p:ext uri="{BB962C8B-B14F-4D97-AF65-F5344CB8AC3E}">
        <p14:creationId xmlns:p14="http://schemas.microsoft.com/office/powerpoint/2010/main" val="29084864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CB0D3D1C-AA99-47C8-A98C-44446720072B}" type="datetime1">
              <a:rPr lang="en-US" altLang="zh-CN" smtClean="0"/>
              <a:pPr>
                <a:defRPr/>
              </a:pPr>
              <a:t>1/13/21</a:t>
            </a:fld>
            <a:endParaRPr lang="en-US" altLang="zh-CN" sz="1200"/>
          </a:p>
        </p:txBody>
      </p:sp>
      <p:sp>
        <p:nvSpPr>
          <p:cNvPr id="5" name="灯片编号占位符 4"/>
          <p:cNvSpPr>
            <a:spLocks noGrp="1"/>
          </p:cNvSpPr>
          <p:nvPr>
            <p:ph type="sldNum" sz="quarter" idx="5"/>
          </p:nvPr>
        </p:nvSpPr>
        <p:spPr/>
        <p:txBody>
          <a:bodyPr/>
          <a:lstStyle/>
          <a:p>
            <a:pPr>
              <a:defRPr/>
            </a:pPr>
            <a:fld id="{186BEB59-FF72-4A56-ACC7-8F80892376C7}" type="slidenum">
              <a:rPr lang="en-US" altLang="zh-CN" smtClean="0"/>
              <a:pPr>
                <a:defRPr/>
              </a:pPr>
              <a:t>20</a:t>
            </a:fld>
            <a:endParaRPr lang="en-US" altLang="zh-CN" sz="1200"/>
          </a:p>
        </p:txBody>
      </p:sp>
    </p:spTree>
    <p:extLst>
      <p:ext uri="{BB962C8B-B14F-4D97-AF65-F5344CB8AC3E}">
        <p14:creationId xmlns:p14="http://schemas.microsoft.com/office/powerpoint/2010/main" val="31406351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CB0D3D1C-AA99-47C8-A98C-44446720072B}" type="datetime1">
              <a:rPr lang="en-US" altLang="zh-CN" smtClean="0"/>
              <a:pPr>
                <a:defRPr/>
              </a:pPr>
              <a:t>1/13/21</a:t>
            </a:fld>
            <a:endParaRPr lang="en-US" altLang="zh-CN" sz="1200"/>
          </a:p>
        </p:txBody>
      </p:sp>
      <p:sp>
        <p:nvSpPr>
          <p:cNvPr id="5" name="灯片编号占位符 4"/>
          <p:cNvSpPr>
            <a:spLocks noGrp="1"/>
          </p:cNvSpPr>
          <p:nvPr>
            <p:ph type="sldNum" sz="quarter" idx="5"/>
          </p:nvPr>
        </p:nvSpPr>
        <p:spPr/>
        <p:txBody>
          <a:bodyPr/>
          <a:lstStyle/>
          <a:p>
            <a:pPr>
              <a:defRPr/>
            </a:pPr>
            <a:fld id="{186BEB59-FF72-4A56-ACC7-8F80892376C7}" type="slidenum">
              <a:rPr lang="en-US" altLang="zh-CN" smtClean="0"/>
              <a:pPr>
                <a:defRPr/>
              </a:pPr>
              <a:t>21</a:t>
            </a:fld>
            <a:endParaRPr lang="en-US" altLang="zh-CN" sz="1200"/>
          </a:p>
        </p:txBody>
      </p:sp>
    </p:spTree>
    <p:extLst>
      <p:ext uri="{BB962C8B-B14F-4D97-AF65-F5344CB8AC3E}">
        <p14:creationId xmlns:p14="http://schemas.microsoft.com/office/powerpoint/2010/main" val="41229208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CB0D3D1C-AA99-47C8-A98C-44446720072B}" type="datetime1">
              <a:rPr lang="en-US" altLang="zh-CN" smtClean="0"/>
              <a:pPr>
                <a:defRPr/>
              </a:pPr>
              <a:t>1/13/21</a:t>
            </a:fld>
            <a:endParaRPr lang="en-US" altLang="zh-CN" sz="1200"/>
          </a:p>
        </p:txBody>
      </p:sp>
      <p:sp>
        <p:nvSpPr>
          <p:cNvPr id="5" name="灯片编号占位符 4"/>
          <p:cNvSpPr>
            <a:spLocks noGrp="1"/>
          </p:cNvSpPr>
          <p:nvPr>
            <p:ph type="sldNum" sz="quarter" idx="5"/>
          </p:nvPr>
        </p:nvSpPr>
        <p:spPr/>
        <p:txBody>
          <a:bodyPr/>
          <a:lstStyle/>
          <a:p>
            <a:pPr>
              <a:defRPr/>
            </a:pPr>
            <a:fld id="{186BEB59-FF72-4A56-ACC7-8F80892376C7}" type="slidenum">
              <a:rPr lang="en-US" altLang="zh-CN" smtClean="0"/>
              <a:pPr>
                <a:defRPr/>
              </a:pPr>
              <a:t>22</a:t>
            </a:fld>
            <a:endParaRPr lang="en-US" altLang="zh-CN" sz="1200"/>
          </a:p>
        </p:txBody>
      </p:sp>
    </p:spTree>
    <p:extLst>
      <p:ext uri="{BB962C8B-B14F-4D97-AF65-F5344CB8AC3E}">
        <p14:creationId xmlns:p14="http://schemas.microsoft.com/office/powerpoint/2010/main" val="7246429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CB0D3D1C-AA99-47C8-A98C-44446720072B}" type="datetime1">
              <a:rPr lang="en-US" altLang="zh-CN" smtClean="0"/>
              <a:pPr>
                <a:defRPr/>
              </a:pPr>
              <a:t>1/13/21</a:t>
            </a:fld>
            <a:endParaRPr lang="en-US" altLang="zh-CN" sz="1200"/>
          </a:p>
        </p:txBody>
      </p:sp>
      <p:sp>
        <p:nvSpPr>
          <p:cNvPr id="5" name="灯片编号占位符 4"/>
          <p:cNvSpPr>
            <a:spLocks noGrp="1"/>
          </p:cNvSpPr>
          <p:nvPr>
            <p:ph type="sldNum" sz="quarter" idx="5"/>
          </p:nvPr>
        </p:nvSpPr>
        <p:spPr/>
        <p:txBody>
          <a:bodyPr/>
          <a:lstStyle/>
          <a:p>
            <a:pPr>
              <a:defRPr/>
            </a:pPr>
            <a:fld id="{186BEB59-FF72-4A56-ACC7-8F80892376C7}" type="slidenum">
              <a:rPr lang="en-US" altLang="zh-CN" smtClean="0"/>
              <a:pPr>
                <a:defRPr/>
              </a:pPr>
              <a:t>23</a:t>
            </a:fld>
            <a:endParaRPr lang="en-US" altLang="zh-CN" sz="1200"/>
          </a:p>
        </p:txBody>
      </p:sp>
    </p:spTree>
    <p:extLst>
      <p:ext uri="{BB962C8B-B14F-4D97-AF65-F5344CB8AC3E}">
        <p14:creationId xmlns:p14="http://schemas.microsoft.com/office/powerpoint/2010/main" val="39057195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CB0D3D1C-AA99-47C8-A98C-44446720072B}" type="datetime1">
              <a:rPr lang="en-US" altLang="zh-CN" smtClean="0"/>
              <a:pPr>
                <a:defRPr/>
              </a:pPr>
              <a:t>1/13/21</a:t>
            </a:fld>
            <a:endParaRPr lang="en-US" altLang="zh-CN" sz="1200"/>
          </a:p>
        </p:txBody>
      </p:sp>
      <p:sp>
        <p:nvSpPr>
          <p:cNvPr id="5" name="灯片编号占位符 4"/>
          <p:cNvSpPr>
            <a:spLocks noGrp="1"/>
          </p:cNvSpPr>
          <p:nvPr>
            <p:ph type="sldNum" sz="quarter" idx="5"/>
          </p:nvPr>
        </p:nvSpPr>
        <p:spPr/>
        <p:txBody>
          <a:bodyPr/>
          <a:lstStyle/>
          <a:p>
            <a:pPr>
              <a:defRPr/>
            </a:pPr>
            <a:fld id="{186BEB59-FF72-4A56-ACC7-8F80892376C7}" type="slidenum">
              <a:rPr lang="en-US" altLang="zh-CN" smtClean="0"/>
              <a:pPr>
                <a:defRPr/>
              </a:pPr>
              <a:t>24</a:t>
            </a:fld>
            <a:endParaRPr lang="en-US" altLang="zh-CN" sz="1200"/>
          </a:p>
        </p:txBody>
      </p:sp>
    </p:spTree>
    <p:extLst>
      <p:ext uri="{BB962C8B-B14F-4D97-AF65-F5344CB8AC3E}">
        <p14:creationId xmlns:p14="http://schemas.microsoft.com/office/powerpoint/2010/main" val="23197059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CB0D3D1C-AA99-47C8-A98C-44446720072B}" type="datetime1">
              <a:rPr lang="en-US" altLang="zh-CN" smtClean="0"/>
              <a:pPr>
                <a:defRPr/>
              </a:pPr>
              <a:t>1/13/21</a:t>
            </a:fld>
            <a:endParaRPr lang="en-US" altLang="zh-CN" sz="1200"/>
          </a:p>
        </p:txBody>
      </p:sp>
      <p:sp>
        <p:nvSpPr>
          <p:cNvPr id="5" name="灯片编号占位符 4"/>
          <p:cNvSpPr>
            <a:spLocks noGrp="1"/>
          </p:cNvSpPr>
          <p:nvPr>
            <p:ph type="sldNum" sz="quarter" idx="5"/>
          </p:nvPr>
        </p:nvSpPr>
        <p:spPr/>
        <p:txBody>
          <a:bodyPr/>
          <a:lstStyle/>
          <a:p>
            <a:pPr>
              <a:defRPr/>
            </a:pPr>
            <a:fld id="{186BEB59-FF72-4A56-ACC7-8F80892376C7}" type="slidenum">
              <a:rPr lang="en-US" altLang="zh-CN" smtClean="0"/>
              <a:pPr>
                <a:defRPr/>
              </a:pPr>
              <a:t>25</a:t>
            </a:fld>
            <a:endParaRPr lang="en-US" altLang="zh-CN" sz="1200"/>
          </a:p>
        </p:txBody>
      </p:sp>
    </p:spTree>
    <p:extLst>
      <p:ext uri="{BB962C8B-B14F-4D97-AF65-F5344CB8AC3E}">
        <p14:creationId xmlns:p14="http://schemas.microsoft.com/office/powerpoint/2010/main" val="23889854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CB0D3D1C-AA99-47C8-A98C-44446720072B}" type="datetime1">
              <a:rPr lang="en-US" altLang="zh-CN" smtClean="0"/>
              <a:pPr>
                <a:defRPr/>
              </a:pPr>
              <a:t>1/13/21</a:t>
            </a:fld>
            <a:endParaRPr lang="en-US" altLang="zh-CN" sz="1200"/>
          </a:p>
        </p:txBody>
      </p:sp>
      <p:sp>
        <p:nvSpPr>
          <p:cNvPr id="5" name="灯片编号占位符 4"/>
          <p:cNvSpPr>
            <a:spLocks noGrp="1"/>
          </p:cNvSpPr>
          <p:nvPr>
            <p:ph type="sldNum" sz="quarter" idx="5"/>
          </p:nvPr>
        </p:nvSpPr>
        <p:spPr/>
        <p:txBody>
          <a:bodyPr/>
          <a:lstStyle/>
          <a:p>
            <a:pPr>
              <a:defRPr/>
            </a:pPr>
            <a:fld id="{186BEB59-FF72-4A56-ACC7-8F80892376C7}" type="slidenum">
              <a:rPr lang="en-US" altLang="zh-CN" smtClean="0"/>
              <a:pPr>
                <a:defRPr/>
              </a:pPr>
              <a:t>26</a:t>
            </a:fld>
            <a:endParaRPr lang="en-US" altLang="zh-CN" sz="1200"/>
          </a:p>
        </p:txBody>
      </p:sp>
    </p:spTree>
    <p:extLst>
      <p:ext uri="{BB962C8B-B14F-4D97-AF65-F5344CB8AC3E}">
        <p14:creationId xmlns:p14="http://schemas.microsoft.com/office/powerpoint/2010/main" val="6064769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CB0D3D1C-AA99-47C8-A98C-44446720072B}" type="datetime1">
              <a:rPr lang="en-US" altLang="zh-CN" smtClean="0"/>
              <a:pPr>
                <a:defRPr/>
              </a:pPr>
              <a:t>1/13/21</a:t>
            </a:fld>
            <a:endParaRPr lang="en-US" altLang="zh-CN" sz="1200"/>
          </a:p>
        </p:txBody>
      </p:sp>
      <p:sp>
        <p:nvSpPr>
          <p:cNvPr id="5" name="灯片编号占位符 4"/>
          <p:cNvSpPr>
            <a:spLocks noGrp="1"/>
          </p:cNvSpPr>
          <p:nvPr>
            <p:ph type="sldNum" sz="quarter" idx="5"/>
          </p:nvPr>
        </p:nvSpPr>
        <p:spPr/>
        <p:txBody>
          <a:bodyPr/>
          <a:lstStyle/>
          <a:p>
            <a:pPr>
              <a:defRPr/>
            </a:pPr>
            <a:fld id="{186BEB59-FF72-4A56-ACC7-8F80892376C7}" type="slidenum">
              <a:rPr lang="en-US" altLang="zh-CN" smtClean="0"/>
              <a:pPr>
                <a:defRPr/>
              </a:pPr>
              <a:t>27</a:t>
            </a:fld>
            <a:endParaRPr lang="en-US" altLang="zh-CN" sz="1200"/>
          </a:p>
        </p:txBody>
      </p:sp>
    </p:spTree>
    <p:extLst>
      <p:ext uri="{BB962C8B-B14F-4D97-AF65-F5344CB8AC3E}">
        <p14:creationId xmlns:p14="http://schemas.microsoft.com/office/powerpoint/2010/main" val="12230410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CB0D3D1C-AA99-47C8-A98C-44446720072B}" type="datetime1">
              <a:rPr lang="en-US" altLang="zh-CN" smtClean="0"/>
              <a:pPr>
                <a:defRPr/>
              </a:pPr>
              <a:t>1/13/21</a:t>
            </a:fld>
            <a:endParaRPr lang="en-US" altLang="zh-CN" sz="1200"/>
          </a:p>
        </p:txBody>
      </p:sp>
      <p:sp>
        <p:nvSpPr>
          <p:cNvPr id="5" name="灯片编号占位符 4"/>
          <p:cNvSpPr>
            <a:spLocks noGrp="1"/>
          </p:cNvSpPr>
          <p:nvPr>
            <p:ph type="sldNum" sz="quarter" idx="5"/>
          </p:nvPr>
        </p:nvSpPr>
        <p:spPr/>
        <p:txBody>
          <a:bodyPr/>
          <a:lstStyle/>
          <a:p>
            <a:pPr>
              <a:defRPr/>
            </a:pPr>
            <a:fld id="{186BEB59-FF72-4A56-ACC7-8F80892376C7}" type="slidenum">
              <a:rPr lang="en-US" altLang="zh-CN" smtClean="0"/>
              <a:pPr>
                <a:defRPr/>
              </a:pPr>
              <a:t>28</a:t>
            </a:fld>
            <a:endParaRPr lang="en-US" altLang="zh-CN" sz="1200"/>
          </a:p>
        </p:txBody>
      </p:sp>
    </p:spTree>
    <p:extLst>
      <p:ext uri="{BB962C8B-B14F-4D97-AF65-F5344CB8AC3E}">
        <p14:creationId xmlns:p14="http://schemas.microsoft.com/office/powerpoint/2010/main" val="40312812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CB0D3D1C-AA99-47C8-A98C-44446720072B}" type="datetime1">
              <a:rPr lang="en-US" altLang="zh-CN" smtClean="0"/>
              <a:pPr>
                <a:defRPr/>
              </a:pPr>
              <a:t>1/13/21</a:t>
            </a:fld>
            <a:endParaRPr lang="en-US" altLang="zh-CN" sz="1200"/>
          </a:p>
        </p:txBody>
      </p:sp>
      <p:sp>
        <p:nvSpPr>
          <p:cNvPr id="5" name="灯片编号占位符 4"/>
          <p:cNvSpPr>
            <a:spLocks noGrp="1"/>
          </p:cNvSpPr>
          <p:nvPr>
            <p:ph type="sldNum" sz="quarter" idx="5"/>
          </p:nvPr>
        </p:nvSpPr>
        <p:spPr/>
        <p:txBody>
          <a:bodyPr/>
          <a:lstStyle/>
          <a:p>
            <a:pPr>
              <a:defRPr/>
            </a:pPr>
            <a:fld id="{186BEB59-FF72-4A56-ACC7-8F80892376C7}" type="slidenum">
              <a:rPr lang="en-US" altLang="zh-CN" smtClean="0"/>
              <a:pPr>
                <a:defRPr/>
              </a:pPr>
              <a:t>29</a:t>
            </a:fld>
            <a:endParaRPr lang="en-US" altLang="zh-CN" sz="1200"/>
          </a:p>
        </p:txBody>
      </p:sp>
    </p:spTree>
    <p:extLst>
      <p:ext uri="{BB962C8B-B14F-4D97-AF65-F5344CB8AC3E}">
        <p14:creationId xmlns:p14="http://schemas.microsoft.com/office/powerpoint/2010/main" val="2594395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CB0D3D1C-AA99-47C8-A98C-44446720072B}" type="datetime1">
              <a:rPr lang="en-US" altLang="zh-CN" smtClean="0"/>
              <a:pPr>
                <a:defRPr/>
              </a:pPr>
              <a:t>1/13/21</a:t>
            </a:fld>
            <a:endParaRPr lang="en-US" altLang="zh-CN" sz="1200"/>
          </a:p>
        </p:txBody>
      </p:sp>
      <p:sp>
        <p:nvSpPr>
          <p:cNvPr id="5" name="灯片编号占位符 4"/>
          <p:cNvSpPr>
            <a:spLocks noGrp="1"/>
          </p:cNvSpPr>
          <p:nvPr>
            <p:ph type="sldNum" sz="quarter" idx="5"/>
          </p:nvPr>
        </p:nvSpPr>
        <p:spPr/>
        <p:txBody>
          <a:bodyPr/>
          <a:lstStyle/>
          <a:p>
            <a:pPr>
              <a:defRPr/>
            </a:pPr>
            <a:fld id="{186BEB59-FF72-4A56-ACC7-8F80892376C7}" type="slidenum">
              <a:rPr lang="en-US" altLang="zh-CN" smtClean="0"/>
              <a:pPr>
                <a:defRPr/>
              </a:pPr>
              <a:t>3</a:t>
            </a:fld>
            <a:endParaRPr lang="en-US" altLang="zh-CN" sz="1200"/>
          </a:p>
        </p:txBody>
      </p:sp>
    </p:spTree>
    <p:extLst>
      <p:ext uri="{BB962C8B-B14F-4D97-AF65-F5344CB8AC3E}">
        <p14:creationId xmlns:p14="http://schemas.microsoft.com/office/powerpoint/2010/main" val="39659426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
          </p:nvPr>
        </p:nvSpPr>
        <p:spPr/>
        <p:txBody>
          <a:bodyPr/>
          <a:lstStyle/>
          <a:p>
            <a:pPr>
              <a:defRPr/>
            </a:pPr>
            <a:fld id="{CB0D3D1C-AA99-47C8-A98C-44446720072B}" type="datetime1">
              <a:rPr lang="en-US" altLang="zh-CN" smtClean="0"/>
              <a:pPr>
                <a:defRPr/>
              </a:pPr>
              <a:t>1/13/21</a:t>
            </a:fld>
            <a:endParaRPr lang="en-US" altLang="zh-CN" sz="1200"/>
          </a:p>
        </p:txBody>
      </p:sp>
      <p:sp>
        <p:nvSpPr>
          <p:cNvPr id="5" name="灯片编号占位符 4"/>
          <p:cNvSpPr>
            <a:spLocks noGrp="1"/>
          </p:cNvSpPr>
          <p:nvPr>
            <p:ph type="sldNum" sz="quarter" idx="5"/>
          </p:nvPr>
        </p:nvSpPr>
        <p:spPr/>
        <p:txBody>
          <a:bodyPr/>
          <a:lstStyle/>
          <a:p>
            <a:pPr>
              <a:defRPr/>
            </a:pPr>
            <a:fld id="{186BEB59-FF72-4A56-ACC7-8F80892376C7}" type="slidenum">
              <a:rPr lang="en-US" altLang="zh-CN" smtClean="0"/>
              <a:pPr>
                <a:defRPr/>
              </a:pPr>
              <a:t>30</a:t>
            </a:fld>
            <a:endParaRPr lang="en-US" altLang="zh-CN" sz="1200"/>
          </a:p>
        </p:txBody>
      </p:sp>
    </p:spTree>
    <p:extLst>
      <p:ext uri="{BB962C8B-B14F-4D97-AF65-F5344CB8AC3E}">
        <p14:creationId xmlns:p14="http://schemas.microsoft.com/office/powerpoint/2010/main" val="6348286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CB0D3D1C-AA99-47C8-A98C-44446720072B}" type="datetime1">
              <a:rPr lang="en-US" altLang="zh-CN" smtClean="0"/>
              <a:pPr>
                <a:defRPr/>
              </a:pPr>
              <a:t>1/13/21</a:t>
            </a:fld>
            <a:endParaRPr lang="en-US" altLang="zh-CN" sz="1200"/>
          </a:p>
        </p:txBody>
      </p:sp>
      <p:sp>
        <p:nvSpPr>
          <p:cNvPr id="5" name="灯片编号占位符 4"/>
          <p:cNvSpPr>
            <a:spLocks noGrp="1"/>
          </p:cNvSpPr>
          <p:nvPr>
            <p:ph type="sldNum" sz="quarter" idx="5"/>
          </p:nvPr>
        </p:nvSpPr>
        <p:spPr/>
        <p:txBody>
          <a:bodyPr/>
          <a:lstStyle/>
          <a:p>
            <a:pPr>
              <a:defRPr/>
            </a:pPr>
            <a:fld id="{186BEB59-FF72-4A56-ACC7-8F80892376C7}" type="slidenum">
              <a:rPr lang="en-US" altLang="zh-CN" smtClean="0"/>
              <a:pPr>
                <a:defRPr/>
              </a:pPr>
              <a:t>31</a:t>
            </a:fld>
            <a:endParaRPr lang="en-US" altLang="zh-CN" sz="1200"/>
          </a:p>
        </p:txBody>
      </p:sp>
    </p:spTree>
    <p:extLst>
      <p:ext uri="{BB962C8B-B14F-4D97-AF65-F5344CB8AC3E}">
        <p14:creationId xmlns:p14="http://schemas.microsoft.com/office/powerpoint/2010/main" val="22352711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CB0D3D1C-AA99-47C8-A98C-44446720072B}" type="datetime1">
              <a:rPr lang="en-US" altLang="zh-CN" smtClean="0"/>
              <a:pPr>
                <a:defRPr/>
              </a:pPr>
              <a:t>1/13/21</a:t>
            </a:fld>
            <a:endParaRPr lang="en-US" altLang="zh-CN" sz="1200"/>
          </a:p>
        </p:txBody>
      </p:sp>
      <p:sp>
        <p:nvSpPr>
          <p:cNvPr id="5" name="灯片编号占位符 4"/>
          <p:cNvSpPr>
            <a:spLocks noGrp="1"/>
          </p:cNvSpPr>
          <p:nvPr>
            <p:ph type="sldNum" sz="quarter" idx="5"/>
          </p:nvPr>
        </p:nvSpPr>
        <p:spPr/>
        <p:txBody>
          <a:bodyPr/>
          <a:lstStyle/>
          <a:p>
            <a:pPr>
              <a:defRPr/>
            </a:pPr>
            <a:fld id="{186BEB59-FF72-4A56-ACC7-8F80892376C7}" type="slidenum">
              <a:rPr lang="en-US" altLang="zh-CN" smtClean="0"/>
              <a:pPr>
                <a:defRPr/>
              </a:pPr>
              <a:t>32</a:t>
            </a:fld>
            <a:endParaRPr lang="en-US" altLang="zh-CN" sz="1200"/>
          </a:p>
        </p:txBody>
      </p:sp>
    </p:spTree>
    <p:extLst>
      <p:ext uri="{BB962C8B-B14F-4D97-AF65-F5344CB8AC3E}">
        <p14:creationId xmlns:p14="http://schemas.microsoft.com/office/powerpoint/2010/main" val="3851521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CB0D3D1C-AA99-47C8-A98C-44446720072B}" type="datetime1">
              <a:rPr lang="en-US" altLang="zh-CN" smtClean="0"/>
              <a:pPr>
                <a:defRPr/>
              </a:pPr>
              <a:t>1/13/21</a:t>
            </a:fld>
            <a:endParaRPr lang="en-US" altLang="zh-CN" sz="1200"/>
          </a:p>
        </p:txBody>
      </p:sp>
      <p:sp>
        <p:nvSpPr>
          <p:cNvPr id="5" name="灯片编号占位符 4"/>
          <p:cNvSpPr>
            <a:spLocks noGrp="1"/>
          </p:cNvSpPr>
          <p:nvPr>
            <p:ph type="sldNum" sz="quarter" idx="5"/>
          </p:nvPr>
        </p:nvSpPr>
        <p:spPr/>
        <p:txBody>
          <a:bodyPr/>
          <a:lstStyle/>
          <a:p>
            <a:pPr>
              <a:defRPr/>
            </a:pPr>
            <a:fld id="{186BEB59-FF72-4A56-ACC7-8F80892376C7}" type="slidenum">
              <a:rPr lang="en-US" altLang="zh-CN" smtClean="0"/>
              <a:pPr>
                <a:defRPr/>
              </a:pPr>
              <a:t>4</a:t>
            </a:fld>
            <a:endParaRPr lang="en-US" altLang="zh-CN" sz="1200"/>
          </a:p>
        </p:txBody>
      </p:sp>
    </p:spTree>
    <p:extLst>
      <p:ext uri="{BB962C8B-B14F-4D97-AF65-F5344CB8AC3E}">
        <p14:creationId xmlns:p14="http://schemas.microsoft.com/office/powerpoint/2010/main" val="1183086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CB0D3D1C-AA99-47C8-A98C-44446720072B}" type="datetime1">
              <a:rPr lang="en-US" altLang="zh-CN" smtClean="0"/>
              <a:pPr>
                <a:defRPr/>
              </a:pPr>
              <a:t>1/13/21</a:t>
            </a:fld>
            <a:endParaRPr lang="en-US" altLang="zh-CN" sz="1200"/>
          </a:p>
        </p:txBody>
      </p:sp>
      <p:sp>
        <p:nvSpPr>
          <p:cNvPr id="5" name="灯片编号占位符 4"/>
          <p:cNvSpPr>
            <a:spLocks noGrp="1"/>
          </p:cNvSpPr>
          <p:nvPr>
            <p:ph type="sldNum" sz="quarter" idx="5"/>
          </p:nvPr>
        </p:nvSpPr>
        <p:spPr/>
        <p:txBody>
          <a:bodyPr/>
          <a:lstStyle/>
          <a:p>
            <a:pPr>
              <a:defRPr/>
            </a:pPr>
            <a:fld id="{186BEB59-FF72-4A56-ACC7-8F80892376C7}" type="slidenum">
              <a:rPr lang="en-US" altLang="zh-CN" smtClean="0"/>
              <a:pPr>
                <a:defRPr/>
              </a:pPr>
              <a:t>5</a:t>
            </a:fld>
            <a:endParaRPr lang="en-US" altLang="zh-CN" sz="1200"/>
          </a:p>
        </p:txBody>
      </p:sp>
    </p:spTree>
    <p:extLst>
      <p:ext uri="{BB962C8B-B14F-4D97-AF65-F5344CB8AC3E}">
        <p14:creationId xmlns:p14="http://schemas.microsoft.com/office/powerpoint/2010/main" val="1268005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CB0D3D1C-AA99-47C8-A98C-44446720072B}" type="datetime1">
              <a:rPr lang="en-US" altLang="zh-CN" smtClean="0"/>
              <a:pPr>
                <a:defRPr/>
              </a:pPr>
              <a:t>1/13/21</a:t>
            </a:fld>
            <a:endParaRPr lang="en-US" altLang="zh-CN" sz="1200"/>
          </a:p>
        </p:txBody>
      </p:sp>
      <p:sp>
        <p:nvSpPr>
          <p:cNvPr id="5" name="灯片编号占位符 4"/>
          <p:cNvSpPr>
            <a:spLocks noGrp="1"/>
          </p:cNvSpPr>
          <p:nvPr>
            <p:ph type="sldNum" sz="quarter" idx="5"/>
          </p:nvPr>
        </p:nvSpPr>
        <p:spPr/>
        <p:txBody>
          <a:bodyPr/>
          <a:lstStyle/>
          <a:p>
            <a:pPr>
              <a:defRPr/>
            </a:pPr>
            <a:fld id="{186BEB59-FF72-4A56-ACC7-8F80892376C7}" type="slidenum">
              <a:rPr lang="en-US" altLang="zh-CN" smtClean="0"/>
              <a:pPr>
                <a:defRPr/>
              </a:pPr>
              <a:t>6</a:t>
            </a:fld>
            <a:endParaRPr lang="en-US" altLang="zh-CN" sz="1200"/>
          </a:p>
        </p:txBody>
      </p:sp>
    </p:spTree>
    <p:extLst>
      <p:ext uri="{BB962C8B-B14F-4D97-AF65-F5344CB8AC3E}">
        <p14:creationId xmlns:p14="http://schemas.microsoft.com/office/powerpoint/2010/main" val="3634036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CB0D3D1C-AA99-47C8-A98C-44446720072B}" type="datetime1">
              <a:rPr lang="en-US" altLang="zh-CN" smtClean="0"/>
              <a:pPr>
                <a:defRPr/>
              </a:pPr>
              <a:t>1/13/21</a:t>
            </a:fld>
            <a:endParaRPr lang="en-US" altLang="zh-CN" sz="1200"/>
          </a:p>
        </p:txBody>
      </p:sp>
      <p:sp>
        <p:nvSpPr>
          <p:cNvPr id="5" name="灯片编号占位符 4"/>
          <p:cNvSpPr>
            <a:spLocks noGrp="1"/>
          </p:cNvSpPr>
          <p:nvPr>
            <p:ph type="sldNum" sz="quarter" idx="5"/>
          </p:nvPr>
        </p:nvSpPr>
        <p:spPr/>
        <p:txBody>
          <a:bodyPr/>
          <a:lstStyle/>
          <a:p>
            <a:pPr>
              <a:defRPr/>
            </a:pPr>
            <a:fld id="{186BEB59-FF72-4A56-ACC7-8F80892376C7}" type="slidenum">
              <a:rPr lang="en-US" altLang="zh-CN" smtClean="0"/>
              <a:pPr>
                <a:defRPr/>
              </a:pPr>
              <a:t>7</a:t>
            </a:fld>
            <a:endParaRPr lang="en-US" altLang="zh-CN" sz="1200"/>
          </a:p>
        </p:txBody>
      </p:sp>
    </p:spTree>
    <p:extLst>
      <p:ext uri="{BB962C8B-B14F-4D97-AF65-F5344CB8AC3E}">
        <p14:creationId xmlns:p14="http://schemas.microsoft.com/office/powerpoint/2010/main" val="3918155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CB0D3D1C-AA99-47C8-A98C-44446720072B}" type="datetime1">
              <a:rPr lang="en-US" altLang="zh-CN" smtClean="0"/>
              <a:pPr>
                <a:defRPr/>
              </a:pPr>
              <a:t>1/13/21</a:t>
            </a:fld>
            <a:endParaRPr lang="en-US" altLang="zh-CN" sz="1200"/>
          </a:p>
        </p:txBody>
      </p:sp>
      <p:sp>
        <p:nvSpPr>
          <p:cNvPr id="5" name="灯片编号占位符 4"/>
          <p:cNvSpPr>
            <a:spLocks noGrp="1"/>
          </p:cNvSpPr>
          <p:nvPr>
            <p:ph type="sldNum" sz="quarter" idx="5"/>
          </p:nvPr>
        </p:nvSpPr>
        <p:spPr/>
        <p:txBody>
          <a:bodyPr/>
          <a:lstStyle/>
          <a:p>
            <a:pPr>
              <a:defRPr/>
            </a:pPr>
            <a:fld id="{186BEB59-FF72-4A56-ACC7-8F80892376C7}" type="slidenum">
              <a:rPr lang="en-US" altLang="zh-CN" smtClean="0"/>
              <a:pPr>
                <a:defRPr/>
              </a:pPr>
              <a:t>8</a:t>
            </a:fld>
            <a:endParaRPr lang="en-US" altLang="zh-CN" sz="1200"/>
          </a:p>
        </p:txBody>
      </p:sp>
    </p:spTree>
    <p:extLst>
      <p:ext uri="{BB962C8B-B14F-4D97-AF65-F5344CB8AC3E}">
        <p14:creationId xmlns:p14="http://schemas.microsoft.com/office/powerpoint/2010/main" val="3719773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
          </p:nvPr>
        </p:nvSpPr>
        <p:spPr/>
        <p:txBody>
          <a:bodyPr/>
          <a:lstStyle/>
          <a:p>
            <a:pPr>
              <a:defRPr/>
            </a:pPr>
            <a:fld id="{CB0D3D1C-AA99-47C8-A98C-44446720072B}" type="datetime1">
              <a:rPr lang="en-US" altLang="zh-CN" smtClean="0"/>
              <a:pPr>
                <a:defRPr/>
              </a:pPr>
              <a:t>1/13/21</a:t>
            </a:fld>
            <a:endParaRPr lang="en-US" altLang="zh-CN" sz="1200"/>
          </a:p>
        </p:txBody>
      </p:sp>
      <p:sp>
        <p:nvSpPr>
          <p:cNvPr id="5" name="灯片编号占位符 4"/>
          <p:cNvSpPr>
            <a:spLocks noGrp="1"/>
          </p:cNvSpPr>
          <p:nvPr>
            <p:ph type="sldNum" sz="quarter" idx="5"/>
          </p:nvPr>
        </p:nvSpPr>
        <p:spPr/>
        <p:txBody>
          <a:bodyPr/>
          <a:lstStyle/>
          <a:p>
            <a:pPr>
              <a:defRPr/>
            </a:pPr>
            <a:fld id="{186BEB59-FF72-4A56-ACC7-8F80892376C7}" type="slidenum">
              <a:rPr lang="en-US" altLang="zh-CN" smtClean="0"/>
              <a:pPr>
                <a:defRPr/>
              </a:pPr>
              <a:t>9</a:t>
            </a:fld>
            <a:endParaRPr lang="en-US" altLang="zh-CN" sz="1200"/>
          </a:p>
        </p:txBody>
      </p:sp>
    </p:spTree>
    <p:extLst>
      <p:ext uri="{BB962C8B-B14F-4D97-AF65-F5344CB8AC3E}">
        <p14:creationId xmlns:p14="http://schemas.microsoft.com/office/powerpoint/2010/main" val="3417290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1057">
            <a:extLst>
              <a:ext uri="{FF2B5EF4-FFF2-40B4-BE49-F238E27FC236}">
                <a16:creationId xmlns:a16="http://schemas.microsoft.com/office/drawing/2014/main" id="{F7B8DD08-1C80-487C-80B7-B8A61BFF40CD}"/>
              </a:ext>
            </a:extLst>
          </p:cNvPr>
          <p:cNvSpPr>
            <a:spLocks noGrp="1" noChangeArrowheads="1"/>
          </p:cNvSpPr>
          <p:nvPr>
            <p:ph type="dt" sz="half" idx="10"/>
          </p:nvPr>
        </p:nvSpPr>
        <p:spPr>
          <a:ln/>
        </p:spPr>
        <p:txBody>
          <a:bodyPr/>
          <a:lstStyle>
            <a:lvl1pPr>
              <a:defRPr/>
            </a:lvl1pPr>
          </a:lstStyle>
          <a:p>
            <a:pPr>
              <a:defRPr/>
            </a:pPr>
            <a:fld id="{332249EB-5FC2-473C-9C26-D1F2EE380BB5}" type="datetime1">
              <a:rPr lang="zh-CN" altLang="en-US"/>
              <a:pPr>
                <a:defRPr/>
              </a:pPr>
              <a:t>2021/1/13</a:t>
            </a:fld>
            <a:endParaRPr lang="zh-CN" altLang="en-US" sz="1800" b="0"/>
          </a:p>
        </p:txBody>
      </p:sp>
      <p:sp>
        <p:nvSpPr>
          <p:cNvPr id="5" name="Rectangle 1058">
            <a:extLst>
              <a:ext uri="{FF2B5EF4-FFF2-40B4-BE49-F238E27FC236}">
                <a16:creationId xmlns:a16="http://schemas.microsoft.com/office/drawing/2014/main" id="{7F9959D8-47E3-4B21-AA9C-4512EC2E9902}"/>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1059">
            <a:extLst>
              <a:ext uri="{FF2B5EF4-FFF2-40B4-BE49-F238E27FC236}">
                <a16:creationId xmlns:a16="http://schemas.microsoft.com/office/drawing/2014/main" id="{A5B3B73C-2B7E-4170-B84E-C338C4839630}"/>
              </a:ext>
            </a:extLst>
          </p:cNvPr>
          <p:cNvSpPr>
            <a:spLocks noGrp="1" noChangeArrowheads="1"/>
          </p:cNvSpPr>
          <p:nvPr>
            <p:ph type="sldNum" sz="quarter" idx="12"/>
          </p:nvPr>
        </p:nvSpPr>
        <p:spPr>
          <a:ln/>
        </p:spPr>
        <p:txBody>
          <a:bodyPr/>
          <a:lstStyle>
            <a:lvl1pPr>
              <a:defRPr/>
            </a:lvl1pPr>
          </a:lstStyle>
          <a:p>
            <a:pPr>
              <a:defRPr/>
            </a:pPr>
            <a:fld id="{E100DC0C-A8E1-45FF-85FE-24D11B399D43}" type="slidenum">
              <a:rPr lang="zh-CN" altLang="en-US"/>
              <a:pPr>
                <a:defRPr/>
              </a:pPr>
              <a:t>‹#›</a:t>
            </a:fld>
            <a:endParaRPr lang="zh-CN" altLang="en-US" sz="1800" b="0">
              <a:solidFill>
                <a:schemeClr val="tx1"/>
              </a:solidFill>
            </a:endParaRPr>
          </a:p>
        </p:txBody>
      </p:sp>
    </p:spTree>
    <p:extLst>
      <p:ext uri="{BB962C8B-B14F-4D97-AF65-F5344CB8AC3E}">
        <p14:creationId xmlns:p14="http://schemas.microsoft.com/office/powerpoint/2010/main" val="265964254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a:extLst>
              <a:ext uri="{FF2B5EF4-FFF2-40B4-BE49-F238E27FC236}">
                <a16:creationId xmlns:a16="http://schemas.microsoft.com/office/drawing/2014/main" id="{129ECDF9-ABAF-4013-AAE8-59999D5D668B}"/>
              </a:ext>
            </a:extLst>
          </p:cNvPr>
          <p:cNvSpPr>
            <a:spLocks noGrp="1" noChangeArrowheads="1"/>
          </p:cNvSpPr>
          <p:nvPr>
            <p:ph type="dt" sz="half" idx="10"/>
          </p:nvPr>
        </p:nvSpPr>
        <p:spPr>
          <a:ln/>
        </p:spPr>
        <p:txBody>
          <a:bodyPr/>
          <a:lstStyle>
            <a:lvl1pPr>
              <a:defRPr/>
            </a:lvl1pPr>
          </a:lstStyle>
          <a:p>
            <a:pPr>
              <a:defRPr/>
            </a:pPr>
            <a:fld id="{F9CD8359-3A14-4E86-BE09-F38FEC9B61A9}" type="datetime1">
              <a:rPr lang="zh-CN" altLang="en-US"/>
              <a:pPr>
                <a:defRPr/>
              </a:pPr>
              <a:t>2021/1/13</a:t>
            </a:fld>
            <a:endParaRPr lang="zh-CN" altLang="en-US" sz="1800" b="0"/>
          </a:p>
        </p:txBody>
      </p:sp>
      <p:sp>
        <p:nvSpPr>
          <p:cNvPr id="5" name="Rectangle 1058">
            <a:extLst>
              <a:ext uri="{FF2B5EF4-FFF2-40B4-BE49-F238E27FC236}">
                <a16:creationId xmlns:a16="http://schemas.microsoft.com/office/drawing/2014/main" id="{2361F241-FEBD-443E-874F-F790B113C98F}"/>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1059">
            <a:extLst>
              <a:ext uri="{FF2B5EF4-FFF2-40B4-BE49-F238E27FC236}">
                <a16:creationId xmlns:a16="http://schemas.microsoft.com/office/drawing/2014/main" id="{1F9710A1-86E7-48BC-B962-D76408C68173}"/>
              </a:ext>
            </a:extLst>
          </p:cNvPr>
          <p:cNvSpPr>
            <a:spLocks noGrp="1" noChangeArrowheads="1"/>
          </p:cNvSpPr>
          <p:nvPr>
            <p:ph type="sldNum" sz="quarter" idx="12"/>
          </p:nvPr>
        </p:nvSpPr>
        <p:spPr>
          <a:ln/>
        </p:spPr>
        <p:txBody>
          <a:bodyPr/>
          <a:lstStyle>
            <a:lvl1pPr>
              <a:defRPr/>
            </a:lvl1pPr>
          </a:lstStyle>
          <a:p>
            <a:pPr>
              <a:defRPr/>
            </a:pPr>
            <a:fld id="{D81372B3-9A3E-464C-B0C9-1C89C6E4CD36}" type="slidenum">
              <a:rPr lang="zh-CN" altLang="en-US"/>
              <a:pPr>
                <a:defRPr/>
              </a:pPr>
              <a:t>‹#›</a:t>
            </a:fld>
            <a:endParaRPr lang="zh-CN" altLang="en-US" sz="1800" b="0">
              <a:solidFill>
                <a:schemeClr val="tx1"/>
              </a:solidFill>
            </a:endParaRPr>
          </a:p>
        </p:txBody>
      </p:sp>
    </p:spTree>
    <p:extLst>
      <p:ext uri="{BB962C8B-B14F-4D97-AF65-F5344CB8AC3E}">
        <p14:creationId xmlns:p14="http://schemas.microsoft.com/office/powerpoint/2010/main" val="2506370117"/>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1063" descr="backgroud-blueframe">
            <a:extLst>
              <a:ext uri="{FF2B5EF4-FFF2-40B4-BE49-F238E27FC236}">
                <a16:creationId xmlns:a16="http://schemas.microsoft.com/office/drawing/2014/main" id="{199788A3-A40F-4E24-89B1-FC6609A313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61975"/>
            <a:ext cx="9153525"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047" descr="软件所所徽">
            <a:extLst>
              <a:ext uri="{FF2B5EF4-FFF2-40B4-BE49-F238E27FC236}">
                <a16:creationId xmlns:a16="http://schemas.microsoft.com/office/drawing/2014/main" id="{68D5A588-2C7F-49BD-B3AE-59855B2851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112713"/>
            <a:ext cx="1262063"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056" descr="iscas-mzd">
            <a:extLst>
              <a:ext uri="{FF2B5EF4-FFF2-40B4-BE49-F238E27FC236}">
                <a16:creationId xmlns:a16="http://schemas.microsoft.com/office/drawing/2014/main" id="{3B53E8B7-3BA7-48CF-84E7-2035295E0C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65900" y="96838"/>
            <a:ext cx="197802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 Box 1045">
            <a:extLst>
              <a:ext uri="{FF2B5EF4-FFF2-40B4-BE49-F238E27FC236}">
                <a16:creationId xmlns:a16="http://schemas.microsoft.com/office/drawing/2014/main" id="{21211A28-BD28-4330-A6C2-C1C894E7A2F7}"/>
              </a:ext>
            </a:extLst>
          </p:cNvPr>
          <p:cNvSpPr>
            <a:spLocks noChangeArrowheads="1"/>
          </p:cNvSpPr>
          <p:nvPr/>
        </p:nvSpPr>
        <p:spPr bwMode="auto">
          <a:xfrm>
            <a:off x="6178550" y="333375"/>
            <a:ext cx="2806700" cy="2444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buFont typeface="Arial" panose="020B0604020202020204" pitchFamily="34" charset="0"/>
              <a:buNone/>
              <a:defRPr/>
            </a:pPr>
            <a:r>
              <a:rPr lang="en-US" altLang="zh-CN" sz="1000" b="1">
                <a:solidFill>
                  <a:srgbClr val="777777"/>
                </a:solidFill>
                <a:latin typeface="Times New Roman" panose="02020603050405020304" pitchFamily="18" charset="0"/>
                <a:ea typeface="华文行楷" panose="02010800040101010101" pitchFamily="2" charset="-122"/>
              </a:rPr>
              <a:t>Institute of Software,Chinese Academy of Sciences</a:t>
            </a:r>
            <a:endParaRPr lang="zh-CN" altLang="en-US"/>
          </a:p>
        </p:txBody>
      </p:sp>
      <p:sp>
        <p:nvSpPr>
          <p:cNvPr id="1030" name="Rectangle 1057">
            <a:extLst>
              <a:ext uri="{FF2B5EF4-FFF2-40B4-BE49-F238E27FC236}">
                <a16:creationId xmlns:a16="http://schemas.microsoft.com/office/drawing/2014/main" id="{19C08581-4607-4186-B0DF-C0F53DD87BD6}"/>
              </a:ext>
            </a:extLst>
          </p:cNvPr>
          <p:cNvSpPr>
            <a:spLocks noGrp="1" noChangeArrowheads="1"/>
          </p:cNvSpPr>
          <p:nvPr>
            <p:ph type="dt" sz="half" idx="2"/>
          </p:nvPr>
        </p:nvSpPr>
        <p:spPr bwMode="auto">
          <a:xfrm>
            <a:off x="633413" y="6242050"/>
            <a:ext cx="1757362"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400" b="1"/>
            </a:lvl1pPr>
          </a:lstStyle>
          <a:p>
            <a:pPr>
              <a:defRPr/>
            </a:pPr>
            <a:fld id="{459F7EE5-EC31-4355-86B7-BB980C21FC0F}" type="datetime1">
              <a:rPr lang="zh-CN" altLang="en-US"/>
              <a:pPr>
                <a:defRPr/>
              </a:pPr>
              <a:t>2021/1/13</a:t>
            </a:fld>
            <a:endParaRPr lang="zh-CN" altLang="en-US" sz="1800" b="0"/>
          </a:p>
        </p:txBody>
      </p:sp>
      <p:sp>
        <p:nvSpPr>
          <p:cNvPr id="1031" name="Rectangle 1058">
            <a:extLst>
              <a:ext uri="{FF2B5EF4-FFF2-40B4-BE49-F238E27FC236}">
                <a16:creationId xmlns:a16="http://schemas.microsoft.com/office/drawing/2014/main" id="{EC682994-7A2C-4E49-A5DD-ABFBBD417663}"/>
              </a:ext>
            </a:extLst>
          </p:cNvPr>
          <p:cNvSpPr>
            <a:spLocks noGrp="1" noChangeArrowheads="1"/>
          </p:cNvSpPr>
          <p:nvPr>
            <p:ph type="ftr" sz="quarter" idx="3"/>
          </p:nvPr>
        </p:nvSpPr>
        <p:spPr bwMode="auto">
          <a:xfrm>
            <a:off x="2884488" y="6242050"/>
            <a:ext cx="2671762"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400" b="1"/>
            </a:lvl1pPr>
          </a:lstStyle>
          <a:p>
            <a:pPr>
              <a:defRPr/>
            </a:pPr>
            <a:endParaRPr lang="zh-CN" altLang="zh-CN"/>
          </a:p>
        </p:txBody>
      </p:sp>
      <p:sp>
        <p:nvSpPr>
          <p:cNvPr id="1032" name="Rectangle 1059">
            <a:extLst>
              <a:ext uri="{FF2B5EF4-FFF2-40B4-BE49-F238E27FC236}">
                <a16:creationId xmlns:a16="http://schemas.microsoft.com/office/drawing/2014/main" id="{F2D2D5A7-23DE-46F8-ABFB-1619C441257C}"/>
              </a:ext>
            </a:extLst>
          </p:cNvPr>
          <p:cNvSpPr>
            <a:spLocks noGrp="1" noChangeArrowheads="1"/>
          </p:cNvSpPr>
          <p:nvPr>
            <p:ph type="sldNum" sz="quarter" idx="4"/>
          </p:nvPr>
        </p:nvSpPr>
        <p:spPr bwMode="auto">
          <a:xfrm>
            <a:off x="6048375" y="6242050"/>
            <a:ext cx="175895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b="1" smtClean="0">
                <a:solidFill>
                  <a:srgbClr val="0000CC"/>
                </a:solidFill>
              </a:defRPr>
            </a:lvl1pPr>
          </a:lstStyle>
          <a:p>
            <a:pPr>
              <a:defRPr/>
            </a:pPr>
            <a:fld id="{D9B28A8F-A172-406A-A76A-E984FA891DF0}" type="slidenum">
              <a:rPr lang="zh-CN" altLang="en-US"/>
              <a:pPr>
                <a:defRPr/>
              </a:pPr>
              <a:t>‹#›</a:t>
            </a:fld>
            <a:endParaRPr lang="zh-CN" altLang="en-US" sz="1800" b="0">
              <a:solidFill>
                <a:schemeClr val="tx1"/>
              </a:solidFill>
            </a:endParaRPr>
          </a:p>
        </p:txBody>
      </p:sp>
      <p:sp>
        <p:nvSpPr>
          <p:cNvPr id="1033" name="Rectangle 1060">
            <a:extLst>
              <a:ext uri="{FF2B5EF4-FFF2-40B4-BE49-F238E27FC236}">
                <a16:creationId xmlns:a16="http://schemas.microsoft.com/office/drawing/2014/main" id="{4580852F-216E-4CA9-8530-C239C728760E}"/>
              </a:ext>
            </a:extLst>
          </p:cNvPr>
          <p:cNvSpPr>
            <a:spLocks noGrp="1" noChangeArrowheads="1"/>
          </p:cNvSpPr>
          <p:nvPr>
            <p:ph type="body" idx="1"/>
          </p:nvPr>
        </p:nvSpPr>
        <p:spPr bwMode="auto">
          <a:xfrm>
            <a:off x="450850" y="1412875"/>
            <a:ext cx="82423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Arial" panose="020B0604020202020204" pitchFamily="34" charset="0"/>
              </a:rPr>
              <a:t>单击此处编辑母版文本样式</a:t>
            </a:r>
          </a:p>
          <a:p>
            <a:pPr lvl="1"/>
            <a:r>
              <a:rPr lang="zh-CN" altLang="zh-CN">
                <a:sym typeface="Arial" panose="020B0604020202020204" pitchFamily="34" charset="0"/>
              </a:rPr>
              <a:t>第二级</a:t>
            </a:r>
          </a:p>
          <a:p>
            <a:pPr lvl="2"/>
            <a:r>
              <a:rPr lang="zh-CN" altLang="zh-CN">
                <a:sym typeface="Arial" panose="020B0604020202020204" pitchFamily="34" charset="0"/>
              </a:rPr>
              <a:t>第三级</a:t>
            </a:r>
          </a:p>
          <a:p>
            <a:pPr lvl="3"/>
            <a:r>
              <a:rPr lang="zh-CN" altLang="zh-CN">
                <a:sym typeface="Arial" panose="020B0604020202020204" pitchFamily="34" charset="0"/>
              </a:rPr>
              <a:t>第四级</a:t>
            </a:r>
          </a:p>
          <a:p>
            <a:pPr lvl="4"/>
            <a:r>
              <a:rPr lang="zh-CN" altLang="zh-CN">
                <a:sym typeface="Arial" panose="020B0604020202020204" pitchFamily="34" charset="0"/>
              </a:rPr>
              <a:t>第五级</a:t>
            </a:r>
          </a:p>
        </p:txBody>
      </p:sp>
      <p:sp>
        <p:nvSpPr>
          <p:cNvPr id="1034" name="Rectangle 1061">
            <a:extLst>
              <a:ext uri="{FF2B5EF4-FFF2-40B4-BE49-F238E27FC236}">
                <a16:creationId xmlns:a16="http://schemas.microsoft.com/office/drawing/2014/main" id="{A260A0EB-6E58-4139-A33A-7E107D0F29A4}"/>
              </a:ext>
            </a:extLst>
          </p:cNvPr>
          <p:cNvSpPr>
            <a:spLocks noGrp="1" noChangeAspect="1" noChangeArrowheads="1"/>
          </p:cNvSpPr>
          <p:nvPr>
            <p:ph type="title" idx="4294967295"/>
          </p:nvPr>
        </p:nvSpPr>
        <p:spPr bwMode="auto">
          <a:xfrm>
            <a:off x="0" y="568325"/>
            <a:ext cx="9144000" cy="557213"/>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288000" tIns="45720" rIns="288000" bIns="45720" numCol="1" anchor="ctr" anchorCtr="0" compatLnSpc="1">
            <a:prstTxWarp prst="textNoShape">
              <a:avLst/>
            </a:prstTxWarp>
          </a:bodyPr>
          <a:lstStyle/>
          <a:p>
            <a:pPr lvl="0"/>
            <a:r>
              <a:rPr lang="zh-CN" altLang="zh-CN">
                <a:sym typeface="Arial Narrow" panose="020B0606020202030204" pitchFamily="34" charset="0"/>
              </a:rPr>
              <a:t>单击此处编辑母版标题样式文件</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transition/>
  <p:hf sldNum="0" hdr="0" ftr="0"/>
  <p:txStyles>
    <p:titleStyle>
      <a:lvl1pPr algn="l" rtl="0" eaLnBrk="0" fontAlgn="base" hangingPunct="0">
        <a:lnSpc>
          <a:spcPct val="70000"/>
        </a:lnSpc>
        <a:spcBef>
          <a:spcPct val="0"/>
        </a:spcBef>
        <a:spcAft>
          <a:spcPct val="0"/>
        </a:spcAft>
        <a:defRPr sz="2800" b="1" kern="1200">
          <a:solidFill>
            <a:schemeClr val="bg1"/>
          </a:solidFill>
          <a:latin typeface="+mj-lt"/>
          <a:ea typeface="+mj-ea"/>
          <a:cs typeface="+mj-cs"/>
          <a:sym typeface="Arial Narrow" panose="020B0606020202030204" pitchFamily="34" charset="0"/>
        </a:defRPr>
      </a:lvl1pPr>
      <a:lvl2pPr algn="l" rtl="0" eaLnBrk="0" fontAlgn="base" hangingPunct="0">
        <a:lnSpc>
          <a:spcPct val="70000"/>
        </a:lnSpc>
        <a:spcBef>
          <a:spcPct val="0"/>
        </a:spcBef>
        <a:spcAft>
          <a:spcPct val="0"/>
        </a:spcAft>
        <a:defRPr sz="2800" b="1">
          <a:solidFill>
            <a:schemeClr val="bg1"/>
          </a:solidFill>
          <a:latin typeface="Arial Narrow" panose="020B0606020202030204" pitchFamily="34" charset="0"/>
          <a:ea typeface="黑体" panose="02010609060101010101" pitchFamily="49" charset="-122"/>
          <a:sym typeface="Arial Narrow" panose="020B0606020202030204" pitchFamily="34" charset="0"/>
        </a:defRPr>
      </a:lvl2pPr>
      <a:lvl3pPr algn="l" rtl="0" eaLnBrk="0" fontAlgn="base" hangingPunct="0">
        <a:lnSpc>
          <a:spcPct val="70000"/>
        </a:lnSpc>
        <a:spcBef>
          <a:spcPct val="0"/>
        </a:spcBef>
        <a:spcAft>
          <a:spcPct val="0"/>
        </a:spcAft>
        <a:defRPr sz="2800" b="1">
          <a:solidFill>
            <a:schemeClr val="bg1"/>
          </a:solidFill>
          <a:latin typeface="Arial Narrow" panose="020B0606020202030204" pitchFamily="34" charset="0"/>
          <a:ea typeface="黑体" panose="02010609060101010101" pitchFamily="49" charset="-122"/>
          <a:sym typeface="Arial Narrow" panose="020B0606020202030204" pitchFamily="34" charset="0"/>
        </a:defRPr>
      </a:lvl3pPr>
      <a:lvl4pPr algn="l" rtl="0" eaLnBrk="0" fontAlgn="base" hangingPunct="0">
        <a:lnSpc>
          <a:spcPct val="70000"/>
        </a:lnSpc>
        <a:spcBef>
          <a:spcPct val="0"/>
        </a:spcBef>
        <a:spcAft>
          <a:spcPct val="0"/>
        </a:spcAft>
        <a:defRPr sz="2800" b="1">
          <a:solidFill>
            <a:schemeClr val="bg1"/>
          </a:solidFill>
          <a:latin typeface="Arial Narrow" panose="020B0606020202030204" pitchFamily="34" charset="0"/>
          <a:ea typeface="黑体" panose="02010609060101010101" pitchFamily="49" charset="-122"/>
          <a:sym typeface="Arial Narrow" panose="020B0606020202030204" pitchFamily="34" charset="0"/>
        </a:defRPr>
      </a:lvl4pPr>
      <a:lvl5pPr algn="l" rtl="0" eaLnBrk="0" fontAlgn="base" hangingPunct="0">
        <a:lnSpc>
          <a:spcPct val="70000"/>
        </a:lnSpc>
        <a:spcBef>
          <a:spcPct val="0"/>
        </a:spcBef>
        <a:spcAft>
          <a:spcPct val="0"/>
        </a:spcAft>
        <a:defRPr sz="2800" b="1">
          <a:solidFill>
            <a:schemeClr val="bg1"/>
          </a:solidFill>
          <a:latin typeface="Arial Narrow" panose="020B0606020202030204" pitchFamily="34" charset="0"/>
          <a:ea typeface="黑体" panose="02010609060101010101" pitchFamily="49" charset="-122"/>
          <a:sym typeface="Arial Narrow" panose="020B0606020202030204" pitchFamily="34" charset="0"/>
        </a:defRPr>
      </a:lvl5pPr>
      <a:lvl6pPr marL="457200" algn="l" rtl="0" fontAlgn="base">
        <a:lnSpc>
          <a:spcPct val="70000"/>
        </a:lnSpc>
        <a:spcBef>
          <a:spcPct val="0"/>
        </a:spcBef>
        <a:spcAft>
          <a:spcPct val="0"/>
        </a:spcAft>
        <a:defRPr sz="2800" b="1">
          <a:solidFill>
            <a:schemeClr val="bg1"/>
          </a:solidFill>
          <a:latin typeface="Arial Narrow" panose="020B0606020202030204" pitchFamily="34" charset="0"/>
          <a:ea typeface="黑体" panose="02010609060101010101" pitchFamily="49" charset="-122"/>
          <a:sym typeface="Arial Narrow" panose="020B0606020202030204" pitchFamily="34" charset="0"/>
        </a:defRPr>
      </a:lvl6pPr>
      <a:lvl7pPr marL="914400" algn="l" rtl="0" fontAlgn="base">
        <a:lnSpc>
          <a:spcPct val="70000"/>
        </a:lnSpc>
        <a:spcBef>
          <a:spcPct val="0"/>
        </a:spcBef>
        <a:spcAft>
          <a:spcPct val="0"/>
        </a:spcAft>
        <a:defRPr sz="2800" b="1">
          <a:solidFill>
            <a:schemeClr val="bg1"/>
          </a:solidFill>
          <a:latin typeface="Arial Narrow" panose="020B0606020202030204" pitchFamily="34" charset="0"/>
          <a:ea typeface="黑体" panose="02010609060101010101" pitchFamily="49" charset="-122"/>
          <a:sym typeface="Arial Narrow" panose="020B0606020202030204" pitchFamily="34" charset="0"/>
        </a:defRPr>
      </a:lvl7pPr>
      <a:lvl8pPr marL="1371600" algn="l" rtl="0" fontAlgn="base">
        <a:lnSpc>
          <a:spcPct val="70000"/>
        </a:lnSpc>
        <a:spcBef>
          <a:spcPct val="0"/>
        </a:spcBef>
        <a:spcAft>
          <a:spcPct val="0"/>
        </a:spcAft>
        <a:defRPr sz="2800" b="1">
          <a:solidFill>
            <a:schemeClr val="bg1"/>
          </a:solidFill>
          <a:latin typeface="Arial Narrow" panose="020B0606020202030204" pitchFamily="34" charset="0"/>
          <a:ea typeface="黑体" panose="02010609060101010101" pitchFamily="49" charset="-122"/>
          <a:sym typeface="Arial Narrow" panose="020B0606020202030204" pitchFamily="34" charset="0"/>
        </a:defRPr>
      </a:lvl8pPr>
      <a:lvl9pPr marL="1828800" algn="l" rtl="0" fontAlgn="base">
        <a:lnSpc>
          <a:spcPct val="70000"/>
        </a:lnSpc>
        <a:spcBef>
          <a:spcPct val="0"/>
        </a:spcBef>
        <a:spcAft>
          <a:spcPct val="0"/>
        </a:spcAft>
        <a:defRPr sz="2800" b="1">
          <a:solidFill>
            <a:schemeClr val="bg1"/>
          </a:solidFill>
          <a:latin typeface="Arial Narrow" panose="020B0606020202030204" pitchFamily="34" charset="0"/>
          <a:ea typeface="黑体" panose="02010609060101010101" pitchFamily="49" charset="-122"/>
          <a:sym typeface="Arial Narrow" panose="020B0606020202030204" pitchFamily="34" charset="0"/>
        </a:defRPr>
      </a:lvl9pPr>
    </p:titleStyle>
    <p:bodyStyle>
      <a:lvl1pPr marL="342900" indent="-342900" algn="l" defTabSz="0" rtl="0" eaLnBrk="0" fontAlgn="base" hangingPunct="0">
        <a:spcBef>
          <a:spcPct val="20000"/>
        </a:spcBef>
        <a:spcAft>
          <a:spcPct val="0"/>
        </a:spcAft>
        <a:buClr>
          <a:srgbClr val="FF5050"/>
        </a:buClr>
        <a:buSzPct val="120000"/>
        <a:buFont typeface="Wingdings" panose="05000000000000000000" pitchFamily="2" charset="2"/>
        <a:buChar char="§"/>
        <a:defRPr sz="2600" b="1" kern="1200">
          <a:solidFill>
            <a:srgbClr val="000066"/>
          </a:solidFill>
          <a:latin typeface="+mn-lt"/>
          <a:ea typeface="+mn-ea"/>
          <a:cs typeface="+mn-cs"/>
          <a:sym typeface="Arial" panose="020B0604020202020204" pitchFamily="34" charset="0"/>
        </a:defRPr>
      </a:lvl1pPr>
      <a:lvl2pPr marL="742950" indent="-285750" algn="l" defTabSz="0" rtl="0" eaLnBrk="0" fontAlgn="base" hangingPunct="0">
        <a:spcBef>
          <a:spcPct val="20000"/>
        </a:spcBef>
        <a:spcAft>
          <a:spcPct val="0"/>
        </a:spcAft>
        <a:buClr>
          <a:schemeClr val="tx2"/>
        </a:buClr>
        <a:buSzPct val="75000"/>
        <a:buFont typeface="Wingdings" panose="05000000000000000000" pitchFamily="2" charset="2"/>
        <a:buChar char="v"/>
        <a:defRPr sz="2400" b="1" kern="1200">
          <a:solidFill>
            <a:srgbClr val="0000FF"/>
          </a:solidFill>
          <a:latin typeface="+mn-lt"/>
          <a:ea typeface="宋体" panose="02010600030101010101" pitchFamily="2" charset="-122"/>
          <a:cs typeface="+mn-cs"/>
          <a:sym typeface="Arial" panose="020B0604020202020204" pitchFamily="34" charset="0"/>
        </a:defRPr>
      </a:lvl2pPr>
      <a:lvl3pPr marL="1143000" indent="-228600" algn="l" defTabSz="0" rtl="0" eaLnBrk="0" fontAlgn="base" hangingPunct="0">
        <a:spcBef>
          <a:spcPct val="20000"/>
        </a:spcBef>
        <a:spcAft>
          <a:spcPct val="0"/>
        </a:spcAft>
        <a:buClr>
          <a:schemeClr val="hlink"/>
        </a:buClr>
        <a:buSzPct val="65000"/>
        <a:buFont typeface="Monotype Sorts" charset="2"/>
        <a:buChar char="F"/>
        <a:defRPr sz="2000" b="1" kern="1200">
          <a:solidFill>
            <a:srgbClr val="A50021"/>
          </a:solidFill>
          <a:latin typeface="+mn-lt"/>
          <a:ea typeface="楷体_GB2312" pitchFamily="1" charset="-122"/>
          <a:cs typeface="+mn-cs"/>
          <a:sym typeface="Arial" panose="020B0604020202020204" pitchFamily="34" charset="0"/>
        </a:defRPr>
      </a:lvl3pPr>
      <a:lvl4pPr marL="1600200" indent="-228600" algn="l" defTabSz="0" rtl="0" eaLnBrk="0" fontAlgn="base" hangingPunct="0">
        <a:spcBef>
          <a:spcPct val="20000"/>
        </a:spcBef>
        <a:spcAft>
          <a:spcPct val="0"/>
        </a:spcAft>
        <a:buClr>
          <a:schemeClr val="tx2"/>
        </a:buClr>
        <a:buSzPct val="100000"/>
        <a:buFont typeface="Monotype Sorts" charset="2"/>
        <a:buChar char="•"/>
        <a:defRPr sz="2000" b="1" kern="1200">
          <a:solidFill>
            <a:srgbClr val="292929"/>
          </a:solidFill>
          <a:latin typeface="+mn-lt"/>
          <a:ea typeface="楷体_GB2312" pitchFamily="1" charset="-122"/>
          <a:cs typeface="+mn-cs"/>
          <a:sym typeface="Arial" panose="020B0604020202020204" pitchFamily="34" charset="0"/>
        </a:defRPr>
      </a:lvl4pPr>
      <a:lvl5pPr marL="2057400" indent="-228600" algn="l" defTabSz="0" rtl="0" eaLnBrk="0" fontAlgn="base" hangingPunct="0">
        <a:spcBef>
          <a:spcPct val="20000"/>
        </a:spcBef>
        <a:spcAft>
          <a:spcPct val="0"/>
        </a:spcAft>
        <a:buClr>
          <a:schemeClr val="hlink"/>
        </a:buClr>
        <a:buSzPct val="100000"/>
        <a:buFont typeface="Monotype Sorts" charset="2"/>
        <a:buChar char="–"/>
        <a:defRPr sz="2000" b="1" kern="1200">
          <a:solidFill>
            <a:srgbClr val="FF3300"/>
          </a:solidFill>
          <a:latin typeface="+mn-lt"/>
          <a:ea typeface="楷体_GB2312" pitchFamily="1" charset="-122"/>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860AD-E9C1-40ED-8798-358BC50FF60A}"/>
              </a:ext>
            </a:extLst>
          </p:cNvPr>
          <p:cNvSpPr>
            <a:spLocks noGrp="1"/>
          </p:cNvSpPr>
          <p:nvPr>
            <p:ph type="ctrTitle"/>
          </p:nvPr>
        </p:nvSpPr>
        <p:spPr>
          <a:xfrm>
            <a:off x="450850" y="1457214"/>
            <a:ext cx="8242300" cy="2185305"/>
          </a:xfrm>
          <a:solidFill>
            <a:schemeClr val="bg1"/>
          </a:solidFill>
        </p:spPr>
        <p:txBody>
          <a:bodyPr/>
          <a:lstStyle/>
          <a:p>
            <a:pPr eaLnBrk="1" hangingPunct="1">
              <a:lnSpc>
                <a:spcPct val="150000"/>
              </a:lnSpc>
              <a:spcBef>
                <a:spcPts val="0"/>
              </a:spcBef>
              <a:spcAft>
                <a:spcPts val="0"/>
              </a:spcAft>
              <a:defRPr/>
            </a:pPr>
            <a:r>
              <a:rPr kumimoji="1" lang="en-US" altLang="zh-CN" sz="4400" spc="300" dirty="0" err="1">
                <a:solidFill>
                  <a:srgbClr val="000066"/>
                </a:solidFill>
                <a:latin typeface="+mj-ea"/>
                <a:cs typeface="+mn-cs"/>
              </a:rPr>
              <a:t>openEuler</a:t>
            </a:r>
            <a:r>
              <a:rPr kumimoji="1" lang="zh-CN" altLang="en-US" sz="4400" spc="300" dirty="0">
                <a:solidFill>
                  <a:srgbClr val="000066"/>
                </a:solidFill>
                <a:latin typeface="+mj-ea"/>
                <a:cs typeface="+mn-cs"/>
              </a:rPr>
              <a:t>内核编程</a:t>
            </a:r>
            <a:br>
              <a:rPr kumimoji="1" lang="en-US" altLang="zh-CN" sz="4400" spc="300" dirty="0">
                <a:solidFill>
                  <a:srgbClr val="000066"/>
                </a:solidFill>
                <a:latin typeface="+mj-ea"/>
                <a:cs typeface="+mn-cs"/>
              </a:rPr>
            </a:br>
            <a:r>
              <a:rPr kumimoji="1" lang="en-US" altLang="zh-CN" sz="4400" spc="300" dirty="0">
                <a:solidFill>
                  <a:srgbClr val="000066"/>
                </a:solidFill>
                <a:latin typeface="+mj-ea"/>
                <a:cs typeface="+mn-cs"/>
              </a:rPr>
              <a:t>6-2</a:t>
            </a:r>
            <a:r>
              <a:rPr kumimoji="1" lang="zh-CN" altLang="en-US" sz="4400" spc="300" dirty="0">
                <a:solidFill>
                  <a:srgbClr val="000066"/>
                </a:solidFill>
                <a:latin typeface="+mj-ea"/>
                <a:cs typeface="+mn-cs"/>
              </a:rPr>
              <a:t>：</a:t>
            </a:r>
            <a:r>
              <a:rPr kumimoji="1" lang="zh-CN" altLang="zh-CN" sz="4400" spc="300" dirty="0">
                <a:solidFill>
                  <a:srgbClr val="000066"/>
                </a:solidFill>
                <a:latin typeface="+mj-ea"/>
                <a:cs typeface="+mn-cs"/>
              </a:rPr>
              <a:t>内核定时器</a:t>
            </a:r>
            <a:endParaRPr kumimoji="1" lang="zh-CN" altLang="en-US" sz="4400" spc="300" dirty="0">
              <a:solidFill>
                <a:srgbClr val="000066"/>
              </a:solidFill>
              <a:latin typeface="+mj-ea"/>
              <a:cs typeface="+mn-cs"/>
            </a:endParaRPr>
          </a:p>
        </p:txBody>
      </p:sp>
      <p:sp>
        <p:nvSpPr>
          <p:cNvPr id="3075" name="TextBox 3">
            <a:extLst>
              <a:ext uri="{FF2B5EF4-FFF2-40B4-BE49-F238E27FC236}">
                <a16:creationId xmlns:a16="http://schemas.microsoft.com/office/drawing/2014/main" id="{88D409B4-1B14-44F4-92C7-9CF8ADCDD7CC}"/>
              </a:ext>
            </a:extLst>
          </p:cNvPr>
          <p:cNvSpPr txBox="1">
            <a:spLocks noChangeArrowheads="1"/>
          </p:cNvSpPr>
          <p:nvPr/>
        </p:nvSpPr>
        <p:spPr bwMode="auto">
          <a:xfrm>
            <a:off x="1298575" y="204628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solidFill>
                <a:srgbClr val="0033CC"/>
              </a:solidFill>
            </a:endParaRPr>
          </a:p>
        </p:txBody>
      </p:sp>
      <p:sp>
        <p:nvSpPr>
          <p:cNvPr id="3076" name="Rectangle 3">
            <a:extLst>
              <a:ext uri="{FF2B5EF4-FFF2-40B4-BE49-F238E27FC236}">
                <a16:creationId xmlns:a16="http://schemas.microsoft.com/office/drawing/2014/main" id="{3F5566F9-A07A-41C8-B958-7800B783536F}"/>
              </a:ext>
            </a:extLst>
          </p:cNvPr>
          <p:cNvSpPr>
            <a:spLocks noChangeArrowheads="1"/>
          </p:cNvSpPr>
          <p:nvPr/>
        </p:nvSpPr>
        <p:spPr bwMode="auto">
          <a:xfrm>
            <a:off x="-381000" y="4868863"/>
            <a:ext cx="9906000"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lr>
                <a:schemeClr val="hlink"/>
              </a:buClr>
              <a:buSzPct val="65000"/>
              <a:buFont typeface="Monotype Sorts" charset="2"/>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a:spcBef>
                <a:spcPct val="20000"/>
              </a:spcBef>
              <a:buClr>
                <a:schemeClr val="tx2"/>
              </a:buClr>
              <a:buSzPct val="100000"/>
              <a:buFont typeface="Monotype Sorts" charset="2"/>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a:spcBef>
                <a:spcPct val="20000"/>
              </a:spcBef>
              <a:buClr>
                <a:schemeClr val="hlink"/>
              </a:buClr>
              <a:buSzPct val="100000"/>
              <a:buFont typeface="Monotype Sorts" charset="2"/>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eaLnBrk="0" fontAlgn="base" hangingPunct="0">
              <a:spcBef>
                <a:spcPct val="20000"/>
              </a:spcBef>
              <a:spcAft>
                <a:spcPct val="0"/>
              </a:spcAft>
              <a:buClr>
                <a:schemeClr val="hlink"/>
              </a:buClr>
              <a:buSzPct val="100000"/>
              <a:buFont typeface="Monotype Sorts" charset="2"/>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eaLnBrk="0" fontAlgn="base" hangingPunct="0">
              <a:spcBef>
                <a:spcPct val="20000"/>
              </a:spcBef>
              <a:spcAft>
                <a:spcPct val="0"/>
              </a:spcAft>
              <a:buClr>
                <a:schemeClr val="hlink"/>
              </a:buClr>
              <a:buSzPct val="100000"/>
              <a:buFont typeface="Monotype Sorts" charset="2"/>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eaLnBrk="0" fontAlgn="base" hangingPunct="0">
              <a:spcBef>
                <a:spcPct val="20000"/>
              </a:spcBef>
              <a:spcAft>
                <a:spcPct val="0"/>
              </a:spcAft>
              <a:buClr>
                <a:schemeClr val="hlink"/>
              </a:buClr>
              <a:buSzPct val="100000"/>
              <a:buFont typeface="Monotype Sorts" charset="2"/>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eaLnBrk="0" fontAlgn="base" hangingPunct="0">
              <a:spcBef>
                <a:spcPct val="20000"/>
              </a:spcBef>
              <a:spcAft>
                <a:spcPct val="0"/>
              </a:spcAft>
              <a:buClr>
                <a:schemeClr val="hlink"/>
              </a:buClr>
              <a:buSzPct val="100000"/>
              <a:buFont typeface="Monotype Sorts" charset="2"/>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algn="ctr" eaLnBrk="1" hangingPunct="1">
              <a:lnSpc>
                <a:spcPct val="150000"/>
              </a:lnSpc>
              <a:spcBef>
                <a:spcPct val="0"/>
              </a:spcBef>
              <a:buClr>
                <a:srgbClr val="FF6600"/>
              </a:buClr>
              <a:buSzPct val="50000"/>
              <a:buFont typeface="Monotype Sorts" charset="2"/>
              <a:buNone/>
            </a:pPr>
            <a:r>
              <a:rPr lang="zh-CN" altLang="en-US">
                <a:solidFill>
                  <a:srgbClr val="CC0000"/>
                </a:solidFill>
                <a:latin typeface="黑体" panose="02010609060101010101" pitchFamily="49" charset="-122"/>
              </a:rPr>
              <a:t>中国科学院软件研究所</a:t>
            </a:r>
            <a:endParaRPr lang="en-US" altLang="zh-CN">
              <a:solidFill>
                <a:srgbClr val="CC0000"/>
              </a:solidFill>
              <a:latin typeface="黑体" panose="02010609060101010101" pitchFamily="49" charset="-122"/>
            </a:endParaRPr>
          </a:p>
          <a:p>
            <a:pPr algn="ctr" eaLnBrk="1" hangingPunct="1">
              <a:lnSpc>
                <a:spcPct val="150000"/>
              </a:lnSpc>
              <a:spcBef>
                <a:spcPct val="0"/>
              </a:spcBef>
              <a:buClr>
                <a:srgbClr val="FF6600"/>
              </a:buClr>
              <a:buSzPct val="50000"/>
              <a:buFont typeface="Monotype Sorts" charset="2"/>
              <a:buNone/>
            </a:pPr>
            <a:fld id="{ECCCA33A-E901-433A-92D3-3620961A6580}" type="datetime2">
              <a:rPr lang="zh-CN" altLang="en-US">
                <a:solidFill>
                  <a:srgbClr val="CC0000"/>
                </a:solidFill>
                <a:latin typeface="黑体" panose="02010609060101010101" pitchFamily="49" charset="-122"/>
              </a:rPr>
              <a:pPr algn="ctr" eaLnBrk="1" hangingPunct="1">
                <a:lnSpc>
                  <a:spcPct val="150000"/>
                </a:lnSpc>
                <a:spcBef>
                  <a:spcPct val="0"/>
                </a:spcBef>
                <a:buClr>
                  <a:srgbClr val="FF6600"/>
                </a:buClr>
                <a:buSzPct val="50000"/>
                <a:buFont typeface="Monotype Sorts" charset="2"/>
                <a:buNone/>
              </a:pPr>
              <a:t>2021年1月13日 Wednesday</a:t>
            </a:fld>
            <a:endParaRPr lang="en-US" altLang="zh-CN">
              <a:solidFill>
                <a:srgbClr val="CC0000"/>
              </a:solidFill>
              <a:latin typeface="黑体" panose="02010609060101010101" pitchFamily="49" charset="-122"/>
            </a:endParaRPr>
          </a:p>
        </p:txBody>
      </p:sp>
    </p:spTree>
  </p:cSld>
  <p:clrMapOvr>
    <a:overrideClrMapping bg1="lt1" tx1="dk1" bg2="lt2" tx2="dk2" accent1="accent1" accent2="accent2" accent3="accent3" accent4="accent4" accent5="accent5" accent6="accent6" hlink="hlink" folHlink="folHlink"/>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6D3AB7E3-C720-4875-A4D7-2C14AC38F25D}"/>
              </a:ext>
            </a:extLst>
          </p:cNvPr>
          <p:cNvSpPr>
            <a:spLocks noGrp="1" noChangeAspect="1" noChangeArrowheads="1"/>
          </p:cNvSpPr>
          <p:nvPr>
            <p:ph type="title"/>
          </p:nvPr>
        </p:nvSpPr>
        <p:spPr/>
        <p:txBody>
          <a:bodyPr/>
          <a:lstStyle/>
          <a:p>
            <a:pPr eaLnBrk="1" hangingPunct="1"/>
            <a:r>
              <a:rPr lang="zh-CN" altLang="en-US"/>
              <a:t>停止定时器</a:t>
            </a:r>
          </a:p>
        </p:txBody>
      </p:sp>
      <p:sp>
        <p:nvSpPr>
          <p:cNvPr id="13316" name="Rectangle 3">
            <a:extLst>
              <a:ext uri="{FF2B5EF4-FFF2-40B4-BE49-F238E27FC236}">
                <a16:creationId xmlns:a16="http://schemas.microsoft.com/office/drawing/2014/main" id="{5D22D4E3-0819-4497-8560-0AEBE532F553}"/>
              </a:ext>
            </a:extLst>
          </p:cNvPr>
          <p:cNvSpPr>
            <a:spLocks noGrp="1" noChangeArrowheads="1"/>
          </p:cNvSpPr>
          <p:nvPr>
            <p:ph type="body" idx="1"/>
          </p:nvPr>
        </p:nvSpPr>
        <p:spPr/>
        <p:txBody>
          <a:bodyPr/>
          <a:lstStyle/>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如果要在定时器超时前停止该定时器，可以使用del_timer()函数：</a:t>
            </a: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en-US" altLang="zh-CN"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en-US" altLang="zh-CN" sz="1800" dirty="0">
              <a:solidFill>
                <a:srgbClr val="111111"/>
              </a:solidFill>
              <a:latin typeface="Times New Roman" panose="02020603050405020304" pitchFamily="18" charset="0"/>
              <a:cs typeface="Times New Roman" panose="02020603050405020304" pitchFamily="18" charset="0"/>
            </a:endParaRPr>
          </a:p>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被激活或未被激活的定时器都可以使用该函数，如果定时器还未被激活，该函数返回0；否则返回1。注意，不需要为已经超时的定时器调用该函数，因为它们会自动删除。</a:t>
            </a:r>
          </a:p>
          <a:p>
            <a:pPr eaLnBrk="1" hangingPunct="1"/>
            <a:endParaRPr lang="zh-CN" altLang="en-US" sz="2000" b="0" dirty="0">
              <a:solidFill>
                <a:srgbClr val="000000"/>
              </a:solidFill>
              <a:latin typeface="宋体" panose="02010600030101010101" pitchFamily="2" charset="-122"/>
              <a:ea typeface="宋体" panose="02010600030101010101" pitchFamily="2" charset="-122"/>
            </a:endParaRPr>
          </a:p>
          <a:p>
            <a:pPr eaLnBrk="1" hangingPunct="1"/>
            <a:endParaRPr lang="zh-CN" altLang="en-US" sz="2000" b="0" dirty="0">
              <a:solidFill>
                <a:srgbClr val="000000"/>
              </a:solidFill>
              <a:latin typeface="宋体" panose="02010600030101010101" pitchFamily="2" charset="-122"/>
              <a:ea typeface="宋体" panose="02010600030101010101" pitchFamily="2" charset="-122"/>
            </a:endParaRPr>
          </a:p>
          <a:p>
            <a:pPr eaLnBrk="1" hangingPunct="1"/>
            <a:endParaRPr lang="zh-CN" altLang="en-US" sz="2000" b="0" dirty="0">
              <a:solidFill>
                <a:srgbClr val="000000"/>
              </a:solidFill>
              <a:latin typeface="宋体" panose="02010600030101010101" pitchFamily="2" charset="-122"/>
              <a:ea typeface="宋体" panose="02010600030101010101" pitchFamily="2" charset="-122"/>
            </a:endParaRPr>
          </a:p>
          <a:p>
            <a:pPr eaLnBrk="1" hangingPunct="1"/>
            <a:endParaRPr lang="zh-CN" altLang="en-US" sz="2000" b="0" dirty="0">
              <a:solidFill>
                <a:srgbClr val="000000"/>
              </a:solidFill>
              <a:latin typeface="宋体" panose="02010600030101010101" pitchFamily="2" charset="-122"/>
              <a:ea typeface="宋体" panose="02010600030101010101" pitchFamily="2" charset="-122"/>
            </a:endParaRPr>
          </a:p>
        </p:txBody>
      </p:sp>
      <p:sp>
        <p:nvSpPr>
          <p:cNvPr id="6" name="矩形: 圆角 7">
            <a:extLst>
              <a:ext uri="{FF2B5EF4-FFF2-40B4-BE49-F238E27FC236}">
                <a16:creationId xmlns:a16="http://schemas.microsoft.com/office/drawing/2014/main" id="{27D68280-8ED6-4A75-8C44-F95A0F152A0F}"/>
              </a:ext>
            </a:extLst>
          </p:cNvPr>
          <p:cNvSpPr>
            <a:spLocks noChangeArrowheads="1"/>
          </p:cNvSpPr>
          <p:nvPr/>
        </p:nvSpPr>
        <p:spPr bwMode="auto">
          <a:xfrm>
            <a:off x="3097068" y="2276920"/>
            <a:ext cx="2949863" cy="394335"/>
          </a:xfrm>
          <a:prstGeom prst="roundRect">
            <a:avLst>
              <a:gd name="adj" fmla="val 11669"/>
            </a:avLst>
          </a:prstGeom>
          <a:solidFill>
            <a:srgbClr val="333333"/>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b="1" dirty="0" err="1">
                <a:solidFill>
                  <a:srgbClr val="FFFFFF"/>
                </a:solidFill>
                <a:latin typeface="Consolas" panose="020B0609020204030204" pitchFamily="49" charset="0"/>
              </a:rPr>
              <a:t>del_timer</a:t>
            </a:r>
            <a:r>
              <a:rPr kumimoji="1" lang="en-US" altLang="zh-CN" b="1" dirty="0">
                <a:solidFill>
                  <a:srgbClr val="FFFFFF"/>
                </a:solidFill>
                <a:latin typeface="Consolas" panose="020B0609020204030204" pitchFamily="49" charset="0"/>
              </a:rPr>
              <a:t>(&amp;</a:t>
            </a:r>
            <a:r>
              <a:rPr kumimoji="1" lang="en-US" altLang="zh-CN" b="1" dirty="0" err="1">
                <a:solidFill>
                  <a:srgbClr val="FFFFFF"/>
                </a:solidFill>
                <a:latin typeface="Consolas" panose="020B0609020204030204" pitchFamily="49" charset="0"/>
              </a:rPr>
              <a:t>my_timer</a:t>
            </a:r>
            <a:r>
              <a:rPr kumimoji="1" lang="en-US" altLang="zh-CN" b="1" dirty="0">
                <a:solidFill>
                  <a:srgbClr val="FFFFFF"/>
                </a:solidFill>
                <a:latin typeface="Consolas" panose="020B0609020204030204" pitchFamily="49" charset="0"/>
              </a:rPr>
              <a:t>);</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036744AF-AE79-4B5B-A954-8A6AFE4D4B51}"/>
              </a:ext>
            </a:extLst>
          </p:cNvPr>
          <p:cNvSpPr>
            <a:spLocks noGrp="1" noChangeAspect="1" noChangeArrowheads="1"/>
          </p:cNvSpPr>
          <p:nvPr>
            <p:ph type="title"/>
          </p:nvPr>
        </p:nvSpPr>
        <p:spPr/>
        <p:txBody>
          <a:bodyPr/>
          <a:lstStyle/>
          <a:p>
            <a:pPr eaLnBrk="1" hangingPunct="1"/>
            <a:r>
              <a:rPr lang="zh-CN" altLang="en-US"/>
              <a:t>动态定时器的数据结构</a:t>
            </a:r>
          </a:p>
        </p:txBody>
      </p:sp>
      <p:sp>
        <p:nvSpPr>
          <p:cNvPr id="2" name="Rectangle 3">
            <a:extLst>
              <a:ext uri="{FF2B5EF4-FFF2-40B4-BE49-F238E27FC236}">
                <a16:creationId xmlns:a16="http://schemas.microsoft.com/office/drawing/2014/main" id="{DF248449-627E-48B8-8DD7-752C85FD8F70}"/>
              </a:ext>
            </a:extLst>
          </p:cNvPr>
          <p:cNvSpPr>
            <a:spLocks noGrp="1" noChangeArrowheads="1"/>
          </p:cNvSpPr>
          <p:nvPr>
            <p:ph type="body" idx="1"/>
          </p:nvPr>
        </p:nvSpPr>
        <p:spPr/>
        <p:txBody>
          <a:bodyPr/>
          <a:lstStyle/>
          <a:p>
            <a:pPr>
              <a:lnSpc>
                <a:spcPct val="90000"/>
              </a:lnSpc>
            </a:pPr>
            <a:r>
              <a:rPr kumimoji="1" lang="zh-CN" altLang="en-US" sz="2300" dirty="0">
                <a:latin typeface="Times New Roman" panose="02020603050405020304" pitchFamily="18" charset="0"/>
                <a:cs typeface="Times New Roman" panose="02020603050405020304" pitchFamily="18" charset="0"/>
              </a:rPr>
              <a:t>问题  如何选择合适的数据结构保存所有待执行的定时器？</a:t>
            </a:r>
          </a:p>
          <a:p>
            <a:pPr lvl="1" eaLnBrk="1" hangingPunct="1"/>
            <a:r>
              <a:rPr kumimoji="1" lang="zh-CN" altLang="en-US" sz="1800" dirty="0">
                <a:solidFill>
                  <a:srgbClr val="111111"/>
                </a:solidFill>
                <a:latin typeface="Times New Roman" pitchFamily="18" charset="0"/>
                <a:cs typeface="Times New Roman" pitchFamily="18" charset="0"/>
              </a:rPr>
              <a:t>选择合适的数据结构实现动态定时器并不是件容易的事。一方面，把所有定时器放在一个单独的链表中会降低系统的性能，因为在每个时钟节拍去扫描一个定时器的长链表太费时。另一方面，维护一个排序的链表效率也不高，因为插入和删除操作也非常费时。</a:t>
            </a:r>
          </a:p>
          <a:p>
            <a:pPr eaLnBrk="1" hangingPunct="1"/>
            <a:endParaRPr lang="zh-CN" altLang="en-US" sz="1800" b="0" dirty="0">
              <a:solidFill>
                <a:srgbClr val="000000"/>
              </a:solidFill>
              <a:ea typeface="宋体" panose="02010600030101010101" pitchFamily="2" charset="-122"/>
            </a:endParaRPr>
          </a:p>
          <a:p>
            <a:pPr eaLnBrk="1" hangingPunct="1"/>
            <a:r>
              <a:rPr kumimoji="1" lang="zh-CN" altLang="en-US" sz="2300" dirty="0">
                <a:latin typeface="Times New Roman" panose="02020603050405020304" pitchFamily="18" charset="0"/>
                <a:cs typeface="Times New Roman" panose="02020603050405020304" pitchFamily="18" charset="0"/>
              </a:rPr>
              <a:t>解决方案  </a:t>
            </a:r>
            <a:endParaRPr kumimoji="1" lang="en-US" altLang="zh-CN" sz="2300" dirty="0">
              <a:latin typeface="Times New Roman" panose="02020603050405020304" pitchFamily="18" charset="0"/>
              <a:cs typeface="Times New Roman" panose="02020603050405020304" pitchFamily="18" charset="0"/>
            </a:endParaRPr>
          </a:p>
          <a:p>
            <a:pPr lvl="1" eaLnBrk="1" hangingPunct="1"/>
            <a:r>
              <a:rPr kumimoji="1" lang="zh-CN" altLang="en-US" sz="1800" dirty="0">
                <a:solidFill>
                  <a:srgbClr val="111111"/>
                </a:solidFill>
                <a:latin typeface="Times New Roman" pitchFamily="18" charset="0"/>
                <a:cs typeface="Times New Roman" pitchFamily="18" charset="0"/>
              </a:rPr>
              <a:t>解决的办法基于一个巧妙的数据结构tvec_base_t，即把expires值划分成不同的大小，并允许动态定时器从大expires值的链表到小expires值的链表进行有效的过滤。此外，在多处理器系统中活动的动态定时器集合被分配到各个不同的CPU中。</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C4D525BC-F575-4266-81BD-1D8772614C2D}"/>
              </a:ext>
            </a:extLst>
          </p:cNvPr>
          <p:cNvSpPr>
            <a:spLocks noGrp="1" noChangeAspect="1" noChangeArrowheads="1"/>
          </p:cNvSpPr>
          <p:nvPr>
            <p:ph type="title"/>
          </p:nvPr>
        </p:nvSpPr>
        <p:spPr/>
        <p:txBody>
          <a:bodyPr/>
          <a:lstStyle/>
          <a:p>
            <a:pPr eaLnBrk="1" hangingPunct="1"/>
            <a:r>
              <a:rPr lang="zh-CN" altLang="en-US"/>
              <a:t>动态定时器的数据结构</a:t>
            </a:r>
          </a:p>
        </p:txBody>
      </p:sp>
      <p:sp>
        <p:nvSpPr>
          <p:cNvPr id="2" name="Rectangle 3">
            <a:extLst>
              <a:ext uri="{FF2B5EF4-FFF2-40B4-BE49-F238E27FC236}">
                <a16:creationId xmlns:a16="http://schemas.microsoft.com/office/drawing/2014/main" id="{C27A5131-3B0F-4873-B86A-0A07932C3DEF}"/>
              </a:ext>
            </a:extLst>
          </p:cNvPr>
          <p:cNvSpPr>
            <a:spLocks noGrp="1" noChangeArrowheads="1"/>
          </p:cNvSpPr>
          <p:nvPr>
            <p:ph type="body" idx="1"/>
          </p:nvPr>
        </p:nvSpPr>
        <p:spPr/>
        <p:txBody>
          <a:bodyPr/>
          <a:lstStyle/>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tvec_base_t数据结构包含了响应CPU中处理动态定时器需要的所有数据。</a:t>
            </a: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marL="457200" lvl="1" indent="0" eaLnBrk="1" hangingPunct="1">
              <a:buNone/>
            </a:pPr>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timer_jiffies字段的值表示需要检查的动态定时器的最早到期时间：大于或等于jiffies，说明延迟函数没有积压；小于jiffies，说明前几个节拍相关的可延迟函数必须处理。</a:t>
            </a: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在多处理器系统中，字段running_timer指向由本地CPU当前正处理的动态定时器的timer_list数据结构。</a:t>
            </a:r>
          </a:p>
          <a:p>
            <a:pPr eaLnBrk="1" hangingPunct="1">
              <a:lnSpc>
                <a:spcPct val="80000"/>
              </a:lnSpc>
            </a:pPr>
            <a:endParaRPr lang="zh-CN" altLang="en-US" sz="2000" b="0" dirty="0">
              <a:solidFill>
                <a:srgbClr val="000000"/>
              </a:solidFill>
              <a:ea typeface="宋体" panose="02010600030101010101" pitchFamily="2" charset="-122"/>
            </a:endParaRPr>
          </a:p>
        </p:txBody>
      </p:sp>
      <p:sp>
        <p:nvSpPr>
          <p:cNvPr id="15365" name="Text Box 4">
            <a:extLst>
              <a:ext uri="{FF2B5EF4-FFF2-40B4-BE49-F238E27FC236}">
                <a16:creationId xmlns:a16="http://schemas.microsoft.com/office/drawing/2014/main" id="{56A8DD6E-BC0C-45F0-B29E-5B0F913018D1}"/>
              </a:ext>
            </a:extLst>
          </p:cNvPr>
          <p:cNvSpPr txBox="1">
            <a:spLocks noChangeArrowheads="1"/>
          </p:cNvSpPr>
          <p:nvPr/>
        </p:nvSpPr>
        <p:spPr bwMode="auto">
          <a:xfrm>
            <a:off x="4416425" y="3246438"/>
            <a:ext cx="3111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lr>
                <a:schemeClr val="hlink"/>
              </a:buClr>
              <a:buSzPct val="65000"/>
              <a:buFont typeface="Monotype Sorts" charset="2"/>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a:spcBef>
                <a:spcPct val="20000"/>
              </a:spcBef>
              <a:buClr>
                <a:schemeClr val="tx2"/>
              </a:buClr>
              <a:buSzPct val="100000"/>
              <a:buFont typeface="Monotype Sorts" charset="2"/>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a:spcBef>
                <a:spcPct val="20000"/>
              </a:spcBef>
              <a:buClr>
                <a:schemeClr val="hlink"/>
              </a:buClr>
              <a:buSzPct val="100000"/>
              <a:buFont typeface="Monotype Sorts" charset="2"/>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eaLnBrk="0" fontAlgn="base" hangingPunct="0">
              <a:spcBef>
                <a:spcPct val="20000"/>
              </a:spcBef>
              <a:spcAft>
                <a:spcPct val="0"/>
              </a:spcAft>
              <a:buClr>
                <a:schemeClr val="hlink"/>
              </a:buClr>
              <a:buSzPct val="100000"/>
              <a:buFont typeface="Monotype Sorts" charset="2"/>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eaLnBrk="0" fontAlgn="base" hangingPunct="0">
              <a:spcBef>
                <a:spcPct val="20000"/>
              </a:spcBef>
              <a:spcAft>
                <a:spcPct val="0"/>
              </a:spcAft>
              <a:buClr>
                <a:schemeClr val="hlink"/>
              </a:buClr>
              <a:buSzPct val="100000"/>
              <a:buFont typeface="Monotype Sorts" charset="2"/>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eaLnBrk="0" fontAlgn="base" hangingPunct="0">
              <a:spcBef>
                <a:spcPct val="20000"/>
              </a:spcBef>
              <a:spcAft>
                <a:spcPct val="0"/>
              </a:spcAft>
              <a:buClr>
                <a:schemeClr val="hlink"/>
              </a:buClr>
              <a:buSzPct val="100000"/>
              <a:buFont typeface="Monotype Sorts" charset="2"/>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eaLnBrk="0" fontAlgn="base" hangingPunct="0">
              <a:spcBef>
                <a:spcPct val="20000"/>
              </a:spcBef>
              <a:spcAft>
                <a:spcPct val="0"/>
              </a:spcAft>
              <a:buClr>
                <a:schemeClr val="hlink"/>
              </a:buClr>
              <a:buSzPct val="100000"/>
              <a:buFont typeface="Monotype Sorts" charset="2"/>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eaLnBrk="1" hangingPunct="1">
              <a:spcBef>
                <a:spcPct val="0"/>
              </a:spcBef>
              <a:buClrTx/>
              <a:buSzTx/>
              <a:buFont typeface="Arial" panose="020B0604020202020204" pitchFamily="34" charset="0"/>
              <a:buNone/>
            </a:pPr>
            <a:endParaRPr lang="zh-CN" altLang="zh-CN" sz="1800" b="0">
              <a:solidFill>
                <a:schemeClr val="tx1"/>
              </a:solidFill>
              <a:ea typeface="宋体" panose="02010600030101010101" pitchFamily="2" charset="-122"/>
            </a:endParaRPr>
          </a:p>
        </p:txBody>
      </p:sp>
      <p:sp>
        <p:nvSpPr>
          <p:cNvPr id="7" name="矩形: 圆角 7">
            <a:extLst>
              <a:ext uri="{FF2B5EF4-FFF2-40B4-BE49-F238E27FC236}">
                <a16:creationId xmlns:a16="http://schemas.microsoft.com/office/drawing/2014/main" id="{718ACF02-64AA-424D-A49A-AC78D51E09A5}"/>
              </a:ext>
            </a:extLst>
          </p:cNvPr>
          <p:cNvSpPr>
            <a:spLocks noChangeArrowheads="1"/>
          </p:cNvSpPr>
          <p:nvPr/>
        </p:nvSpPr>
        <p:spPr bwMode="auto">
          <a:xfrm>
            <a:off x="2771875" y="1988900"/>
            <a:ext cx="3734840" cy="2246769"/>
          </a:xfrm>
          <a:prstGeom prst="roundRect">
            <a:avLst>
              <a:gd name="adj" fmla="val 1492"/>
            </a:avLst>
          </a:prstGeom>
          <a:solidFill>
            <a:srgbClr val="333333"/>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400" b="1" dirty="0">
                <a:solidFill>
                  <a:srgbClr val="FFFFFF"/>
                </a:solidFill>
                <a:latin typeface="Consolas" panose="020B0609020204030204" pitchFamily="49" charset="0"/>
              </a:rPr>
              <a:t>typedef struct </a:t>
            </a:r>
            <a:r>
              <a:rPr kumimoji="1" lang="en-US" altLang="zh-CN" sz="1400" b="1" dirty="0" err="1">
                <a:solidFill>
                  <a:srgbClr val="FFFFFF"/>
                </a:solidFill>
                <a:latin typeface="Consolas" panose="020B0609020204030204" pitchFamily="49" charset="0"/>
              </a:rPr>
              <a:t>tvec_t_base_s</a:t>
            </a:r>
            <a:r>
              <a:rPr kumimoji="1" lang="en-US" altLang="zh-CN" sz="1400" b="1" dirty="0">
                <a:solidFill>
                  <a:srgbClr val="FFFFFF"/>
                </a:solidFill>
                <a:latin typeface="Consolas" panose="020B0609020204030204" pitchFamily="49" charset="0"/>
              </a:rPr>
              <a:t> {</a:t>
            </a:r>
          </a:p>
          <a:p>
            <a:pPr eaLnBrk="1" hangingPunct="1"/>
            <a:r>
              <a:rPr kumimoji="1" lang="en-US" altLang="zh-CN" sz="1400" b="1" dirty="0">
                <a:solidFill>
                  <a:srgbClr val="FFFFFF"/>
                </a:solidFill>
                <a:latin typeface="Consolas" panose="020B0609020204030204" pitchFamily="49" charset="0"/>
              </a:rPr>
              <a:t>  </a:t>
            </a:r>
            <a:r>
              <a:rPr kumimoji="1" lang="en-US" altLang="zh-CN" sz="1400" b="1" dirty="0" err="1">
                <a:solidFill>
                  <a:srgbClr val="FFFFFF"/>
                </a:solidFill>
                <a:latin typeface="Consolas" panose="020B0609020204030204" pitchFamily="49" charset="0"/>
              </a:rPr>
              <a:t>spinlock_t</a:t>
            </a:r>
            <a:r>
              <a:rPr kumimoji="1" lang="en-US" altLang="zh-CN" sz="1400" b="1" dirty="0">
                <a:solidFill>
                  <a:srgbClr val="FFFFFF"/>
                </a:solidFill>
                <a:latin typeface="Consolas" panose="020B0609020204030204" pitchFamily="49" charset="0"/>
              </a:rPr>
              <a:t> lock;</a:t>
            </a:r>
          </a:p>
          <a:p>
            <a:pPr eaLnBrk="1" hangingPunct="1"/>
            <a:r>
              <a:rPr kumimoji="1" lang="en-US" altLang="zh-CN" sz="1400" b="1" dirty="0">
                <a:solidFill>
                  <a:srgbClr val="FFFFFF"/>
                </a:solidFill>
                <a:latin typeface="Consolas" panose="020B0609020204030204" pitchFamily="49" charset="0"/>
              </a:rPr>
              <a:t>  unsigned long </a:t>
            </a:r>
            <a:r>
              <a:rPr kumimoji="1" lang="en-US" altLang="zh-CN" sz="1400" b="1" dirty="0" err="1">
                <a:solidFill>
                  <a:srgbClr val="FFFF00"/>
                </a:solidFill>
                <a:latin typeface="Consolas" panose="020B0609020204030204" pitchFamily="49" charset="0"/>
              </a:rPr>
              <a:t>timer_jiffies</a:t>
            </a:r>
            <a:r>
              <a:rPr kumimoji="1" lang="en-US" altLang="zh-CN" sz="1400" b="1" dirty="0">
                <a:solidFill>
                  <a:srgbClr val="FFFFFF"/>
                </a:solidFill>
                <a:latin typeface="Consolas" panose="020B0609020204030204" pitchFamily="49" charset="0"/>
              </a:rPr>
              <a:t>;</a:t>
            </a:r>
          </a:p>
          <a:p>
            <a:pPr eaLnBrk="1" hangingPunct="1"/>
            <a:r>
              <a:rPr kumimoji="1" lang="en-US" altLang="zh-CN" sz="1400" b="1" dirty="0">
                <a:solidFill>
                  <a:srgbClr val="FFFFFF"/>
                </a:solidFill>
                <a:latin typeface="Consolas" panose="020B0609020204030204" pitchFamily="49" charset="0"/>
              </a:rPr>
              <a:t>  struct </a:t>
            </a:r>
            <a:r>
              <a:rPr kumimoji="1" lang="en-US" altLang="zh-CN" sz="1400" b="1" dirty="0" err="1">
                <a:solidFill>
                  <a:srgbClr val="FFFFFF"/>
                </a:solidFill>
                <a:latin typeface="Consolas" panose="020B0609020204030204" pitchFamily="49" charset="0"/>
              </a:rPr>
              <a:t>timer_list</a:t>
            </a:r>
            <a:r>
              <a:rPr kumimoji="1" lang="en-US" altLang="zh-CN" sz="1400" b="1" dirty="0">
                <a:solidFill>
                  <a:srgbClr val="FFFFFF"/>
                </a:solidFill>
                <a:latin typeface="Consolas" panose="020B0609020204030204" pitchFamily="49" charset="0"/>
              </a:rPr>
              <a:t> *</a:t>
            </a:r>
            <a:r>
              <a:rPr kumimoji="1" lang="en-US" altLang="zh-CN" sz="1400" b="1" dirty="0" err="1">
                <a:solidFill>
                  <a:srgbClr val="FFFF00"/>
                </a:solidFill>
                <a:latin typeface="Consolas" panose="020B0609020204030204" pitchFamily="49" charset="0"/>
              </a:rPr>
              <a:t>running_timer</a:t>
            </a:r>
            <a:r>
              <a:rPr kumimoji="1" lang="en-US" altLang="zh-CN" sz="1400" b="1" dirty="0">
                <a:solidFill>
                  <a:srgbClr val="FFFFFF"/>
                </a:solidFill>
                <a:latin typeface="Consolas" panose="020B0609020204030204" pitchFamily="49" charset="0"/>
              </a:rPr>
              <a:t>;</a:t>
            </a:r>
          </a:p>
          <a:p>
            <a:pPr eaLnBrk="1" hangingPunct="1"/>
            <a:r>
              <a:rPr kumimoji="1" lang="en-US" altLang="zh-CN" sz="1400" b="1" dirty="0">
                <a:solidFill>
                  <a:srgbClr val="FFFFFF"/>
                </a:solidFill>
                <a:latin typeface="Consolas" panose="020B0609020204030204" pitchFamily="49" charset="0"/>
              </a:rPr>
              <a:t>  </a:t>
            </a:r>
            <a:r>
              <a:rPr kumimoji="1" lang="en-US" altLang="zh-CN" sz="1400" b="1" dirty="0" err="1">
                <a:solidFill>
                  <a:srgbClr val="FFFFFF"/>
                </a:solidFill>
                <a:latin typeface="Consolas" panose="020B0609020204030204" pitchFamily="49" charset="0"/>
              </a:rPr>
              <a:t>tvec_root_t</a:t>
            </a:r>
            <a:r>
              <a:rPr kumimoji="1" lang="en-US" altLang="zh-CN" sz="1400" b="1" dirty="0">
                <a:solidFill>
                  <a:srgbClr val="FFFFFF"/>
                </a:solidFill>
                <a:latin typeface="Consolas" panose="020B0609020204030204" pitchFamily="49" charset="0"/>
              </a:rPr>
              <a:t> tv1;</a:t>
            </a:r>
          </a:p>
          <a:p>
            <a:pPr eaLnBrk="1" hangingPunct="1"/>
            <a:r>
              <a:rPr kumimoji="1" lang="en-US" altLang="zh-CN" sz="1400" b="1" dirty="0">
                <a:solidFill>
                  <a:srgbClr val="FFFFFF"/>
                </a:solidFill>
                <a:latin typeface="Consolas" panose="020B0609020204030204" pitchFamily="49" charset="0"/>
              </a:rPr>
              <a:t>  </a:t>
            </a:r>
            <a:r>
              <a:rPr kumimoji="1" lang="en-US" altLang="zh-CN" sz="1400" b="1" dirty="0" err="1">
                <a:solidFill>
                  <a:srgbClr val="FFFFFF"/>
                </a:solidFill>
                <a:latin typeface="Consolas" panose="020B0609020204030204" pitchFamily="49" charset="0"/>
              </a:rPr>
              <a:t>tvec_t</a:t>
            </a:r>
            <a:r>
              <a:rPr kumimoji="1" lang="en-US" altLang="zh-CN" sz="1400" b="1" dirty="0">
                <a:solidFill>
                  <a:srgbClr val="FFFFFF"/>
                </a:solidFill>
                <a:latin typeface="Consolas" panose="020B0609020204030204" pitchFamily="49" charset="0"/>
              </a:rPr>
              <a:t> tv2;</a:t>
            </a:r>
          </a:p>
          <a:p>
            <a:pPr eaLnBrk="1" hangingPunct="1"/>
            <a:r>
              <a:rPr kumimoji="1" lang="en-US" altLang="zh-CN" sz="1400" b="1" dirty="0">
                <a:solidFill>
                  <a:srgbClr val="FFFFFF"/>
                </a:solidFill>
                <a:latin typeface="Consolas" panose="020B0609020204030204" pitchFamily="49" charset="0"/>
              </a:rPr>
              <a:t>  </a:t>
            </a:r>
            <a:r>
              <a:rPr kumimoji="1" lang="en-US" altLang="zh-CN" sz="1400" b="1" dirty="0" err="1">
                <a:solidFill>
                  <a:srgbClr val="FFFFFF"/>
                </a:solidFill>
                <a:latin typeface="Consolas" panose="020B0609020204030204" pitchFamily="49" charset="0"/>
              </a:rPr>
              <a:t>tvec_t</a:t>
            </a:r>
            <a:r>
              <a:rPr kumimoji="1" lang="en-US" altLang="zh-CN" sz="1400" b="1" dirty="0">
                <a:solidFill>
                  <a:srgbClr val="FFFFFF"/>
                </a:solidFill>
                <a:latin typeface="Consolas" panose="020B0609020204030204" pitchFamily="49" charset="0"/>
              </a:rPr>
              <a:t> tv3;</a:t>
            </a:r>
          </a:p>
          <a:p>
            <a:pPr eaLnBrk="1" hangingPunct="1"/>
            <a:r>
              <a:rPr kumimoji="1" lang="en-US" altLang="zh-CN" sz="1400" b="1" dirty="0">
                <a:solidFill>
                  <a:srgbClr val="FFFFFF"/>
                </a:solidFill>
                <a:latin typeface="Consolas" panose="020B0609020204030204" pitchFamily="49" charset="0"/>
              </a:rPr>
              <a:t>  </a:t>
            </a:r>
            <a:r>
              <a:rPr kumimoji="1" lang="en-US" altLang="zh-CN" sz="1400" b="1" dirty="0" err="1">
                <a:solidFill>
                  <a:srgbClr val="FFFFFF"/>
                </a:solidFill>
                <a:latin typeface="Consolas" panose="020B0609020204030204" pitchFamily="49" charset="0"/>
              </a:rPr>
              <a:t>tvec_t</a:t>
            </a:r>
            <a:r>
              <a:rPr kumimoji="1" lang="en-US" altLang="zh-CN" sz="1400" b="1" dirty="0">
                <a:solidFill>
                  <a:srgbClr val="FFFFFF"/>
                </a:solidFill>
                <a:latin typeface="Consolas" panose="020B0609020204030204" pitchFamily="49" charset="0"/>
              </a:rPr>
              <a:t> tv4;</a:t>
            </a:r>
          </a:p>
          <a:p>
            <a:pPr eaLnBrk="1" hangingPunct="1"/>
            <a:r>
              <a:rPr kumimoji="1" lang="en-US" altLang="zh-CN" sz="1400" b="1" dirty="0">
                <a:solidFill>
                  <a:srgbClr val="FFFFFF"/>
                </a:solidFill>
                <a:latin typeface="Consolas" panose="020B0609020204030204" pitchFamily="49" charset="0"/>
              </a:rPr>
              <a:t>  </a:t>
            </a:r>
            <a:r>
              <a:rPr kumimoji="1" lang="en-US" altLang="zh-CN" sz="1400" b="1" dirty="0" err="1">
                <a:solidFill>
                  <a:srgbClr val="FFFFFF"/>
                </a:solidFill>
                <a:latin typeface="Consolas" panose="020B0609020204030204" pitchFamily="49" charset="0"/>
              </a:rPr>
              <a:t>tvec_t</a:t>
            </a:r>
            <a:r>
              <a:rPr kumimoji="1" lang="en-US" altLang="zh-CN" sz="1400" b="1" dirty="0">
                <a:solidFill>
                  <a:srgbClr val="FFFFFF"/>
                </a:solidFill>
                <a:latin typeface="Consolas" panose="020B0609020204030204" pitchFamily="49" charset="0"/>
              </a:rPr>
              <a:t> tv5;</a:t>
            </a:r>
          </a:p>
          <a:p>
            <a:pPr eaLnBrk="1" hangingPunct="1"/>
            <a:r>
              <a:rPr kumimoji="1" lang="en-US" altLang="zh-CN" sz="1400" b="1" dirty="0">
                <a:solidFill>
                  <a:srgbClr val="FFFFFF"/>
                </a:solidFill>
                <a:latin typeface="Consolas" panose="020B0609020204030204" pitchFamily="49" charset="0"/>
              </a:rPr>
              <a:t>} </a:t>
            </a:r>
            <a:r>
              <a:rPr kumimoji="1" lang="en-US" altLang="zh-CN" sz="1400" b="1" dirty="0" err="1">
                <a:solidFill>
                  <a:srgbClr val="FFFFFF"/>
                </a:solidFill>
                <a:latin typeface="Consolas" panose="020B0609020204030204" pitchFamily="49" charset="0"/>
              </a:rPr>
              <a:t>tvec_base_t</a:t>
            </a:r>
            <a:r>
              <a:rPr kumimoji="1" lang="en-US" altLang="zh-CN" sz="1400" b="1" dirty="0">
                <a:solidFill>
                  <a:srgbClr val="FFFFFF"/>
                </a:solidFill>
                <a:latin typeface="Consolas" panose="020B0609020204030204" pitchFamily="49" charset="0"/>
              </a:rPr>
              <a:t>; </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4C8B48E7-4BA8-4272-9DCE-70A0665C93F1}"/>
              </a:ext>
            </a:extLst>
          </p:cNvPr>
          <p:cNvSpPr>
            <a:spLocks noGrp="1" noChangeAspect="1" noChangeArrowheads="1"/>
          </p:cNvSpPr>
          <p:nvPr>
            <p:ph type="title"/>
          </p:nvPr>
        </p:nvSpPr>
        <p:spPr/>
        <p:txBody>
          <a:bodyPr/>
          <a:lstStyle/>
          <a:p>
            <a:pPr eaLnBrk="1" hangingPunct="1"/>
            <a:r>
              <a:rPr lang="zh-CN" altLang="en-US"/>
              <a:t>动态定时器的数据结构</a:t>
            </a:r>
          </a:p>
        </p:txBody>
      </p:sp>
      <p:sp>
        <p:nvSpPr>
          <p:cNvPr id="17413" name="Text Box 4">
            <a:extLst>
              <a:ext uri="{FF2B5EF4-FFF2-40B4-BE49-F238E27FC236}">
                <a16:creationId xmlns:a16="http://schemas.microsoft.com/office/drawing/2014/main" id="{F9D6BA9F-EE1B-4DF2-A4AF-7F77E1B17601}"/>
              </a:ext>
            </a:extLst>
          </p:cNvPr>
          <p:cNvSpPr txBox="1">
            <a:spLocks noChangeArrowheads="1"/>
          </p:cNvSpPr>
          <p:nvPr/>
        </p:nvSpPr>
        <p:spPr bwMode="auto">
          <a:xfrm>
            <a:off x="4416425" y="3246438"/>
            <a:ext cx="3111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lr>
                <a:schemeClr val="hlink"/>
              </a:buClr>
              <a:buSzPct val="65000"/>
              <a:buFont typeface="Monotype Sorts" charset="2"/>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a:spcBef>
                <a:spcPct val="20000"/>
              </a:spcBef>
              <a:buClr>
                <a:schemeClr val="tx2"/>
              </a:buClr>
              <a:buSzPct val="100000"/>
              <a:buFont typeface="Monotype Sorts" charset="2"/>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a:spcBef>
                <a:spcPct val="20000"/>
              </a:spcBef>
              <a:buClr>
                <a:schemeClr val="hlink"/>
              </a:buClr>
              <a:buSzPct val="100000"/>
              <a:buFont typeface="Monotype Sorts" charset="2"/>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eaLnBrk="0" fontAlgn="base" hangingPunct="0">
              <a:spcBef>
                <a:spcPct val="20000"/>
              </a:spcBef>
              <a:spcAft>
                <a:spcPct val="0"/>
              </a:spcAft>
              <a:buClr>
                <a:schemeClr val="hlink"/>
              </a:buClr>
              <a:buSzPct val="100000"/>
              <a:buFont typeface="Monotype Sorts" charset="2"/>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eaLnBrk="0" fontAlgn="base" hangingPunct="0">
              <a:spcBef>
                <a:spcPct val="20000"/>
              </a:spcBef>
              <a:spcAft>
                <a:spcPct val="0"/>
              </a:spcAft>
              <a:buClr>
                <a:schemeClr val="hlink"/>
              </a:buClr>
              <a:buSzPct val="100000"/>
              <a:buFont typeface="Monotype Sorts" charset="2"/>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eaLnBrk="0" fontAlgn="base" hangingPunct="0">
              <a:spcBef>
                <a:spcPct val="20000"/>
              </a:spcBef>
              <a:spcAft>
                <a:spcPct val="0"/>
              </a:spcAft>
              <a:buClr>
                <a:schemeClr val="hlink"/>
              </a:buClr>
              <a:buSzPct val="100000"/>
              <a:buFont typeface="Monotype Sorts" charset="2"/>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eaLnBrk="0" fontAlgn="base" hangingPunct="0">
              <a:spcBef>
                <a:spcPct val="20000"/>
              </a:spcBef>
              <a:spcAft>
                <a:spcPct val="0"/>
              </a:spcAft>
              <a:buClr>
                <a:schemeClr val="hlink"/>
              </a:buClr>
              <a:buSzPct val="100000"/>
              <a:buFont typeface="Monotype Sorts" charset="2"/>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eaLnBrk="1" hangingPunct="1">
              <a:spcBef>
                <a:spcPct val="0"/>
              </a:spcBef>
              <a:buClrTx/>
              <a:buSzTx/>
              <a:buFont typeface="Arial" panose="020B0604020202020204" pitchFamily="34" charset="0"/>
              <a:buNone/>
            </a:pPr>
            <a:endParaRPr lang="zh-CN" altLang="zh-CN" sz="1800" b="0">
              <a:solidFill>
                <a:schemeClr val="tx1"/>
              </a:solidFill>
              <a:ea typeface="宋体" panose="02010600030101010101" pitchFamily="2" charset="-122"/>
            </a:endParaRPr>
          </a:p>
        </p:txBody>
      </p:sp>
      <p:sp>
        <p:nvSpPr>
          <p:cNvPr id="10" name="矩形: 圆角 7">
            <a:extLst>
              <a:ext uri="{FF2B5EF4-FFF2-40B4-BE49-F238E27FC236}">
                <a16:creationId xmlns:a16="http://schemas.microsoft.com/office/drawing/2014/main" id="{9438A237-8E6A-404C-9AB5-65CB5A9FA6E4}"/>
              </a:ext>
            </a:extLst>
          </p:cNvPr>
          <p:cNvSpPr>
            <a:spLocks noChangeArrowheads="1"/>
          </p:cNvSpPr>
          <p:nvPr/>
        </p:nvSpPr>
        <p:spPr bwMode="auto">
          <a:xfrm>
            <a:off x="681585" y="2527085"/>
            <a:ext cx="3734840" cy="2246769"/>
          </a:xfrm>
          <a:prstGeom prst="roundRect">
            <a:avLst>
              <a:gd name="adj" fmla="val 1492"/>
            </a:avLst>
          </a:prstGeom>
          <a:solidFill>
            <a:srgbClr val="333333"/>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400" b="1" dirty="0">
                <a:solidFill>
                  <a:srgbClr val="FFFFFF"/>
                </a:solidFill>
                <a:latin typeface="Consolas" panose="020B0609020204030204" pitchFamily="49" charset="0"/>
              </a:rPr>
              <a:t>typedef struct </a:t>
            </a:r>
            <a:r>
              <a:rPr kumimoji="1" lang="en-US" altLang="zh-CN" sz="1400" b="1" dirty="0" err="1">
                <a:solidFill>
                  <a:srgbClr val="FFFFFF"/>
                </a:solidFill>
                <a:latin typeface="Consolas" panose="020B0609020204030204" pitchFamily="49" charset="0"/>
              </a:rPr>
              <a:t>tvec_t_base_s</a:t>
            </a:r>
            <a:r>
              <a:rPr kumimoji="1" lang="en-US" altLang="zh-CN" sz="1400" b="1" dirty="0">
                <a:solidFill>
                  <a:srgbClr val="FFFFFF"/>
                </a:solidFill>
                <a:latin typeface="Consolas" panose="020B0609020204030204" pitchFamily="49" charset="0"/>
              </a:rPr>
              <a:t> {</a:t>
            </a:r>
          </a:p>
          <a:p>
            <a:pPr eaLnBrk="1" hangingPunct="1"/>
            <a:r>
              <a:rPr kumimoji="1" lang="en-US" altLang="zh-CN" sz="1400" b="1" dirty="0">
                <a:solidFill>
                  <a:srgbClr val="FFFFFF"/>
                </a:solidFill>
                <a:latin typeface="Consolas" panose="020B0609020204030204" pitchFamily="49" charset="0"/>
              </a:rPr>
              <a:t>  </a:t>
            </a:r>
            <a:r>
              <a:rPr kumimoji="1" lang="en-US" altLang="zh-CN" sz="1400" b="1" dirty="0" err="1">
                <a:solidFill>
                  <a:srgbClr val="FFFFFF"/>
                </a:solidFill>
                <a:latin typeface="Consolas" panose="020B0609020204030204" pitchFamily="49" charset="0"/>
              </a:rPr>
              <a:t>spinlock_t</a:t>
            </a:r>
            <a:r>
              <a:rPr kumimoji="1" lang="en-US" altLang="zh-CN" sz="1400" b="1" dirty="0">
                <a:solidFill>
                  <a:srgbClr val="FFFFFF"/>
                </a:solidFill>
                <a:latin typeface="Consolas" panose="020B0609020204030204" pitchFamily="49" charset="0"/>
              </a:rPr>
              <a:t> lock;</a:t>
            </a:r>
          </a:p>
          <a:p>
            <a:pPr eaLnBrk="1" hangingPunct="1"/>
            <a:r>
              <a:rPr kumimoji="1" lang="en-US" altLang="zh-CN" sz="1400" b="1" dirty="0">
                <a:solidFill>
                  <a:srgbClr val="FFFFFF"/>
                </a:solidFill>
                <a:latin typeface="Consolas" panose="020B0609020204030204" pitchFamily="49" charset="0"/>
              </a:rPr>
              <a:t>  unsigned long </a:t>
            </a:r>
            <a:r>
              <a:rPr kumimoji="1" lang="en-US" altLang="zh-CN" sz="1400" b="1" dirty="0" err="1">
                <a:solidFill>
                  <a:srgbClr val="FFFFFF"/>
                </a:solidFill>
                <a:latin typeface="Consolas" panose="020B0609020204030204" pitchFamily="49" charset="0"/>
              </a:rPr>
              <a:t>timer_jiffies</a:t>
            </a:r>
            <a:r>
              <a:rPr kumimoji="1" lang="en-US" altLang="zh-CN" sz="1400" b="1" dirty="0">
                <a:solidFill>
                  <a:srgbClr val="FFFFFF"/>
                </a:solidFill>
                <a:latin typeface="Consolas" panose="020B0609020204030204" pitchFamily="49" charset="0"/>
              </a:rPr>
              <a:t>;</a:t>
            </a:r>
          </a:p>
          <a:p>
            <a:pPr eaLnBrk="1" hangingPunct="1"/>
            <a:r>
              <a:rPr kumimoji="1" lang="en-US" altLang="zh-CN" sz="1400" b="1" dirty="0">
                <a:solidFill>
                  <a:srgbClr val="FFFFFF"/>
                </a:solidFill>
                <a:latin typeface="Consolas" panose="020B0609020204030204" pitchFamily="49" charset="0"/>
              </a:rPr>
              <a:t>  struct </a:t>
            </a:r>
            <a:r>
              <a:rPr kumimoji="1" lang="en-US" altLang="zh-CN" sz="1400" b="1" dirty="0" err="1">
                <a:solidFill>
                  <a:srgbClr val="FFFFFF"/>
                </a:solidFill>
                <a:latin typeface="Consolas" panose="020B0609020204030204" pitchFamily="49" charset="0"/>
              </a:rPr>
              <a:t>timer_list</a:t>
            </a:r>
            <a:r>
              <a:rPr kumimoji="1" lang="en-US" altLang="zh-CN" sz="1400" b="1" dirty="0">
                <a:solidFill>
                  <a:srgbClr val="FFFFFF"/>
                </a:solidFill>
                <a:latin typeface="Consolas" panose="020B0609020204030204" pitchFamily="49" charset="0"/>
              </a:rPr>
              <a:t> *</a:t>
            </a:r>
            <a:r>
              <a:rPr kumimoji="1" lang="en-US" altLang="zh-CN" sz="1400" b="1" dirty="0" err="1">
                <a:solidFill>
                  <a:srgbClr val="FFFFFF"/>
                </a:solidFill>
                <a:latin typeface="Consolas" panose="020B0609020204030204" pitchFamily="49" charset="0"/>
              </a:rPr>
              <a:t>running_timer</a:t>
            </a:r>
            <a:r>
              <a:rPr kumimoji="1" lang="en-US" altLang="zh-CN" sz="1400" b="1" dirty="0">
                <a:solidFill>
                  <a:srgbClr val="FFFFFF"/>
                </a:solidFill>
                <a:latin typeface="Consolas" panose="020B0609020204030204" pitchFamily="49" charset="0"/>
              </a:rPr>
              <a:t>;</a:t>
            </a:r>
          </a:p>
          <a:p>
            <a:pPr eaLnBrk="1" hangingPunct="1"/>
            <a:r>
              <a:rPr kumimoji="1" lang="en-US" altLang="zh-CN" sz="1400" b="1" dirty="0">
                <a:solidFill>
                  <a:srgbClr val="FFFFFF"/>
                </a:solidFill>
                <a:latin typeface="Consolas" panose="020B0609020204030204" pitchFamily="49" charset="0"/>
              </a:rPr>
              <a:t>  </a:t>
            </a:r>
            <a:r>
              <a:rPr kumimoji="1" lang="en-US" altLang="zh-CN" sz="1400" b="1" dirty="0" err="1">
                <a:solidFill>
                  <a:srgbClr val="FFFFFF"/>
                </a:solidFill>
                <a:latin typeface="Consolas" panose="020B0609020204030204" pitchFamily="49" charset="0"/>
              </a:rPr>
              <a:t>tvec_root_t</a:t>
            </a:r>
            <a:r>
              <a:rPr kumimoji="1" lang="en-US" altLang="zh-CN" sz="1400" b="1" dirty="0">
                <a:solidFill>
                  <a:srgbClr val="FFFFFF"/>
                </a:solidFill>
                <a:latin typeface="Consolas" panose="020B0609020204030204" pitchFamily="49" charset="0"/>
              </a:rPr>
              <a:t> </a:t>
            </a:r>
            <a:r>
              <a:rPr kumimoji="1" lang="en-US" altLang="zh-CN" sz="1400" b="1" dirty="0">
                <a:solidFill>
                  <a:srgbClr val="FFFF00"/>
                </a:solidFill>
                <a:latin typeface="Consolas" panose="020B0609020204030204" pitchFamily="49" charset="0"/>
              </a:rPr>
              <a:t>tv1</a:t>
            </a:r>
            <a:r>
              <a:rPr kumimoji="1" lang="en-US" altLang="zh-CN" sz="1400" b="1" dirty="0">
                <a:solidFill>
                  <a:srgbClr val="FFFFFF"/>
                </a:solidFill>
                <a:latin typeface="Consolas" panose="020B0609020204030204" pitchFamily="49" charset="0"/>
              </a:rPr>
              <a:t>;</a:t>
            </a:r>
          </a:p>
          <a:p>
            <a:pPr eaLnBrk="1" hangingPunct="1"/>
            <a:r>
              <a:rPr kumimoji="1" lang="en-US" altLang="zh-CN" sz="1400" b="1" dirty="0">
                <a:solidFill>
                  <a:srgbClr val="FFFFFF"/>
                </a:solidFill>
                <a:latin typeface="Consolas" panose="020B0609020204030204" pitchFamily="49" charset="0"/>
              </a:rPr>
              <a:t>  </a:t>
            </a:r>
            <a:r>
              <a:rPr kumimoji="1" lang="en-US" altLang="zh-CN" sz="1400" b="1" dirty="0" err="1">
                <a:solidFill>
                  <a:srgbClr val="FFFFFF"/>
                </a:solidFill>
                <a:latin typeface="Consolas" panose="020B0609020204030204" pitchFamily="49" charset="0"/>
              </a:rPr>
              <a:t>tvec_t</a:t>
            </a:r>
            <a:r>
              <a:rPr kumimoji="1" lang="en-US" altLang="zh-CN" sz="1400" b="1" dirty="0">
                <a:solidFill>
                  <a:srgbClr val="FFFFFF"/>
                </a:solidFill>
                <a:latin typeface="Consolas" panose="020B0609020204030204" pitchFamily="49" charset="0"/>
              </a:rPr>
              <a:t> </a:t>
            </a:r>
            <a:r>
              <a:rPr kumimoji="1" lang="en-US" altLang="zh-CN" sz="1400" b="1" dirty="0">
                <a:solidFill>
                  <a:srgbClr val="FFFF00"/>
                </a:solidFill>
                <a:latin typeface="Consolas" panose="020B0609020204030204" pitchFamily="49" charset="0"/>
              </a:rPr>
              <a:t>tv2</a:t>
            </a:r>
            <a:r>
              <a:rPr kumimoji="1" lang="en-US" altLang="zh-CN" sz="1400" b="1" dirty="0">
                <a:solidFill>
                  <a:srgbClr val="FFFFFF"/>
                </a:solidFill>
                <a:latin typeface="Consolas" panose="020B0609020204030204" pitchFamily="49" charset="0"/>
              </a:rPr>
              <a:t>;</a:t>
            </a:r>
          </a:p>
          <a:p>
            <a:pPr eaLnBrk="1" hangingPunct="1"/>
            <a:r>
              <a:rPr kumimoji="1" lang="en-US" altLang="zh-CN" sz="1400" b="1" dirty="0">
                <a:solidFill>
                  <a:srgbClr val="FFFFFF"/>
                </a:solidFill>
                <a:latin typeface="Consolas" panose="020B0609020204030204" pitchFamily="49" charset="0"/>
              </a:rPr>
              <a:t>  </a:t>
            </a:r>
            <a:r>
              <a:rPr kumimoji="1" lang="en-US" altLang="zh-CN" sz="1400" b="1" dirty="0" err="1">
                <a:solidFill>
                  <a:srgbClr val="FFFFFF"/>
                </a:solidFill>
                <a:latin typeface="Consolas" panose="020B0609020204030204" pitchFamily="49" charset="0"/>
              </a:rPr>
              <a:t>tvec_t</a:t>
            </a:r>
            <a:r>
              <a:rPr kumimoji="1" lang="en-US" altLang="zh-CN" sz="1400" b="1" dirty="0">
                <a:solidFill>
                  <a:srgbClr val="FFFFFF"/>
                </a:solidFill>
                <a:latin typeface="Consolas" panose="020B0609020204030204" pitchFamily="49" charset="0"/>
              </a:rPr>
              <a:t> </a:t>
            </a:r>
            <a:r>
              <a:rPr kumimoji="1" lang="en-US" altLang="zh-CN" sz="1400" b="1" dirty="0">
                <a:solidFill>
                  <a:srgbClr val="FFFF00"/>
                </a:solidFill>
                <a:latin typeface="Consolas" panose="020B0609020204030204" pitchFamily="49" charset="0"/>
              </a:rPr>
              <a:t>tv3</a:t>
            </a:r>
            <a:r>
              <a:rPr kumimoji="1" lang="en-US" altLang="zh-CN" sz="1400" b="1" dirty="0">
                <a:solidFill>
                  <a:srgbClr val="FFFFFF"/>
                </a:solidFill>
                <a:latin typeface="Consolas" panose="020B0609020204030204" pitchFamily="49" charset="0"/>
              </a:rPr>
              <a:t>;</a:t>
            </a:r>
          </a:p>
          <a:p>
            <a:pPr eaLnBrk="1" hangingPunct="1"/>
            <a:r>
              <a:rPr kumimoji="1" lang="en-US" altLang="zh-CN" sz="1400" b="1" dirty="0">
                <a:solidFill>
                  <a:srgbClr val="FFFFFF"/>
                </a:solidFill>
                <a:latin typeface="Consolas" panose="020B0609020204030204" pitchFamily="49" charset="0"/>
              </a:rPr>
              <a:t>  </a:t>
            </a:r>
            <a:r>
              <a:rPr kumimoji="1" lang="en-US" altLang="zh-CN" sz="1400" b="1" dirty="0" err="1">
                <a:solidFill>
                  <a:srgbClr val="FFFFFF"/>
                </a:solidFill>
                <a:latin typeface="Consolas" panose="020B0609020204030204" pitchFamily="49" charset="0"/>
              </a:rPr>
              <a:t>tvec_t</a:t>
            </a:r>
            <a:r>
              <a:rPr kumimoji="1" lang="en-US" altLang="zh-CN" sz="1400" b="1" dirty="0">
                <a:solidFill>
                  <a:srgbClr val="FFFFFF"/>
                </a:solidFill>
                <a:latin typeface="Consolas" panose="020B0609020204030204" pitchFamily="49" charset="0"/>
              </a:rPr>
              <a:t> </a:t>
            </a:r>
            <a:r>
              <a:rPr kumimoji="1" lang="en-US" altLang="zh-CN" sz="1400" b="1" dirty="0">
                <a:solidFill>
                  <a:srgbClr val="FFFF00"/>
                </a:solidFill>
                <a:latin typeface="Consolas" panose="020B0609020204030204" pitchFamily="49" charset="0"/>
              </a:rPr>
              <a:t>tv4</a:t>
            </a:r>
            <a:r>
              <a:rPr kumimoji="1" lang="en-US" altLang="zh-CN" sz="1400" b="1" dirty="0">
                <a:solidFill>
                  <a:srgbClr val="FFFFFF"/>
                </a:solidFill>
                <a:latin typeface="Consolas" panose="020B0609020204030204" pitchFamily="49" charset="0"/>
              </a:rPr>
              <a:t>;</a:t>
            </a:r>
          </a:p>
          <a:p>
            <a:pPr eaLnBrk="1" hangingPunct="1"/>
            <a:r>
              <a:rPr kumimoji="1" lang="en-US" altLang="zh-CN" sz="1400" b="1" dirty="0">
                <a:solidFill>
                  <a:srgbClr val="FFFFFF"/>
                </a:solidFill>
                <a:latin typeface="Consolas" panose="020B0609020204030204" pitchFamily="49" charset="0"/>
              </a:rPr>
              <a:t>  </a:t>
            </a:r>
            <a:r>
              <a:rPr kumimoji="1" lang="en-US" altLang="zh-CN" sz="1400" b="1" dirty="0" err="1">
                <a:solidFill>
                  <a:srgbClr val="FFFFFF"/>
                </a:solidFill>
                <a:latin typeface="Consolas" panose="020B0609020204030204" pitchFamily="49" charset="0"/>
              </a:rPr>
              <a:t>tvec_t</a:t>
            </a:r>
            <a:r>
              <a:rPr kumimoji="1" lang="en-US" altLang="zh-CN" sz="1400" b="1" dirty="0">
                <a:solidFill>
                  <a:srgbClr val="FFFFFF"/>
                </a:solidFill>
                <a:latin typeface="Consolas" panose="020B0609020204030204" pitchFamily="49" charset="0"/>
              </a:rPr>
              <a:t> </a:t>
            </a:r>
            <a:r>
              <a:rPr kumimoji="1" lang="en-US" altLang="zh-CN" sz="1400" b="1" dirty="0">
                <a:solidFill>
                  <a:srgbClr val="FFFF00"/>
                </a:solidFill>
                <a:latin typeface="Consolas" panose="020B0609020204030204" pitchFamily="49" charset="0"/>
              </a:rPr>
              <a:t>tv5</a:t>
            </a:r>
            <a:r>
              <a:rPr kumimoji="1" lang="en-US" altLang="zh-CN" sz="1400" b="1" dirty="0">
                <a:solidFill>
                  <a:srgbClr val="FFFFFF"/>
                </a:solidFill>
                <a:latin typeface="Consolas" panose="020B0609020204030204" pitchFamily="49" charset="0"/>
              </a:rPr>
              <a:t>;</a:t>
            </a:r>
          </a:p>
          <a:p>
            <a:pPr eaLnBrk="1" hangingPunct="1"/>
            <a:r>
              <a:rPr kumimoji="1" lang="en-US" altLang="zh-CN" sz="1400" b="1" dirty="0">
                <a:solidFill>
                  <a:srgbClr val="FFFFFF"/>
                </a:solidFill>
                <a:latin typeface="Consolas" panose="020B0609020204030204" pitchFamily="49" charset="0"/>
              </a:rPr>
              <a:t>} </a:t>
            </a:r>
            <a:r>
              <a:rPr kumimoji="1" lang="en-US" altLang="zh-CN" sz="1400" b="1" dirty="0" err="1">
                <a:solidFill>
                  <a:srgbClr val="FFFFFF"/>
                </a:solidFill>
                <a:latin typeface="Consolas" panose="020B0609020204030204" pitchFamily="49" charset="0"/>
              </a:rPr>
              <a:t>tvec_base_t</a:t>
            </a:r>
            <a:r>
              <a:rPr kumimoji="1" lang="en-US" altLang="zh-CN" sz="1400" b="1" dirty="0">
                <a:solidFill>
                  <a:srgbClr val="FFFFFF"/>
                </a:solidFill>
                <a:latin typeface="Consolas" panose="020B0609020204030204" pitchFamily="49" charset="0"/>
              </a:rPr>
              <a:t>; </a:t>
            </a:r>
          </a:p>
        </p:txBody>
      </p:sp>
      <p:sp>
        <p:nvSpPr>
          <p:cNvPr id="2" name="文本框 1">
            <a:extLst>
              <a:ext uri="{FF2B5EF4-FFF2-40B4-BE49-F238E27FC236}">
                <a16:creationId xmlns:a16="http://schemas.microsoft.com/office/drawing/2014/main" id="{B837539F-D4BA-8848-A655-5B539F8CB80E}"/>
              </a:ext>
            </a:extLst>
          </p:cNvPr>
          <p:cNvSpPr txBox="1"/>
          <p:nvPr/>
        </p:nvSpPr>
        <p:spPr>
          <a:xfrm>
            <a:off x="5292050" y="2680973"/>
            <a:ext cx="2648482" cy="1938992"/>
          </a:xfrm>
          <a:prstGeom prst="rect">
            <a:avLst/>
          </a:prstGeom>
          <a:noFill/>
        </p:spPr>
        <p:txBody>
          <a:bodyPr wrap="none" rtlCol="0">
            <a:spAutoFit/>
          </a:bodyPr>
          <a:lstStyle/>
          <a:p>
            <a:r>
              <a:rPr kumimoji="1" lang="en-US" altLang="zh-CN" sz="2400" dirty="0">
                <a:solidFill>
                  <a:srgbClr val="000000"/>
                </a:solidFill>
              </a:rPr>
              <a:t>tv1</a:t>
            </a:r>
            <a:r>
              <a:rPr kumimoji="1" lang="zh-CN" altLang="en-US" sz="2400" dirty="0">
                <a:solidFill>
                  <a:srgbClr val="000000"/>
                </a:solidFill>
              </a:rPr>
              <a:t>数组：长度</a:t>
            </a:r>
            <a:r>
              <a:rPr kumimoji="1" lang="en-US" altLang="zh-CN" sz="2400" dirty="0">
                <a:solidFill>
                  <a:srgbClr val="000000"/>
                </a:solidFill>
              </a:rPr>
              <a:t>256</a:t>
            </a:r>
          </a:p>
          <a:p>
            <a:r>
              <a:rPr kumimoji="1" lang="en-US" altLang="zh-CN" sz="2400" dirty="0">
                <a:solidFill>
                  <a:srgbClr val="000000"/>
                </a:solidFill>
              </a:rPr>
              <a:t>tv2</a:t>
            </a:r>
            <a:r>
              <a:rPr kumimoji="1" lang="zh-CN" altLang="en-US" sz="2400" dirty="0">
                <a:solidFill>
                  <a:srgbClr val="000000"/>
                </a:solidFill>
              </a:rPr>
              <a:t>数组：长度</a:t>
            </a:r>
            <a:r>
              <a:rPr kumimoji="1" lang="en-US" altLang="zh-CN" sz="2400" dirty="0">
                <a:solidFill>
                  <a:srgbClr val="000000"/>
                </a:solidFill>
              </a:rPr>
              <a:t>64</a:t>
            </a:r>
          </a:p>
          <a:p>
            <a:r>
              <a:rPr kumimoji="1" lang="en-US" altLang="zh-CN" sz="2400" dirty="0">
                <a:solidFill>
                  <a:srgbClr val="000000"/>
                </a:solidFill>
              </a:rPr>
              <a:t>tv3</a:t>
            </a:r>
            <a:r>
              <a:rPr kumimoji="1" lang="zh-CN" altLang="en-US" sz="2400" dirty="0">
                <a:solidFill>
                  <a:srgbClr val="000000"/>
                </a:solidFill>
              </a:rPr>
              <a:t>数组：长度</a:t>
            </a:r>
            <a:r>
              <a:rPr kumimoji="1" lang="en-US" altLang="zh-CN" sz="2400" dirty="0">
                <a:solidFill>
                  <a:srgbClr val="000000"/>
                </a:solidFill>
              </a:rPr>
              <a:t>64</a:t>
            </a:r>
          </a:p>
          <a:p>
            <a:r>
              <a:rPr kumimoji="1" lang="en-US" altLang="zh-CN" sz="2400" dirty="0">
                <a:solidFill>
                  <a:srgbClr val="000000"/>
                </a:solidFill>
              </a:rPr>
              <a:t>tv4</a:t>
            </a:r>
            <a:r>
              <a:rPr kumimoji="1" lang="zh-CN" altLang="en-US" sz="2400" dirty="0">
                <a:solidFill>
                  <a:srgbClr val="000000"/>
                </a:solidFill>
              </a:rPr>
              <a:t>数组：长度</a:t>
            </a:r>
            <a:r>
              <a:rPr kumimoji="1" lang="en-US" altLang="zh-CN" sz="2400" dirty="0">
                <a:solidFill>
                  <a:srgbClr val="000000"/>
                </a:solidFill>
              </a:rPr>
              <a:t>64</a:t>
            </a:r>
          </a:p>
          <a:p>
            <a:r>
              <a:rPr kumimoji="1" lang="en-US" altLang="zh-CN" sz="2400" dirty="0">
                <a:solidFill>
                  <a:srgbClr val="000000"/>
                </a:solidFill>
              </a:rPr>
              <a:t>tv5</a:t>
            </a:r>
            <a:r>
              <a:rPr kumimoji="1" lang="zh-CN" altLang="en-US" sz="2400" dirty="0">
                <a:solidFill>
                  <a:srgbClr val="000000"/>
                </a:solidFill>
              </a:rPr>
              <a:t>数组：长度</a:t>
            </a:r>
            <a:r>
              <a:rPr kumimoji="1" lang="en-US" altLang="zh-CN" sz="2400" dirty="0">
                <a:solidFill>
                  <a:srgbClr val="000000"/>
                </a:solidFill>
              </a:rPr>
              <a:t>64</a:t>
            </a:r>
          </a:p>
        </p:txBody>
      </p:sp>
      <p:grpSp>
        <p:nvGrpSpPr>
          <p:cNvPr id="11" name="组合 10">
            <a:extLst>
              <a:ext uri="{FF2B5EF4-FFF2-40B4-BE49-F238E27FC236}">
                <a16:creationId xmlns:a16="http://schemas.microsoft.com/office/drawing/2014/main" id="{7B8FAB76-3913-EC4D-9A15-52C3F3DCE5C3}"/>
              </a:ext>
            </a:extLst>
          </p:cNvPr>
          <p:cNvGrpSpPr/>
          <p:nvPr/>
        </p:nvGrpSpPr>
        <p:grpSpPr>
          <a:xfrm>
            <a:off x="3136471" y="5464972"/>
            <a:ext cx="4736976" cy="369332"/>
            <a:chOff x="5106466" y="1590802"/>
            <a:chExt cx="4736976" cy="369332"/>
          </a:xfrm>
        </p:grpSpPr>
        <p:sp>
          <p:nvSpPr>
            <p:cNvPr id="15" name="矩形 14">
              <a:extLst>
                <a:ext uri="{FF2B5EF4-FFF2-40B4-BE49-F238E27FC236}">
                  <a16:creationId xmlns:a16="http://schemas.microsoft.com/office/drawing/2014/main" id="{700D7695-CABE-E247-91CA-BC81577D3B0C}"/>
                </a:ext>
              </a:extLst>
            </p:cNvPr>
            <p:cNvSpPr/>
            <p:nvPr/>
          </p:nvSpPr>
          <p:spPr>
            <a:xfrm>
              <a:off x="5106466" y="1590802"/>
              <a:ext cx="4736976" cy="369332"/>
            </a:xfrm>
            <a:prstGeom prst="rect">
              <a:avLst/>
            </a:prstGeom>
          </p:spPr>
          <p:txBody>
            <a:bodyPr wrap="square">
              <a:spAutoFit/>
            </a:bodyPr>
            <a:lstStyle/>
            <a:p>
              <a:pPr lvl="1" algn="l" eaLnBrk="1" hangingPunct="1"/>
              <a:r>
                <a:rPr lang="zh-CN" altLang="en-US" sz="1800" b="0" i="1" kern="0" dirty="0">
                  <a:solidFill>
                    <a:srgbClr val="292929"/>
                  </a:solidFill>
                  <a:latin typeface="仿宋" panose="02010609060101010101" pitchFamily="49" charset="-122"/>
                  <a:ea typeface="仿宋" panose="02010609060101010101" pitchFamily="49" charset="-122"/>
                  <a:sym typeface="Arial" charset="0"/>
                </a:rPr>
                <a:t>数组内存储的是链表头</a:t>
              </a:r>
            </a:p>
          </p:txBody>
        </p:sp>
        <p:pic>
          <p:nvPicPr>
            <p:cNvPr id="16" name="图形 15" descr="信息">
              <a:extLst>
                <a:ext uri="{FF2B5EF4-FFF2-40B4-BE49-F238E27FC236}">
                  <a16:creationId xmlns:a16="http://schemas.microsoft.com/office/drawing/2014/main" id="{711ECCD1-62A2-7941-ADAE-AC0A5B1A845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76192" y="1628800"/>
              <a:ext cx="313184" cy="313184"/>
            </a:xfrm>
            <a:prstGeom prst="rect">
              <a:avLst/>
            </a:prstGeom>
          </p:spPr>
        </p:pic>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4C8B48E7-4BA8-4272-9DCE-70A0665C93F1}"/>
              </a:ext>
            </a:extLst>
          </p:cNvPr>
          <p:cNvSpPr>
            <a:spLocks noGrp="1" noChangeAspect="1" noChangeArrowheads="1"/>
          </p:cNvSpPr>
          <p:nvPr>
            <p:ph type="title"/>
          </p:nvPr>
        </p:nvSpPr>
        <p:spPr/>
        <p:txBody>
          <a:bodyPr/>
          <a:lstStyle/>
          <a:p>
            <a:pPr eaLnBrk="1" hangingPunct="1"/>
            <a:r>
              <a:rPr lang="zh-CN" altLang="en-US"/>
              <a:t>动态定时器的数据结构</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14F23822-CDE1-4F4D-9EAF-6F0C4137AF45}"/>
                  </a:ext>
                </a:extLst>
              </p:cNvPr>
              <p:cNvSpPr txBox="1"/>
              <p:nvPr/>
            </p:nvSpPr>
            <p:spPr>
              <a:xfrm>
                <a:off x="4499995" y="2609411"/>
                <a:ext cx="2400785" cy="677108"/>
              </a:xfrm>
              <a:prstGeom prst="rect">
                <a:avLst/>
              </a:prstGeom>
              <a:noFill/>
            </p:spPr>
            <p:txBody>
              <a:bodyPr wrap="none" lIns="0" tIns="0" rIns="0" bIns="0" rtlCol="0">
                <a:spAutoFit/>
              </a:bodyPr>
              <a:lstStyle/>
              <a:p>
                <a14:m>
                  <m:oMath xmlns:m="http://schemas.openxmlformats.org/officeDocument/2006/math">
                    <m:sSup>
                      <m:sSupPr>
                        <m:ctrlPr>
                          <a:rPr lang="en-US" altLang="zh-CN" sz="4400" i="1" smtClean="0">
                            <a:solidFill>
                              <a:srgbClr val="000000"/>
                            </a:solidFill>
                            <a:latin typeface="Cambria Math" panose="02040503050406030204" pitchFamily="18" charset="0"/>
                            <a:ea typeface="+mn-ea"/>
                          </a:rPr>
                        </m:ctrlPr>
                      </m:sSupPr>
                      <m:e>
                        <m:sSup>
                          <m:sSupPr>
                            <m:ctrlPr>
                              <a:rPr lang="en-US" altLang="zh-CN" sz="4400" i="1" smtClean="0">
                                <a:solidFill>
                                  <a:srgbClr val="000000"/>
                                </a:solidFill>
                                <a:latin typeface="Cambria Math" panose="02040503050406030204" pitchFamily="18" charset="0"/>
                                <a:ea typeface="+mn-ea"/>
                              </a:rPr>
                            </m:ctrlPr>
                          </m:sSupPr>
                          <m:e>
                            <m:r>
                              <a:rPr lang="en-US" altLang="zh-CN" sz="4400" b="0" i="1" smtClean="0">
                                <a:solidFill>
                                  <a:srgbClr val="000000"/>
                                </a:solidFill>
                                <a:latin typeface="Cambria Math" panose="02040503050406030204" pitchFamily="18" charset="0"/>
                                <a:ea typeface="+mn-ea"/>
                              </a:rPr>
                              <m:t>2</m:t>
                            </m:r>
                          </m:e>
                          <m:sup>
                            <m:r>
                              <a:rPr lang="en-US" altLang="zh-CN" sz="4400" b="0" i="1" smtClean="0">
                                <a:solidFill>
                                  <a:srgbClr val="000000"/>
                                </a:solidFill>
                                <a:latin typeface="Cambria Math" panose="02040503050406030204" pitchFamily="18" charset="0"/>
                                <a:ea typeface="+mn-ea"/>
                              </a:rPr>
                              <m:t>8</m:t>
                            </m:r>
                          </m:sup>
                        </m:sSup>
                        <m:r>
                          <a:rPr lang="en-US" altLang="zh-CN" sz="4400" b="0" i="1" smtClean="0">
                            <a:solidFill>
                              <a:srgbClr val="000000"/>
                            </a:solidFill>
                            <a:latin typeface="Cambria Math" panose="02040503050406030204" pitchFamily="18" charset="0"/>
                            <a:ea typeface="+mn-ea"/>
                          </a:rPr>
                          <m:t>~2</m:t>
                        </m:r>
                      </m:e>
                      <m:sup>
                        <m:r>
                          <a:rPr lang="en-US" altLang="zh-CN" sz="4400" b="0" i="1" smtClean="0">
                            <a:solidFill>
                              <a:srgbClr val="000000"/>
                            </a:solidFill>
                            <a:latin typeface="Cambria Math" panose="02040503050406030204" pitchFamily="18" charset="0"/>
                            <a:ea typeface="+mn-ea"/>
                          </a:rPr>
                          <m:t>14</m:t>
                        </m:r>
                      </m:sup>
                    </m:sSup>
                  </m:oMath>
                </a14:m>
                <a:r>
                  <a:rPr lang="en-US" altLang="zh-CN" sz="4400" dirty="0">
                    <a:solidFill>
                      <a:srgbClr val="000000"/>
                    </a:solidFill>
                    <a:latin typeface="Consolas" panose="020B0609020204030204" pitchFamily="49" charset="0"/>
                    <a:ea typeface="+mn-ea"/>
                    <a:cs typeface="Consolas" panose="020B0609020204030204" pitchFamily="49" charset="0"/>
                  </a:rPr>
                  <a:t>-1</a:t>
                </a:r>
                <a:endParaRPr lang="zh-CN" altLang="en-US" sz="4400" dirty="0">
                  <a:solidFill>
                    <a:srgbClr val="000000"/>
                  </a:solidFill>
                  <a:latin typeface="Consolas" panose="020B0609020204030204" pitchFamily="49" charset="0"/>
                  <a:ea typeface="+mn-ea"/>
                  <a:cs typeface="Consolas" panose="020B0609020204030204" pitchFamily="49" charset="0"/>
                </a:endParaRPr>
              </a:p>
            </p:txBody>
          </p:sp>
        </mc:Choice>
        <mc:Fallback xmlns="">
          <p:sp>
            <p:nvSpPr>
              <p:cNvPr id="12" name="文本框 11">
                <a:extLst>
                  <a:ext uri="{FF2B5EF4-FFF2-40B4-BE49-F238E27FC236}">
                    <a16:creationId xmlns:a16="http://schemas.microsoft.com/office/drawing/2014/main" id="{14F23822-CDE1-4F4D-9EAF-6F0C4137AF45}"/>
                  </a:ext>
                </a:extLst>
              </p:cNvPr>
              <p:cNvSpPr txBox="1">
                <a:spLocks noRot="1" noChangeAspect="1" noMove="1" noResize="1" noEditPoints="1" noAdjustHandles="1" noChangeArrowheads="1" noChangeShapeType="1" noTextEdit="1"/>
              </p:cNvSpPr>
              <p:nvPr/>
            </p:nvSpPr>
            <p:spPr>
              <a:xfrm>
                <a:off x="4499995" y="2609411"/>
                <a:ext cx="2400785" cy="677108"/>
              </a:xfrm>
              <a:prstGeom prst="rect">
                <a:avLst/>
              </a:prstGeom>
              <a:blipFill>
                <a:blip r:embed="rId3"/>
                <a:stretch>
                  <a:fillRect l="-7895" t="-21818" r="-13158" b="-4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BFCB83D6-BEA0-4DD9-8817-44F0931D1434}"/>
                  </a:ext>
                </a:extLst>
              </p:cNvPr>
              <p:cNvSpPr txBox="1"/>
              <p:nvPr/>
            </p:nvSpPr>
            <p:spPr>
              <a:xfrm>
                <a:off x="4288835" y="3392972"/>
                <a:ext cx="2639633" cy="677108"/>
              </a:xfrm>
              <a:prstGeom prst="rect">
                <a:avLst/>
              </a:prstGeom>
              <a:noFill/>
            </p:spPr>
            <p:txBody>
              <a:bodyPr wrap="none" lIns="0" tIns="0" rIns="0" bIns="0" rtlCol="0">
                <a:spAutoFit/>
              </a:bodyPr>
              <a:lstStyle/>
              <a:p>
                <a14:m>
                  <m:oMath xmlns:m="http://schemas.openxmlformats.org/officeDocument/2006/math">
                    <m:sSup>
                      <m:sSupPr>
                        <m:ctrlPr>
                          <a:rPr lang="en-US" altLang="zh-CN" sz="4400" i="1" smtClean="0">
                            <a:solidFill>
                              <a:srgbClr val="000000"/>
                            </a:solidFill>
                            <a:latin typeface="Cambria Math" panose="02040503050406030204" pitchFamily="18" charset="0"/>
                            <a:ea typeface="+mn-ea"/>
                          </a:rPr>
                        </m:ctrlPr>
                      </m:sSupPr>
                      <m:e>
                        <m:sSup>
                          <m:sSupPr>
                            <m:ctrlPr>
                              <a:rPr lang="en-US" altLang="zh-CN" sz="4400" i="1">
                                <a:solidFill>
                                  <a:srgbClr val="000000"/>
                                </a:solidFill>
                                <a:latin typeface="Cambria Math" panose="02040503050406030204" pitchFamily="18" charset="0"/>
                              </a:rPr>
                            </m:ctrlPr>
                          </m:sSupPr>
                          <m:e>
                            <m:r>
                              <a:rPr lang="en-US" altLang="zh-CN" sz="4400" i="1">
                                <a:solidFill>
                                  <a:srgbClr val="000000"/>
                                </a:solidFill>
                                <a:latin typeface="Cambria Math" panose="02040503050406030204" pitchFamily="18" charset="0"/>
                              </a:rPr>
                              <m:t>2</m:t>
                            </m:r>
                          </m:e>
                          <m:sup>
                            <m:r>
                              <a:rPr lang="en-US" altLang="zh-CN" sz="4400" i="1">
                                <a:solidFill>
                                  <a:srgbClr val="000000"/>
                                </a:solidFill>
                                <a:latin typeface="Cambria Math" panose="02040503050406030204" pitchFamily="18" charset="0"/>
                              </a:rPr>
                              <m:t>14</m:t>
                            </m:r>
                          </m:sup>
                        </m:sSup>
                        <m:r>
                          <a:rPr lang="en-US" altLang="zh-CN" sz="4400" b="0" i="1" smtClean="0">
                            <a:solidFill>
                              <a:srgbClr val="000000"/>
                            </a:solidFill>
                            <a:latin typeface="Cambria Math" panose="02040503050406030204" pitchFamily="18" charset="0"/>
                          </a:rPr>
                          <m:t>~</m:t>
                        </m:r>
                        <m:r>
                          <a:rPr lang="en-US" altLang="zh-CN" sz="4400" b="0" i="1" smtClean="0">
                            <a:solidFill>
                              <a:srgbClr val="000000"/>
                            </a:solidFill>
                            <a:latin typeface="Cambria Math" panose="02040503050406030204" pitchFamily="18" charset="0"/>
                            <a:ea typeface="+mn-ea"/>
                          </a:rPr>
                          <m:t>2</m:t>
                        </m:r>
                      </m:e>
                      <m:sup>
                        <m:r>
                          <a:rPr lang="en-US" altLang="zh-CN" sz="4400" b="0" i="1" smtClean="0">
                            <a:solidFill>
                              <a:srgbClr val="000000"/>
                            </a:solidFill>
                            <a:latin typeface="Cambria Math" panose="02040503050406030204" pitchFamily="18" charset="0"/>
                            <a:ea typeface="+mn-ea"/>
                          </a:rPr>
                          <m:t>20</m:t>
                        </m:r>
                      </m:sup>
                    </m:sSup>
                  </m:oMath>
                </a14:m>
                <a:r>
                  <a:rPr lang="en-US" altLang="zh-CN" sz="4400" dirty="0">
                    <a:solidFill>
                      <a:srgbClr val="000000"/>
                    </a:solidFill>
                    <a:latin typeface="Consolas" panose="020B0609020204030204" pitchFamily="49" charset="0"/>
                    <a:ea typeface="+mn-ea"/>
                    <a:cs typeface="Consolas" panose="020B0609020204030204" pitchFamily="49" charset="0"/>
                  </a:rPr>
                  <a:t>-1</a:t>
                </a:r>
                <a:endParaRPr lang="zh-CN" altLang="en-US" sz="4400" dirty="0">
                  <a:solidFill>
                    <a:srgbClr val="000000"/>
                  </a:solidFill>
                  <a:latin typeface="Consolas" panose="020B0609020204030204" pitchFamily="49" charset="0"/>
                  <a:ea typeface="+mn-ea"/>
                  <a:cs typeface="Consolas" panose="020B0609020204030204" pitchFamily="49" charset="0"/>
                </a:endParaRPr>
              </a:p>
            </p:txBody>
          </p:sp>
        </mc:Choice>
        <mc:Fallback xmlns="">
          <p:sp>
            <p:nvSpPr>
              <p:cNvPr id="13" name="文本框 12">
                <a:extLst>
                  <a:ext uri="{FF2B5EF4-FFF2-40B4-BE49-F238E27FC236}">
                    <a16:creationId xmlns:a16="http://schemas.microsoft.com/office/drawing/2014/main" id="{BFCB83D6-BEA0-4DD9-8817-44F0931D1434}"/>
                  </a:ext>
                </a:extLst>
              </p:cNvPr>
              <p:cNvSpPr txBox="1">
                <a:spLocks noRot="1" noChangeAspect="1" noMove="1" noResize="1" noEditPoints="1" noAdjustHandles="1" noChangeArrowheads="1" noChangeShapeType="1" noTextEdit="1"/>
              </p:cNvSpPr>
              <p:nvPr/>
            </p:nvSpPr>
            <p:spPr>
              <a:xfrm>
                <a:off x="4288835" y="3392972"/>
                <a:ext cx="2639633" cy="677108"/>
              </a:xfrm>
              <a:prstGeom prst="rect">
                <a:avLst/>
              </a:prstGeom>
              <a:blipFill>
                <a:blip r:embed="rId4"/>
                <a:stretch>
                  <a:fillRect l="-7177" t="-22222" r="-11483" b="-50000"/>
                </a:stretch>
              </a:blipFill>
            </p:spPr>
            <p:txBody>
              <a:bodyPr/>
              <a:lstStyle/>
              <a:p>
                <a:r>
                  <a:rPr lang="zh-CN" altLang="en-US">
                    <a:noFill/>
                  </a:rPr>
                  <a:t> </a:t>
                </a:r>
              </a:p>
            </p:txBody>
          </p:sp>
        </mc:Fallback>
      </mc:AlternateContent>
      <p:sp>
        <p:nvSpPr>
          <p:cNvPr id="9" name="矩形: 圆角 5">
            <a:extLst>
              <a:ext uri="{FF2B5EF4-FFF2-40B4-BE49-F238E27FC236}">
                <a16:creationId xmlns:a16="http://schemas.microsoft.com/office/drawing/2014/main" id="{10155B45-84E1-8A4C-BB58-978670E8E096}"/>
              </a:ext>
            </a:extLst>
          </p:cNvPr>
          <p:cNvSpPr/>
          <p:nvPr/>
        </p:nvSpPr>
        <p:spPr bwMode="auto">
          <a:xfrm>
            <a:off x="2339845" y="1806860"/>
            <a:ext cx="864060" cy="715089"/>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3600" b="1" dirty="0">
                <a:solidFill>
                  <a:srgbClr val="333333"/>
                </a:solidFill>
                <a:latin typeface="Times New Roman" pitchFamily="18" charset="0"/>
                <a:ea typeface="楷体_GB2312" pitchFamily="49" charset="-122"/>
              </a:rPr>
              <a:t>tv1</a:t>
            </a:r>
            <a:endParaRPr kumimoji="1" lang="zh-CN" altLang="en-US" sz="3600" b="1" i="0" u="none" strike="noStrike" cap="none" normalizeH="0" baseline="0" dirty="0">
              <a:ln>
                <a:noFill/>
              </a:ln>
              <a:solidFill>
                <a:srgbClr val="333333"/>
              </a:solidFill>
              <a:effectLst/>
              <a:latin typeface="Times New Roman" pitchFamily="18" charset="0"/>
              <a:ea typeface="楷体_GB2312" pitchFamily="49" charset="-122"/>
            </a:endParaRPr>
          </a:p>
        </p:txBody>
      </p:sp>
      <p:sp>
        <p:nvSpPr>
          <p:cNvPr id="11" name="矩形: 圆角 5">
            <a:extLst>
              <a:ext uri="{FF2B5EF4-FFF2-40B4-BE49-F238E27FC236}">
                <a16:creationId xmlns:a16="http://schemas.microsoft.com/office/drawing/2014/main" id="{D5636218-61FD-4D48-883A-BA47EE88D801}"/>
              </a:ext>
            </a:extLst>
          </p:cNvPr>
          <p:cNvSpPr/>
          <p:nvPr/>
        </p:nvSpPr>
        <p:spPr bwMode="auto">
          <a:xfrm>
            <a:off x="2339845" y="2590421"/>
            <a:ext cx="864060" cy="715089"/>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3600" b="1" dirty="0">
                <a:solidFill>
                  <a:srgbClr val="333333"/>
                </a:solidFill>
                <a:latin typeface="Times New Roman" pitchFamily="18" charset="0"/>
                <a:ea typeface="楷体_GB2312" pitchFamily="49" charset="-122"/>
              </a:rPr>
              <a:t>tv2</a:t>
            </a:r>
            <a:endParaRPr kumimoji="1" lang="zh-CN" altLang="en-US" sz="3600" b="1" i="0" u="none" strike="noStrike" cap="none" normalizeH="0" baseline="0" dirty="0">
              <a:ln>
                <a:noFill/>
              </a:ln>
              <a:solidFill>
                <a:srgbClr val="333333"/>
              </a:solidFill>
              <a:effectLst/>
              <a:latin typeface="Times New Roman" pitchFamily="18" charset="0"/>
              <a:ea typeface="楷体_GB2312" pitchFamily="49" charset="-122"/>
            </a:endParaRPr>
          </a:p>
        </p:txBody>
      </p:sp>
      <p:sp>
        <p:nvSpPr>
          <p:cNvPr id="15" name="矩形: 圆角 5">
            <a:extLst>
              <a:ext uri="{FF2B5EF4-FFF2-40B4-BE49-F238E27FC236}">
                <a16:creationId xmlns:a16="http://schemas.microsoft.com/office/drawing/2014/main" id="{BD08D3CA-F41A-3C45-A5D4-1E11B567B380}"/>
              </a:ext>
            </a:extLst>
          </p:cNvPr>
          <p:cNvSpPr/>
          <p:nvPr/>
        </p:nvSpPr>
        <p:spPr bwMode="auto">
          <a:xfrm>
            <a:off x="2339845" y="3373982"/>
            <a:ext cx="864060" cy="715089"/>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3600" b="1" dirty="0">
                <a:solidFill>
                  <a:srgbClr val="333333"/>
                </a:solidFill>
                <a:latin typeface="Times New Roman" pitchFamily="18" charset="0"/>
                <a:ea typeface="楷体_GB2312" pitchFamily="49" charset="-122"/>
              </a:rPr>
              <a:t>tv3</a:t>
            </a:r>
            <a:endParaRPr kumimoji="1" lang="zh-CN" altLang="en-US" sz="3600" b="1" i="0" u="none" strike="noStrike" cap="none" normalizeH="0" baseline="0" dirty="0">
              <a:ln>
                <a:noFill/>
              </a:ln>
              <a:solidFill>
                <a:srgbClr val="333333"/>
              </a:solidFill>
              <a:effectLst/>
              <a:latin typeface="Times New Roman" pitchFamily="18" charset="0"/>
              <a:ea typeface="楷体_GB2312" pitchFamily="49" charset="-122"/>
            </a:endParaRPr>
          </a:p>
        </p:txBody>
      </p:sp>
      <p:sp>
        <p:nvSpPr>
          <p:cNvPr id="16" name="矩形: 圆角 5">
            <a:extLst>
              <a:ext uri="{FF2B5EF4-FFF2-40B4-BE49-F238E27FC236}">
                <a16:creationId xmlns:a16="http://schemas.microsoft.com/office/drawing/2014/main" id="{CD1BCD1F-D4D8-3C48-967D-FE5BF2DA7127}"/>
              </a:ext>
            </a:extLst>
          </p:cNvPr>
          <p:cNvSpPr/>
          <p:nvPr/>
        </p:nvSpPr>
        <p:spPr bwMode="auto">
          <a:xfrm>
            <a:off x="2339845" y="4157543"/>
            <a:ext cx="864060" cy="715089"/>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3600" b="1" dirty="0">
                <a:solidFill>
                  <a:srgbClr val="333333"/>
                </a:solidFill>
                <a:latin typeface="Times New Roman" pitchFamily="18" charset="0"/>
                <a:ea typeface="楷体_GB2312" pitchFamily="49" charset="-122"/>
              </a:rPr>
              <a:t>tv4</a:t>
            </a:r>
            <a:endParaRPr kumimoji="1" lang="zh-CN" altLang="en-US" sz="3600" b="1" i="0" u="none" strike="noStrike" cap="none" normalizeH="0" baseline="0" dirty="0">
              <a:ln>
                <a:noFill/>
              </a:ln>
              <a:solidFill>
                <a:srgbClr val="333333"/>
              </a:solidFill>
              <a:effectLst/>
              <a:latin typeface="Times New Roman" pitchFamily="18" charset="0"/>
              <a:ea typeface="楷体_GB2312" pitchFamily="49" charset="-122"/>
            </a:endParaRPr>
          </a:p>
        </p:txBody>
      </p:sp>
      <p:sp>
        <p:nvSpPr>
          <p:cNvPr id="17" name="矩形: 圆角 5">
            <a:extLst>
              <a:ext uri="{FF2B5EF4-FFF2-40B4-BE49-F238E27FC236}">
                <a16:creationId xmlns:a16="http://schemas.microsoft.com/office/drawing/2014/main" id="{81822AF2-7E97-5545-971D-E0BFAC1D9D3F}"/>
              </a:ext>
            </a:extLst>
          </p:cNvPr>
          <p:cNvSpPr/>
          <p:nvPr/>
        </p:nvSpPr>
        <p:spPr bwMode="auto">
          <a:xfrm>
            <a:off x="2339845" y="4941105"/>
            <a:ext cx="864060" cy="715089"/>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3600" b="1" dirty="0">
                <a:solidFill>
                  <a:srgbClr val="333333"/>
                </a:solidFill>
                <a:latin typeface="Times New Roman" pitchFamily="18" charset="0"/>
                <a:ea typeface="楷体_GB2312" pitchFamily="49" charset="-122"/>
              </a:rPr>
              <a:t>tv5</a:t>
            </a:r>
            <a:endParaRPr kumimoji="1" lang="zh-CN" altLang="en-US" sz="3600" b="1" i="0" u="none" strike="noStrike" cap="none" normalizeH="0" baseline="0" dirty="0">
              <a:ln>
                <a:noFill/>
              </a:ln>
              <a:solidFill>
                <a:srgbClr val="333333"/>
              </a:solidFill>
              <a:effectLst/>
              <a:latin typeface="Times New Roman" pitchFamily="18" charset="0"/>
              <a:ea typeface="楷体_GB2312" pitchFamily="49" charset="-122"/>
            </a:endParaRP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DF86F74B-5754-064D-85DD-35761EA92655}"/>
                  </a:ext>
                </a:extLst>
              </p:cNvPr>
              <p:cNvSpPr txBox="1"/>
              <p:nvPr/>
            </p:nvSpPr>
            <p:spPr>
              <a:xfrm>
                <a:off x="4288835" y="4176533"/>
                <a:ext cx="2651688" cy="677108"/>
              </a:xfrm>
              <a:prstGeom prst="rect">
                <a:avLst/>
              </a:prstGeom>
              <a:noFill/>
            </p:spPr>
            <p:txBody>
              <a:bodyPr wrap="none" lIns="0" tIns="0" rIns="0" bIns="0" rtlCol="0">
                <a:spAutoFit/>
              </a:bodyPr>
              <a:lstStyle/>
              <a:p>
                <a14:m>
                  <m:oMath xmlns:m="http://schemas.openxmlformats.org/officeDocument/2006/math">
                    <m:sSup>
                      <m:sSupPr>
                        <m:ctrlPr>
                          <a:rPr lang="en-US" altLang="zh-CN" sz="4400" i="1" smtClean="0">
                            <a:solidFill>
                              <a:srgbClr val="000000"/>
                            </a:solidFill>
                            <a:latin typeface="Cambria Math" panose="02040503050406030204" pitchFamily="18" charset="0"/>
                            <a:ea typeface="+mn-ea"/>
                          </a:rPr>
                        </m:ctrlPr>
                      </m:sSupPr>
                      <m:e>
                        <m:sSup>
                          <m:sSupPr>
                            <m:ctrlPr>
                              <a:rPr lang="en-US" altLang="zh-CN" sz="4400" i="1">
                                <a:solidFill>
                                  <a:srgbClr val="000000"/>
                                </a:solidFill>
                                <a:latin typeface="Cambria Math" panose="02040503050406030204" pitchFamily="18" charset="0"/>
                              </a:rPr>
                            </m:ctrlPr>
                          </m:sSupPr>
                          <m:e>
                            <m:r>
                              <a:rPr lang="en-US" altLang="zh-CN" sz="4400" i="1">
                                <a:solidFill>
                                  <a:srgbClr val="000000"/>
                                </a:solidFill>
                                <a:latin typeface="Cambria Math" panose="02040503050406030204" pitchFamily="18" charset="0"/>
                              </a:rPr>
                              <m:t>2</m:t>
                            </m:r>
                          </m:e>
                          <m:sup>
                            <m:r>
                              <a:rPr lang="en-US" altLang="zh-CN" sz="4400" b="0" i="1" smtClean="0">
                                <a:solidFill>
                                  <a:srgbClr val="000000"/>
                                </a:solidFill>
                                <a:latin typeface="Cambria Math" panose="02040503050406030204" pitchFamily="18" charset="0"/>
                              </a:rPr>
                              <m:t>20</m:t>
                            </m:r>
                          </m:sup>
                        </m:sSup>
                        <m:r>
                          <a:rPr lang="en-US" altLang="zh-CN" sz="4400" b="0" i="1" smtClean="0">
                            <a:solidFill>
                              <a:srgbClr val="000000"/>
                            </a:solidFill>
                            <a:latin typeface="Cambria Math" panose="02040503050406030204" pitchFamily="18" charset="0"/>
                          </a:rPr>
                          <m:t>~</m:t>
                        </m:r>
                        <m:r>
                          <a:rPr lang="en-US" altLang="zh-CN" sz="4400" b="0" i="1" smtClean="0">
                            <a:solidFill>
                              <a:srgbClr val="000000"/>
                            </a:solidFill>
                            <a:latin typeface="Cambria Math" panose="02040503050406030204" pitchFamily="18" charset="0"/>
                            <a:ea typeface="+mn-ea"/>
                          </a:rPr>
                          <m:t>2</m:t>
                        </m:r>
                      </m:e>
                      <m:sup>
                        <m:r>
                          <a:rPr lang="en-US" altLang="zh-CN" sz="4400" b="0" i="1" smtClean="0">
                            <a:solidFill>
                              <a:srgbClr val="000000"/>
                            </a:solidFill>
                            <a:latin typeface="Cambria Math" panose="02040503050406030204" pitchFamily="18" charset="0"/>
                            <a:ea typeface="+mn-ea"/>
                          </a:rPr>
                          <m:t>26</m:t>
                        </m:r>
                      </m:sup>
                    </m:sSup>
                  </m:oMath>
                </a14:m>
                <a:r>
                  <a:rPr lang="en-US" altLang="zh-CN" sz="4400" dirty="0">
                    <a:solidFill>
                      <a:srgbClr val="000000"/>
                    </a:solidFill>
                    <a:latin typeface="Consolas" panose="020B0609020204030204" pitchFamily="49" charset="0"/>
                    <a:ea typeface="+mn-ea"/>
                    <a:cs typeface="Consolas" panose="020B0609020204030204" pitchFamily="49" charset="0"/>
                  </a:rPr>
                  <a:t>-1</a:t>
                </a:r>
                <a:endParaRPr lang="zh-CN" altLang="en-US" sz="4400" dirty="0">
                  <a:solidFill>
                    <a:srgbClr val="000000"/>
                  </a:solidFill>
                  <a:latin typeface="Consolas" panose="020B0609020204030204" pitchFamily="49" charset="0"/>
                  <a:ea typeface="+mn-ea"/>
                  <a:cs typeface="Consolas" panose="020B0609020204030204" pitchFamily="49" charset="0"/>
                </a:endParaRPr>
              </a:p>
            </p:txBody>
          </p:sp>
        </mc:Choice>
        <mc:Fallback xmlns="">
          <p:sp>
            <p:nvSpPr>
              <p:cNvPr id="18" name="文本框 17">
                <a:extLst>
                  <a:ext uri="{FF2B5EF4-FFF2-40B4-BE49-F238E27FC236}">
                    <a16:creationId xmlns:a16="http://schemas.microsoft.com/office/drawing/2014/main" id="{DF86F74B-5754-064D-85DD-35761EA92655}"/>
                  </a:ext>
                </a:extLst>
              </p:cNvPr>
              <p:cNvSpPr txBox="1">
                <a:spLocks noRot="1" noChangeAspect="1" noMove="1" noResize="1" noEditPoints="1" noAdjustHandles="1" noChangeArrowheads="1" noChangeShapeType="1" noTextEdit="1"/>
              </p:cNvSpPr>
              <p:nvPr/>
            </p:nvSpPr>
            <p:spPr>
              <a:xfrm>
                <a:off x="4288835" y="4176533"/>
                <a:ext cx="2651688" cy="677108"/>
              </a:xfrm>
              <a:prstGeom prst="rect">
                <a:avLst/>
              </a:prstGeom>
              <a:blipFill>
                <a:blip r:embed="rId5"/>
                <a:stretch>
                  <a:fillRect l="-7177" t="-22222" r="-11962" b="-481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072275E7-C19D-DD42-888E-AC8A345C3C69}"/>
                  </a:ext>
                </a:extLst>
              </p:cNvPr>
              <p:cNvSpPr txBox="1"/>
              <p:nvPr/>
            </p:nvSpPr>
            <p:spPr>
              <a:xfrm>
                <a:off x="4288835" y="4960095"/>
                <a:ext cx="2651688" cy="677108"/>
              </a:xfrm>
              <a:prstGeom prst="rect">
                <a:avLst/>
              </a:prstGeom>
              <a:noFill/>
            </p:spPr>
            <p:txBody>
              <a:bodyPr wrap="none" lIns="0" tIns="0" rIns="0" bIns="0" rtlCol="0">
                <a:spAutoFit/>
              </a:bodyPr>
              <a:lstStyle/>
              <a:p>
                <a14:m>
                  <m:oMath xmlns:m="http://schemas.openxmlformats.org/officeDocument/2006/math">
                    <m:sSup>
                      <m:sSupPr>
                        <m:ctrlPr>
                          <a:rPr lang="en-US" altLang="zh-CN" sz="4400" i="1" smtClean="0">
                            <a:solidFill>
                              <a:srgbClr val="000000"/>
                            </a:solidFill>
                            <a:latin typeface="Cambria Math" panose="02040503050406030204" pitchFamily="18" charset="0"/>
                            <a:ea typeface="+mn-ea"/>
                          </a:rPr>
                        </m:ctrlPr>
                      </m:sSupPr>
                      <m:e>
                        <m:sSup>
                          <m:sSupPr>
                            <m:ctrlPr>
                              <a:rPr lang="en-US" altLang="zh-CN" sz="4400" i="1">
                                <a:solidFill>
                                  <a:srgbClr val="000000"/>
                                </a:solidFill>
                                <a:latin typeface="Cambria Math" panose="02040503050406030204" pitchFamily="18" charset="0"/>
                              </a:rPr>
                            </m:ctrlPr>
                          </m:sSupPr>
                          <m:e>
                            <m:r>
                              <a:rPr lang="en-US" altLang="zh-CN" sz="4400" i="1">
                                <a:solidFill>
                                  <a:srgbClr val="000000"/>
                                </a:solidFill>
                                <a:latin typeface="Cambria Math" panose="02040503050406030204" pitchFamily="18" charset="0"/>
                              </a:rPr>
                              <m:t>2</m:t>
                            </m:r>
                          </m:e>
                          <m:sup>
                            <m:r>
                              <a:rPr lang="en-US" altLang="zh-CN" sz="4400" b="0" i="1" smtClean="0">
                                <a:solidFill>
                                  <a:srgbClr val="000000"/>
                                </a:solidFill>
                                <a:latin typeface="Cambria Math" panose="02040503050406030204" pitchFamily="18" charset="0"/>
                              </a:rPr>
                              <m:t>26</m:t>
                            </m:r>
                          </m:sup>
                        </m:sSup>
                        <m:r>
                          <a:rPr lang="en-US" altLang="zh-CN" sz="4400" b="0" i="1" smtClean="0">
                            <a:solidFill>
                              <a:srgbClr val="000000"/>
                            </a:solidFill>
                            <a:latin typeface="Cambria Math" panose="02040503050406030204" pitchFamily="18" charset="0"/>
                          </a:rPr>
                          <m:t>~</m:t>
                        </m:r>
                        <m:r>
                          <a:rPr lang="en-US" altLang="zh-CN" sz="4400" b="0" i="1" smtClean="0">
                            <a:solidFill>
                              <a:srgbClr val="000000"/>
                            </a:solidFill>
                            <a:latin typeface="Cambria Math" panose="02040503050406030204" pitchFamily="18" charset="0"/>
                            <a:ea typeface="+mn-ea"/>
                          </a:rPr>
                          <m:t>2</m:t>
                        </m:r>
                      </m:e>
                      <m:sup>
                        <m:r>
                          <a:rPr lang="en-US" altLang="zh-CN" sz="4400" b="0" i="1" smtClean="0">
                            <a:solidFill>
                              <a:srgbClr val="000000"/>
                            </a:solidFill>
                            <a:latin typeface="Cambria Math" panose="02040503050406030204" pitchFamily="18" charset="0"/>
                            <a:ea typeface="+mn-ea"/>
                          </a:rPr>
                          <m:t>32</m:t>
                        </m:r>
                      </m:sup>
                    </m:sSup>
                  </m:oMath>
                </a14:m>
                <a:r>
                  <a:rPr lang="en-US" altLang="zh-CN" sz="4400" dirty="0">
                    <a:solidFill>
                      <a:srgbClr val="000000"/>
                    </a:solidFill>
                    <a:latin typeface="Consolas" panose="020B0609020204030204" pitchFamily="49" charset="0"/>
                    <a:ea typeface="+mn-ea"/>
                    <a:cs typeface="Consolas" panose="020B0609020204030204" pitchFamily="49" charset="0"/>
                  </a:rPr>
                  <a:t>-1</a:t>
                </a:r>
                <a:endParaRPr lang="zh-CN" altLang="en-US" sz="4400" dirty="0">
                  <a:solidFill>
                    <a:srgbClr val="000000"/>
                  </a:solidFill>
                  <a:latin typeface="Consolas" panose="020B0609020204030204" pitchFamily="49" charset="0"/>
                  <a:ea typeface="+mn-ea"/>
                  <a:cs typeface="Consolas" panose="020B0609020204030204" pitchFamily="49" charset="0"/>
                </a:endParaRPr>
              </a:p>
            </p:txBody>
          </p:sp>
        </mc:Choice>
        <mc:Fallback xmlns="">
          <p:sp>
            <p:nvSpPr>
              <p:cNvPr id="19" name="文本框 18">
                <a:extLst>
                  <a:ext uri="{FF2B5EF4-FFF2-40B4-BE49-F238E27FC236}">
                    <a16:creationId xmlns:a16="http://schemas.microsoft.com/office/drawing/2014/main" id="{072275E7-C19D-DD42-888E-AC8A345C3C69}"/>
                  </a:ext>
                </a:extLst>
              </p:cNvPr>
              <p:cNvSpPr txBox="1">
                <a:spLocks noRot="1" noChangeAspect="1" noMove="1" noResize="1" noEditPoints="1" noAdjustHandles="1" noChangeArrowheads="1" noChangeShapeType="1" noTextEdit="1"/>
              </p:cNvSpPr>
              <p:nvPr/>
            </p:nvSpPr>
            <p:spPr>
              <a:xfrm>
                <a:off x="4288835" y="4960095"/>
                <a:ext cx="2651688" cy="677108"/>
              </a:xfrm>
              <a:prstGeom prst="rect">
                <a:avLst/>
              </a:prstGeom>
              <a:blipFill>
                <a:blip r:embed="rId6"/>
                <a:stretch>
                  <a:fillRect l="-7177" t="-22222" r="-11962" b="-481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46DA545E-8226-7F45-9027-22BAD8CC91CD}"/>
                  </a:ext>
                </a:extLst>
              </p:cNvPr>
              <p:cNvSpPr txBox="1"/>
              <p:nvPr/>
            </p:nvSpPr>
            <p:spPr>
              <a:xfrm>
                <a:off x="4748403" y="1825850"/>
                <a:ext cx="1911742" cy="677108"/>
              </a:xfrm>
              <a:prstGeom prst="rect">
                <a:avLst/>
              </a:prstGeom>
              <a:noFill/>
            </p:spPr>
            <p:txBody>
              <a:bodyPr wrap="none" lIns="0" tIns="0" rIns="0" bIns="0" rtlCol="0">
                <a:spAutoFit/>
              </a:bodyPr>
              <a:lstStyle/>
              <a:p>
                <a14:m>
                  <m:oMath xmlns:m="http://schemas.openxmlformats.org/officeDocument/2006/math">
                    <m:sSup>
                      <m:sSupPr>
                        <m:ctrlPr>
                          <a:rPr lang="en-US" altLang="zh-CN" sz="4400" i="1" smtClean="0">
                            <a:solidFill>
                              <a:srgbClr val="000000"/>
                            </a:solidFill>
                            <a:latin typeface="Cambria Math" panose="02040503050406030204" pitchFamily="18" charset="0"/>
                            <a:ea typeface="+mn-ea"/>
                          </a:rPr>
                        </m:ctrlPr>
                      </m:sSupPr>
                      <m:e>
                        <m:r>
                          <a:rPr lang="en-US" altLang="zh-CN" sz="4400" i="1" smtClean="0">
                            <a:solidFill>
                              <a:srgbClr val="000000"/>
                            </a:solidFill>
                            <a:latin typeface="Cambria Math" panose="02040503050406030204" pitchFamily="18" charset="0"/>
                            <a:ea typeface="+mn-ea"/>
                          </a:rPr>
                          <m:t>0</m:t>
                        </m:r>
                        <m:r>
                          <a:rPr lang="en-US" altLang="zh-CN" sz="4400" b="0" i="1" smtClean="0">
                            <a:solidFill>
                              <a:srgbClr val="000000"/>
                            </a:solidFill>
                            <a:latin typeface="Cambria Math" panose="02040503050406030204" pitchFamily="18" charset="0"/>
                            <a:ea typeface="+mn-ea"/>
                          </a:rPr>
                          <m:t>~2</m:t>
                        </m:r>
                      </m:e>
                      <m:sup>
                        <m:r>
                          <a:rPr lang="en-US" altLang="zh-CN" sz="4400" b="0" i="1" smtClean="0">
                            <a:solidFill>
                              <a:srgbClr val="000000"/>
                            </a:solidFill>
                            <a:latin typeface="Cambria Math" panose="02040503050406030204" pitchFamily="18" charset="0"/>
                            <a:ea typeface="+mn-ea"/>
                          </a:rPr>
                          <m:t>8</m:t>
                        </m:r>
                      </m:sup>
                    </m:sSup>
                  </m:oMath>
                </a14:m>
                <a:r>
                  <a:rPr lang="en-US" altLang="zh-CN" sz="4400" dirty="0">
                    <a:solidFill>
                      <a:srgbClr val="000000"/>
                    </a:solidFill>
                    <a:latin typeface="Consolas" panose="020B0609020204030204" pitchFamily="49" charset="0"/>
                    <a:ea typeface="+mn-ea"/>
                    <a:cs typeface="Consolas" panose="020B0609020204030204" pitchFamily="49" charset="0"/>
                  </a:rPr>
                  <a:t>-1</a:t>
                </a:r>
                <a:endParaRPr lang="zh-CN" altLang="en-US" sz="4400" dirty="0">
                  <a:solidFill>
                    <a:srgbClr val="000000"/>
                  </a:solidFill>
                  <a:latin typeface="Consolas" panose="020B0609020204030204" pitchFamily="49" charset="0"/>
                  <a:ea typeface="+mn-ea"/>
                  <a:cs typeface="Consolas" panose="020B0609020204030204" pitchFamily="49" charset="0"/>
                </a:endParaRPr>
              </a:p>
            </p:txBody>
          </p:sp>
        </mc:Choice>
        <mc:Fallback xmlns="">
          <p:sp>
            <p:nvSpPr>
              <p:cNvPr id="20" name="文本框 19">
                <a:extLst>
                  <a:ext uri="{FF2B5EF4-FFF2-40B4-BE49-F238E27FC236}">
                    <a16:creationId xmlns:a16="http://schemas.microsoft.com/office/drawing/2014/main" id="{46DA545E-8226-7F45-9027-22BAD8CC91CD}"/>
                  </a:ext>
                </a:extLst>
              </p:cNvPr>
              <p:cNvSpPr txBox="1">
                <a:spLocks noRot="1" noChangeAspect="1" noMove="1" noResize="1" noEditPoints="1" noAdjustHandles="1" noChangeArrowheads="1" noChangeShapeType="1" noTextEdit="1"/>
              </p:cNvSpPr>
              <p:nvPr/>
            </p:nvSpPr>
            <p:spPr>
              <a:xfrm>
                <a:off x="4748403" y="1825850"/>
                <a:ext cx="1911742" cy="677108"/>
              </a:xfrm>
              <a:prstGeom prst="rect">
                <a:avLst/>
              </a:prstGeom>
              <a:blipFill>
                <a:blip r:embed="rId7"/>
                <a:stretch>
                  <a:fillRect l="-9934" t="-24528" r="-16556" b="-490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4303178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BF6C9994-3F38-4E8F-99CA-B14CAFDCC633}"/>
              </a:ext>
            </a:extLst>
          </p:cNvPr>
          <p:cNvSpPr>
            <a:spLocks noGrp="1" noChangeArrowheads="1"/>
          </p:cNvSpPr>
          <p:nvPr>
            <p:ph type="title"/>
          </p:nvPr>
        </p:nvSpPr>
        <p:spPr/>
        <p:txBody>
          <a:bodyPr/>
          <a:lstStyle/>
          <a:p>
            <a:pPr eaLnBrk="1" hangingPunct="1"/>
            <a:r>
              <a:rPr lang="zh-CN" altLang="en-US" dirty="0"/>
              <a:t>动态定时器的数据结构</a:t>
            </a:r>
          </a:p>
        </p:txBody>
      </p:sp>
      <p:sp>
        <p:nvSpPr>
          <p:cNvPr id="3" name="内容占位符 2">
            <a:extLst>
              <a:ext uri="{FF2B5EF4-FFF2-40B4-BE49-F238E27FC236}">
                <a16:creationId xmlns:a16="http://schemas.microsoft.com/office/drawing/2014/main" id="{ED6634B3-B25E-43F2-ACF8-30504F28E16B}"/>
              </a:ext>
            </a:extLst>
          </p:cNvPr>
          <p:cNvSpPr>
            <a:spLocks noGrp="1" noChangeArrowheads="1"/>
          </p:cNvSpPr>
          <p:nvPr>
            <p:ph idx="1"/>
          </p:nvPr>
        </p:nvSpPr>
        <p:spPr>
          <a:xfrm>
            <a:off x="450850" y="1412876"/>
            <a:ext cx="8242300" cy="557214"/>
          </a:xfrm>
        </p:spPr>
        <p:txBody>
          <a:bodyPr/>
          <a:lstStyle/>
          <a:p>
            <a:pPr>
              <a:lnSpc>
                <a:spcPct val="90000"/>
              </a:lnSpc>
            </a:pPr>
            <a:r>
              <a:rPr kumimoji="1" lang="en-US" altLang="zh-CN" sz="2300" dirty="0">
                <a:latin typeface="Times New Roman" panose="02020603050405020304" pitchFamily="18" charset="0"/>
                <a:cs typeface="Times New Roman" panose="02020603050405020304" pitchFamily="18" charset="0"/>
              </a:rPr>
              <a:t>Linux</a:t>
            </a:r>
            <a:r>
              <a:rPr kumimoji="1" lang="zh-CN" altLang="en-US" sz="2300" dirty="0">
                <a:latin typeface="Times New Roman" panose="02020603050405020304" pitchFamily="18" charset="0"/>
                <a:cs typeface="Times New Roman" panose="02020603050405020304" pitchFamily="18" charset="0"/>
              </a:rPr>
              <a:t>是怎样为其内核定时器机制提供动态扩展能力的呢？</a:t>
            </a:r>
            <a:endParaRPr kumimoji="1" lang="en-US" altLang="zh-CN" sz="2300" dirty="0">
              <a:latin typeface="Times New Roman" panose="02020603050405020304" pitchFamily="18" charset="0"/>
              <a:cs typeface="Times New Roman" panose="02020603050405020304" pitchFamily="18" charset="0"/>
            </a:endParaRPr>
          </a:p>
          <a:p>
            <a:pPr marL="0" indent="0" eaLnBrk="1" hangingPunct="1">
              <a:buNone/>
            </a:pPr>
            <a:endParaRPr lang="zh-CN" altLang="en-US" sz="2000" b="0" dirty="0">
              <a:solidFill>
                <a:srgbClr val="000000"/>
              </a:solidFill>
              <a:ea typeface="宋体" panose="02010600030101010101" pitchFamily="2" charset="-122"/>
            </a:endParaRPr>
          </a:p>
        </p:txBody>
      </p:sp>
      <p:sp>
        <p:nvSpPr>
          <p:cNvPr id="2" name="矩形 1">
            <a:extLst>
              <a:ext uri="{FF2B5EF4-FFF2-40B4-BE49-F238E27FC236}">
                <a16:creationId xmlns:a16="http://schemas.microsoft.com/office/drawing/2014/main" id="{91725EBE-9FC0-754F-BEDE-87A09DE3E1F4}"/>
              </a:ext>
            </a:extLst>
          </p:cNvPr>
          <p:cNvSpPr/>
          <p:nvPr/>
        </p:nvSpPr>
        <p:spPr bwMode="auto">
          <a:xfrm>
            <a:off x="1835810" y="2238622"/>
            <a:ext cx="864060" cy="504035"/>
          </a:xfrm>
          <a:prstGeom prst="rect">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 name="矩形 5">
            <a:extLst>
              <a:ext uri="{FF2B5EF4-FFF2-40B4-BE49-F238E27FC236}">
                <a16:creationId xmlns:a16="http://schemas.microsoft.com/office/drawing/2014/main" id="{F0C0AB60-E26A-F943-A58C-7ECCD288C26E}"/>
              </a:ext>
            </a:extLst>
          </p:cNvPr>
          <p:cNvSpPr/>
          <p:nvPr/>
        </p:nvSpPr>
        <p:spPr bwMode="auto">
          <a:xfrm>
            <a:off x="2699870" y="2238621"/>
            <a:ext cx="864060" cy="504035"/>
          </a:xfrm>
          <a:prstGeom prst="rect">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7" name="矩形 6">
            <a:extLst>
              <a:ext uri="{FF2B5EF4-FFF2-40B4-BE49-F238E27FC236}">
                <a16:creationId xmlns:a16="http://schemas.microsoft.com/office/drawing/2014/main" id="{08E7203F-96FE-B444-A423-4C5ADF5DCEE1}"/>
              </a:ext>
            </a:extLst>
          </p:cNvPr>
          <p:cNvSpPr/>
          <p:nvPr/>
        </p:nvSpPr>
        <p:spPr bwMode="auto">
          <a:xfrm>
            <a:off x="3563930" y="2238620"/>
            <a:ext cx="864060" cy="504035"/>
          </a:xfrm>
          <a:prstGeom prst="rect">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1" name="矩形 10">
            <a:extLst>
              <a:ext uri="{FF2B5EF4-FFF2-40B4-BE49-F238E27FC236}">
                <a16:creationId xmlns:a16="http://schemas.microsoft.com/office/drawing/2014/main" id="{786CC96F-D1CB-AA4B-8442-9B8100A072FE}"/>
              </a:ext>
            </a:extLst>
          </p:cNvPr>
          <p:cNvSpPr/>
          <p:nvPr/>
        </p:nvSpPr>
        <p:spPr bwMode="auto">
          <a:xfrm>
            <a:off x="5292050" y="2238619"/>
            <a:ext cx="864060" cy="504035"/>
          </a:xfrm>
          <a:prstGeom prst="rect">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 name="文本框 8">
            <a:extLst>
              <a:ext uri="{FF2B5EF4-FFF2-40B4-BE49-F238E27FC236}">
                <a16:creationId xmlns:a16="http://schemas.microsoft.com/office/drawing/2014/main" id="{487EDB5F-A6CB-1049-BC5A-A4CC3995A364}"/>
              </a:ext>
            </a:extLst>
          </p:cNvPr>
          <p:cNvSpPr txBox="1"/>
          <p:nvPr/>
        </p:nvSpPr>
        <p:spPr>
          <a:xfrm>
            <a:off x="4572000" y="2257428"/>
            <a:ext cx="646331" cy="369332"/>
          </a:xfrm>
          <a:prstGeom prst="rect">
            <a:avLst/>
          </a:prstGeom>
          <a:noFill/>
        </p:spPr>
        <p:txBody>
          <a:bodyPr wrap="none" rtlCol="0">
            <a:spAutoFit/>
          </a:bodyPr>
          <a:lstStyle/>
          <a:p>
            <a:r>
              <a:rPr kumimoji="1" lang="en-US" altLang="zh-CN" dirty="0">
                <a:solidFill>
                  <a:schemeClr val="accent4"/>
                </a:solidFill>
              </a:rPr>
              <a:t>……</a:t>
            </a:r>
            <a:endParaRPr kumimoji="1" lang="zh-CN" altLang="en-US" dirty="0">
              <a:solidFill>
                <a:schemeClr val="accent4"/>
              </a:solidFill>
            </a:endParaRPr>
          </a:p>
        </p:txBody>
      </p:sp>
      <p:sp>
        <p:nvSpPr>
          <p:cNvPr id="13" name="矩形 12">
            <a:extLst>
              <a:ext uri="{FF2B5EF4-FFF2-40B4-BE49-F238E27FC236}">
                <a16:creationId xmlns:a16="http://schemas.microsoft.com/office/drawing/2014/main" id="{46D4C36B-7A84-AE41-87CF-2CFCC5F94B6B}"/>
              </a:ext>
            </a:extLst>
          </p:cNvPr>
          <p:cNvSpPr/>
          <p:nvPr/>
        </p:nvSpPr>
        <p:spPr bwMode="auto">
          <a:xfrm>
            <a:off x="1835810" y="2927775"/>
            <a:ext cx="864060" cy="504035"/>
          </a:xfrm>
          <a:prstGeom prst="rect">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4" name="矩形 13">
            <a:extLst>
              <a:ext uri="{FF2B5EF4-FFF2-40B4-BE49-F238E27FC236}">
                <a16:creationId xmlns:a16="http://schemas.microsoft.com/office/drawing/2014/main" id="{5B9DED33-DFF0-7D49-A4EB-039E4903FC6E}"/>
              </a:ext>
            </a:extLst>
          </p:cNvPr>
          <p:cNvSpPr/>
          <p:nvPr/>
        </p:nvSpPr>
        <p:spPr bwMode="auto">
          <a:xfrm>
            <a:off x="2699870" y="2927774"/>
            <a:ext cx="864060" cy="504035"/>
          </a:xfrm>
          <a:prstGeom prst="rect">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5" name="矩形 14">
            <a:extLst>
              <a:ext uri="{FF2B5EF4-FFF2-40B4-BE49-F238E27FC236}">
                <a16:creationId xmlns:a16="http://schemas.microsoft.com/office/drawing/2014/main" id="{B123E693-0865-0D41-9C47-D019C1B6BEC6}"/>
              </a:ext>
            </a:extLst>
          </p:cNvPr>
          <p:cNvSpPr/>
          <p:nvPr/>
        </p:nvSpPr>
        <p:spPr bwMode="auto">
          <a:xfrm>
            <a:off x="4427990" y="2927773"/>
            <a:ext cx="864060" cy="504035"/>
          </a:xfrm>
          <a:prstGeom prst="rect">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6" name="文本框 15">
            <a:extLst>
              <a:ext uri="{FF2B5EF4-FFF2-40B4-BE49-F238E27FC236}">
                <a16:creationId xmlns:a16="http://schemas.microsoft.com/office/drawing/2014/main" id="{EA01390A-5E67-F14D-95E6-D241E012ED48}"/>
              </a:ext>
            </a:extLst>
          </p:cNvPr>
          <p:cNvSpPr txBox="1"/>
          <p:nvPr/>
        </p:nvSpPr>
        <p:spPr>
          <a:xfrm>
            <a:off x="3707940" y="2946582"/>
            <a:ext cx="646331" cy="369332"/>
          </a:xfrm>
          <a:prstGeom prst="rect">
            <a:avLst/>
          </a:prstGeom>
          <a:noFill/>
        </p:spPr>
        <p:txBody>
          <a:bodyPr wrap="none" rtlCol="0">
            <a:spAutoFit/>
          </a:bodyPr>
          <a:lstStyle/>
          <a:p>
            <a:r>
              <a:rPr kumimoji="1" lang="en-US" altLang="zh-CN" dirty="0">
                <a:solidFill>
                  <a:schemeClr val="accent4"/>
                </a:solidFill>
              </a:rPr>
              <a:t>……</a:t>
            </a:r>
            <a:endParaRPr kumimoji="1" lang="zh-CN" altLang="en-US" dirty="0">
              <a:solidFill>
                <a:schemeClr val="accent4"/>
              </a:solidFill>
            </a:endParaRPr>
          </a:p>
        </p:txBody>
      </p:sp>
      <p:sp>
        <p:nvSpPr>
          <p:cNvPr id="17" name="矩形 16">
            <a:extLst>
              <a:ext uri="{FF2B5EF4-FFF2-40B4-BE49-F238E27FC236}">
                <a16:creationId xmlns:a16="http://schemas.microsoft.com/office/drawing/2014/main" id="{58080595-F230-4846-AE58-FD0CBCA1C6D9}"/>
              </a:ext>
            </a:extLst>
          </p:cNvPr>
          <p:cNvSpPr/>
          <p:nvPr/>
        </p:nvSpPr>
        <p:spPr bwMode="auto">
          <a:xfrm>
            <a:off x="1835810" y="3611311"/>
            <a:ext cx="864060" cy="504035"/>
          </a:xfrm>
          <a:prstGeom prst="rect">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8" name="矩形 17">
            <a:extLst>
              <a:ext uri="{FF2B5EF4-FFF2-40B4-BE49-F238E27FC236}">
                <a16:creationId xmlns:a16="http://schemas.microsoft.com/office/drawing/2014/main" id="{58552589-47A7-8645-9896-F29BB91F8DE8}"/>
              </a:ext>
            </a:extLst>
          </p:cNvPr>
          <p:cNvSpPr/>
          <p:nvPr/>
        </p:nvSpPr>
        <p:spPr bwMode="auto">
          <a:xfrm>
            <a:off x="2699870" y="3611310"/>
            <a:ext cx="864060" cy="504035"/>
          </a:xfrm>
          <a:prstGeom prst="rect">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9" name="矩形 18">
            <a:extLst>
              <a:ext uri="{FF2B5EF4-FFF2-40B4-BE49-F238E27FC236}">
                <a16:creationId xmlns:a16="http://schemas.microsoft.com/office/drawing/2014/main" id="{BF80887C-6FE5-E84C-AD01-C87CB4B6A674}"/>
              </a:ext>
            </a:extLst>
          </p:cNvPr>
          <p:cNvSpPr/>
          <p:nvPr/>
        </p:nvSpPr>
        <p:spPr bwMode="auto">
          <a:xfrm>
            <a:off x="4427990" y="3611309"/>
            <a:ext cx="864060" cy="504035"/>
          </a:xfrm>
          <a:prstGeom prst="rect">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0" name="文本框 19">
            <a:extLst>
              <a:ext uri="{FF2B5EF4-FFF2-40B4-BE49-F238E27FC236}">
                <a16:creationId xmlns:a16="http://schemas.microsoft.com/office/drawing/2014/main" id="{EF0C32EF-1EB9-574A-BEA4-8CDC68075BF6}"/>
              </a:ext>
            </a:extLst>
          </p:cNvPr>
          <p:cNvSpPr txBox="1"/>
          <p:nvPr/>
        </p:nvSpPr>
        <p:spPr>
          <a:xfrm>
            <a:off x="3707940" y="3630118"/>
            <a:ext cx="646331" cy="369332"/>
          </a:xfrm>
          <a:prstGeom prst="rect">
            <a:avLst/>
          </a:prstGeom>
          <a:noFill/>
        </p:spPr>
        <p:txBody>
          <a:bodyPr wrap="none" rtlCol="0">
            <a:spAutoFit/>
          </a:bodyPr>
          <a:lstStyle/>
          <a:p>
            <a:r>
              <a:rPr kumimoji="1" lang="en-US" altLang="zh-CN" dirty="0">
                <a:solidFill>
                  <a:schemeClr val="accent4"/>
                </a:solidFill>
              </a:rPr>
              <a:t>……</a:t>
            </a:r>
            <a:endParaRPr kumimoji="1" lang="zh-CN" altLang="en-US" dirty="0">
              <a:solidFill>
                <a:schemeClr val="accent4"/>
              </a:solidFill>
            </a:endParaRPr>
          </a:p>
        </p:txBody>
      </p:sp>
      <p:sp>
        <p:nvSpPr>
          <p:cNvPr id="21" name="矩形 20">
            <a:extLst>
              <a:ext uri="{FF2B5EF4-FFF2-40B4-BE49-F238E27FC236}">
                <a16:creationId xmlns:a16="http://schemas.microsoft.com/office/drawing/2014/main" id="{9FD8022D-E9AD-B540-B210-CECE8BD17D62}"/>
              </a:ext>
            </a:extLst>
          </p:cNvPr>
          <p:cNvSpPr/>
          <p:nvPr/>
        </p:nvSpPr>
        <p:spPr bwMode="auto">
          <a:xfrm>
            <a:off x="1835810" y="4267725"/>
            <a:ext cx="864060" cy="504035"/>
          </a:xfrm>
          <a:prstGeom prst="rect">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2" name="矩形 21">
            <a:extLst>
              <a:ext uri="{FF2B5EF4-FFF2-40B4-BE49-F238E27FC236}">
                <a16:creationId xmlns:a16="http://schemas.microsoft.com/office/drawing/2014/main" id="{94027678-C1A8-F849-8A39-535236134CAF}"/>
              </a:ext>
            </a:extLst>
          </p:cNvPr>
          <p:cNvSpPr/>
          <p:nvPr/>
        </p:nvSpPr>
        <p:spPr bwMode="auto">
          <a:xfrm>
            <a:off x="2699870" y="4267724"/>
            <a:ext cx="864060" cy="504035"/>
          </a:xfrm>
          <a:prstGeom prst="rect">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3" name="矩形 22">
            <a:extLst>
              <a:ext uri="{FF2B5EF4-FFF2-40B4-BE49-F238E27FC236}">
                <a16:creationId xmlns:a16="http://schemas.microsoft.com/office/drawing/2014/main" id="{E020A8D3-E0D2-844A-A6DE-F81C5C1D919B}"/>
              </a:ext>
            </a:extLst>
          </p:cNvPr>
          <p:cNvSpPr/>
          <p:nvPr/>
        </p:nvSpPr>
        <p:spPr bwMode="auto">
          <a:xfrm>
            <a:off x="4427990" y="4267723"/>
            <a:ext cx="864060" cy="504035"/>
          </a:xfrm>
          <a:prstGeom prst="rect">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4" name="文本框 23">
            <a:extLst>
              <a:ext uri="{FF2B5EF4-FFF2-40B4-BE49-F238E27FC236}">
                <a16:creationId xmlns:a16="http://schemas.microsoft.com/office/drawing/2014/main" id="{746E8D36-40DB-2542-918B-47B068207579}"/>
              </a:ext>
            </a:extLst>
          </p:cNvPr>
          <p:cNvSpPr txBox="1"/>
          <p:nvPr/>
        </p:nvSpPr>
        <p:spPr>
          <a:xfrm>
            <a:off x="3707940" y="4286532"/>
            <a:ext cx="646331" cy="369332"/>
          </a:xfrm>
          <a:prstGeom prst="rect">
            <a:avLst/>
          </a:prstGeom>
          <a:noFill/>
        </p:spPr>
        <p:txBody>
          <a:bodyPr wrap="none" rtlCol="0">
            <a:spAutoFit/>
          </a:bodyPr>
          <a:lstStyle/>
          <a:p>
            <a:r>
              <a:rPr kumimoji="1" lang="en-US" altLang="zh-CN" dirty="0">
                <a:solidFill>
                  <a:schemeClr val="accent4"/>
                </a:solidFill>
              </a:rPr>
              <a:t>……</a:t>
            </a:r>
            <a:endParaRPr kumimoji="1" lang="zh-CN" altLang="en-US" dirty="0">
              <a:solidFill>
                <a:schemeClr val="accent4"/>
              </a:solidFill>
            </a:endParaRPr>
          </a:p>
        </p:txBody>
      </p:sp>
      <p:sp>
        <p:nvSpPr>
          <p:cNvPr id="25" name="矩形 24">
            <a:extLst>
              <a:ext uri="{FF2B5EF4-FFF2-40B4-BE49-F238E27FC236}">
                <a16:creationId xmlns:a16="http://schemas.microsoft.com/office/drawing/2014/main" id="{14B7793C-B5AE-F348-911D-15FD7691B0DB}"/>
              </a:ext>
            </a:extLst>
          </p:cNvPr>
          <p:cNvSpPr/>
          <p:nvPr/>
        </p:nvSpPr>
        <p:spPr bwMode="auto">
          <a:xfrm>
            <a:off x="1835810" y="4951261"/>
            <a:ext cx="864060" cy="504035"/>
          </a:xfrm>
          <a:prstGeom prst="rect">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6" name="矩形 25">
            <a:extLst>
              <a:ext uri="{FF2B5EF4-FFF2-40B4-BE49-F238E27FC236}">
                <a16:creationId xmlns:a16="http://schemas.microsoft.com/office/drawing/2014/main" id="{A3B1B5C7-4E36-184E-9A87-5FB87C070F83}"/>
              </a:ext>
            </a:extLst>
          </p:cNvPr>
          <p:cNvSpPr/>
          <p:nvPr/>
        </p:nvSpPr>
        <p:spPr bwMode="auto">
          <a:xfrm>
            <a:off x="2699870" y="4951260"/>
            <a:ext cx="864060" cy="504035"/>
          </a:xfrm>
          <a:prstGeom prst="rect">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7" name="矩形 26">
            <a:extLst>
              <a:ext uri="{FF2B5EF4-FFF2-40B4-BE49-F238E27FC236}">
                <a16:creationId xmlns:a16="http://schemas.microsoft.com/office/drawing/2014/main" id="{FCCBD68E-3417-CF45-A457-18BFCBE42420}"/>
              </a:ext>
            </a:extLst>
          </p:cNvPr>
          <p:cNvSpPr/>
          <p:nvPr/>
        </p:nvSpPr>
        <p:spPr bwMode="auto">
          <a:xfrm>
            <a:off x="4427990" y="4951259"/>
            <a:ext cx="864060" cy="504035"/>
          </a:xfrm>
          <a:prstGeom prst="rect">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8" name="文本框 27">
            <a:extLst>
              <a:ext uri="{FF2B5EF4-FFF2-40B4-BE49-F238E27FC236}">
                <a16:creationId xmlns:a16="http://schemas.microsoft.com/office/drawing/2014/main" id="{D990BA94-F518-4940-B5D8-4131231F9E87}"/>
              </a:ext>
            </a:extLst>
          </p:cNvPr>
          <p:cNvSpPr txBox="1"/>
          <p:nvPr/>
        </p:nvSpPr>
        <p:spPr>
          <a:xfrm>
            <a:off x="3707940" y="4970068"/>
            <a:ext cx="646331" cy="369332"/>
          </a:xfrm>
          <a:prstGeom prst="rect">
            <a:avLst/>
          </a:prstGeom>
          <a:noFill/>
        </p:spPr>
        <p:txBody>
          <a:bodyPr wrap="none" rtlCol="0">
            <a:spAutoFit/>
          </a:bodyPr>
          <a:lstStyle/>
          <a:p>
            <a:r>
              <a:rPr kumimoji="1" lang="en-US" altLang="zh-CN" dirty="0">
                <a:solidFill>
                  <a:schemeClr val="accent4"/>
                </a:solidFill>
              </a:rPr>
              <a:t>……</a:t>
            </a:r>
            <a:endParaRPr kumimoji="1" lang="zh-CN" altLang="en-US" dirty="0">
              <a:solidFill>
                <a:schemeClr val="accent4"/>
              </a:solidFill>
            </a:endParaRPr>
          </a:p>
        </p:txBody>
      </p:sp>
      <p:sp>
        <p:nvSpPr>
          <p:cNvPr id="29" name="矩形: 圆角 5">
            <a:extLst>
              <a:ext uri="{FF2B5EF4-FFF2-40B4-BE49-F238E27FC236}">
                <a16:creationId xmlns:a16="http://schemas.microsoft.com/office/drawing/2014/main" id="{652AFC3F-EDDB-7840-AA44-E207AF6BD135}"/>
              </a:ext>
            </a:extLst>
          </p:cNvPr>
          <p:cNvSpPr/>
          <p:nvPr/>
        </p:nvSpPr>
        <p:spPr bwMode="auto">
          <a:xfrm>
            <a:off x="611725" y="2269299"/>
            <a:ext cx="864060" cy="442674"/>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dirty="0">
                <a:solidFill>
                  <a:srgbClr val="333333"/>
                </a:solidFill>
                <a:latin typeface="Times New Roman" pitchFamily="18" charset="0"/>
                <a:ea typeface="楷体_GB2312" pitchFamily="49" charset="-122"/>
              </a:rPr>
              <a:t>tv1</a:t>
            </a:r>
            <a:endParaRPr kumimoji="1" lang="zh-CN" altLang="en-US" sz="2000" b="1" i="0" u="none" strike="noStrike" cap="none" normalizeH="0" baseline="0" dirty="0">
              <a:ln>
                <a:noFill/>
              </a:ln>
              <a:solidFill>
                <a:srgbClr val="333333"/>
              </a:solidFill>
              <a:effectLst/>
              <a:latin typeface="Times New Roman" pitchFamily="18" charset="0"/>
              <a:ea typeface="楷体_GB2312" pitchFamily="49" charset="-122"/>
            </a:endParaRPr>
          </a:p>
        </p:txBody>
      </p:sp>
      <p:sp>
        <p:nvSpPr>
          <p:cNvPr id="30" name="矩形: 圆角 5">
            <a:extLst>
              <a:ext uri="{FF2B5EF4-FFF2-40B4-BE49-F238E27FC236}">
                <a16:creationId xmlns:a16="http://schemas.microsoft.com/office/drawing/2014/main" id="{82D15DC4-ADAE-9B45-B3E6-A8057C994612}"/>
              </a:ext>
            </a:extLst>
          </p:cNvPr>
          <p:cNvSpPr/>
          <p:nvPr/>
        </p:nvSpPr>
        <p:spPr bwMode="auto">
          <a:xfrm>
            <a:off x="611725" y="2948564"/>
            <a:ext cx="864060" cy="442674"/>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dirty="0">
                <a:solidFill>
                  <a:srgbClr val="333333"/>
                </a:solidFill>
                <a:latin typeface="Times New Roman" pitchFamily="18" charset="0"/>
                <a:ea typeface="楷体_GB2312" pitchFamily="49" charset="-122"/>
              </a:rPr>
              <a:t>tv2</a:t>
            </a:r>
            <a:endParaRPr kumimoji="1" lang="zh-CN" altLang="en-US" sz="2000" b="1" i="0" u="none" strike="noStrike" cap="none" normalizeH="0" baseline="0" dirty="0">
              <a:ln>
                <a:noFill/>
              </a:ln>
              <a:solidFill>
                <a:srgbClr val="333333"/>
              </a:solidFill>
              <a:effectLst/>
              <a:latin typeface="Times New Roman" pitchFamily="18" charset="0"/>
              <a:ea typeface="楷体_GB2312" pitchFamily="49" charset="-122"/>
            </a:endParaRPr>
          </a:p>
        </p:txBody>
      </p:sp>
      <p:sp>
        <p:nvSpPr>
          <p:cNvPr id="31" name="矩形: 圆角 5">
            <a:extLst>
              <a:ext uri="{FF2B5EF4-FFF2-40B4-BE49-F238E27FC236}">
                <a16:creationId xmlns:a16="http://schemas.microsoft.com/office/drawing/2014/main" id="{31CDC54C-5079-174E-9463-E133412DBF2F}"/>
              </a:ext>
            </a:extLst>
          </p:cNvPr>
          <p:cNvSpPr/>
          <p:nvPr/>
        </p:nvSpPr>
        <p:spPr bwMode="auto">
          <a:xfrm>
            <a:off x="611725" y="3627829"/>
            <a:ext cx="864060" cy="442674"/>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dirty="0">
                <a:solidFill>
                  <a:srgbClr val="333333"/>
                </a:solidFill>
                <a:latin typeface="Times New Roman" pitchFamily="18" charset="0"/>
                <a:ea typeface="楷体_GB2312" pitchFamily="49" charset="-122"/>
              </a:rPr>
              <a:t>tv3</a:t>
            </a:r>
            <a:endParaRPr kumimoji="1" lang="zh-CN" altLang="en-US" sz="2000" b="1" i="0" u="none" strike="noStrike" cap="none" normalizeH="0" baseline="0" dirty="0">
              <a:ln>
                <a:noFill/>
              </a:ln>
              <a:solidFill>
                <a:srgbClr val="333333"/>
              </a:solidFill>
              <a:effectLst/>
              <a:latin typeface="Times New Roman" pitchFamily="18" charset="0"/>
              <a:ea typeface="楷体_GB2312" pitchFamily="49" charset="-122"/>
            </a:endParaRPr>
          </a:p>
        </p:txBody>
      </p:sp>
      <p:sp>
        <p:nvSpPr>
          <p:cNvPr id="32" name="矩形: 圆角 5">
            <a:extLst>
              <a:ext uri="{FF2B5EF4-FFF2-40B4-BE49-F238E27FC236}">
                <a16:creationId xmlns:a16="http://schemas.microsoft.com/office/drawing/2014/main" id="{4721F78B-9506-0F4C-8B30-EDF973F2AF1F}"/>
              </a:ext>
            </a:extLst>
          </p:cNvPr>
          <p:cNvSpPr/>
          <p:nvPr/>
        </p:nvSpPr>
        <p:spPr bwMode="auto">
          <a:xfrm>
            <a:off x="611725" y="4307094"/>
            <a:ext cx="864060" cy="442674"/>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dirty="0">
                <a:solidFill>
                  <a:srgbClr val="333333"/>
                </a:solidFill>
                <a:latin typeface="Times New Roman" pitchFamily="18" charset="0"/>
                <a:ea typeface="楷体_GB2312" pitchFamily="49" charset="-122"/>
              </a:rPr>
              <a:t>tv4</a:t>
            </a:r>
            <a:endParaRPr kumimoji="1" lang="zh-CN" altLang="en-US" sz="2000" b="1" i="0" u="none" strike="noStrike" cap="none" normalizeH="0" baseline="0" dirty="0">
              <a:ln>
                <a:noFill/>
              </a:ln>
              <a:solidFill>
                <a:srgbClr val="333333"/>
              </a:solidFill>
              <a:effectLst/>
              <a:latin typeface="Times New Roman" pitchFamily="18" charset="0"/>
              <a:ea typeface="楷体_GB2312" pitchFamily="49" charset="-122"/>
            </a:endParaRPr>
          </a:p>
        </p:txBody>
      </p:sp>
      <p:sp>
        <p:nvSpPr>
          <p:cNvPr id="33" name="矩形: 圆角 5">
            <a:extLst>
              <a:ext uri="{FF2B5EF4-FFF2-40B4-BE49-F238E27FC236}">
                <a16:creationId xmlns:a16="http://schemas.microsoft.com/office/drawing/2014/main" id="{B6AC0DA9-68C8-DC4D-959A-9FD55F5441CF}"/>
              </a:ext>
            </a:extLst>
          </p:cNvPr>
          <p:cNvSpPr/>
          <p:nvPr/>
        </p:nvSpPr>
        <p:spPr bwMode="auto">
          <a:xfrm>
            <a:off x="611725" y="4986360"/>
            <a:ext cx="864060" cy="442674"/>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dirty="0">
                <a:solidFill>
                  <a:srgbClr val="333333"/>
                </a:solidFill>
                <a:latin typeface="Times New Roman" pitchFamily="18" charset="0"/>
                <a:ea typeface="楷体_GB2312" pitchFamily="49" charset="-122"/>
              </a:rPr>
              <a:t>tv5</a:t>
            </a:r>
            <a:endParaRPr kumimoji="1" lang="zh-CN" altLang="en-US" sz="2000" b="1" i="0" u="none" strike="noStrike" cap="none" normalizeH="0" baseline="0" dirty="0">
              <a:ln>
                <a:noFill/>
              </a:ln>
              <a:solidFill>
                <a:srgbClr val="333333"/>
              </a:solidFill>
              <a:effectLst/>
              <a:latin typeface="Times New Roman" pitchFamily="18" charset="0"/>
              <a:ea typeface="楷体_GB2312" pitchFamily="49" charset="-122"/>
            </a:endParaRPr>
          </a:p>
        </p:txBody>
      </p:sp>
      <p:sp>
        <p:nvSpPr>
          <p:cNvPr id="36" name="文本框 35">
            <a:extLst>
              <a:ext uri="{FF2B5EF4-FFF2-40B4-BE49-F238E27FC236}">
                <a16:creationId xmlns:a16="http://schemas.microsoft.com/office/drawing/2014/main" id="{D60F1099-E2C7-6545-A1CA-9E7E4F0DA749}"/>
              </a:ext>
            </a:extLst>
          </p:cNvPr>
          <p:cNvSpPr txBox="1"/>
          <p:nvPr/>
        </p:nvSpPr>
        <p:spPr>
          <a:xfrm>
            <a:off x="1889371" y="2358717"/>
            <a:ext cx="756938" cy="261610"/>
          </a:xfrm>
          <a:prstGeom prst="rect">
            <a:avLst/>
          </a:prstGeom>
          <a:noFill/>
        </p:spPr>
        <p:txBody>
          <a:bodyPr wrap="none" rtlCol="0">
            <a:spAutoFit/>
          </a:bodyPr>
          <a:lstStyle/>
          <a:p>
            <a:r>
              <a:rPr kumimoji="1" lang="en-US" altLang="zh-CN" sz="1100" dirty="0"/>
              <a:t>List</a:t>
            </a:r>
            <a:r>
              <a:rPr kumimoji="1" lang="zh-CN" altLang="en-US" sz="1100" dirty="0"/>
              <a:t> </a:t>
            </a:r>
            <a:r>
              <a:rPr kumimoji="1" lang="en-US" altLang="zh-CN" sz="1100" dirty="0"/>
              <a:t>head</a:t>
            </a:r>
            <a:endParaRPr kumimoji="1" lang="zh-CN" altLang="en-US" sz="1100" dirty="0"/>
          </a:p>
        </p:txBody>
      </p:sp>
      <p:sp>
        <p:nvSpPr>
          <p:cNvPr id="38" name="文本框 37">
            <a:extLst>
              <a:ext uri="{FF2B5EF4-FFF2-40B4-BE49-F238E27FC236}">
                <a16:creationId xmlns:a16="http://schemas.microsoft.com/office/drawing/2014/main" id="{B90677A6-167B-2941-84C9-05BD4574FC76}"/>
              </a:ext>
            </a:extLst>
          </p:cNvPr>
          <p:cNvSpPr txBox="1"/>
          <p:nvPr/>
        </p:nvSpPr>
        <p:spPr>
          <a:xfrm>
            <a:off x="2753431" y="2358717"/>
            <a:ext cx="756938" cy="261610"/>
          </a:xfrm>
          <a:prstGeom prst="rect">
            <a:avLst/>
          </a:prstGeom>
          <a:noFill/>
        </p:spPr>
        <p:txBody>
          <a:bodyPr wrap="none" rtlCol="0">
            <a:spAutoFit/>
          </a:bodyPr>
          <a:lstStyle/>
          <a:p>
            <a:r>
              <a:rPr kumimoji="1" lang="en-US" altLang="zh-CN" sz="1100" dirty="0"/>
              <a:t>List</a:t>
            </a:r>
            <a:r>
              <a:rPr kumimoji="1" lang="zh-CN" altLang="en-US" sz="1100" dirty="0"/>
              <a:t> </a:t>
            </a:r>
            <a:r>
              <a:rPr kumimoji="1" lang="en-US" altLang="zh-CN" sz="1100" dirty="0"/>
              <a:t>head</a:t>
            </a:r>
            <a:endParaRPr kumimoji="1" lang="zh-CN" altLang="en-US" sz="1100" dirty="0"/>
          </a:p>
        </p:txBody>
      </p:sp>
      <p:sp>
        <p:nvSpPr>
          <p:cNvPr id="39" name="文本框 38">
            <a:extLst>
              <a:ext uri="{FF2B5EF4-FFF2-40B4-BE49-F238E27FC236}">
                <a16:creationId xmlns:a16="http://schemas.microsoft.com/office/drawing/2014/main" id="{4FE55D65-25C7-0546-A5C1-D8EA119CA76A}"/>
              </a:ext>
            </a:extLst>
          </p:cNvPr>
          <p:cNvSpPr txBox="1"/>
          <p:nvPr/>
        </p:nvSpPr>
        <p:spPr>
          <a:xfrm>
            <a:off x="1886515" y="3057660"/>
            <a:ext cx="756938" cy="261610"/>
          </a:xfrm>
          <a:prstGeom prst="rect">
            <a:avLst/>
          </a:prstGeom>
          <a:noFill/>
        </p:spPr>
        <p:txBody>
          <a:bodyPr wrap="none" rtlCol="0">
            <a:spAutoFit/>
          </a:bodyPr>
          <a:lstStyle/>
          <a:p>
            <a:r>
              <a:rPr kumimoji="1" lang="en-US" altLang="zh-CN" sz="1100" dirty="0"/>
              <a:t>List</a:t>
            </a:r>
            <a:r>
              <a:rPr kumimoji="1" lang="zh-CN" altLang="en-US" sz="1100" dirty="0"/>
              <a:t> </a:t>
            </a:r>
            <a:r>
              <a:rPr kumimoji="1" lang="en-US" altLang="zh-CN" sz="1100" dirty="0"/>
              <a:t>head</a:t>
            </a:r>
            <a:endParaRPr kumimoji="1" lang="zh-CN" altLang="en-US" sz="1100" dirty="0"/>
          </a:p>
        </p:txBody>
      </p:sp>
      <p:sp>
        <p:nvSpPr>
          <p:cNvPr id="40" name="文本框 39">
            <a:extLst>
              <a:ext uri="{FF2B5EF4-FFF2-40B4-BE49-F238E27FC236}">
                <a16:creationId xmlns:a16="http://schemas.microsoft.com/office/drawing/2014/main" id="{FE576FE3-E660-8F4F-BE89-30952732F484}"/>
              </a:ext>
            </a:extLst>
          </p:cNvPr>
          <p:cNvSpPr txBox="1"/>
          <p:nvPr/>
        </p:nvSpPr>
        <p:spPr>
          <a:xfrm>
            <a:off x="2750575" y="3057660"/>
            <a:ext cx="756938" cy="261610"/>
          </a:xfrm>
          <a:prstGeom prst="rect">
            <a:avLst/>
          </a:prstGeom>
          <a:noFill/>
        </p:spPr>
        <p:txBody>
          <a:bodyPr wrap="none" rtlCol="0">
            <a:spAutoFit/>
          </a:bodyPr>
          <a:lstStyle/>
          <a:p>
            <a:r>
              <a:rPr kumimoji="1" lang="en-US" altLang="zh-CN" sz="1100" dirty="0"/>
              <a:t>List</a:t>
            </a:r>
            <a:r>
              <a:rPr kumimoji="1" lang="zh-CN" altLang="en-US" sz="1100" dirty="0"/>
              <a:t> </a:t>
            </a:r>
            <a:r>
              <a:rPr kumimoji="1" lang="en-US" altLang="zh-CN" sz="1100" dirty="0"/>
              <a:t>head</a:t>
            </a:r>
            <a:endParaRPr kumimoji="1" lang="zh-CN" altLang="en-US" sz="1100" dirty="0"/>
          </a:p>
        </p:txBody>
      </p:sp>
      <p:sp>
        <p:nvSpPr>
          <p:cNvPr id="41" name="文本框 40">
            <a:extLst>
              <a:ext uri="{FF2B5EF4-FFF2-40B4-BE49-F238E27FC236}">
                <a16:creationId xmlns:a16="http://schemas.microsoft.com/office/drawing/2014/main" id="{7B48FD86-7906-B445-BCC5-FD3A8718D7E8}"/>
              </a:ext>
            </a:extLst>
          </p:cNvPr>
          <p:cNvSpPr txBox="1"/>
          <p:nvPr/>
        </p:nvSpPr>
        <p:spPr>
          <a:xfrm>
            <a:off x="1886515" y="3728373"/>
            <a:ext cx="756938" cy="261610"/>
          </a:xfrm>
          <a:prstGeom prst="rect">
            <a:avLst/>
          </a:prstGeom>
          <a:noFill/>
        </p:spPr>
        <p:txBody>
          <a:bodyPr wrap="none" rtlCol="0">
            <a:spAutoFit/>
          </a:bodyPr>
          <a:lstStyle/>
          <a:p>
            <a:r>
              <a:rPr kumimoji="1" lang="en-US" altLang="zh-CN" sz="1100" dirty="0"/>
              <a:t>List</a:t>
            </a:r>
            <a:r>
              <a:rPr kumimoji="1" lang="zh-CN" altLang="en-US" sz="1100" dirty="0"/>
              <a:t> </a:t>
            </a:r>
            <a:r>
              <a:rPr kumimoji="1" lang="en-US" altLang="zh-CN" sz="1100" dirty="0"/>
              <a:t>head</a:t>
            </a:r>
            <a:endParaRPr kumimoji="1" lang="zh-CN" altLang="en-US" sz="1100" dirty="0"/>
          </a:p>
        </p:txBody>
      </p:sp>
      <p:sp>
        <p:nvSpPr>
          <p:cNvPr id="42" name="文本框 41">
            <a:extLst>
              <a:ext uri="{FF2B5EF4-FFF2-40B4-BE49-F238E27FC236}">
                <a16:creationId xmlns:a16="http://schemas.microsoft.com/office/drawing/2014/main" id="{6D51474D-A501-474E-B898-CAD06759ED54}"/>
              </a:ext>
            </a:extLst>
          </p:cNvPr>
          <p:cNvSpPr txBox="1"/>
          <p:nvPr/>
        </p:nvSpPr>
        <p:spPr>
          <a:xfrm>
            <a:off x="2750575" y="3728373"/>
            <a:ext cx="756938" cy="261610"/>
          </a:xfrm>
          <a:prstGeom prst="rect">
            <a:avLst/>
          </a:prstGeom>
          <a:noFill/>
        </p:spPr>
        <p:txBody>
          <a:bodyPr wrap="none" rtlCol="0">
            <a:spAutoFit/>
          </a:bodyPr>
          <a:lstStyle/>
          <a:p>
            <a:r>
              <a:rPr kumimoji="1" lang="en-US" altLang="zh-CN" sz="1100" dirty="0"/>
              <a:t>List</a:t>
            </a:r>
            <a:r>
              <a:rPr kumimoji="1" lang="zh-CN" altLang="en-US" sz="1100" dirty="0"/>
              <a:t> </a:t>
            </a:r>
            <a:r>
              <a:rPr kumimoji="1" lang="en-US" altLang="zh-CN" sz="1100" dirty="0"/>
              <a:t>head</a:t>
            </a:r>
            <a:endParaRPr kumimoji="1" lang="zh-CN" altLang="en-US" sz="1100" dirty="0"/>
          </a:p>
        </p:txBody>
      </p:sp>
      <p:sp>
        <p:nvSpPr>
          <p:cNvPr id="45" name="文本框 44">
            <a:extLst>
              <a:ext uri="{FF2B5EF4-FFF2-40B4-BE49-F238E27FC236}">
                <a16:creationId xmlns:a16="http://schemas.microsoft.com/office/drawing/2014/main" id="{B80B681D-E370-2C44-B60D-AA82F9561518}"/>
              </a:ext>
            </a:extLst>
          </p:cNvPr>
          <p:cNvSpPr txBox="1"/>
          <p:nvPr/>
        </p:nvSpPr>
        <p:spPr>
          <a:xfrm>
            <a:off x="1883659" y="4379345"/>
            <a:ext cx="756938" cy="261610"/>
          </a:xfrm>
          <a:prstGeom prst="rect">
            <a:avLst/>
          </a:prstGeom>
          <a:noFill/>
        </p:spPr>
        <p:txBody>
          <a:bodyPr wrap="none" rtlCol="0">
            <a:spAutoFit/>
          </a:bodyPr>
          <a:lstStyle/>
          <a:p>
            <a:r>
              <a:rPr kumimoji="1" lang="en-US" altLang="zh-CN" sz="1100" dirty="0"/>
              <a:t>List</a:t>
            </a:r>
            <a:r>
              <a:rPr kumimoji="1" lang="zh-CN" altLang="en-US" sz="1100" dirty="0"/>
              <a:t> </a:t>
            </a:r>
            <a:r>
              <a:rPr kumimoji="1" lang="en-US" altLang="zh-CN" sz="1100" dirty="0"/>
              <a:t>head</a:t>
            </a:r>
            <a:endParaRPr kumimoji="1" lang="zh-CN" altLang="en-US" sz="1100" dirty="0"/>
          </a:p>
        </p:txBody>
      </p:sp>
      <p:sp>
        <p:nvSpPr>
          <p:cNvPr id="46" name="文本框 45">
            <a:extLst>
              <a:ext uri="{FF2B5EF4-FFF2-40B4-BE49-F238E27FC236}">
                <a16:creationId xmlns:a16="http://schemas.microsoft.com/office/drawing/2014/main" id="{9064A3CF-58F9-1D49-93D9-8DBD0B424EC3}"/>
              </a:ext>
            </a:extLst>
          </p:cNvPr>
          <p:cNvSpPr txBox="1"/>
          <p:nvPr/>
        </p:nvSpPr>
        <p:spPr>
          <a:xfrm>
            <a:off x="2747719" y="4379345"/>
            <a:ext cx="756938" cy="261610"/>
          </a:xfrm>
          <a:prstGeom prst="rect">
            <a:avLst/>
          </a:prstGeom>
          <a:noFill/>
        </p:spPr>
        <p:txBody>
          <a:bodyPr wrap="none" rtlCol="0">
            <a:spAutoFit/>
          </a:bodyPr>
          <a:lstStyle/>
          <a:p>
            <a:r>
              <a:rPr kumimoji="1" lang="en-US" altLang="zh-CN" sz="1100" dirty="0"/>
              <a:t>List</a:t>
            </a:r>
            <a:r>
              <a:rPr kumimoji="1" lang="zh-CN" altLang="en-US" sz="1100" dirty="0"/>
              <a:t> </a:t>
            </a:r>
            <a:r>
              <a:rPr kumimoji="1" lang="en-US" altLang="zh-CN" sz="1100" dirty="0"/>
              <a:t>head</a:t>
            </a:r>
            <a:endParaRPr kumimoji="1" lang="zh-CN" altLang="en-US" sz="1100" dirty="0"/>
          </a:p>
        </p:txBody>
      </p:sp>
      <p:sp>
        <p:nvSpPr>
          <p:cNvPr id="47" name="文本框 46">
            <a:extLst>
              <a:ext uri="{FF2B5EF4-FFF2-40B4-BE49-F238E27FC236}">
                <a16:creationId xmlns:a16="http://schemas.microsoft.com/office/drawing/2014/main" id="{2F44BF7B-A9DD-3E4A-86D0-652513659296}"/>
              </a:ext>
            </a:extLst>
          </p:cNvPr>
          <p:cNvSpPr txBox="1"/>
          <p:nvPr/>
        </p:nvSpPr>
        <p:spPr>
          <a:xfrm>
            <a:off x="1883659" y="5052281"/>
            <a:ext cx="756938" cy="261610"/>
          </a:xfrm>
          <a:prstGeom prst="rect">
            <a:avLst/>
          </a:prstGeom>
          <a:noFill/>
        </p:spPr>
        <p:txBody>
          <a:bodyPr wrap="none" rtlCol="0">
            <a:spAutoFit/>
          </a:bodyPr>
          <a:lstStyle/>
          <a:p>
            <a:r>
              <a:rPr kumimoji="1" lang="en-US" altLang="zh-CN" sz="1100" dirty="0"/>
              <a:t>List</a:t>
            </a:r>
            <a:r>
              <a:rPr kumimoji="1" lang="zh-CN" altLang="en-US" sz="1100" dirty="0"/>
              <a:t> </a:t>
            </a:r>
            <a:r>
              <a:rPr kumimoji="1" lang="en-US" altLang="zh-CN" sz="1100" dirty="0"/>
              <a:t>head</a:t>
            </a:r>
            <a:endParaRPr kumimoji="1" lang="zh-CN" altLang="en-US" sz="1100" dirty="0"/>
          </a:p>
        </p:txBody>
      </p:sp>
      <p:sp>
        <p:nvSpPr>
          <p:cNvPr id="48" name="文本框 47">
            <a:extLst>
              <a:ext uri="{FF2B5EF4-FFF2-40B4-BE49-F238E27FC236}">
                <a16:creationId xmlns:a16="http://schemas.microsoft.com/office/drawing/2014/main" id="{C7EE395A-357F-CD41-BF4F-76DBEDA0D7BD}"/>
              </a:ext>
            </a:extLst>
          </p:cNvPr>
          <p:cNvSpPr txBox="1"/>
          <p:nvPr/>
        </p:nvSpPr>
        <p:spPr>
          <a:xfrm>
            <a:off x="2747719" y="5052281"/>
            <a:ext cx="756938" cy="261610"/>
          </a:xfrm>
          <a:prstGeom prst="rect">
            <a:avLst/>
          </a:prstGeom>
          <a:noFill/>
        </p:spPr>
        <p:txBody>
          <a:bodyPr wrap="none" rtlCol="0">
            <a:spAutoFit/>
          </a:bodyPr>
          <a:lstStyle/>
          <a:p>
            <a:r>
              <a:rPr kumimoji="1" lang="en-US" altLang="zh-CN" sz="1100" dirty="0"/>
              <a:t>List</a:t>
            </a:r>
            <a:r>
              <a:rPr kumimoji="1" lang="zh-CN" altLang="en-US" sz="1100" dirty="0"/>
              <a:t> </a:t>
            </a:r>
            <a:r>
              <a:rPr kumimoji="1" lang="en-US" altLang="zh-CN" sz="1100" dirty="0"/>
              <a:t>head</a:t>
            </a:r>
            <a:endParaRPr kumimoji="1" lang="zh-CN" altLang="en-US" sz="1100" dirty="0"/>
          </a:p>
        </p:txBody>
      </p:sp>
      <p:sp>
        <p:nvSpPr>
          <p:cNvPr id="49" name="文本框 48">
            <a:extLst>
              <a:ext uri="{FF2B5EF4-FFF2-40B4-BE49-F238E27FC236}">
                <a16:creationId xmlns:a16="http://schemas.microsoft.com/office/drawing/2014/main" id="{43259F2D-4D47-CF42-85AF-6C4D4F9B4B1C}"/>
              </a:ext>
            </a:extLst>
          </p:cNvPr>
          <p:cNvSpPr txBox="1"/>
          <p:nvPr/>
        </p:nvSpPr>
        <p:spPr>
          <a:xfrm>
            <a:off x="3610523" y="2358717"/>
            <a:ext cx="756938" cy="261610"/>
          </a:xfrm>
          <a:prstGeom prst="rect">
            <a:avLst/>
          </a:prstGeom>
          <a:noFill/>
        </p:spPr>
        <p:txBody>
          <a:bodyPr wrap="none" rtlCol="0">
            <a:spAutoFit/>
          </a:bodyPr>
          <a:lstStyle/>
          <a:p>
            <a:r>
              <a:rPr kumimoji="1" lang="en-US" altLang="zh-CN" sz="1100" dirty="0"/>
              <a:t>List</a:t>
            </a:r>
            <a:r>
              <a:rPr kumimoji="1" lang="zh-CN" altLang="en-US" sz="1100" dirty="0"/>
              <a:t> </a:t>
            </a:r>
            <a:r>
              <a:rPr kumimoji="1" lang="en-US" altLang="zh-CN" sz="1100" dirty="0"/>
              <a:t>head</a:t>
            </a:r>
            <a:endParaRPr kumimoji="1" lang="zh-CN" altLang="en-US" sz="1100" dirty="0"/>
          </a:p>
        </p:txBody>
      </p:sp>
      <p:sp>
        <p:nvSpPr>
          <p:cNvPr id="50" name="文本框 49">
            <a:extLst>
              <a:ext uri="{FF2B5EF4-FFF2-40B4-BE49-F238E27FC236}">
                <a16:creationId xmlns:a16="http://schemas.microsoft.com/office/drawing/2014/main" id="{DD84B83B-B3CA-344D-8DEC-4EB4E8F30986}"/>
              </a:ext>
            </a:extLst>
          </p:cNvPr>
          <p:cNvSpPr txBox="1"/>
          <p:nvPr/>
        </p:nvSpPr>
        <p:spPr>
          <a:xfrm>
            <a:off x="5362341" y="2358717"/>
            <a:ext cx="756938" cy="261610"/>
          </a:xfrm>
          <a:prstGeom prst="rect">
            <a:avLst/>
          </a:prstGeom>
          <a:noFill/>
        </p:spPr>
        <p:txBody>
          <a:bodyPr wrap="none" rtlCol="0">
            <a:spAutoFit/>
          </a:bodyPr>
          <a:lstStyle/>
          <a:p>
            <a:r>
              <a:rPr kumimoji="1" lang="en-US" altLang="zh-CN" sz="1100" dirty="0"/>
              <a:t>List</a:t>
            </a:r>
            <a:r>
              <a:rPr kumimoji="1" lang="zh-CN" altLang="en-US" sz="1100" dirty="0"/>
              <a:t> </a:t>
            </a:r>
            <a:r>
              <a:rPr kumimoji="1" lang="en-US" altLang="zh-CN" sz="1100" dirty="0"/>
              <a:t>head</a:t>
            </a:r>
            <a:endParaRPr kumimoji="1" lang="zh-CN" altLang="en-US" sz="1100" dirty="0"/>
          </a:p>
        </p:txBody>
      </p:sp>
      <p:sp>
        <p:nvSpPr>
          <p:cNvPr id="51" name="文本框 50">
            <a:extLst>
              <a:ext uri="{FF2B5EF4-FFF2-40B4-BE49-F238E27FC236}">
                <a16:creationId xmlns:a16="http://schemas.microsoft.com/office/drawing/2014/main" id="{E642B03E-2B10-0445-B918-527D5A606543}"/>
              </a:ext>
            </a:extLst>
          </p:cNvPr>
          <p:cNvSpPr txBox="1"/>
          <p:nvPr/>
        </p:nvSpPr>
        <p:spPr>
          <a:xfrm>
            <a:off x="4473107" y="3034909"/>
            <a:ext cx="756938" cy="261610"/>
          </a:xfrm>
          <a:prstGeom prst="rect">
            <a:avLst/>
          </a:prstGeom>
          <a:noFill/>
        </p:spPr>
        <p:txBody>
          <a:bodyPr wrap="none" rtlCol="0">
            <a:spAutoFit/>
          </a:bodyPr>
          <a:lstStyle/>
          <a:p>
            <a:r>
              <a:rPr kumimoji="1" lang="en-US" altLang="zh-CN" sz="1100" dirty="0"/>
              <a:t>List</a:t>
            </a:r>
            <a:r>
              <a:rPr kumimoji="1" lang="zh-CN" altLang="en-US" sz="1100" dirty="0"/>
              <a:t> </a:t>
            </a:r>
            <a:r>
              <a:rPr kumimoji="1" lang="en-US" altLang="zh-CN" sz="1100" dirty="0"/>
              <a:t>head</a:t>
            </a:r>
            <a:endParaRPr kumimoji="1" lang="zh-CN" altLang="en-US" sz="1100" dirty="0"/>
          </a:p>
        </p:txBody>
      </p:sp>
      <p:sp>
        <p:nvSpPr>
          <p:cNvPr id="53" name="文本框 52">
            <a:extLst>
              <a:ext uri="{FF2B5EF4-FFF2-40B4-BE49-F238E27FC236}">
                <a16:creationId xmlns:a16="http://schemas.microsoft.com/office/drawing/2014/main" id="{B79EDAD8-D7F0-C341-9882-9F77314CEAE1}"/>
              </a:ext>
            </a:extLst>
          </p:cNvPr>
          <p:cNvSpPr txBox="1"/>
          <p:nvPr/>
        </p:nvSpPr>
        <p:spPr>
          <a:xfrm>
            <a:off x="4501137" y="3724909"/>
            <a:ext cx="756938" cy="261610"/>
          </a:xfrm>
          <a:prstGeom prst="rect">
            <a:avLst/>
          </a:prstGeom>
          <a:noFill/>
        </p:spPr>
        <p:txBody>
          <a:bodyPr wrap="none" rtlCol="0">
            <a:spAutoFit/>
          </a:bodyPr>
          <a:lstStyle/>
          <a:p>
            <a:r>
              <a:rPr kumimoji="1" lang="en-US" altLang="zh-CN" sz="1100" dirty="0"/>
              <a:t>List</a:t>
            </a:r>
            <a:r>
              <a:rPr kumimoji="1" lang="zh-CN" altLang="en-US" sz="1100" dirty="0"/>
              <a:t> </a:t>
            </a:r>
            <a:r>
              <a:rPr kumimoji="1" lang="en-US" altLang="zh-CN" sz="1100" dirty="0"/>
              <a:t>head</a:t>
            </a:r>
            <a:endParaRPr kumimoji="1" lang="zh-CN" altLang="en-US" sz="1100" dirty="0"/>
          </a:p>
        </p:txBody>
      </p:sp>
      <p:sp>
        <p:nvSpPr>
          <p:cNvPr id="54" name="文本框 53">
            <a:extLst>
              <a:ext uri="{FF2B5EF4-FFF2-40B4-BE49-F238E27FC236}">
                <a16:creationId xmlns:a16="http://schemas.microsoft.com/office/drawing/2014/main" id="{B1D3BE19-FBC9-BA49-9D99-D8F03FDC635B}"/>
              </a:ext>
            </a:extLst>
          </p:cNvPr>
          <p:cNvSpPr txBox="1"/>
          <p:nvPr/>
        </p:nvSpPr>
        <p:spPr>
          <a:xfrm>
            <a:off x="4498281" y="4375881"/>
            <a:ext cx="756938" cy="261610"/>
          </a:xfrm>
          <a:prstGeom prst="rect">
            <a:avLst/>
          </a:prstGeom>
          <a:noFill/>
        </p:spPr>
        <p:txBody>
          <a:bodyPr wrap="none" rtlCol="0">
            <a:spAutoFit/>
          </a:bodyPr>
          <a:lstStyle/>
          <a:p>
            <a:r>
              <a:rPr kumimoji="1" lang="en-US" altLang="zh-CN" sz="1100" dirty="0"/>
              <a:t>List</a:t>
            </a:r>
            <a:r>
              <a:rPr kumimoji="1" lang="zh-CN" altLang="en-US" sz="1100" dirty="0"/>
              <a:t> </a:t>
            </a:r>
            <a:r>
              <a:rPr kumimoji="1" lang="en-US" altLang="zh-CN" sz="1100" dirty="0"/>
              <a:t>head</a:t>
            </a:r>
            <a:endParaRPr kumimoji="1" lang="zh-CN" altLang="en-US" sz="1100" dirty="0"/>
          </a:p>
        </p:txBody>
      </p:sp>
      <p:sp>
        <p:nvSpPr>
          <p:cNvPr id="55" name="文本框 54">
            <a:extLst>
              <a:ext uri="{FF2B5EF4-FFF2-40B4-BE49-F238E27FC236}">
                <a16:creationId xmlns:a16="http://schemas.microsoft.com/office/drawing/2014/main" id="{45D3AC44-3E89-844E-8937-EC3EBB3FDF3A}"/>
              </a:ext>
            </a:extLst>
          </p:cNvPr>
          <p:cNvSpPr txBox="1"/>
          <p:nvPr/>
        </p:nvSpPr>
        <p:spPr>
          <a:xfrm>
            <a:off x="4498281" y="5048817"/>
            <a:ext cx="756938" cy="261610"/>
          </a:xfrm>
          <a:prstGeom prst="rect">
            <a:avLst/>
          </a:prstGeom>
          <a:noFill/>
        </p:spPr>
        <p:txBody>
          <a:bodyPr wrap="none" rtlCol="0">
            <a:spAutoFit/>
          </a:bodyPr>
          <a:lstStyle/>
          <a:p>
            <a:r>
              <a:rPr kumimoji="1" lang="en-US" altLang="zh-CN" sz="1100" dirty="0"/>
              <a:t>List</a:t>
            </a:r>
            <a:r>
              <a:rPr kumimoji="1" lang="zh-CN" altLang="en-US" sz="1100" dirty="0"/>
              <a:t> </a:t>
            </a:r>
            <a:r>
              <a:rPr kumimoji="1" lang="en-US" altLang="zh-CN" sz="1100" dirty="0"/>
              <a:t>head</a:t>
            </a:r>
            <a:endParaRPr kumimoji="1" lang="zh-CN" altLang="en-US" sz="1100"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8A23608B-D736-472A-9CA6-D618A5206ED6}"/>
              </a:ext>
            </a:extLst>
          </p:cNvPr>
          <p:cNvSpPr>
            <a:spLocks noGrp="1" noChangeArrowheads="1"/>
          </p:cNvSpPr>
          <p:nvPr>
            <p:ph type="title"/>
          </p:nvPr>
        </p:nvSpPr>
        <p:spPr/>
        <p:txBody>
          <a:bodyPr/>
          <a:lstStyle/>
          <a:p>
            <a:pPr eaLnBrk="1" hangingPunct="1"/>
            <a:r>
              <a:rPr lang="zh-CN" altLang="en-US"/>
              <a:t>动态定时器的数据结构</a:t>
            </a:r>
          </a:p>
        </p:txBody>
      </p:sp>
      <p:pic>
        <p:nvPicPr>
          <p:cNvPr id="22531" name="内容占位符 4">
            <a:extLst>
              <a:ext uri="{FF2B5EF4-FFF2-40B4-BE49-F238E27FC236}">
                <a16:creationId xmlns:a16="http://schemas.microsoft.com/office/drawing/2014/main" id="{B0EF5A96-7557-4B90-86F9-83C0EB14C5D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195835" y="1811468"/>
            <a:ext cx="5243190" cy="4206745"/>
          </a:xfrm>
        </p:spPr>
      </p:pic>
      <p:sp>
        <p:nvSpPr>
          <p:cNvPr id="2" name="文本框 1">
            <a:extLst>
              <a:ext uri="{FF2B5EF4-FFF2-40B4-BE49-F238E27FC236}">
                <a16:creationId xmlns:a16="http://schemas.microsoft.com/office/drawing/2014/main" id="{B19A37D1-5346-FE46-B534-2C48F7DF8858}"/>
              </a:ext>
            </a:extLst>
          </p:cNvPr>
          <p:cNvSpPr txBox="1"/>
          <p:nvPr/>
        </p:nvSpPr>
        <p:spPr>
          <a:xfrm>
            <a:off x="421900" y="3537864"/>
            <a:ext cx="723275" cy="646331"/>
          </a:xfrm>
          <a:prstGeom prst="rect">
            <a:avLst/>
          </a:prstGeom>
          <a:noFill/>
        </p:spPr>
        <p:txBody>
          <a:bodyPr wrap="none" rtlCol="0">
            <a:spAutoFit/>
          </a:bodyPr>
          <a:lstStyle/>
          <a:p>
            <a:r>
              <a:rPr kumimoji="1" lang="en-US" altLang="zh-CN" sz="3600" dirty="0">
                <a:solidFill>
                  <a:srgbClr val="000000"/>
                </a:solidFill>
              </a:rPr>
              <a:t>tv</a:t>
            </a:r>
            <a:r>
              <a:rPr kumimoji="1" lang="zh-CN" altLang="en-US" sz="3600" dirty="0">
                <a:solidFill>
                  <a:srgbClr val="000000"/>
                </a:solidFill>
              </a:rPr>
              <a:t>*</a:t>
            </a:r>
            <a:endParaRPr kumimoji="1" lang="zh-CN" altLang="en-US" dirty="0">
              <a:solidFill>
                <a:srgbClr val="000000"/>
              </a:solidFill>
            </a:endParaRPr>
          </a:p>
        </p:txBody>
      </p:sp>
      <p:sp>
        <p:nvSpPr>
          <p:cNvPr id="4" name="左大括号 3">
            <a:extLst>
              <a:ext uri="{FF2B5EF4-FFF2-40B4-BE49-F238E27FC236}">
                <a16:creationId xmlns:a16="http://schemas.microsoft.com/office/drawing/2014/main" id="{A06A5F58-8C1A-4C49-B0FE-6BBCC506C6F6}"/>
              </a:ext>
            </a:extLst>
          </p:cNvPr>
          <p:cNvSpPr/>
          <p:nvPr/>
        </p:nvSpPr>
        <p:spPr bwMode="auto">
          <a:xfrm>
            <a:off x="1331775" y="1844890"/>
            <a:ext cx="373200" cy="4032280"/>
          </a:xfrm>
          <a:prstGeom prst="leftBrace">
            <a:avLst>
              <a:gd name="adj1" fmla="val 50273"/>
              <a:gd name="adj2" fmla="val 50000"/>
            </a:avLst>
          </a:prstGeom>
          <a:ln w="28575">
            <a:solidFill>
              <a:srgbClr val="000000"/>
            </a:solidFill>
            <a:headEnd type="none" w="med" len="med"/>
            <a:tailEnd type="none" w="med" len="me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 name="内容占位符 2">
            <a:extLst>
              <a:ext uri="{FF2B5EF4-FFF2-40B4-BE49-F238E27FC236}">
                <a16:creationId xmlns:a16="http://schemas.microsoft.com/office/drawing/2014/main" id="{78F44638-1ADF-4D4A-B1C9-6715A01E2243}"/>
              </a:ext>
            </a:extLst>
          </p:cNvPr>
          <p:cNvSpPr txBox="1">
            <a:spLocks noChangeArrowheads="1"/>
          </p:cNvSpPr>
          <p:nvPr/>
        </p:nvSpPr>
        <p:spPr bwMode="auto">
          <a:xfrm>
            <a:off x="450850" y="1269206"/>
            <a:ext cx="8242300" cy="432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0" rtl="0" eaLnBrk="0" fontAlgn="base" hangingPunct="0">
              <a:spcBef>
                <a:spcPct val="20000"/>
              </a:spcBef>
              <a:spcAft>
                <a:spcPct val="0"/>
              </a:spcAft>
              <a:buClr>
                <a:srgbClr val="FF5050"/>
              </a:buClr>
              <a:buSzPct val="120000"/>
              <a:buFont typeface="Wingdings" panose="05000000000000000000" pitchFamily="2" charset="2"/>
              <a:buChar char="§"/>
              <a:defRPr sz="2600" b="1" kern="1200">
                <a:solidFill>
                  <a:srgbClr val="000066"/>
                </a:solidFill>
                <a:latin typeface="+mn-lt"/>
                <a:ea typeface="+mn-ea"/>
                <a:cs typeface="+mn-cs"/>
                <a:sym typeface="Arial" panose="020B0604020202020204" pitchFamily="34" charset="0"/>
              </a:defRPr>
            </a:lvl1pPr>
            <a:lvl2pPr marL="742950" indent="-285750" algn="l" defTabSz="0" rtl="0" eaLnBrk="0" fontAlgn="base" hangingPunct="0">
              <a:spcBef>
                <a:spcPct val="20000"/>
              </a:spcBef>
              <a:spcAft>
                <a:spcPct val="0"/>
              </a:spcAft>
              <a:buClr>
                <a:schemeClr val="tx2"/>
              </a:buClr>
              <a:buSzPct val="75000"/>
              <a:buFont typeface="Wingdings" panose="05000000000000000000" pitchFamily="2" charset="2"/>
              <a:buChar char="v"/>
              <a:defRPr sz="2400" b="1" kern="1200">
                <a:solidFill>
                  <a:srgbClr val="0000FF"/>
                </a:solidFill>
                <a:latin typeface="+mn-lt"/>
                <a:ea typeface="宋体" panose="02010600030101010101" pitchFamily="2" charset="-122"/>
                <a:cs typeface="+mn-cs"/>
                <a:sym typeface="Arial" panose="020B0604020202020204" pitchFamily="34" charset="0"/>
              </a:defRPr>
            </a:lvl2pPr>
            <a:lvl3pPr marL="1143000" indent="-228600" algn="l" defTabSz="0" rtl="0" eaLnBrk="0" fontAlgn="base" hangingPunct="0">
              <a:spcBef>
                <a:spcPct val="20000"/>
              </a:spcBef>
              <a:spcAft>
                <a:spcPct val="0"/>
              </a:spcAft>
              <a:buClr>
                <a:schemeClr val="hlink"/>
              </a:buClr>
              <a:buSzPct val="65000"/>
              <a:buFont typeface="Monotype Sorts" charset="2"/>
              <a:buChar char="F"/>
              <a:defRPr sz="2000" b="1" kern="1200">
                <a:solidFill>
                  <a:srgbClr val="A50021"/>
                </a:solidFill>
                <a:latin typeface="+mn-lt"/>
                <a:ea typeface="楷体_GB2312" pitchFamily="1" charset="-122"/>
                <a:cs typeface="+mn-cs"/>
                <a:sym typeface="Arial" panose="020B0604020202020204" pitchFamily="34" charset="0"/>
              </a:defRPr>
            </a:lvl3pPr>
            <a:lvl4pPr marL="1600200" indent="-228600" algn="l" defTabSz="0" rtl="0" eaLnBrk="0" fontAlgn="base" hangingPunct="0">
              <a:spcBef>
                <a:spcPct val="20000"/>
              </a:spcBef>
              <a:spcAft>
                <a:spcPct val="0"/>
              </a:spcAft>
              <a:buClr>
                <a:schemeClr val="tx2"/>
              </a:buClr>
              <a:buSzPct val="100000"/>
              <a:buFont typeface="Monotype Sorts" charset="2"/>
              <a:buChar char="•"/>
              <a:defRPr sz="2000" b="1" kern="1200">
                <a:solidFill>
                  <a:srgbClr val="292929"/>
                </a:solidFill>
                <a:latin typeface="+mn-lt"/>
                <a:ea typeface="楷体_GB2312" pitchFamily="1" charset="-122"/>
                <a:cs typeface="+mn-cs"/>
                <a:sym typeface="Arial" panose="020B0604020202020204" pitchFamily="34" charset="0"/>
              </a:defRPr>
            </a:lvl4pPr>
            <a:lvl5pPr marL="2057400" indent="-228600" algn="l" defTabSz="0" rtl="0" eaLnBrk="0" fontAlgn="base" hangingPunct="0">
              <a:spcBef>
                <a:spcPct val="20000"/>
              </a:spcBef>
              <a:spcAft>
                <a:spcPct val="0"/>
              </a:spcAft>
              <a:buClr>
                <a:schemeClr val="hlink"/>
              </a:buClr>
              <a:buSzPct val="100000"/>
              <a:buFont typeface="Monotype Sorts" charset="2"/>
              <a:buChar char="–"/>
              <a:defRPr sz="2000" b="1" kern="1200">
                <a:solidFill>
                  <a:srgbClr val="FF3300"/>
                </a:solidFill>
                <a:latin typeface="+mn-lt"/>
                <a:ea typeface="楷体_GB2312" pitchFamily="1" charset="-122"/>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kumimoji="1" lang="en-US" altLang="zh-CN" sz="2300" dirty="0">
                <a:latin typeface="Times New Roman" panose="02020603050405020304" pitchFamily="18" charset="0"/>
                <a:cs typeface="Times New Roman" panose="02020603050405020304" pitchFamily="18" charset="0"/>
              </a:rPr>
              <a:t>Linux</a:t>
            </a:r>
            <a:r>
              <a:rPr kumimoji="1" lang="zh-CN" altLang="en-US" sz="2300" dirty="0">
                <a:latin typeface="Times New Roman" panose="02020603050405020304" pitchFamily="18" charset="0"/>
                <a:cs typeface="Times New Roman" panose="02020603050405020304" pitchFamily="18" charset="0"/>
              </a:rPr>
              <a:t>是怎样为其内核定时器机制提供动态扩展能力的呢？</a:t>
            </a:r>
            <a:endParaRPr kumimoji="1" lang="en-US" altLang="zh-CN" sz="2300" dirty="0">
              <a:latin typeface="Times New Roman" panose="02020603050405020304" pitchFamily="18" charset="0"/>
              <a:cs typeface="Times New Roman" panose="02020603050405020304" pitchFamily="18" charset="0"/>
            </a:endParaRPr>
          </a:p>
          <a:p>
            <a:pPr marL="0" indent="0" eaLnBrk="1" hangingPunct="1">
              <a:buNone/>
            </a:pPr>
            <a:endParaRPr lang="zh-CN" altLang="en-US" sz="2000" b="0" dirty="0">
              <a:solidFill>
                <a:srgbClr val="000000"/>
              </a:solidFill>
              <a:ea typeface="宋体" panose="02010600030101010101" pitchFamily="2" charset="-122"/>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1992FE17-31CE-4C30-9DA7-4D9A08692B1E}"/>
              </a:ext>
            </a:extLst>
          </p:cNvPr>
          <p:cNvSpPr>
            <a:spLocks noGrp="1" noChangeAspect="1" noChangeArrowheads="1"/>
          </p:cNvSpPr>
          <p:nvPr>
            <p:ph type="title"/>
          </p:nvPr>
        </p:nvSpPr>
        <p:spPr/>
        <p:txBody>
          <a:bodyPr/>
          <a:lstStyle/>
          <a:p>
            <a:pPr eaLnBrk="1" hangingPunct="1"/>
            <a:r>
              <a:rPr lang="zh-CN" altLang="en-US"/>
              <a:t>动态定时器处理</a:t>
            </a:r>
          </a:p>
        </p:txBody>
      </p:sp>
      <p:sp>
        <p:nvSpPr>
          <p:cNvPr id="20483" name="Rectangle 3">
            <a:extLst>
              <a:ext uri="{FF2B5EF4-FFF2-40B4-BE49-F238E27FC236}">
                <a16:creationId xmlns:a16="http://schemas.microsoft.com/office/drawing/2014/main" id="{18BCC608-41DF-4716-B536-FCFD22DD5854}"/>
              </a:ext>
            </a:extLst>
          </p:cNvPr>
          <p:cNvSpPr>
            <a:spLocks noGrp="1" noChangeArrowheads="1"/>
          </p:cNvSpPr>
          <p:nvPr>
            <p:ph type="body" idx="1"/>
          </p:nvPr>
        </p:nvSpPr>
        <p:spPr>
          <a:xfrm>
            <a:off x="323850" y="1379538"/>
            <a:ext cx="8242300" cy="4608512"/>
          </a:xfrm>
        </p:spPr>
        <p:txBody>
          <a:bodyPr/>
          <a:lstStyle/>
          <a:p>
            <a:pPr lvl="1" eaLnBrk="1" hangingPunct="1"/>
            <a:r>
              <a:rPr kumimoji="1" lang="zh-CN" altLang="en-US" sz="1800" dirty="0">
                <a:solidFill>
                  <a:srgbClr val="111111"/>
                </a:solidFill>
                <a:latin typeface="Times New Roman" pitchFamily="18" charset="0"/>
                <a:cs typeface="Times New Roman" pitchFamily="18" charset="0"/>
              </a:rPr>
              <a:t>执行一个while循环，在每次循环过程中，执行以下子步骤：</a:t>
            </a:r>
          </a:p>
          <a:p>
            <a:pPr marL="457200" lvl="1" indent="0" eaLnBrk="1" hangingPunct="1">
              <a:buNone/>
            </a:pPr>
            <a:r>
              <a:rPr kumimoji="1" lang="zh-CN" altLang="en-US" sz="1800" dirty="0">
                <a:solidFill>
                  <a:srgbClr val="111111"/>
                </a:solidFill>
                <a:latin typeface="Times New Roman" pitchFamily="18" charset="0"/>
                <a:cs typeface="Times New Roman" pitchFamily="18" charset="0"/>
              </a:rPr>
              <a:t>1.计算base-&gt;tv1中链表的索引，该索引保存着下一次将要处理的定时器</a:t>
            </a:r>
          </a:p>
          <a:p>
            <a:pPr marL="457200" lvl="1" indent="0" eaLnBrk="1" hangingPunct="1">
              <a:buNone/>
            </a:pPr>
            <a:r>
              <a:rPr kumimoji="1" lang="zh-CN" altLang="en-US" sz="1800" dirty="0">
                <a:solidFill>
                  <a:srgbClr val="111111"/>
                </a:solidFill>
                <a:latin typeface="Times New Roman" pitchFamily="18" charset="0"/>
                <a:cs typeface="Times New Roman" pitchFamily="18" charset="0"/>
              </a:rPr>
              <a:t>2.如果索引index为0，说明base-&gt;tv1中所有链表都已经被检查过了，此</a:t>
            </a:r>
          </a:p>
          <a:p>
            <a:pPr marL="457200" lvl="1" indent="0" eaLnBrk="1" hangingPunct="1">
              <a:buNone/>
            </a:pPr>
            <a:r>
              <a:rPr kumimoji="1" lang="zh-CN" altLang="en-US" sz="1800" dirty="0">
                <a:solidFill>
                  <a:srgbClr val="111111"/>
                </a:solidFill>
                <a:latin typeface="Times New Roman" pitchFamily="18" charset="0"/>
                <a:cs typeface="Times New Roman" pitchFamily="18" charset="0"/>
              </a:rPr>
              <a:t>时调用cascade()函数来过滤定时器：</a:t>
            </a:r>
          </a:p>
          <a:p>
            <a:pPr marL="457200" lvl="1" indent="0" eaLnBrk="1" hangingPunct="1">
              <a:buNone/>
            </a:pPr>
            <a:endParaRPr kumimoji="1" lang="zh-CN" altLang="en-US" sz="1800" dirty="0">
              <a:solidFill>
                <a:srgbClr val="111111"/>
              </a:solidFill>
              <a:latin typeface="Times New Roman" pitchFamily="18" charset="0"/>
              <a:cs typeface="Times New Roman" pitchFamily="18" charset="0"/>
            </a:endParaRPr>
          </a:p>
          <a:p>
            <a:pPr marL="457200" lvl="1" indent="0" eaLnBrk="1" hangingPunct="1">
              <a:buNone/>
            </a:pPr>
            <a:endParaRPr kumimoji="1" lang="en-US" altLang="zh-CN" sz="1800" dirty="0">
              <a:solidFill>
                <a:srgbClr val="111111"/>
              </a:solidFill>
              <a:latin typeface="Times New Roman" panose="02020603050405020304" pitchFamily="18" charset="0"/>
              <a:cs typeface="Times New Roman" panose="02020603050405020304" pitchFamily="18" charset="0"/>
            </a:endParaRPr>
          </a:p>
          <a:p>
            <a:pPr marL="457200" lvl="1" indent="0" eaLnBrk="1" hangingPunct="1">
              <a:buNone/>
            </a:pPr>
            <a:endParaRPr kumimoji="1" lang="en-US" altLang="zh-CN" sz="1800" dirty="0">
              <a:solidFill>
                <a:srgbClr val="111111"/>
              </a:solidFill>
              <a:latin typeface="Times New Roman" panose="02020603050405020304" pitchFamily="18" charset="0"/>
              <a:cs typeface="Times New Roman" panose="02020603050405020304" pitchFamily="18" charset="0"/>
            </a:endParaRPr>
          </a:p>
          <a:p>
            <a:pPr marL="457200" lvl="1" indent="0" eaLnBrk="1" hangingPunct="1">
              <a:buNone/>
            </a:pPr>
            <a:endParaRPr kumimoji="1" lang="en-US" altLang="zh-CN" sz="1800" dirty="0">
              <a:solidFill>
                <a:srgbClr val="111111"/>
              </a:solidFill>
              <a:latin typeface="Times New Roman" panose="02020603050405020304" pitchFamily="18" charset="0"/>
              <a:cs typeface="Times New Roman" panose="02020603050405020304" pitchFamily="18" charset="0"/>
            </a:endParaRPr>
          </a:p>
        </p:txBody>
      </p:sp>
      <p:sp>
        <p:nvSpPr>
          <p:cNvPr id="6" name="矩形: 圆角 7">
            <a:extLst>
              <a:ext uri="{FF2B5EF4-FFF2-40B4-BE49-F238E27FC236}">
                <a16:creationId xmlns:a16="http://schemas.microsoft.com/office/drawing/2014/main" id="{07F5F1D2-EAC9-47D8-8C7C-D27EE6E21172}"/>
              </a:ext>
            </a:extLst>
          </p:cNvPr>
          <p:cNvSpPr>
            <a:spLocks noChangeArrowheads="1"/>
          </p:cNvSpPr>
          <p:nvPr/>
        </p:nvSpPr>
        <p:spPr bwMode="auto">
          <a:xfrm>
            <a:off x="2644875" y="2996970"/>
            <a:ext cx="3600250" cy="1169551"/>
          </a:xfrm>
          <a:prstGeom prst="roundRect">
            <a:avLst>
              <a:gd name="adj" fmla="val 1492"/>
            </a:avLst>
          </a:prstGeom>
          <a:solidFill>
            <a:srgbClr val="333333"/>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400" b="1" dirty="0">
                <a:solidFill>
                  <a:srgbClr val="FFFFFF"/>
                </a:solidFill>
                <a:latin typeface="Consolas" panose="020B0609020204030204" pitchFamily="49" charset="0"/>
              </a:rPr>
              <a:t>if(!index&amp;&amp;</a:t>
            </a:r>
          </a:p>
          <a:p>
            <a:pPr eaLnBrk="1" hangingPunct="1"/>
            <a:r>
              <a:rPr kumimoji="1" lang="en-US" altLang="zh-CN" sz="1400" b="1" dirty="0">
                <a:solidFill>
                  <a:srgbClr val="FFFFFF"/>
                </a:solidFill>
                <a:latin typeface="Consolas" panose="020B0609020204030204" pitchFamily="49" charset="0"/>
              </a:rPr>
              <a:t>  (!cascade(</a:t>
            </a:r>
            <a:r>
              <a:rPr kumimoji="1" lang="en-US" altLang="zh-CN" sz="1400" b="1" dirty="0" err="1">
                <a:solidFill>
                  <a:srgbClr val="FFFFFF"/>
                </a:solidFill>
                <a:latin typeface="Consolas" panose="020B0609020204030204" pitchFamily="49" charset="0"/>
              </a:rPr>
              <a:t>base,&amp;base</a:t>
            </a:r>
            <a:r>
              <a:rPr kumimoji="1" lang="en-US" altLang="zh-CN" sz="1400" b="1" dirty="0">
                <a:solidFill>
                  <a:srgbClr val="FFFFFF"/>
                </a:solidFill>
                <a:latin typeface="Consolas" panose="020B0609020204030204" pitchFamily="49" charset="0"/>
              </a:rPr>
              <a:t>-&gt;tv2))&amp;&amp;</a:t>
            </a:r>
          </a:p>
          <a:p>
            <a:pPr eaLnBrk="1" hangingPunct="1"/>
            <a:r>
              <a:rPr kumimoji="1" lang="en-US" altLang="zh-CN" sz="1400" b="1" dirty="0">
                <a:solidFill>
                  <a:srgbClr val="FFFFFF"/>
                </a:solidFill>
                <a:latin typeface="Consolas" panose="020B0609020204030204" pitchFamily="49" charset="0"/>
              </a:rPr>
              <a:t>  (!cascade(</a:t>
            </a:r>
            <a:r>
              <a:rPr kumimoji="1" lang="en-US" altLang="zh-CN" sz="1400" b="1" dirty="0" err="1">
                <a:solidFill>
                  <a:srgbClr val="FFFFFF"/>
                </a:solidFill>
                <a:latin typeface="Consolas" panose="020B0609020204030204" pitchFamily="49" charset="0"/>
              </a:rPr>
              <a:t>base,&amp;base</a:t>
            </a:r>
            <a:r>
              <a:rPr kumimoji="1" lang="en-US" altLang="zh-CN" sz="1400" b="1" dirty="0">
                <a:solidFill>
                  <a:srgbClr val="FFFFFF"/>
                </a:solidFill>
                <a:latin typeface="Consolas" panose="020B0609020204030204" pitchFamily="49" charset="0"/>
              </a:rPr>
              <a:t>-&gt;tv3))&amp;&amp;</a:t>
            </a:r>
          </a:p>
          <a:p>
            <a:pPr eaLnBrk="1" hangingPunct="1"/>
            <a:r>
              <a:rPr kumimoji="1" lang="en-US" altLang="zh-CN" sz="1400" b="1" dirty="0">
                <a:solidFill>
                  <a:srgbClr val="FFFFFF"/>
                </a:solidFill>
                <a:latin typeface="Consolas" panose="020B0609020204030204" pitchFamily="49" charset="0"/>
              </a:rPr>
              <a:t>  (!cascade(</a:t>
            </a:r>
            <a:r>
              <a:rPr kumimoji="1" lang="en-US" altLang="zh-CN" sz="1400" b="1" dirty="0" err="1">
                <a:solidFill>
                  <a:srgbClr val="FFFFFF"/>
                </a:solidFill>
                <a:latin typeface="Consolas" panose="020B0609020204030204" pitchFamily="49" charset="0"/>
              </a:rPr>
              <a:t>base,&amp;base</a:t>
            </a:r>
            <a:r>
              <a:rPr kumimoji="1" lang="en-US" altLang="zh-CN" sz="1400" b="1" dirty="0">
                <a:solidFill>
                  <a:srgbClr val="FFFFFF"/>
                </a:solidFill>
                <a:latin typeface="Consolas" panose="020B0609020204030204" pitchFamily="49" charset="0"/>
              </a:rPr>
              <a:t>-&gt;tv4))&amp;&amp;</a:t>
            </a:r>
          </a:p>
          <a:p>
            <a:pPr eaLnBrk="1" hangingPunct="1"/>
            <a:r>
              <a:rPr kumimoji="1" lang="en-US" altLang="zh-CN" sz="1400" b="1" dirty="0">
                <a:solidFill>
                  <a:srgbClr val="FFFFFF"/>
                </a:solidFill>
                <a:latin typeface="Consolas" panose="020B0609020204030204" pitchFamily="49" charset="0"/>
              </a:rPr>
              <a:t>  (!cascade(</a:t>
            </a:r>
            <a:r>
              <a:rPr kumimoji="1" lang="en-US" altLang="zh-CN" sz="1400" b="1" dirty="0" err="1">
                <a:solidFill>
                  <a:srgbClr val="FFFFFF"/>
                </a:solidFill>
                <a:latin typeface="Consolas" panose="020B0609020204030204" pitchFamily="49" charset="0"/>
              </a:rPr>
              <a:t>base,&amp;base</a:t>
            </a:r>
            <a:r>
              <a:rPr kumimoji="1" lang="en-US" altLang="zh-CN" sz="1400" b="1" dirty="0">
                <a:solidFill>
                  <a:srgbClr val="FFFFFF"/>
                </a:solidFill>
                <a:latin typeface="Consolas" panose="020B0609020204030204" pitchFamily="49" charset="0"/>
              </a:rPr>
              <a:t>-&gt;tv5)));</a:t>
            </a:r>
          </a:p>
        </p:txBody>
      </p:sp>
      <p:sp>
        <p:nvSpPr>
          <p:cNvPr id="7" name="矩形 6">
            <a:extLst>
              <a:ext uri="{FF2B5EF4-FFF2-40B4-BE49-F238E27FC236}">
                <a16:creationId xmlns:a16="http://schemas.microsoft.com/office/drawing/2014/main" id="{FF06252F-080B-47FE-B985-4C4C46FCCC66}"/>
              </a:ext>
            </a:extLst>
          </p:cNvPr>
          <p:cNvSpPr/>
          <p:nvPr/>
        </p:nvSpPr>
        <p:spPr bwMode="auto">
          <a:xfrm>
            <a:off x="429730" y="4662854"/>
            <a:ext cx="8136420" cy="1631216"/>
          </a:xfrm>
          <a:prstGeom prst="rect">
            <a:avLst/>
          </a:prstGeom>
          <a:solidFill>
            <a:srgbClr val="FFFFFF"/>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r>
              <a:rPr lang="zh-CN" altLang="en-US" sz="2000" dirty="0">
                <a:solidFill>
                  <a:srgbClr val="292929"/>
                </a:solidFill>
                <a:latin typeface="黑体" panose="02010609060101010101" pitchFamily="49" charset="-122"/>
                <a:ea typeface="黑体" panose="02010609060101010101" pitchFamily="49" charset="-122"/>
              </a:rPr>
              <a:t>考虑第一次调用</a:t>
            </a:r>
            <a:r>
              <a:rPr lang="en-US" altLang="zh-CN" sz="2000" dirty="0">
                <a:solidFill>
                  <a:srgbClr val="292929"/>
                </a:solidFill>
                <a:latin typeface="黑体" panose="02010609060101010101" pitchFamily="49" charset="-122"/>
                <a:ea typeface="黑体" panose="02010609060101010101" pitchFamily="49" charset="-122"/>
              </a:rPr>
              <a:t>cascade()</a:t>
            </a:r>
            <a:r>
              <a:rPr lang="zh-CN" altLang="en-US" sz="2000" dirty="0">
                <a:solidFill>
                  <a:srgbClr val="292929"/>
                </a:solidFill>
                <a:latin typeface="黑体" panose="02010609060101010101" pitchFamily="49" charset="-122"/>
                <a:ea typeface="黑体" panose="02010609060101010101" pitchFamily="49" charset="-122"/>
              </a:rPr>
              <a:t>函数的情况：它接收</a:t>
            </a:r>
            <a:r>
              <a:rPr lang="en-US" altLang="zh-CN" sz="2000" dirty="0">
                <a:solidFill>
                  <a:srgbClr val="292929"/>
                </a:solidFill>
                <a:latin typeface="黑体" panose="02010609060101010101" pitchFamily="49" charset="-122"/>
                <a:ea typeface="黑体" panose="02010609060101010101" pitchFamily="49" charset="-122"/>
              </a:rPr>
              <a:t>base</a:t>
            </a:r>
            <a:r>
              <a:rPr lang="zh-CN" altLang="en-US" sz="2000" dirty="0">
                <a:solidFill>
                  <a:srgbClr val="292929"/>
                </a:solidFill>
                <a:latin typeface="黑体" panose="02010609060101010101" pitchFamily="49" charset="-122"/>
                <a:ea typeface="黑体" panose="02010609060101010101" pitchFamily="49" charset="-122"/>
              </a:rPr>
              <a:t>的地址、</a:t>
            </a:r>
            <a:r>
              <a:rPr lang="en-US" altLang="zh-CN" sz="2000" dirty="0">
                <a:solidFill>
                  <a:srgbClr val="292929"/>
                </a:solidFill>
                <a:latin typeface="黑体" panose="02010609060101010101" pitchFamily="49" charset="-122"/>
                <a:ea typeface="黑体" panose="02010609060101010101" pitchFamily="49" charset="-122"/>
              </a:rPr>
              <a:t>base-&gt;tv2</a:t>
            </a:r>
          </a:p>
          <a:p>
            <a:r>
              <a:rPr lang="zh-CN" altLang="en-US" sz="2000" dirty="0">
                <a:solidFill>
                  <a:srgbClr val="292929"/>
                </a:solidFill>
                <a:latin typeface="黑体" panose="02010609060101010101" pitchFamily="49" charset="-122"/>
                <a:ea typeface="黑体" panose="02010609060101010101" pitchFamily="49" charset="-122"/>
              </a:rPr>
              <a:t>的地址为参数。功能是将</a:t>
            </a:r>
            <a:r>
              <a:rPr lang="en-US" altLang="zh-CN" sz="2000" dirty="0">
                <a:solidFill>
                  <a:srgbClr val="292929"/>
                </a:solidFill>
                <a:latin typeface="黑体" panose="02010609060101010101" pitchFamily="49" charset="-122"/>
                <a:ea typeface="黑体" panose="02010609060101010101" pitchFamily="49" charset="-122"/>
              </a:rPr>
              <a:t>base-&gt;tv2</a:t>
            </a:r>
            <a:r>
              <a:rPr lang="zh-CN" altLang="en-US" sz="2000" dirty="0">
                <a:solidFill>
                  <a:srgbClr val="292929"/>
                </a:solidFill>
                <a:latin typeface="黑体" panose="02010609060101010101" pitchFamily="49" charset="-122"/>
                <a:ea typeface="黑体" panose="02010609060101010101" pitchFamily="49" charset="-122"/>
              </a:rPr>
              <a:t>中链表上的所有动态定时器移到</a:t>
            </a:r>
          </a:p>
          <a:p>
            <a:r>
              <a:rPr lang="en-US" altLang="zh-CN" sz="2000" dirty="0">
                <a:solidFill>
                  <a:srgbClr val="292929"/>
                </a:solidFill>
                <a:latin typeface="黑体" panose="02010609060101010101" pitchFamily="49" charset="-122"/>
                <a:ea typeface="黑体" panose="02010609060101010101" pitchFamily="49" charset="-122"/>
              </a:rPr>
              <a:t>base-&gt;tv1</a:t>
            </a:r>
            <a:r>
              <a:rPr lang="zh-CN" altLang="en-US" sz="2000" dirty="0">
                <a:solidFill>
                  <a:srgbClr val="292929"/>
                </a:solidFill>
                <a:latin typeface="黑体" panose="02010609060101010101" pitchFamily="49" charset="-122"/>
                <a:ea typeface="黑体" panose="02010609060101010101" pitchFamily="49" charset="-122"/>
              </a:rPr>
              <a:t>的适当链表上。如果所有</a:t>
            </a:r>
            <a:r>
              <a:rPr lang="en-US" altLang="zh-CN" sz="2000" dirty="0">
                <a:solidFill>
                  <a:srgbClr val="292929"/>
                </a:solidFill>
                <a:latin typeface="黑体" panose="02010609060101010101" pitchFamily="49" charset="-122"/>
                <a:ea typeface="黑体" panose="02010609060101010101" pitchFamily="49" charset="-122"/>
              </a:rPr>
              <a:t>base-&gt;tv2</a:t>
            </a:r>
            <a:r>
              <a:rPr lang="zh-CN" altLang="en-US" sz="2000" dirty="0">
                <a:solidFill>
                  <a:srgbClr val="292929"/>
                </a:solidFill>
                <a:latin typeface="黑体" panose="02010609060101010101" pitchFamily="49" charset="-122"/>
                <a:ea typeface="黑体" panose="02010609060101010101" pitchFamily="49" charset="-122"/>
              </a:rPr>
              <a:t>中的链表不为空，返回一</a:t>
            </a:r>
          </a:p>
          <a:p>
            <a:r>
              <a:rPr lang="zh-CN" altLang="en-US" sz="2000" dirty="0">
                <a:solidFill>
                  <a:srgbClr val="292929"/>
                </a:solidFill>
                <a:latin typeface="黑体" panose="02010609060101010101" pitchFamily="49" charset="-122"/>
                <a:ea typeface="黑体" panose="02010609060101010101" pitchFamily="49" charset="-122"/>
              </a:rPr>
              <a:t>个正值；若为空则</a:t>
            </a:r>
            <a:r>
              <a:rPr lang="en-US" altLang="zh-CN" sz="2000" dirty="0">
                <a:solidFill>
                  <a:srgbClr val="292929"/>
                </a:solidFill>
                <a:latin typeface="黑体" panose="02010609060101010101" pitchFamily="49" charset="-122"/>
                <a:ea typeface="黑体" panose="02010609060101010101" pitchFamily="49" charset="-122"/>
              </a:rPr>
              <a:t>cascade()</a:t>
            </a:r>
            <a:r>
              <a:rPr lang="zh-CN" altLang="en-US" sz="2000" dirty="0">
                <a:solidFill>
                  <a:srgbClr val="292929"/>
                </a:solidFill>
                <a:latin typeface="黑体" panose="02010609060101010101" pitchFamily="49" charset="-122"/>
                <a:ea typeface="黑体" panose="02010609060101010101" pitchFamily="49" charset="-122"/>
              </a:rPr>
              <a:t>再次被调用，把</a:t>
            </a:r>
            <a:r>
              <a:rPr lang="en-US" altLang="zh-CN" sz="2000" dirty="0">
                <a:solidFill>
                  <a:srgbClr val="292929"/>
                </a:solidFill>
                <a:latin typeface="黑体" panose="02010609060101010101" pitchFamily="49" charset="-122"/>
                <a:ea typeface="黑体" panose="02010609060101010101" pitchFamily="49" charset="-122"/>
              </a:rPr>
              <a:t>base-&gt;tv3</a:t>
            </a:r>
            <a:r>
              <a:rPr lang="zh-CN" altLang="en-US" sz="2000" dirty="0">
                <a:solidFill>
                  <a:srgbClr val="292929"/>
                </a:solidFill>
                <a:latin typeface="黑体" panose="02010609060101010101" pitchFamily="49" charset="-122"/>
                <a:ea typeface="黑体" panose="02010609060101010101" pitchFamily="49" charset="-122"/>
              </a:rPr>
              <a:t>中某链表上的定</a:t>
            </a:r>
          </a:p>
          <a:p>
            <a:r>
              <a:rPr lang="zh-CN" altLang="en-US" sz="2000" dirty="0">
                <a:solidFill>
                  <a:srgbClr val="292929"/>
                </a:solidFill>
                <a:latin typeface="黑体" panose="02010609060101010101" pitchFamily="49" charset="-122"/>
                <a:ea typeface="黑体" panose="02010609060101010101" pitchFamily="49" charset="-122"/>
              </a:rPr>
              <a:t>时器填充到</a:t>
            </a:r>
            <a:r>
              <a:rPr lang="en-US" altLang="zh-CN" sz="2000" dirty="0">
                <a:solidFill>
                  <a:srgbClr val="292929"/>
                </a:solidFill>
                <a:latin typeface="黑体" panose="02010609060101010101" pitchFamily="49" charset="-122"/>
                <a:ea typeface="黑体" panose="02010609060101010101" pitchFamily="49" charset="-122"/>
              </a:rPr>
              <a:t>base-&gt;tv2</a:t>
            </a:r>
            <a:r>
              <a:rPr lang="zh-CN" altLang="en-US" sz="2000" dirty="0">
                <a:solidFill>
                  <a:srgbClr val="292929"/>
                </a:solidFill>
                <a:latin typeface="黑体" panose="02010609060101010101" pitchFamily="49" charset="-122"/>
                <a:ea typeface="黑体" panose="02010609060101010101" pitchFamily="49" charset="-122"/>
              </a:rPr>
              <a:t>上。</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00DE4D54-43F0-49B9-95A5-0734171CFB83}"/>
              </a:ext>
            </a:extLst>
          </p:cNvPr>
          <p:cNvSpPr>
            <a:spLocks noGrp="1" noChangeAspect="1" noChangeArrowheads="1"/>
          </p:cNvSpPr>
          <p:nvPr>
            <p:ph type="title"/>
          </p:nvPr>
        </p:nvSpPr>
        <p:spPr/>
        <p:txBody>
          <a:bodyPr/>
          <a:lstStyle/>
          <a:p>
            <a:pPr eaLnBrk="1" hangingPunct="1"/>
            <a:r>
              <a:rPr lang="zh-CN" altLang="en-US"/>
              <a:t>动态定时器处理</a:t>
            </a:r>
          </a:p>
        </p:txBody>
      </p:sp>
      <p:sp>
        <p:nvSpPr>
          <p:cNvPr id="21507" name="Rectangle 3">
            <a:extLst>
              <a:ext uri="{FF2B5EF4-FFF2-40B4-BE49-F238E27FC236}">
                <a16:creationId xmlns:a16="http://schemas.microsoft.com/office/drawing/2014/main" id="{790DA661-040B-48D8-977D-D487EF9E23CE}"/>
              </a:ext>
            </a:extLst>
          </p:cNvPr>
          <p:cNvSpPr>
            <a:spLocks noGrp="1" noChangeArrowheads="1"/>
          </p:cNvSpPr>
          <p:nvPr>
            <p:ph type="body" idx="1"/>
          </p:nvPr>
        </p:nvSpPr>
        <p:spPr>
          <a:xfrm>
            <a:off x="450850" y="1379538"/>
            <a:ext cx="8242300" cy="4608512"/>
          </a:xfrm>
        </p:spPr>
        <p:txBody>
          <a:bodyPr/>
          <a:lstStyle/>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3.base-&gt;timer_jiffies的值加1。（前面 timer_jiffies ）</a:t>
            </a:r>
          </a:p>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4.对于base-&gt;tv1.vec[index]链表上的每一个定时器，执行它所对应的定时器函数。</a:t>
            </a:r>
            <a:endParaRPr kumimoji="1" lang="en-US" altLang="zh-CN" sz="1800" dirty="0">
              <a:solidFill>
                <a:srgbClr val="111111"/>
              </a:solidFill>
              <a:latin typeface="Times New Roman" panose="02020603050405020304" pitchFamily="18" charset="0"/>
              <a:cs typeface="Times New Roman" panose="02020603050405020304" pitchFamily="18" charset="0"/>
            </a:endParaRPr>
          </a:p>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具体而言，对链表上每一个timer_list元素t执行以下步骤：</a:t>
            </a:r>
          </a:p>
          <a:p>
            <a:pPr lvl="2" eaLnBrk="1" hangingPunct="1">
              <a:buFont typeface="Wingdings" pitchFamily="2" charset="2"/>
              <a:buChar char="Ø"/>
            </a:pPr>
            <a:r>
              <a:rPr kumimoji="1" lang="en-US" altLang="zh-CN" sz="1800" dirty="0">
                <a:solidFill>
                  <a:srgbClr val="111111"/>
                </a:solidFill>
                <a:latin typeface="Times New Roman" pitchFamily="18" charset="0"/>
                <a:ea typeface="宋体" pitchFamily="2" charset="-122"/>
                <a:cs typeface="Times New Roman" pitchFamily="18" charset="0"/>
              </a:rPr>
              <a:t>(1) </a:t>
            </a:r>
            <a:r>
              <a:rPr kumimoji="1" lang="zh-CN" altLang="en-US" sz="1800" dirty="0">
                <a:solidFill>
                  <a:srgbClr val="111111"/>
                </a:solidFill>
                <a:latin typeface="Times New Roman" pitchFamily="18" charset="0"/>
                <a:ea typeface="宋体" pitchFamily="2" charset="-122"/>
                <a:cs typeface="Times New Roman" pitchFamily="18" charset="0"/>
              </a:rPr>
              <a:t>将t从base-&gt;tv1的链表上删除；</a:t>
            </a:r>
          </a:p>
          <a:p>
            <a:pPr lvl="2" eaLnBrk="1" hangingPunct="1">
              <a:buFont typeface="Wingdings" pitchFamily="2" charset="2"/>
              <a:buChar char="Ø"/>
            </a:pPr>
            <a:r>
              <a:rPr kumimoji="1" lang="en-US" altLang="zh-CN" sz="1800" dirty="0">
                <a:solidFill>
                  <a:srgbClr val="111111"/>
                </a:solidFill>
                <a:latin typeface="Times New Roman" pitchFamily="18" charset="0"/>
                <a:ea typeface="宋体" pitchFamily="2" charset="-122"/>
                <a:cs typeface="Times New Roman" pitchFamily="18" charset="0"/>
              </a:rPr>
              <a:t>(2) </a:t>
            </a:r>
            <a:r>
              <a:rPr kumimoji="1" lang="zh-CN" altLang="en-US" sz="1800" dirty="0">
                <a:solidFill>
                  <a:srgbClr val="111111"/>
                </a:solidFill>
                <a:latin typeface="Times New Roman" pitchFamily="18" charset="0"/>
                <a:ea typeface="宋体" pitchFamily="2" charset="-122"/>
                <a:cs typeface="Times New Roman" pitchFamily="18" charset="0"/>
              </a:rPr>
              <a:t>在多处理器系统中，将base-&gt;running_timer设置为&amp;t（t的地址）；</a:t>
            </a:r>
          </a:p>
          <a:p>
            <a:pPr lvl="2" eaLnBrk="1" hangingPunct="1">
              <a:buFont typeface="Wingdings" pitchFamily="2" charset="2"/>
              <a:buChar char="Ø"/>
            </a:pPr>
            <a:r>
              <a:rPr kumimoji="1" lang="en-US" altLang="zh-CN" sz="1800" dirty="0">
                <a:solidFill>
                  <a:srgbClr val="111111"/>
                </a:solidFill>
                <a:latin typeface="Times New Roman" pitchFamily="18" charset="0"/>
                <a:ea typeface="宋体" pitchFamily="2" charset="-122"/>
                <a:cs typeface="Times New Roman" pitchFamily="18" charset="0"/>
              </a:rPr>
              <a:t>(3) </a:t>
            </a:r>
            <a:r>
              <a:rPr kumimoji="1" lang="zh-CN" altLang="en-US" sz="1800" dirty="0">
                <a:solidFill>
                  <a:srgbClr val="111111"/>
                </a:solidFill>
                <a:latin typeface="Times New Roman" pitchFamily="18" charset="0"/>
                <a:ea typeface="宋体" pitchFamily="2" charset="-122"/>
                <a:cs typeface="Times New Roman" pitchFamily="18" charset="0"/>
              </a:rPr>
              <a:t>传递t.data作为参数，执行定时器函数t.function。如果链表中还有其他定时器，则继续处理。</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1FB0E62E-DFE5-4CA6-914B-4778E6960CD7}"/>
              </a:ext>
            </a:extLst>
          </p:cNvPr>
          <p:cNvSpPr>
            <a:spLocks noGrp="1" noChangeAspect="1" noChangeArrowheads="1"/>
          </p:cNvSpPr>
          <p:nvPr>
            <p:ph type="title"/>
          </p:nvPr>
        </p:nvSpPr>
        <p:spPr/>
        <p:txBody>
          <a:bodyPr/>
          <a:lstStyle/>
          <a:p>
            <a:pPr eaLnBrk="1" hangingPunct="1"/>
            <a:r>
              <a:rPr lang="zh-CN" altLang="en-US"/>
              <a:t>延迟执行</a:t>
            </a:r>
          </a:p>
        </p:txBody>
      </p:sp>
      <p:sp>
        <p:nvSpPr>
          <p:cNvPr id="25604" name="Rectangle 3">
            <a:extLst>
              <a:ext uri="{FF2B5EF4-FFF2-40B4-BE49-F238E27FC236}">
                <a16:creationId xmlns:a16="http://schemas.microsoft.com/office/drawing/2014/main" id="{0150B137-AE47-4B3C-B370-41C616F37A59}"/>
              </a:ext>
            </a:extLst>
          </p:cNvPr>
          <p:cNvSpPr>
            <a:spLocks noGrp="1" noChangeArrowheads="1"/>
          </p:cNvSpPr>
          <p:nvPr>
            <p:ph type="body" idx="1"/>
          </p:nvPr>
        </p:nvSpPr>
        <p:spPr/>
        <p:txBody>
          <a:bodyPr/>
          <a:lstStyle/>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内核代码（尤其是驱动程序）除了使用定时器以外，还需要其他方法来推迟执行任务。这种推迟通常发生在等待硬件完成某些工作时，而且等待时间往往非常短。</a:t>
            </a: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主要有以下几种方法：</a:t>
            </a:r>
          </a:p>
          <a:p>
            <a:pPr lvl="2" eaLnBrk="1" hangingPunct="1">
              <a:buFont typeface="Wingdings" pitchFamily="2" charset="2"/>
              <a:buChar char="Ø"/>
            </a:pPr>
            <a:r>
              <a:rPr kumimoji="1" lang="zh-CN" altLang="en-US" sz="1800" dirty="0">
                <a:solidFill>
                  <a:srgbClr val="111111"/>
                </a:solidFill>
                <a:latin typeface="Times New Roman" pitchFamily="18" charset="0"/>
                <a:ea typeface="宋体" pitchFamily="2" charset="-122"/>
                <a:cs typeface="Times New Roman" pitchFamily="18" charset="0"/>
              </a:rPr>
              <a:t>忙等待</a:t>
            </a:r>
          </a:p>
          <a:p>
            <a:pPr lvl="2" eaLnBrk="1" hangingPunct="1">
              <a:buFont typeface="Wingdings" pitchFamily="2" charset="2"/>
              <a:buChar char="Ø"/>
            </a:pPr>
            <a:r>
              <a:rPr kumimoji="1" lang="zh-CN" altLang="en-US" sz="1800" dirty="0">
                <a:solidFill>
                  <a:srgbClr val="111111"/>
                </a:solidFill>
                <a:latin typeface="Times New Roman" pitchFamily="18" charset="0"/>
                <a:ea typeface="宋体" pitchFamily="2" charset="-122"/>
                <a:cs typeface="Times New Roman" pitchFamily="18" charset="0"/>
              </a:rPr>
              <a:t>短延迟</a:t>
            </a:r>
          </a:p>
          <a:p>
            <a:pPr lvl="2" eaLnBrk="1" hangingPunct="1">
              <a:buFont typeface="Wingdings" pitchFamily="2" charset="2"/>
              <a:buChar char="Ø"/>
            </a:pPr>
            <a:r>
              <a:rPr kumimoji="1" lang="zh-CN" altLang="en-US" sz="1800" dirty="0">
                <a:solidFill>
                  <a:srgbClr val="111111"/>
                </a:solidFill>
                <a:latin typeface="Times New Roman" pitchFamily="18" charset="0"/>
                <a:ea typeface="宋体" pitchFamily="2" charset="-122"/>
                <a:cs typeface="Times New Roman" pitchFamily="18" charset="0"/>
              </a:rPr>
              <a:t>schedule_timeout()</a:t>
            </a:r>
          </a:p>
          <a:p>
            <a:pPr eaLnBrk="1" hangingPunct="1">
              <a:buFont typeface="Wingdings" panose="05000000000000000000" pitchFamily="2" charset="2"/>
              <a:buNone/>
            </a:pPr>
            <a:endParaRPr lang="zh-CN" altLang="en-US" sz="2000" b="0" dirty="0">
              <a:solidFill>
                <a:srgbClr val="000000"/>
              </a:solidFill>
              <a:ea typeface="宋体" panose="02010600030101010101" pitchFamily="2"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73F898A6-E227-44C6-8AB7-813FC9C95F21}"/>
              </a:ext>
            </a:extLst>
          </p:cNvPr>
          <p:cNvSpPr>
            <a:spLocks noGrp="1" noChangeAspect="1" noChangeArrowheads="1"/>
          </p:cNvSpPr>
          <p:nvPr>
            <p:ph type="title" idx="4294967295"/>
          </p:nvPr>
        </p:nvSpPr>
        <p:spPr/>
        <p:txBody>
          <a:bodyPr/>
          <a:lstStyle/>
          <a:p>
            <a:pPr eaLnBrk="1" hangingPunct="1"/>
            <a:r>
              <a:rPr lang="en-US" altLang="zh-CN"/>
              <a:t>大纲</a:t>
            </a:r>
          </a:p>
        </p:txBody>
      </p:sp>
      <p:sp>
        <p:nvSpPr>
          <p:cNvPr id="4099" name="Content Placeholder 2">
            <a:extLst>
              <a:ext uri="{FF2B5EF4-FFF2-40B4-BE49-F238E27FC236}">
                <a16:creationId xmlns:a16="http://schemas.microsoft.com/office/drawing/2014/main" id="{2297A993-1F97-4D96-B570-55D62EB356AA}"/>
              </a:ext>
            </a:extLst>
          </p:cNvPr>
          <p:cNvSpPr>
            <a:spLocks noGrp="1" noChangeArrowheads="1"/>
          </p:cNvSpPr>
          <p:nvPr>
            <p:ph idx="1"/>
          </p:nvPr>
        </p:nvSpPr>
        <p:spPr>
          <a:xfrm>
            <a:off x="395288" y="1196975"/>
            <a:ext cx="8240712" cy="4608513"/>
          </a:xfrm>
        </p:spPr>
        <p:txBody>
          <a:bodyPr/>
          <a:lstStyle/>
          <a:p>
            <a:pPr algn="l" eaLnBrk="1" hangingPunct="1">
              <a:defRPr/>
            </a:pPr>
            <a:endParaRPr lang="zh-CN" altLang="en-US" sz="2600" dirty="0"/>
          </a:p>
          <a:p>
            <a:pPr marL="342900" indent="-342900" algn="l">
              <a:lnSpc>
                <a:spcPct val="150000"/>
              </a:lnSpc>
              <a:buFont typeface="Wingdings" panose="05000000000000000000" pitchFamily="2" charset="2"/>
              <a:buChar char="§"/>
              <a:defRPr/>
            </a:pPr>
            <a:r>
              <a:rPr kumimoji="1" lang="zh-CN" altLang="en-US" sz="2800" dirty="0">
                <a:solidFill>
                  <a:srgbClr val="FF0000"/>
                </a:solidFill>
                <a:latin typeface="Times New Roman" pitchFamily="18" charset="0"/>
                <a:cs typeface="Times New Roman" pitchFamily="18" charset="0"/>
              </a:rPr>
              <a:t>Timer的概念和原理</a:t>
            </a:r>
            <a:endParaRPr kumimoji="1" lang="en-US" altLang="zh-CN" sz="2800" dirty="0">
              <a:solidFill>
                <a:srgbClr val="FF0000"/>
              </a:solidFill>
              <a:latin typeface="Times New Roman" pitchFamily="18" charset="0"/>
              <a:cs typeface="Times New Roman" pitchFamily="18" charset="0"/>
            </a:endParaRPr>
          </a:p>
          <a:p>
            <a:pPr marL="342900" indent="-342900" algn="l">
              <a:lnSpc>
                <a:spcPct val="150000"/>
              </a:lnSpc>
              <a:buFont typeface="Wingdings" panose="05000000000000000000" pitchFamily="2" charset="2"/>
              <a:buChar char="§"/>
              <a:defRPr/>
            </a:pPr>
            <a:r>
              <a:rPr kumimoji="1" lang="en-US" altLang="zh-CN" sz="2800" dirty="0">
                <a:latin typeface="Times New Roman" pitchFamily="18" charset="0"/>
                <a:cs typeface="Times New Roman" pitchFamily="18" charset="0"/>
              </a:rPr>
              <a:t>T</a:t>
            </a:r>
            <a:r>
              <a:rPr kumimoji="1" lang="zh-CN" altLang="en-US" sz="2800" dirty="0">
                <a:latin typeface="Times New Roman" pitchFamily="18" charset="0"/>
                <a:cs typeface="Times New Roman" pitchFamily="18" charset="0"/>
              </a:rPr>
              <a:t>imer的竞争条件</a:t>
            </a:r>
            <a:endParaRPr kumimoji="1" lang="en-US" altLang="zh-CN" sz="2800" dirty="0">
              <a:latin typeface="Times New Roman" pitchFamily="18" charset="0"/>
              <a:cs typeface="Times New Roman" pitchFamily="18" charset="0"/>
            </a:endParaRPr>
          </a:p>
          <a:p>
            <a:pPr marL="342900" indent="-342900" algn="l">
              <a:lnSpc>
                <a:spcPct val="150000"/>
              </a:lnSpc>
              <a:buFont typeface="Wingdings" panose="05000000000000000000" pitchFamily="2" charset="2"/>
              <a:buChar char="§"/>
              <a:defRPr/>
            </a:pPr>
            <a:r>
              <a:rPr kumimoji="1" lang="zh-CN" altLang="en-US" sz="2800" dirty="0">
                <a:latin typeface="Times New Roman" pitchFamily="18" charset="0"/>
                <a:cs typeface="Times New Roman" pitchFamily="18" charset="0"/>
              </a:rPr>
              <a:t>基于Timer的应用</a:t>
            </a:r>
            <a:endParaRPr kumimoji="1" lang="en-US" altLang="zh-CN" sz="2800" dirty="0">
              <a:latin typeface="Times New Roman" pitchFamily="18" charset="0"/>
              <a:cs typeface="Times New Roman" pitchFamily="18" charset="0"/>
              <a:sym typeface="Arial Narrow" panose="020B0606020202030204" pitchFamily="34" charset="0"/>
            </a:endParaRPr>
          </a:p>
          <a:p>
            <a:pPr algn="l" eaLnBrk="1" hangingPunct="1">
              <a:buFont typeface="Wingdings" panose="05000000000000000000" pitchFamily="2" charset="2"/>
              <a:buChar char="§"/>
              <a:defRPr/>
            </a:pPr>
            <a:endParaRPr lang="zh-CN" altLang="en-US" sz="2600" dirty="0">
              <a:latin typeface="Arial Narrow" panose="020B0606020202030204" pitchFamily="34" charset="0"/>
              <a:sym typeface="Arial Narrow" panose="020B0606020202030204" pitchFamily="34" charset="0"/>
            </a:endParaRPr>
          </a:p>
          <a:p>
            <a:pPr algn="l" eaLnBrk="1" hangingPunct="1">
              <a:buFont typeface="Wingdings" panose="05000000000000000000" pitchFamily="2" charset="2"/>
              <a:buChar char="§"/>
              <a:defRPr/>
            </a:pPr>
            <a:endParaRPr lang="zh-CN" altLang="en-US" sz="2600" dirty="0"/>
          </a:p>
          <a:p>
            <a:pPr algn="l" eaLnBrk="1" hangingPunct="1">
              <a:defRPr/>
            </a:pPr>
            <a:endParaRPr lang="zh-CN" altLang="en-US" sz="2600" dirty="0"/>
          </a:p>
        </p:txBody>
      </p:sp>
    </p:spTree>
  </p:cSld>
  <p:clrMapOvr>
    <a:masterClrMapping/>
  </p:clrMapOvr>
  <p:transition advTm="1825"/>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4D6E1DCE-B29E-465E-BF34-FF4F5AEE9AA3}"/>
              </a:ext>
            </a:extLst>
          </p:cNvPr>
          <p:cNvSpPr>
            <a:spLocks noGrp="1" noChangeAspect="1" noChangeArrowheads="1"/>
          </p:cNvSpPr>
          <p:nvPr>
            <p:ph type="title"/>
          </p:nvPr>
        </p:nvSpPr>
        <p:spPr/>
        <p:txBody>
          <a:bodyPr/>
          <a:lstStyle/>
          <a:p>
            <a:pPr eaLnBrk="1" hangingPunct="1"/>
            <a:r>
              <a:rPr lang="zh-CN" altLang="en-US"/>
              <a:t>忙等待</a:t>
            </a:r>
          </a:p>
        </p:txBody>
      </p:sp>
      <p:sp>
        <p:nvSpPr>
          <p:cNvPr id="23555" name="Rectangle 3">
            <a:extLst>
              <a:ext uri="{FF2B5EF4-FFF2-40B4-BE49-F238E27FC236}">
                <a16:creationId xmlns:a16="http://schemas.microsoft.com/office/drawing/2014/main" id="{679B9A9D-4574-4C01-9A5D-041A0E987D69}"/>
              </a:ext>
            </a:extLst>
          </p:cNvPr>
          <p:cNvSpPr>
            <a:spLocks noGrp="1" noChangeArrowheads="1"/>
          </p:cNvSpPr>
          <p:nvPr>
            <p:ph type="body" idx="1"/>
          </p:nvPr>
        </p:nvSpPr>
        <p:spPr/>
        <p:txBody>
          <a:bodyPr/>
          <a:lstStyle/>
          <a:p>
            <a:pPr>
              <a:lnSpc>
                <a:spcPct val="90000"/>
              </a:lnSpc>
            </a:pPr>
            <a:r>
              <a:rPr kumimoji="1" lang="zh-CN" altLang="en-US" sz="2300" dirty="0">
                <a:latin typeface="Times New Roman" panose="02020603050405020304" pitchFamily="18" charset="0"/>
                <a:cs typeface="Times New Roman" panose="02020603050405020304" pitchFamily="18" charset="0"/>
              </a:rPr>
              <a:t>忙等待  </a:t>
            </a:r>
            <a:endParaRPr kumimoji="1" lang="en-US" altLang="zh-CN" sz="2300" dirty="0">
              <a:latin typeface="Times New Roman" panose="02020603050405020304" pitchFamily="18" charset="0"/>
              <a:cs typeface="Times New Roman" panose="02020603050405020304" pitchFamily="18" charset="0"/>
            </a:endParaRPr>
          </a:p>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最简单的延迟方法是忙等待，该方法仅仅在想要延迟的时间是节拍的整数倍，或者精确率要求不高时才可使用。忙等待（忙循环）实现起来很简单——在循环中不断旋转直到希望的时钟节拍数耗尽。</a:t>
            </a: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循环不断执行，直到jiffies大于delay为止，总共循环时间为10个节拍。</a:t>
            </a:r>
          </a:p>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类似地：如果我们想忙等待</a:t>
            </a:r>
            <a:r>
              <a:rPr kumimoji="1" lang="en-US" altLang="zh-CN" sz="1800" dirty="0">
                <a:solidFill>
                  <a:srgbClr val="111111"/>
                </a:solidFill>
                <a:latin typeface="Times New Roman" panose="02020603050405020304" pitchFamily="18" charset="0"/>
                <a:cs typeface="Times New Roman" panose="02020603050405020304" pitchFamily="18" charset="0"/>
              </a:rPr>
              <a:t>2</a:t>
            </a:r>
            <a:r>
              <a:rPr kumimoji="1" lang="zh-CN" altLang="en-US" sz="1800" dirty="0">
                <a:solidFill>
                  <a:srgbClr val="111111"/>
                </a:solidFill>
                <a:latin typeface="Times New Roman" panose="02020603050405020304" pitchFamily="18" charset="0"/>
                <a:cs typeface="Times New Roman" panose="02020603050405020304" pitchFamily="18" charset="0"/>
              </a:rPr>
              <a:t>秒应该怎么修改代码？</a:t>
            </a: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en-US" altLang="zh-CN" sz="1800" dirty="0">
              <a:solidFill>
                <a:srgbClr val="111111"/>
              </a:solidFill>
              <a:latin typeface="Times New Roman" panose="02020603050405020304" pitchFamily="18" charset="0"/>
              <a:cs typeface="Times New Roman" panose="02020603050405020304" pitchFamily="18" charset="0"/>
            </a:endParaRPr>
          </a:p>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程序要循环等待2*HZ个时钟节拍，也就是说无论时钟节拍率如何，都将等待2s。</a:t>
            </a:r>
          </a:p>
        </p:txBody>
      </p:sp>
      <p:sp>
        <p:nvSpPr>
          <p:cNvPr id="7" name="矩形: 圆角 7">
            <a:extLst>
              <a:ext uri="{FF2B5EF4-FFF2-40B4-BE49-F238E27FC236}">
                <a16:creationId xmlns:a16="http://schemas.microsoft.com/office/drawing/2014/main" id="{7DCBB432-FD33-46FE-9CD6-4B1F87A2668A}"/>
              </a:ext>
            </a:extLst>
          </p:cNvPr>
          <p:cNvSpPr>
            <a:spLocks noChangeArrowheads="1"/>
          </p:cNvSpPr>
          <p:nvPr/>
        </p:nvSpPr>
        <p:spPr bwMode="auto">
          <a:xfrm>
            <a:off x="1619795" y="2884049"/>
            <a:ext cx="5760399" cy="618708"/>
          </a:xfrm>
          <a:prstGeom prst="roundRect">
            <a:avLst>
              <a:gd name="adj" fmla="val 10230"/>
            </a:avLst>
          </a:prstGeom>
          <a:solidFill>
            <a:srgbClr val="333333"/>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b="1" dirty="0">
                <a:solidFill>
                  <a:srgbClr val="FFFFFF"/>
                </a:solidFill>
                <a:latin typeface="Consolas" panose="020B0609020204030204" pitchFamily="49" charset="0"/>
              </a:rPr>
              <a:t>unsigned long timeout = jiffies + 10;//10</a:t>
            </a:r>
            <a:r>
              <a:rPr kumimoji="1" lang="zh-CN" altLang="en-US" sz="1600" b="1" dirty="0">
                <a:solidFill>
                  <a:srgbClr val="FFFFFF"/>
                </a:solidFill>
                <a:latin typeface="Consolas" panose="020B0609020204030204" pitchFamily="49" charset="0"/>
              </a:rPr>
              <a:t>个节拍</a:t>
            </a:r>
            <a:endParaRPr kumimoji="1" lang="en-US" altLang="zh-CN" sz="1600" b="1" dirty="0">
              <a:solidFill>
                <a:srgbClr val="FFFFFF"/>
              </a:solidFill>
              <a:latin typeface="Consolas" panose="020B0609020204030204" pitchFamily="49" charset="0"/>
            </a:endParaRPr>
          </a:p>
          <a:p>
            <a:pPr eaLnBrk="1" hangingPunct="1"/>
            <a:r>
              <a:rPr kumimoji="1" lang="en-US" altLang="zh-CN" sz="1600" b="1" dirty="0">
                <a:solidFill>
                  <a:srgbClr val="FFFFFF"/>
                </a:solidFill>
                <a:latin typeface="Consolas" panose="020B0609020204030204" pitchFamily="49" charset="0"/>
              </a:rPr>
              <a:t>while (</a:t>
            </a:r>
            <a:r>
              <a:rPr kumimoji="1" lang="en-US" altLang="zh-CN" sz="1600" b="1" dirty="0" err="1">
                <a:solidFill>
                  <a:srgbClr val="FFFFFF"/>
                </a:solidFill>
                <a:latin typeface="Consolas" panose="020B0609020204030204" pitchFamily="49" charset="0"/>
              </a:rPr>
              <a:t>time_before</a:t>
            </a:r>
            <a:r>
              <a:rPr kumimoji="1" lang="en-US" altLang="zh-CN" sz="1600" b="1" dirty="0">
                <a:solidFill>
                  <a:srgbClr val="FFFFFF"/>
                </a:solidFill>
                <a:latin typeface="Consolas" panose="020B0609020204030204" pitchFamily="49" charset="0"/>
              </a:rPr>
              <a:t>(jiffies, timeout));</a:t>
            </a:r>
          </a:p>
        </p:txBody>
      </p:sp>
      <p:sp>
        <p:nvSpPr>
          <p:cNvPr id="9" name="矩形: 圆角 7">
            <a:extLst>
              <a:ext uri="{FF2B5EF4-FFF2-40B4-BE49-F238E27FC236}">
                <a16:creationId xmlns:a16="http://schemas.microsoft.com/office/drawing/2014/main" id="{8B3CDED4-D9B4-4D7C-85BE-836EAB244FBE}"/>
              </a:ext>
            </a:extLst>
          </p:cNvPr>
          <p:cNvSpPr>
            <a:spLocks noChangeArrowheads="1"/>
          </p:cNvSpPr>
          <p:nvPr/>
        </p:nvSpPr>
        <p:spPr bwMode="auto">
          <a:xfrm>
            <a:off x="1619795" y="4581080"/>
            <a:ext cx="5760399" cy="618708"/>
          </a:xfrm>
          <a:prstGeom prst="roundRect">
            <a:avLst>
              <a:gd name="adj" fmla="val 10230"/>
            </a:avLst>
          </a:prstGeom>
          <a:solidFill>
            <a:srgbClr val="333333"/>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b="1" dirty="0">
                <a:solidFill>
                  <a:srgbClr val="FFFFFF"/>
                </a:solidFill>
                <a:latin typeface="Consolas" panose="020B0609020204030204" pitchFamily="49" charset="0"/>
              </a:rPr>
              <a:t>unsigned long delay = jiffies + 2*HZ; //2</a:t>
            </a:r>
            <a:r>
              <a:rPr kumimoji="1" lang="zh-CN" altLang="en-US" sz="1600" b="1" dirty="0">
                <a:solidFill>
                  <a:srgbClr val="FFFFFF"/>
                </a:solidFill>
                <a:latin typeface="Consolas" panose="020B0609020204030204" pitchFamily="49" charset="0"/>
              </a:rPr>
              <a:t>秒</a:t>
            </a:r>
            <a:endParaRPr kumimoji="1" lang="en-US" altLang="zh-CN" sz="1600" b="1" dirty="0">
              <a:solidFill>
                <a:srgbClr val="FFFFFF"/>
              </a:solidFill>
              <a:latin typeface="Consolas" panose="020B0609020204030204" pitchFamily="49" charset="0"/>
            </a:endParaRPr>
          </a:p>
          <a:p>
            <a:pPr eaLnBrk="1" hangingPunct="1"/>
            <a:r>
              <a:rPr kumimoji="1" lang="en-US" altLang="zh-CN" sz="1600" b="1" dirty="0">
                <a:solidFill>
                  <a:srgbClr val="FFFFFF"/>
                </a:solidFill>
                <a:latin typeface="Consolas" panose="020B0609020204030204" pitchFamily="49" charset="0"/>
              </a:rPr>
              <a:t>while (</a:t>
            </a:r>
            <a:r>
              <a:rPr kumimoji="1" lang="en-US" altLang="zh-CN" sz="1600" b="1" dirty="0" err="1">
                <a:solidFill>
                  <a:srgbClr val="FFFFFF"/>
                </a:solidFill>
                <a:latin typeface="Consolas" panose="020B0609020204030204" pitchFamily="49" charset="0"/>
              </a:rPr>
              <a:t>time_before</a:t>
            </a:r>
            <a:r>
              <a:rPr kumimoji="1" lang="en-US" altLang="zh-CN" sz="1600" b="1" dirty="0">
                <a:solidFill>
                  <a:srgbClr val="FFFFFF"/>
                </a:solidFill>
                <a:latin typeface="Consolas" panose="020B0609020204030204" pitchFamily="49" charset="0"/>
              </a:rPr>
              <a:t>(jiffies, delay);</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38591184-DD4E-4242-BA6D-62427FC0733F}"/>
              </a:ext>
            </a:extLst>
          </p:cNvPr>
          <p:cNvSpPr>
            <a:spLocks noGrp="1" noChangeAspect="1" noChangeArrowheads="1"/>
          </p:cNvSpPr>
          <p:nvPr>
            <p:ph type="title"/>
          </p:nvPr>
        </p:nvSpPr>
        <p:spPr/>
        <p:txBody>
          <a:bodyPr/>
          <a:lstStyle/>
          <a:p>
            <a:pPr eaLnBrk="1" hangingPunct="1"/>
            <a:r>
              <a:rPr lang="zh-CN" altLang="en-US"/>
              <a:t>忙等待的不足</a:t>
            </a:r>
          </a:p>
        </p:txBody>
      </p:sp>
      <p:sp>
        <p:nvSpPr>
          <p:cNvPr id="24579" name="Rectangle 3">
            <a:extLst>
              <a:ext uri="{FF2B5EF4-FFF2-40B4-BE49-F238E27FC236}">
                <a16:creationId xmlns:a16="http://schemas.microsoft.com/office/drawing/2014/main" id="{9813EA5A-A585-4231-9012-206DA02E4575}"/>
              </a:ext>
            </a:extLst>
          </p:cNvPr>
          <p:cNvSpPr>
            <a:spLocks noGrp="1" noChangeArrowheads="1"/>
          </p:cNvSpPr>
          <p:nvPr>
            <p:ph type="body" idx="1"/>
          </p:nvPr>
        </p:nvSpPr>
        <p:spPr/>
        <p:txBody>
          <a:bodyPr/>
          <a:lstStyle/>
          <a:p>
            <a:pPr>
              <a:lnSpc>
                <a:spcPct val="90000"/>
              </a:lnSpc>
            </a:pPr>
            <a:r>
              <a:rPr kumimoji="1" lang="zh-CN" altLang="en-US" sz="2300" dirty="0">
                <a:latin typeface="Times New Roman" panose="02020603050405020304" pitchFamily="18" charset="0"/>
                <a:cs typeface="Times New Roman" panose="02020603050405020304" pitchFamily="18" charset="0"/>
              </a:rPr>
              <a:t>大家想想忙等待有没有什么问题？</a:t>
            </a:r>
            <a:endParaRPr kumimoji="1" lang="en-US" altLang="zh-CN" sz="2300" dirty="0">
              <a:latin typeface="Times New Roman" panose="02020603050405020304" pitchFamily="18" charset="0"/>
              <a:cs typeface="Times New Roman" panose="02020603050405020304" pitchFamily="18" charset="0"/>
            </a:endParaRPr>
          </a:p>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显然，对于系统的其他部分，忙循环方法算不上一个好办法，因为当代码等待时，处理器只能在原地旋转等待——它不会去处理其他任何任务！</a:t>
            </a: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更好的方法应该是在代码等待时，允许内核重新调度执行其他任务：</a:t>
            </a: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cond_resched()函数将调度一个新程序投入运行，大大提高了</a:t>
            </a:r>
            <a:r>
              <a:rPr kumimoji="1" lang="en-US" altLang="zh-CN" sz="1800" dirty="0">
                <a:solidFill>
                  <a:srgbClr val="111111"/>
                </a:solidFill>
                <a:latin typeface="Times New Roman" panose="02020603050405020304" pitchFamily="18" charset="0"/>
                <a:cs typeface="Times New Roman" panose="02020603050405020304" pitchFamily="18" charset="0"/>
              </a:rPr>
              <a:t>CPU</a:t>
            </a:r>
            <a:r>
              <a:rPr kumimoji="1" lang="zh-CN" altLang="en-US" sz="1800" dirty="0">
                <a:solidFill>
                  <a:srgbClr val="111111"/>
                </a:solidFill>
                <a:latin typeface="Times New Roman" panose="02020603050405020304" pitchFamily="18" charset="0"/>
                <a:cs typeface="Times New Roman" panose="02020603050405020304" pitchFamily="18" charset="0"/>
              </a:rPr>
              <a:t>的利用率。</a:t>
            </a:r>
          </a:p>
          <a:p>
            <a:pPr eaLnBrk="1" hangingPunct="1"/>
            <a:endParaRPr lang="zh-CN" altLang="en-US" sz="2000" b="0" dirty="0">
              <a:solidFill>
                <a:srgbClr val="000000"/>
              </a:solidFill>
              <a:ea typeface="宋体" panose="02010600030101010101" pitchFamily="2" charset="-122"/>
            </a:endParaRPr>
          </a:p>
        </p:txBody>
      </p:sp>
      <p:sp>
        <p:nvSpPr>
          <p:cNvPr id="6" name="矩形: 圆角 7">
            <a:extLst>
              <a:ext uri="{FF2B5EF4-FFF2-40B4-BE49-F238E27FC236}">
                <a16:creationId xmlns:a16="http://schemas.microsoft.com/office/drawing/2014/main" id="{9B60C492-3F16-40BE-AB63-9EF22A301DE6}"/>
              </a:ext>
            </a:extLst>
          </p:cNvPr>
          <p:cNvSpPr>
            <a:spLocks noChangeArrowheads="1"/>
          </p:cNvSpPr>
          <p:nvPr/>
        </p:nvSpPr>
        <p:spPr bwMode="auto">
          <a:xfrm>
            <a:off x="1835810" y="3326368"/>
            <a:ext cx="5328371" cy="879217"/>
          </a:xfrm>
          <a:prstGeom prst="roundRect">
            <a:avLst>
              <a:gd name="adj" fmla="val 5985"/>
            </a:avLst>
          </a:prstGeom>
          <a:solidFill>
            <a:srgbClr val="333333"/>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b="1" dirty="0">
                <a:solidFill>
                  <a:srgbClr val="FFFFFF"/>
                </a:solidFill>
                <a:latin typeface="Consolas" panose="020B0609020204030204" pitchFamily="49" charset="0"/>
              </a:rPr>
              <a:t>unsigned long delay = jiffies + 5*HZ; //5</a:t>
            </a:r>
            <a:r>
              <a:rPr kumimoji="1" lang="zh-CN" altLang="en-US" sz="1600" b="1" dirty="0">
                <a:solidFill>
                  <a:srgbClr val="FFFFFF"/>
                </a:solidFill>
                <a:latin typeface="Consolas" panose="020B0609020204030204" pitchFamily="49" charset="0"/>
              </a:rPr>
              <a:t>秒</a:t>
            </a:r>
            <a:endParaRPr kumimoji="1" lang="en-US" altLang="zh-CN" sz="1600" b="1" dirty="0">
              <a:solidFill>
                <a:srgbClr val="FFFFFF"/>
              </a:solidFill>
              <a:latin typeface="Consolas" panose="020B0609020204030204" pitchFamily="49" charset="0"/>
            </a:endParaRPr>
          </a:p>
          <a:p>
            <a:pPr eaLnBrk="1" hangingPunct="1"/>
            <a:r>
              <a:rPr kumimoji="1" lang="en-US" altLang="zh-CN" sz="1600" b="1" dirty="0">
                <a:solidFill>
                  <a:srgbClr val="FFFFFF"/>
                </a:solidFill>
                <a:latin typeface="Consolas" panose="020B0609020204030204" pitchFamily="49" charset="0"/>
              </a:rPr>
              <a:t>while (</a:t>
            </a:r>
            <a:r>
              <a:rPr kumimoji="1" lang="en-US" altLang="zh-CN" sz="1600" b="1" dirty="0" err="1">
                <a:solidFill>
                  <a:srgbClr val="FFFFFF"/>
                </a:solidFill>
                <a:latin typeface="Consolas" panose="020B0609020204030204" pitchFamily="49" charset="0"/>
              </a:rPr>
              <a:t>time_before</a:t>
            </a:r>
            <a:r>
              <a:rPr kumimoji="1" lang="en-US" altLang="zh-CN" sz="1600" b="1" dirty="0">
                <a:solidFill>
                  <a:srgbClr val="FFFFFF"/>
                </a:solidFill>
                <a:latin typeface="Consolas" panose="020B0609020204030204" pitchFamily="49" charset="0"/>
              </a:rPr>
              <a:t>(jiffies, delay);</a:t>
            </a:r>
          </a:p>
          <a:p>
            <a:pPr eaLnBrk="1" hangingPunct="1"/>
            <a:r>
              <a:rPr kumimoji="1" lang="en-US" altLang="zh-CN" sz="1600" b="1" dirty="0">
                <a:solidFill>
                  <a:srgbClr val="FFFFFF"/>
                </a:solidFill>
                <a:latin typeface="Consolas" panose="020B0609020204030204" pitchFamily="49" charset="0"/>
              </a:rPr>
              <a:t>  </a:t>
            </a:r>
            <a:r>
              <a:rPr kumimoji="1" lang="en-US" altLang="zh-CN" sz="1600" b="1" dirty="0" err="1">
                <a:solidFill>
                  <a:srgbClr val="FFFFFF"/>
                </a:solidFill>
                <a:latin typeface="Consolas" panose="020B0609020204030204" pitchFamily="49" charset="0"/>
              </a:rPr>
              <a:t>cond_resched</a:t>
            </a:r>
            <a:r>
              <a:rPr kumimoji="1" lang="en-US" altLang="zh-CN" sz="1600" b="1" dirty="0">
                <a:solidFill>
                  <a:srgbClr val="FFFFFF"/>
                </a:solidFill>
                <a:latin typeface="Consolas" panose="020B0609020204030204" pitchFamily="49" charset="0"/>
              </a:rPr>
              <a:t>();</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824D06C6-4DF8-492B-9255-6CA0C508BB3B}"/>
              </a:ext>
            </a:extLst>
          </p:cNvPr>
          <p:cNvSpPr>
            <a:spLocks noGrp="1" noChangeAspect="1" noChangeArrowheads="1"/>
          </p:cNvSpPr>
          <p:nvPr>
            <p:ph type="title"/>
          </p:nvPr>
        </p:nvSpPr>
        <p:spPr/>
        <p:txBody>
          <a:bodyPr/>
          <a:lstStyle/>
          <a:p>
            <a:pPr eaLnBrk="1" hangingPunct="1"/>
            <a:r>
              <a:rPr lang="zh-CN" altLang="en-US"/>
              <a:t>短延迟</a:t>
            </a:r>
          </a:p>
        </p:txBody>
      </p:sp>
      <p:sp>
        <p:nvSpPr>
          <p:cNvPr id="25603" name="Rectangle 3">
            <a:extLst>
              <a:ext uri="{FF2B5EF4-FFF2-40B4-BE49-F238E27FC236}">
                <a16:creationId xmlns:a16="http://schemas.microsoft.com/office/drawing/2014/main" id="{5B97FB59-0393-45B7-BEBF-F9EB07D091E7}"/>
              </a:ext>
            </a:extLst>
          </p:cNvPr>
          <p:cNvSpPr>
            <a:spLocks noGrp="1" noChangeArrowheads="1"/>
          </p:cNvSpPr>
          <p:nvPr>
            <p:ph type="body" idx="1"/>
          </p:nvPr>
        </p:nvSpPr>
        <p:spPr/>
        <p:txBody>
          <a:bodyPr/>
          <a:lstStyle/>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有时候内核代码（通常也是驱动程序）不但需要很短暂的延迟（比时钟节拍还短），而且还要求延迟的时间很精确。这种情况多发生在和硬件同步时，等待时间往往小于1ms，所以不可能使用基于jiffies的延迟方法。</a:t>
            </a: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幸运的是，内核提供了三个可以处理ms、us和ns级别的延迟函数，它们定义在&lt;linux/delay.h&gt;和&lt;asm/delay.h&gt;中：</a:t>
            </a: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缺点：短延迟本质上也是属于忙等待，浪费了处理器资源。</a:t>
            </a:r>
          </a:p>
          <a:p>
            <a:pPr eaLnBrk="1" hangingPunct="1"/>
            <a:endParaRPr lang="zh-CN" altLang="en-US" sz="2000" b="0" dirty="0">
              <a:solidFill>
                <a:srgbClr val="000000"/>
              </a:solidFill>
              <a:ea typeface="宋体" panose="02010600030101010101" pitchFamily="2" charset="-122"/>
            </a:endParaRPr>
          </a:p>
        </p:txBody>
      </p:sp>
      <p:sp>
        <p:nvSpPr>
          <p:cNvPr id="7" name="矩形: 圆角 7">
            <a:extLst>
              <a:ext uri="{FF2B5EF4-FFF2-40B4-BE49-F238E27FC236}">
                <a16:creationId xmlns:a16="http://schemas.microsoft.com/office/drawing/2014/main" id="{AC1125C2-BE53-4CC8-943F-BB9469E57216}"/>
              </a:ext>
            </a:extLst>
          </p:cNvPr>
          <p:cNvSpPr>
            <a:spLocks noChangeArrowheads="1"/>
          </p:cNvSpPr>
          <p:nvPr/>
        </p:nvSpPr>
        <p:spPr bwMode="auto">
          <a:xfrm>
            <a:off x="2195835" y="3429000"/>
            <a:ext cx="4104285" cy="855107"/>
          </a:xfrm>
          <a:prstGeom prst="roundRect">
            <a:avLst>
              <a:gd name="adj" fmla="val 5278"/>
            </a:avLst>
          </a:prstGeom>
          <a:solidFill>
            <a:srgbClr val="333333"/>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b="1" dirty="0">
                <a:solidFill>
                  <a:srgbClr val="FFFFFF"/>
                </a:solidFill>
                <a:latin typeface="Consolas" panose="020B0609020204030204" pitchFamily="49" charset="0"/>
              </a:rPr>
              <a:t>void </a:t>
            </a:r>
            <a:r>
              <a:rPr kumimoji="1" lang="en-US" altLang="zh-CN" sz="1600" b="1" dirty="0" err="1">
                <a:solidFill>
                  <a:srgbClr val="FFFFFF"/>
                </a:solidFill>
                <a:latin typeface="Consolas" panose="020B0609020204030204" pitchFamily="49" charset="0"/>
              </a:rPr>
              <a:t>mdelay</a:t>
            </a:r>
            <a:r>
              <a:rPr kumimoji="1" lang="en-US" altLang="zh-CN" sz="1600" b="1" dirty="0">
                <a:solidFill>
                  <a:srgbClr val="FFFFFF"/>
                </a:solidFill>
                <a:latin typeface="Consolas" panose="020B0609020204030204" pitchFamily="49" charset="0"/>
              </a:rPr>
              <a:t>(unsigned long </a:t>
            </a:r>
            <a:r>
              <a:rPr kumimoji="1" lang="en-US" altLang="zh-CN" sz="1600" b="1" dirty="0" err="1">
                <a:solidFill>
                  <a:srgbClr val="FFFFFF"/>
                </a:solidFill>
                <a:latin typeface="Consolas" panose="020B0609020204030204" pitchFamily="49" charset="0"/>
              </a:rPr>
              <a:t>usecs</a:t>
            </a:r>
            <a:r>
              <a:rPr kumimoji="1" lang="en-US" altLang="zh-CN" sz="1600" b="1" dirty="0">
                <a:solidFill>
                  <a:srgbClr val="FFFFFF"/>
                </a:solidFill>
                <a:latin typeface="Consolas" panose="020B0609020204030204" pitchFamily="49" charset="0"/>
              </a:rPr>
              <a:t>)</a:t>
            </a:r>
          </a:p>
          <a:p>
            <a:pPr eaLnBrk="1" hangingPunct="1"/>
            <a:r>
              <a:rPr kumimoji="1" lang="en-US" altLang="zh-CN" sz="1600" b="1" dirty="0">
                <a:solidFill>
                  <a:srgbClr val="FFFFFF"/>
                </a:solidFill>
                <a:latin typeface="Consolas" panose="020B0609020204030204" pitchFamily="49" charset="0"/>
              </a:rPr>
              <a:t>void </a:t>
            </a:r>
            <a:r>
              <a:rPr kumimoji="1" lang="en-US" altLang="zh-CN" sz="1600" b="1" dirty="0" err="1">
                <a:solidFill>
                  <a:srgbClr val="FFFFFF"/>
                </a:solidFill>
                <a:latin typeface="Consolas" panose="020B0609020204030204" pitchFamily="49" charset="0"/>
              </a:rPr>
              <a:t>udelay</a:t>
            </a:r>
            <a:r>
              <a:rPr kumimoji="1" lang="en-US" altLang="zh-CN" sz="1600" b="1" dirty="0">
                <a:solidFill>
                  <a:srgbClr val="FFFFFF"/>
                </a:solidFill>
                <a:latin typeface="Consolas" panose="020B0609020204030204" pitchFamily="49" charset="0"/>
              </a:rPr>
              <a:t>(unsigned long </a:t>
            </a:r>
            <a:r>
              <a:rPr kumimoji="1" lang="en-US" altLang="zh-CN" sz="1600" b="1" dirty="0" err="1">
                <a:solidFill>
                  <a:srgbClr val="FFFFFF"/>
                </a:solidFill>
                <a:latin typeface="Consolas" panose="020B0609020204030204" pitchFamily="49" charset="0"/>
              </a:rPr>
              <a:t>usecs</a:t>
            </a:r>
            <a:r>
              <a:rPr kumimoji="1" lang="en-US" altLang="zh-CN" sz="1600" b="1" dirty="0">
                <a:solidFill>
                  <a:srgbClr val="FFFFFF"/>
                </a:solidFill>
                <a:latin typeface="Consolas" panose="020B0609020204030204" pitchFamily="49" charset="0"/>
              </a:rPr>
              <a:t>)</a:t>
            </a:r>
          </a:p>
          <a:p>
            <a:pPr eaLnBrk="1" hangingPunct="1"/>
            <a:r>
              <a:rPr kumimoji="1" lang="en-US" altLang="zh-CN" sz="1600" b="1" dirty="0">
                <a:solidFill>
                  <a:srgbClr val="FFFFFF"/>
                </a:solidFill>
                <a:latin typeface="Consolas" panose="020B0609020204030204" pitchFamily="49" charset="0"/>
              </a:rPr>
              <a:t>void </a:t>
            </a:r>
            <a:r>
              <a:rPr kumimoji="1" lang="en-US" altLang="zh-CN" sz="1600" b="1" dirty="0" err="1">
                <a:solidFill>
                  <a:srgbClr val="FFFFFF"/>
                </a:solidFill>
                <a:latin typeface="Consolas" panose="020B0609020204030204" pitchFamily="49" charset="0"/>
              </a:rPr>
              <a:t>ndelay</a:t>
            </a:r>
            <a:r>
              <a:rPr kumimoji="1" lang="en-US" altLang="zh-CN" sz="1600" b="1" dirty="0">
                <a:solidFill>
                  <a:srgbClr val="FFFFFF"/>
                </a:solidFill>
                <a:latin typeface="Consolas" panose="020B0609020204030204" pitchFamily="49" charset="0"/>
              </a:rPr>
              <a:t>(unsigned long </a:t>
            </a:r>
            <a:r>
              <a:rPr kumimoji="1" lang="en-US" altLang="zh-CN" sz="1600" b="1" dirty="0" err="1">
                <a:solidFill>
                  <a:srgbClr val="FFFFFF"/>
                </a:solidFill>
                <a:latin typeface="Consolas" panose="020B0609020204030204" pitchFamily="49" charset="0"/>
              </a:rPr>
              <a:t>usecs</a:t>
            </a:r>
            <a:r>
              <a:rPr kumimoji="1" lang="en-US" altLang="zh-CN" sz="1600" b="1" dirty="0">
                <a:solidFill>
                  <a:srgbClr val="FFFFFF"/>
                </a:solidFill>
                <a:latin typeface="Consolas" panose="020B0609020204030204" pitchFamily="49" charset="0"/>
              </a:rPr>
              <a:t>)</a:t>
            </a:r>
          </a:p>
        </p:txBody>
      </p:sp>
      <p:sp>
        <p:nvSpPr>
          <p:cNvPr id="8" name="矩形: 圆角 7">
            <a:extLst>
              <a:ext uri="{FF2B5EF4-FFF2-40B4-BE49-F238E27FC236}">
                <a16:creationId xmlns:a16="http://schemas.microsoft.com/office/drawing/2014/main" id="{690437B2-C0CC-4C70-965D-B0CA18080637}"/>
              </a:ext>
            </a:extLst>
          </p:cNvPr>
          <p:cNvSpPr>
            <a:spLocks noChangeArrowheads="1"/>
          </p:cNvSpPr>
          <p:nvPr/>
        </p:nvSpPr>
        <p:spPr bwMode="auto">
          <a:xfrm>
            <a:off x="2195835" y="5171684"/>
            <a:ext cx="4104285" cy="358200"/>
          </a:xfrm>
          <a:prstGeom prst="roundRect">
            <a:avLst>
              <a:gd name="adj" fmla="val 10230"/>
            </a:avLst>
          </a:prstGeom>
          <a:solidFill>
            <a:srgbClr val="333333"/>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b="1" dirty="0" err="1">
                <a:solidFill>
                  <a:srgbClr val="FFFFFF"/>
                </a:solidFill>
                <a:latin typeface="Consolas" panose="020B0609020204030204" pitchFamily="49" charset="0"/>
              </a:rPr>
              <a:t>udelay</a:t>
            </a:r>
            <a:r>
              <a:rPr kumimoji="1" lang="en-US" altLang="zh-CN" sz="1600" b="1" dirty="0">
                <a:solidFill>
                  <a:srgbClr val="FFFFFF"/>
                </a:solidFill>
                <a:latin typeface="Consolas" panose="020B0609020204030204" pitchFamily="49" charset="0"/>
              </a:rPr>
              <a:t>(150);       //</a:t>
            </a:r>
            <a:r>
              <a:rPr kumimoji="1" lang="zh-CN" altLang="en-US" sz="1600" b="1" dirty="0">
                <a:solidFill>
                  <a:srgbClr val="FFFFFF"/>
                </a:solidFill>
                <a:latin typeface="Consolas" panose="020B0609020204030204" pitchFamily="49" charset="0"/>
              </a:rPr>
              <a:t>延迟</a:t>
            </a:r>
            <a:r>
              <a:rPr kumimoji="1" lang="en-US" altLang="zh-CN" sz="1600" b="1" dirty="0">
                <a:solidFill>
                  <a:srgbClr val="FFFFFF"/>
                </a:solidFill>
                <a:latin typeface="Consolas" panose="020B0609020204030204" pitchFamily="49" charset="0"/>
              </a:rPr>
              <a:t>150 </a:t>
            </a:r>
            <a:r>
              <a:rPr kumimoji="1" lang="el-GR" altLang="zh-CN" sz="1600" b="1" dirty="0">
                <a:solidFill>
                  <a:srgbClr val="FFFFFF"/>
                </a:solidFill>
                <a:latin typeface="Consolas" panose="020B0609020204030204" pitchFamily="49" charset="0"/>
              </a:rPr>
              <a:t>μ</a:t>
            </a:r>
            <a:r>
              <a:rPr kumimoji="1" lang="en-US" altLang="zh-CN" sz="1600" b="1" dirty="0">
                <a:solidFill>
                  <a:srgbClr val="FFFFFF"/>
                </a:solidFill>
                <a:latin typeface="Consolas" panose="020B0609020204030204" pitchFamily="49" charset="0"/>
              </a:rPr>
              <a:t>s</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A566EC17-C6B1-40D3-A198-D6FCCF6275A2}"/>
              </a:ext>
            </a:extLst>
          </p:cNvPr>
          <p:cNvSpPr>
            <a:spLocks noGrp="1" noChangeAspect="1" noChangeArrowheads="1"/>
          </p:cNvSpPr>
          <p:nvPr>
            <p:ph type="title"/>
          </p:nvPr>
        </p:nvSpPr>
        <p:spPr/>
        <p:txBody>
          <a:bodyPr/>
          <a:lstStyle/>
          <a:p>
            <a:pPr eaLnBrk="1" hangingPunct="1"/>
            <a:r>
              <a:rPr lang="zh-CN" altLang="en-US"/>
              <a:t>schedule_timeout()</a:t>
            </a:r>
          </a:p>
        </p:txBody>
      </p:sp>
      <p:sp>
        <p:nvSpPr>
          <p:cNvPr id="29700" name="Rectangle 3">
            <a:extLst>
              <a:ext uri="{FF2B5EF4-FFF2-40B4-BE49-F238E27FC236}">
                <a16:creationId xmlns:a16="http://schemas.microsoft.com/office/drawing/2014/main" id="{6DDF94F7-540D-4D13-B2B2-72880A47FDF6}"/>
              </a:ext>
            </a:extLst>
          </p:cNvPr>
          <p:cNvSpPr>
            <a:spLocks noGrp="1" noChangeArrowheads="1"/>
          </p:cNvSpPr>
          <p:nvPr>
            <p:ph type="body" idx="1"/>
          </p:nvPr>
        </p:nvSpPr>
        <p:spPr>
          <a:xfrm>
            <a:off x="450850" y="1412876"/>
            <a:ext cx="8242300" cy="4392290"/>
          </a:xfrm>
        </p:spPr>
        <p:txBody>
          <a:bodyPr/>
          <a:lstStyle/>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更理想的延迟执行方法是使用schedule_timeout()函数，该方法会让需要延迟执行的任务睡眠到指定的延迟时间耗尽后再重新运行。</a:t>
            </a: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当指定时间到期后，内核唤醒被延迟的任务并将其重新放回运行队列，用法如下：</a:t>
            </a: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上例中将相应的任务推入可中断睡眠队列，睡眠s秒。因为任务可中断，所以如果任务收到信号将被唤醒。若不想接收信号，可设置为TASK_UNINTERRUPTIBLE状态。</a:t>
            </a:r>
          </a:p>
        </p:txBody>
      </p:sp>
      <p:sp>
        <p:nvSpPr>
          <p:cNvPr id="7" name="矩形: 圆角 7">
            <a:extLst>
              <a:ext uri="{FF2B5EF4-FFF2-40B4-BE49-F238E27FC236}">
                <a16:creationId xmlns:a16="http://schemas.microsoft.com/office/drawing/2014/main" id="{99F434A1-AA0A-45A1-A861-22F8896FA7F6}"/>
              </a:ext>
            </a:extLst>
          </p:cNvPr>
          <p:cNvSpPr>
            <a:spLocks noChangeArrowheads="1"/>
          </p:cNvSpPr>
          <p:nvPr/>
        </p:nvSpPr>
        <p:spPr bwMode="auto">
          <a:xfrm>
            <a:off x="2103006" y="3068975"/>
            <a:ext cx="4937987" cy="1349038"/>
          </a:xfrm>
          <a:prstGeom prst="roundRect">
            <a:avLst>
              <a:gd name="adj" fmla="val 3710"/>
            </a:avLst>
          </a:prstGeom>
          <a:solidFill>
            <a:srgbClr val="333333"/>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b="1" dirty="0">
                <a:solidFill>
                  <a:srgbClr val="FFFFFF"/>
                </a:solidFill>
                <a:latin typeface="Consolas" panose="020B0609020204030204" pitchFamily="49" charset="0"/>
              </a:rPr>
              <a:t>// </a:t>
            </a:r>
            <a:r>
              <a:rPr kumimoji="1" lang="zh-CN" altLang="en-US" sz="1600" b="1" dirty="0">
                <a:solidFill>
                  <a:srgbClr val="FFFFFF"/>
                </a:solidFill>
                <a:latin typeface="Consolas" panose="020B0609020204030204" pitchFamily="49" charset="0"/>
              </a:rPr>
              <a:t>将任务设置为可中断睡眠状态</a:t>
            </a:r>
            <a:endParaRPr kumimoji="1" lang="en-US" altLang="zh-CN" sz="1600" b="1" dirty="0">
              <a:solidFill>
                <a:srgbClr val="FFFFFF"/>
              </a:solidFill>
              <a:latin typeface="Consolas" panose="020B0609020204030204" pitchFamily="49" charset="0"/>
            </a:endParaRPr>
          </a:p>
          <a:p>
            <a:pPr eaLnBrk="1" hangingPunct="1"/>
            <a:r>
              <a:rPr kumimoji="1" lang="en-US" altLang="zh-CN" sz="1600" b="1" dirty="0" err="1">
                <a:solidFill>
                  <a:srgbClr val="FFFFFF"/>
                </a:solidFill>
                <a:latin typeface="Consolas" panose="020B0609020204030204" pitchFamily="49" charset="0"/>
              </a:rPr>
              <a:t>set_current_state</a:t>
            </a:r>
            <a:r>
              <a:rPr kumimoji="1" lang="en-US" altLang="zh-CN" sz="1600" b="1" dirty="0">
                <a:solidFill>
                  <a:srgbClr val="FFFFFF"/>
                </a:solidFill>
                <a:latin typeface="Consolas" panose="020B0609020204030204" pitchFamily="49" charset="0"/>
              </a:rPr>
              <a:t>(TASK_INTERRUPTIBLE);</a:t>
            </a:r>
          </a:p>
          <a:p>
            <a:pPr eaLnBrk="1" hangingPunct="1"/>
            <a:endParaRPr kumimoji="1" lang="en-US" altLang="zh-CN" sz="1600" b="1" dirty="0">
              <a:solidFill>
                <a:srgbClr val="FFFFFF"/>
              </a:solidFill>
              <a:latin typeface="Consolas" panose="020B0609020204030204" pitchFamily="49" charset="0"/>
            </a:endParaRPr>
          </a:p>
          <a:p>
            <a:pPr eaLnBrk="1" hangingPunct="1"/>
            <a:r>
              <a:rPr kumimoji="1" lang="en-US" altLang="zh-CN" sz="1600" b="1" dirty="0">
                <a:solidFill>
                  <a:srgbClr val="FFFFFF"/>
                </a:solidFill>
                <a:latin typeface="Consolas" panose="020B0609020204030204" pitchFamily="49" charset="0"/>
              </a:rPr>
              <a:t>//</a:t>
            </a:r>
            <a:r>
              <a:rPr kumimoji="1" lang="zh-CN" altLang="en-US" sz="1600" b="1" dirty="0">
                <a:solidFill>
                  <a:srgbClr val="FFFFFF"/>
                </a:solidFill>
                <a:latin typeface="Consolas" panose="020B0609020204030204" pitchFamily="49" charset="0"/>
              </a:rPr>
              <a:t> 小睡一会儿，“</a:t>
            </a:r>
            <a:r>
              <a:rPr kumimoji="1" lang="en-US" altLang="zh-CN" sz="1600" b="1" dirty="0">
                <a:solidFill>
                  <a:srgbClr val="FFFFFF"/>
                </a:solidFill>
                <a:latin typeface="Consolas" panose="020B0609020204030204" pitchFamily="49" charset="0"/>
              </a:rPr>
              <a:t>s</a:t>
            </a:r>
            <a:r>
              <a:rPr kumimoji="1" lang="zh-CN" altLang="en-US" sz="1600" b="1" dirty="0">
                <a:solidFill>
                  <a:srgbClr val="FFFFFF"/>
                </a:solidFill>
                <a:latin typeface="Consolas" panose="020B0609020204030204" pitchFamily="49" charset="0"/>
              </a:rPr>
              <a:t>”秒后唤醒</a:t>
            </a:r>
            <a:endParaRPr kumimoji="1" lang="en-US" altLang="zh-CN" sz="1600" b="1" dirty="0">
              <a:solidFill>
                <a:srgbClr val="FFFFFF"/>
              </a:solidFill>
              <a:latin typeface="Consolas" panose="020B0609020204030204" pitchFamily="49" charset="0"/>
            </a:endParaRPr>
          </a:p>
          <a:p>
            <a:pPr eaLnBrk="1" hangingPunct="1"/>
            <a:r>
              <a:rPr kumimoji="1" lang="en-US" altLang="zh-CN" sz="1600" b="1" dirty="0" err="1">
                <a:solidFill>
                  <a:srgbClr val="FFFFFF"/>
                </a:solidFill>
                <a:latin typeface="Consolas" panose="020B0609020204030204" pitchFamily="49" charset="0"/>
              </a:rPr>
              <a:t>schedule_timeout</a:t>
            </a:r>
            <a:r>
              <a:rPr kumimoji="1" lang="en-US" altLang="zh-CN" sz="1600" b="1" dirty="0">
                <a:solidFill>
                  <a:srgbClr val="FFFFFF"/>
                </a:solidFill>
                <a:latin typeface="Consolas" panose="020B0609020204030204" pitchFamily="49" charset="0"/>
              </a:rPr>
              <a:t>(s*HZ);</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8C073249-2290-4C56-BF37-BAB4434D4D0C}"/>
              </a:ext>
            </a:extLst>
          </p:cNvPr>
          <p:cNvSpPr>
            <a:spLocks noGrp="1" noChangeAspect="1" noChangeArrowheads="1"/>
          </p:cNvSpPr>
          <p:nvPr>
            <p:ph type="title" idx="4294967295"/>
          </p:nvPr>
        </p:nvSpPr>
        <p:spPr/>
        <p:txBody>
          <a:bodyPr/>
          <a:lstStyle/>
          <a:p>
            <a:pPr eaLnBrk="1" hangingPunct="1"/>
            <a:r>
              <a:rPr lang="en-US" altLang="zh-CN"/>
              <a:t>大纲</a:t>
            </a:r>
          </a:p>
        </p:txBody>
      </p:sp>
      <p:sp>
        <p:nvSpPr>
          <p:cNvPr id="4099" name="Content Placeholder 2">
            <a:extLst>
              <a:ext uri="{FF2B5EF4-FFF2-40B4-BE49-F238E27FC236}">
                <a16:creationId xmlns:a16="http://schemas.microsoft.com/office/drawing/2014/main" id="{90DF506B-F3BF-497E-8DE8-4ECDFFEC3C0A}"/>
              </a:ext>
            </a:extLst>
          </p:cNvPr>
          <p:cNvSpPr>
            <a:spLocks noGrp="1" noChangeArrowheads="1"/>
          </p:cNvSpPr>
          <p:nvPr>
            <p:ph idx="1"/>
          </p:nvPr>
        </p:nvSpPr>
        <p:spPr>
          <a:xfrm>
            <a:off x="395288" y="1196975"/>
            <a:ext cx="8240712" cy="4608513"/>
          </a:xfrm>
        </p:spPr>
        <p:txBody>
          <a:bodyPr/>
          <a:lstStyle/>
          <a:p>
            <a:pPr algn="l" eaLnBrk="1" hangingPunct="1">
              <a:defRPr/>
            </a:pPr>
            <a:endParaRPr lang="zh-CN" altLang="en-US" sz="2600" dirty="0"/>
          </a:p>
          <a:p>
            <a:pPr marL="342900" indent="-342900" algn="l">
              <a:lnSpc>
                <a:spcPct val="150000"/>
              </a:lnSpc>
              <a:buFont typeface="Wingdings" panose="05000000000000000000" pitchFamily="2" charset="2"/>
              <a:buChar char="§"/>
              <a:defRPr/>
            </a:pPr>
            <a:r>
              <a:rPr kumimoji="1" lang="zh-CN" altLang="en-US" sz="2800" dirty="0">
                <a:solidFill>
                  <a:srgbClr val="002060"/>
                </a:solidFill>
                <a:latin typeface="Times New Roman" pitchFamily="18" charset="0"/>
                <a:cs typeface="Times New Roman" pitchFamily="18" charset="0"/>
              </a:rPr>
              <a:t>Timer的概念和原理</a:t>
            </a:r>
            <a:endParaRPr kumimoji="1" lang="en-US" altLang="zh-CN" sz="2800" dirty="0">
              <a:solidFill>
                <a:srgbClr val="002060"/>
              </a:solidFill>
              <a:latin typeface="Times New Roman" pitchFamily="18" charset="0"/>
              <a:cs typeface="Times New Roman" pitchFamily="18" charset="0"/>
            </a:endParaRPr>
          </a:p>
          <a:p>
            <a:pPr marL="342900" indent="-342900" algn="l">
              <a:lnSpc>
                <a:spcPct val="150000"/>
              </a:lnSpc>
              <a:buFont typeface="Wingdings" panose="05000000000000000000" pitchFamily="2" charset="2"/>
              <a:buChar char="§"/>
              <a:defRPr/>
            </a:pPr>
            <a:r>
              <a:rPr kumimoji="1" lang="en-US" altLang="zh-CN" sz="2800" dirty="0">
                <a:solidFill>
                  <a:srgbClr val="FF0000"/>
                </a:solidFill>
                <a:latin typeface="Times New Roman" pitchFamily="18" charset="0"/>
                <a:cs typeface="Times New Roman" pitchFamily="18" charset="0"/>
              </a:rPr>
              <a:t>T</a:t>
            </a:r>
            <a:r>
              <a:rPr kumimoji="1" lang="zh-CN" altLang="en-US" sz="2800" dirty="0">
                <a:solidFill>
                  <a:srgbClr val="FF0000"/>
                </a:solidFill>
                <a:latin typeface="Times New Roman" pitchFamily="18" charset="0"/>
                <a:cs typeface="Times New Roman" pitchFamily="18" charset="0"/>
              </a:rPr>
              <a:t>imer的竞争条件</a:t>
            </a:r>
            <a:endParaRPr kumimoji="1" lang="en-US" altLang="zh-CN" sz="2800" dirty="0">
              <a:solidFill>
                <a:srgbClr val="FF0000"/>
              </a:solidFill>
              <a:latin typeface="Times New Roman" pitchFamily="18" charset="0"/>
              <a:cs typeface="Times New Roman" pitchFamily="18" charset="0"/>
            </a:endParaRPr>
          </a:p>
          <a:p>
            <a:pPr marL="342900" indent="-342900" algn="l">
              <a:lnSpc>
                <a:spcPct val="150000"/>
              </a:lnSpc>
              <a:buFont typeface="Wingdings" panose="05000000000000000000" pitchFamily="2" charset="2"/>
              <a:buChar char="§"/>
              <a:defRPr/>
            </a:pPr>
            <a:r>
              <a:rPr kumimoji="1" lang="zh-CN" altLang="en-US" sz="2800" dirty="0">
                <a:latin typeface="Times New Roman" pitchFamily="18" charset="0"/>
                <a:cs typeface="Times New Roman" pitchFamily="18" charset="0"/>
              </a:rPr>
              <a:t>基于Timer的应用</a:t>
            </a:r>
            <a:endParaRPr kumimoji="1" lang="en-US" altLang="zh-CN" sz="2800" dirty="0">
              <a:latin typeface="Times New Roman" pitchFamily="18" charset="0"/>
              <a:cs typeface="Times New Roman" pitchFamily="18" charset="0"/>
              <a:sym typeface="Arial Narrow" panose="020B0606020202030204" pitchFamily="34" charset="0"/>
            </a:endParaRPr>
          </a:p>
          <a:p>
            <a:pPr algn="l" eaLnBrk="1" hangingPunct="1">
              <a:buFont typeface="Wingdings" panose="05000000000000000000" pitchFamily="2" charset="2"/>
              <a:buChar char="§"/>
              <a:defRPr/>
            </a:pPr>
            <a:endParaRPr lang="zh-CN" altLang="en-US" sz="2600" dirty="0">
              <a:latin typeface="Arial Narrow" panose="020B0606020202030204" pitchFamily="34" charset="0"/>
              <a:sym typeface="Arial Narrow" panose="020B0606020202030204" pitchFamily="34" charset="0"/>
            </a:endParaRPr>
          </a:p>
          <a:p>
            <a:pPr algn="l" eaLnBrk="1" hangingPunct="1">
              <a:buFont typeface="Wingdings" panose="05000000000000000000" pitchFamily="2" charset="2"/>
              <a:buChar char="§"/>
              <a:defRPr/>
            </a:pPr>
            <a:endParaRPr lang="zh-CN" altLang="en-US" sz="2600" dirty="0"/>
          </a:p>
          <a:p>
            <a:pPr algn="l" eaLnBrk="1" hangingPunct="1">
              <a:defRPr/>
            </a:pPr>
            <a:endParaRPr lang="zh-CN" altLang="en-US" sz="2600" dirty="0"/>
          </a:p>
        </p:txBody>
      </p:sp>
    </p:spTree>
  </p:cSld>
  <p:clrMapOvr>
    <a:masterClrMapping/>
  </p:clrMapOvr>
  <p:transition advTm="1825"/>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a:extLst>
              <a:ext uri="{FF2B5EF4-FFF2-40B4-BE49-F238E27FC236}">
                <a16:creationId xmlns:a16="http://schemas.microsoft.com/office/drawing/2014/main" id="{8ACE45CD-EA42-4F4D-84A2-6843E623D05D}"/>
              </a:ext>
            </a:extLst>
          </p:cNvPr>
          <p:cNvSpPr>
            <a:spLocks noGrp="1" noChangeAspect="1" noChangeArrowheads="1"/>
          </p:cNvSpPr>
          <p:nvPr>
            <p:ph type="title"/>
          </p:nvPr>
        </p:nvSpPr>
        <p:spPr/>
        <p:txBody>
          <a:bodyPr/>
          <a:lstStyle/>
          <a:p>
            <a:pPr eaLnBrk="1" hangingPunct="1"/>
            <a:r>
              <a:rPr lang="zh-CN" altLang="en-US">
                <a:latin typeface="宋体" panose="02010600030101010101" pitchFamily="2" charset="-122"/>
                <a:ea typeface="宋体" panose="02010600030101010101" pitchFamily="2" charset="-122"/>
              </a:rPr>
              <a:t>定时器竞争条件——情景二删除竞争</a:t>
            </a:r>
          </a:p>
        </p:txBody>
      </p:sp>
      <p:sp>
        <p:nvSpPr>
          <p:cNvPr id="31748" name="Rectangle 3">
            <a:extLst>
              <a:ext uri="{FF2B5EF4-FFF2-40B4-BE49-F238E27FC236}">
                <a16:creationId xmlns:a16="http://schemas.microsoft.com/office/drawing/2014/main" id="{037C790C-39BC-4F30-89A9-1DA5CB62810A}"/>
              </a:ext>
            </a:extLst>
          </p:cNvPr>
          <p:cNvSpPr>
            <a:spLocks noGrp="1" noChangeArrowheads="1"/>
          </p:cNvSpPr>
          <p:nvPr>
            <p:ph type="body" idx="1"/>
          </p:nvPr>
        </p:nvSpPr>
        <p:spPr>
          <a:xfrm>
            <a:off x="450850" y="3284990"/>
            <a:ext cx="8242300" cy="2736398"/>
          </a:xfrm>
        </p:spPr>
        <p:txBody>
          <a:bodyPr/>
          <a:lstStyle/>
          <a:p>
            <a:pPr eaLnBrk="1" hangingPunct="1">
              <a:buFont typeface="Wingdings" panose="05000000000000000000" pitchFamily="2" charset="2"/>
              <a:buNone/>
            </a:pPr>
            <a:endParaRPr lang="zh-CN" altLang="en-US" sz="1600" b="0" dirty="0">
              <a:solidFill>
                <a:schemeClr val="tx1"/>
              </a:solidFill>
              <a:latin typeface="宋体" panose="02010600030101010101" pitchFamily="2" charset="-122"/>
              <a:ea typeface="宋体" panose="02010600030101010101" pitchFamily="2" charset="-122"/>
            </a:endParaRPr>
          </a:p>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在多处理器上，这段代码是不安全的，因为当调用del_timer()函数时，定时器函数可能正在其他CPU上运行。</a:t>
            </a: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为避免这种竞争条件，内核提供了del_timer_sync()函数。该函数从链表中删除定时器，然后检查定时器函数是否还在其他CPU上运行；如果是，del_timer_sync()就等待，直到定时器函数运行结束，才真正返回删除成功。</a:t>
            </a:r>
          </a:p>
          <a:p>
            <a:pPr eaLnBrk="1" hangingPunct="1"/>
            <a:endParaRPr lang="zh-CN" altLang="en-US" sz="2000" b="0" dirty="0">
              <a:solidFill>
                <a:srgbClr val="000000"/>
              </a:solidFill>
              <a:ea typeface="宋体" panose="02010600030101010101" pitchFamily="2" charset="-122"/>
            </a:endParaRPr>
          </a:p>
          <a:p>
            <a:pPr eaLnBrk="1" hangingPunct="1"/>
            <a:endParaRPr lang="zh-CN" altLang="en-US" dirty="0"/>
          </a:p>
        </p:txBody>
      </p:sp>
      <p:sp>
        <p:nvSpPr>
          <p:cNvPr id="5" name="矩形: 圆角 7">
            <a:extLst>
              <a:ext uri="{FF2B5EF4-FFF2-40B4-BE49-F238E27FC236}">
                <a16:creationId xmlns:a16="http://schemas.microsoft.com/office/drawing/2014/main" id="{55D8C0FE-8F5C-4634-A31C-9E9EFB533414}"/>
              </a:ext>
            </a:extLst>
          </p:cNvPr>
          <p:cNvSpPr>
            <a:spLocks noChangeArrowheads="1"/>
          </p:cNvSpPr>
          <p:nvPr/>
        </p:nvSpPr>
        <p:spPr bwMode="auto">
          <a:xfrm>
            <a:off x="2987890" y="1734928"/>
            <a:ext cx="3456241" cy="1269980"/>
          </a:xfrm>
          <a:prstGeom prst="roundRect">
            <a:avLst>
              <a:gd name="adj" fmla="val 2393"/>
            </a:avLst>
          </a:prstGeom>
          <a:solidFill>
            <a:srgbClr val="333333"/>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b="1" dirty="0">
                <a:solidFill>
                  <a:srgbClr val="FFFFFF"/>
                </a:solidFill>
                <a:latin typeface="Consolas" panose="020B0609020204030204" pitchFamily="49" charset="0"/>
              </a:rPr>
              <a:t>……</a:t>
            </a:r>
          </a:p>
          <a:p>
            <a:pPr eaLnBrk="1" hangingPunct="1"/>
            <a:r>
              <a:rPr kumimoji="1" lang="en-US" altLang="zh-CN" b="1" dirty="0" err="1">
                <a:solidFill>
                  <a:srgbClr val="FFFFFF"/>
                </a:solidFill>
                <a:latin typeface="Consolas" panose="020B0609020204030204" pitchFamily="49" charset="0"/>
              </a:rPr>
              <a:t>del_timer</a:t>
            </a:r>
            <a:r>
              <a:rPr kumimoji="1" lang="en-US" altLang="zh-CN" b="1" dirty="0">
                <a:solidFill>
                  <a:srgbClr val="FFFFFF"/>
                </a:solidFill>
                <a:latin typeface="Consolas" panose="020B0609020204030204" pitchFamily="49" charset="0"/>
              </a:rPr>
              <a:t>(&amp;</a:t>
            </a:r>
            <a:r>
              <a:rPr kumimoji="1" lang="en-US" altLang="zh-CN" b="1" dirty="0" err="1">
                <a:solidFill>
                  <a:srgbClr val="FFFFFF"/>
                </a:solidFill>
                <a:latin typeface="Consolas" panose="020B0609020204030204" pitchFamily="49" charset="0"/>
              </a:rPr>
              <a:t>my_timer</a:t>
            </a:r>
            <a:r>
              <a:rPr kumimoji="1" lang="en-US" altLang="zh-CN" b="1" dirty="0">
                <a:solidFill>
                  <a:srgbClr val="FFFFFF"/>
                </a:solidFill>
                <a:latin typeface="Consolas" panose="020B0609020204030204" pitchFamily="49" charset="0"/>
              </a:rPr>
              <a:t>)</a:t>
            </a:r>
          </a:p>
          <a:p>
            <a:pPr eaLnBrk="1" hangingPunct="1"/>
            <a:r>
              <a:rPr kumimoji="1" lang="en-US" altLang="zh-CN" b="1" dirty="0" err="1">
                <a:solidFill>
                  <a:srgbClr val="FFFFFF"/>
                </a:solidFill>
                <a:latin typeface="Consolas" panose="020B0609020204030204" pitchFamily="49" charset="0"/>
              </a:rPr>
              <a:t>x_release_resource</a:t>
            </a:r>
            <a:r>
              <a:rPr kumimoji="1" lang="en-US" altLang="zh-CN" b="1" dirty="0">
                <a:solidFill>
                  <a:srgbClr val="FFFFFF"/>
                </a:solidFill>
                <a:latin typeface="Consolas" panose="020B0609020204030204" pitchFamily="49" charset="0"/>
              </a:rPr>
              <a:t>();</a:t>
            </a:r>
          </a:p>
          <a:p>
            <a:pPr eaLnBrk="1" hangingPunct="1"/>
            <a:r>
              <a:rPr kumimoji="1" lang="en-US" altLang="zh-CN" b="1" dirty="0">
                <a:solidFill>
                  <a:srgbClr val="FFFFFF"/>
                </a:solidFill>
                <a:latin typeface="Consolas" panose="020B0609020204030204" pitchFamily="49" charset="0"/>
              </a:rPr>
              <a:t>……</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a:extLst>
              <a:ext uri="{FF2B5EF4-FFF2-40B4-BE49-F238E27FC236}">
                <a16:creationId xmlns:a16="http://schemas.microsoft.com/office/drawing/2014/main" id="{176DCCD2-2ACF-4E5B-B787-4E7BCC690FE6}"/>
              </a:ext>
            </a:extLst>
          </p:cNvPr>
          <p:cNvSpPr>
            <a:spLocks noGrp="1" noChangeAspect="1" noChangeArrowheads="1"/>
          </p:cNvSpPr>
          <p:nvPr>
            <p:ph type="title"/>
          </p:nvPr>
        </p:nvSpPr>
        <p:spPr/>
        <p:txBody>
          <a:bodyPr/>
          <a:lstStyle/>
          <a:p>
            <a:pPr eaLnBrk="1" hangingPunct="1"/>
            <a:r>
              <a:rPr lang="zh-CN" altLang="en-US">
                <a:latin typeface="宋体" panose="02010600030101010101" pitchFamily="2" charset="-122"/>
                <a:ea typeface="宋体" panose="02010600030101010101" pitchFamily="2" charset="-122"/>
              </a:rPr>
              <a:t>定时器竞争条件——情景三修改竞争</a:t>
            </a:r>
          </a:p>
        </p:txBody>
      </p:sp>
      <p:sp>
        <p:nvSpPr>
          <p:cNvPr id="32772" name="Rectangle 3">
            <a:extLst>
              <a:ext uri="{FF2B5EF4-FFF2-40B4-BE49-F238E27FC236}">
                <a16:creationId xmlns:a16="http://schemas.microsoft.com/office/drawing/2014/main" id="{4CE334CE-C9B3-4C9E-828A-C8FF932C3228}"/>
              </a:ext>
            </a:extLst>
          </p:cNvPr>
          <p:cNvSpPr>
            <a:spLocks noGrp="1" noChangeArrowheads="1"/>
          </p:cNvSpPr>
          <p:nvPr>
            <p:ph type="body" idx="1"/>
          </p:nvPr>
        </p:nvSpPr>
        <p:spPr/>
        <p:txBody>
          <a:bodyPr/>
          <a:lstStyle/>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绝对不能用以下代码来替代mod_timer()函数以改变定时器的超时时间：</a:t>
            </a: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en-US" altLang="zh-CN"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en-US" altLang="zh-CN"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一方面，del_timer()函数在多处理器情景下是不安全的。</a:t>
            </a: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另一方面，要修改同一定时器expires字段的两个内核控制路径可能糟糕地交错在一起。</a:t>
            </a:r>
          </a:p>
          <a:p>
            <a:pPr eaLnBrk="1" hangingPunct="1">
              <a:buFont typeface="Wingdings" panose="05000000000000000000" pitchFamily="2" charset="2"/>
              <a:buNone/>
            </a:pPr>
            <a:endParaRPr lang="zh-CN" altLang="en-US" sz="2000" b="0" dirty="0">
              <a:solidFill>
                <a:srgbClr val="000000"/>
              </a:solidFill>
              <a:latin typeface="宋体" panose="02010600030101010101" pitchFamily="2" charset="-122"/>
              <a:ea typeface="宋体" panose="02010600030101010101" pitchFamily="2" charset="-122"/>
            </a:endParaRPr>
          </a:p>
        </p:txBody>
      </p:sp>
      <p:sp>
        <p:nvSpPr>
          <p:cNvPr id="6" name="矩形: 圆角 7">
            <a:extLst>
              <a:ext uri="{FF2B5EF4-FFF2-40B4-BE49-F238E27FC236}">
                <a16:creationId xmlns:a16="http://schemas.microsoft.com/office/drawing/2014/main" id="{6B0E033A-AD04-460F-B229-D21F41C0D166}"/>
              </a:ext>
            </a:extLst>
          </p:cNvPr>
          <p:cNvSpPr>
            <a:spLocks noChangeArrowheads="1"/>
          </p:cNvSpPr>
          <p:nvPr/>
        </p:nvSpPr>
        <p:spPr bwMode="auto">
          <a:xfrm>
            <a:off x="2123830" y="2060905"/>
            <a:ext cx="5472380" cy="976908"/>
          </a:xfrm>
          <a:prstGeom prst="roundRect">
            <a:avLst>
              <a:gd name="adj" fmla="val 8395"/>
            </a:avLst>
          </a:prstGeom>
          <a:solidFill>
            <a:srgbClr val="333333"/>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b="1" dirty="0" err="1">
                <a:solidFill>
                  <a:srgbClr val="FFFFFF"/>
                </a:solidFill>
                <a:latin typeface="Consolas" panose="020B0609020204030204" pitchFamily="49" charset="0"/>
              </a:rPr>
              <a:t>del_timer</a:t>
            </a:r>
            <a:r>
              <a:rPr kumimoji="1" lang="en-US" altLang="zh-CN" b="1" dirty="0">
                <a:solidFill>
                  <a:srgbClr val="FFFFFF"/>
                </a:solidFill>
                <a:latin typeface="Consolas" panose="020B0609020204030204" pitchFamily="49" charset="0"/>
              </a:rPr>
              <a:t>(</a:t>
            </a:r>
            <a:r>
              <a:rPr kumimoji="1" lang="en-US" altLang="zh-CN" b="1" dirty="0" err="1">
                <a:solidFill>
                  <a:srgbClr val="FFFFFF"/>
                </a:solidFill>
                <a:latin typeface="Consolas" panose="020B0609020204030204" pitchFamily="49" charset="0"/>
              </a:rPr>
              <a:t>my_timer</a:t>
            </a:r>
            <a:r>
              <a:rPr kumimoji="1" lang="en-US" altLang="zh-CN" b="1" dirty="0">
                <a:solidFill>
                  <a:srgbClr val="FFFFFF"/>
                </a:solidFill>
                <a:latin typeface="Consolas" panose="020B0609020204030204" pitchFamily="49" charset="0"/>
              </a:rPr>
              <a:t>)</a:t>
            </a:r>
          </a:p>
          <a:p>
            <a:pPr eaLnBrk="1" hangingPunct="1"/>
            <a:r>
              <a:rPr kumimoji="1" lang="en-US" altLang="zh-CN" b="1" dirty="0" err="1">
                <a:solidFill>
                  <a:srgbClr val="FFFFFF"/>
                </a:solidFill>
                <a:latin typeface="Consolas" panose="020B0609020204030204" pitchFamily="49" charset="0"/>
              </a:rPr>
              <a:t>my_timer</a:t>
            </a:r>
            <a:r>
              <a:rPr kumimoji="1" lang="en-US" altLang="zh-CN" b="1" dirty="0">
                <a:solidFill>
                  <a:srgbClr val="FFFFFF"/>
                </a:solidFill>
                <a:latin typeface="Consolas" panose="020B0609020204030204" pitchFamily="49" charset="0"/>
              </a:rPr>
              <a:t>-&gt;expires = jiffies + </a:t>
            </a:r>
            <a:r>
              <a:rPr kumimoji="1" lang="en-US" altLang="zh-CN" b="1" dirty="0" err="1">
                <a:solidFill>
                  <a:srgbClr val="FFFFFF"/>
                </a:solidFill>
                <a:latin typeface="Consolas" panose="020B0609020204030204" pitchFamily="49" charset="0"/>
              </a:rPr>
              <a:t>new_delay</a:t>
            </a:r>
            <a:r>
              <a:rPr kumimoji="1" lang="en-US" altLang="zh-CN" b="1" dirty="0">
                <a:solidFill>
                  <a:srgbClr val="FFFFFF"/>
                </a:solidFill>
                <a:latin typeface="Consolas" panose="020B0609020204030204" pitchFamily="49" charset="0"/>
              </a:rPr>
              <a:t>;</a:t>
            </a:r>
          </a:p>
          <a:p>
            <a:pPr eaLnBrk="1" hangingPunct="1"/>
            <a:r>
              <a:rPr kumimoji="1" lang="en-US" altLang="zh-CN" b="1" dirty="0" err="1">
                <a:solidFill>
                  <a:srgbClr val="FFFFFF"/>
                </a:solidFill>
                <a:latin typeface="Consolas" panose="020B0609020204030204" pitchFamily="49" charset="0"/>
              </a:rPr>
              <a:t>add_timer</a:t>
            </a:r>
            <a:r>
              <a:rPr kumimoji="1" lang="en-US" altLang="zh-CN" b="1" dirty="0">
                <a:solidFill>
                  <a:srgbClr val="FFFFFF"/>
                </a:solidFill>
                <a:latin typeface="Consolas" panose="020B0609020204030204" pitchFamily="49" charset="0"/>
              </a:rPr>
              <a:t>(</a:t>
            </a:r>
            <a:r>
              <a:rPr kumimoji="1" lang="en-US" altLang="zh-CN" b="1" dirty="0" err="1">
                <a:solidFill>
                  <a:srgbClr val="FFFFFF"/>
                </a:solidFill>
                <a:latin typeface="Consolas" panose="020B0609020204030204" pitchFamily="49" charset="0"/>
              </a:rPr>
              <a:t>my_timer</a:t>
            </a:r>
            <a:r>
              <a:rPr kumimoji="1" lang="en-US" altLang="zh-CN" b="1" dirty="0">
                <a:solidFill>
                  <a:srgbClr val="FFFFFF"/>
                </a:solidFill>
                <a:latin typeface="Consolas" panose="020B0609020204030204" pitchFamily="49" charset="0"/>
              </a:rPr>
              <a:t>);</a:t>
            </a:r>
          </a:p>
        </p:txBody>
      </p:sp>
      <p:pic>
        <p:nvPicPr>
          <p:cNvPr id="7" name="Picture 4" descr="uncheck">
            <a:extLst>
              <a:ext uri="{FF2B5EF4-FFF2-40B4-BE49-F238E27FC236}">
                <a16:creationId xmlns:a16="http://schemas.microsoft.com/office/drawing/2014/main" id="{07DC81CF-EC6C-49DE-A652-C7E24C7E76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9183" y="2270752"/>
            <a:ext cx="557213" cy="5572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473B06E4-047C-46C2-90FE-B141C51F25AE}"/>
              </a:ext>
            </a:extLst>
          </p:cNvPr>
          <p:cNvSpPr>
            <a:spLocks noGrp="1" noChangeAspect="1" noChangeArrowheads="1"/>
          </p:cNvSpPr>
          <p:nvPr>
            <p:ph type="title" idx="4294967295"/>
          </p:nvPr>
        </p:nvSpPr>
        <p:spPr/>
        <p:txBody>
          <a:bodyPr/>
          <a:lstStyle/>
          <a:p>
            <a:pPr eaLnBrk="1" hangingPunct="1"/>
            <a:r>
              <a:rPr lang="en-US" altLang="zh-CN" dirty="0" err="1"/>
              <a:t>大纲</a:t>
            </a:r>
            <a:endParaRPr lang="en-US" altLang="zh-CN" dirty="0"/>
          </a:p>
        </p:txBody>
      </p:sp>
      <p:sp>
        <p:nvSpPr>
          <p:cNvPr id="4099" name="Content Placeholder 2">
            <a:extLst>
              <a:ext uri="{FF2B5EF4-FFF2-40B4-BE49-F238E27FC236}">
                <a16:creationId xmlns:a16="http://schemas.microsoft.com/office/drawing/2014/main" id="{EE745EDF-4E81-45B9-9702-AC1EB30DA9FF}"/>
              </a:ext>
            </a:extLst>
          </p:cNvPr>
          <p:cNvSpPr>
            <a:spLocks noGrp="1" noChangeArrowheads="1"/>
          </p:cNvSpPr>
          <p:nvPr>
            <p:ph idx="1"/>
          </p:nvPr>
        </p:nvSpPr>
        <p:spPr>
          <a:xfrm>
            <a:off x="395288" y="1196975"/>
            <a:ext cx="8240712" cy="4608513"/>
          </a:xfrm>
        </p:spPr>
        <p:txBody>
          <a:bodyPr/>
          <a:lstStyle/>
          <a:p>
            <a:pPr algn="l" eaLnBrk="1" hangingPunct="1">
              <a:defRPr/>
            </a:pPr>
            <a:endParaRPr lang="zh-CN" altLang="en-US" sz="2600" dirty="0"/>
          </a:p>
          <a:p>
            <a:pPr marL="342900" indent="-342900" algn="l">
              <a:lnSpc>
                <a:spcPct val="150000"/>
              </a:lnSpc>
              <a:buFont typeface="Wingdings" panose="05000000000000000000" pitchFamily="2" charset="2"/>
              <a:buChar char="§"/>
              <a:defRPr/>
            </a:pPr>
            <a:r>
              <a:rPr kumimoji="1" lang="zh-CN" altLang="en-US" sz="2800" dirty="0">
                <a:solidFill>
                  <a:srgbClr val="002060"/>
                </a:solidFill>
                <a:latin typeface="Times New Roman" pitchFamily="18" charset="0"/>
                <a:cs typeface="Times New Roman" pitchFamily="18" charset="0"/>
              </a:rPr>
              <a:t>Timer的概念和原理</a:t>
            </a:r>
            <a:endParaRPr kumimoji="1" lang="en-US" altLang="zh-CN" sz="2800" dirty="0">
              <a:solidFill>
                <a:srgbClr val="002060"/>
              </a:solidFill>
              <a:latin typeface="Times New Roman" pitchFamily="18" charset="0"/>
              <a:cs typeface="Times New Roman" pitchFamily="18" charset="0"/>
            </a:endParaRPr>
          </a:p>
          <a:p>
            <a:pPr marL="342900" indent="-342900" algn="l">
              <a:lnSpc>
                <a:spcPct val="150000"/>
              </a:lnSpc>
              <a:buFont typeface="Wingdings" panose="05000000000000000000" pitchFamily="2" charset="2"/>
              <a:buChar char="§"/>
              <a:defRPr/>
            </a:pPr>
            <a:r>
              <a:rPr kumimoji="1" lang="en-US" altLang="zh-CN" sz="2800" dirty="0">
                <a:solidFill>
                  <a:srgbClr val="002060"/>
                </a:solidFill>
                <a:latin typeface="Times New Roman" pitchFamily="18" charset="0"/>
                <a:cs typeface="Times New Roman" pitchFamily="18" charset="0"/>
              </a:rPr>
              <a:t>T</a:t>
            </a:r>
            <a:r>
              <a:rPr kumimoji="1" lang="zh-CN" altLang="en-US" sz="2800" dirty="0">
                <a:solidFill>
                  <a:srgbClr val="002060"/>
                </a:solidFill>
                <a:latin typeface="Times New Roman" pitchFamily="18" charset="0"/>
                <a:cs typeface="Times New Roman" pitchFamily="18" charset="0"/>
              </a:rPr>
              <a:t>imer的竞争条件</a:t>
            </a:r>
            <a:endParaRPr kumimoji="1" lang="en-US" altLang="zh-CN" sz="2800" dirty="0">
              <a:solidFill>
                <a:srgbClr val="002060"/>
              </a:solidFill>
              <a:latin typeface="Times New Roman" pitchFamily="18" charset="0"/>
              <a:cs typeface="Times New Roman" pitchFamily="18" charset="0"/>
            </a:endParaRPr>
          </a:p>
          <a:p>
            <a:pPr marL="342900" indent="-342900" algn="l">
              <a:lnSpc>
                <a:spcPct val="150000"/>
              </a:lnSpc>
              <a:buFont typeface="Wingdings" panose="05000000000000000000" pitchFamily="2" charset="2"/>
              <a:buChar char="§"/>
              <a:defRPr/>
            </a:pPr>
            <a:r>
              <a:rPr kumimoji="1" lang="zh-CN" altLang="en-US" sz="2800" dirty="0">
                <a:solidFill>
                  <a:srgbClr val="FF0000"/>
                </a:solidFill>
                <a:latin typeface="Times New Roman" pitchFamily="18" charset="0"/>
                <a:cs typeface="Times New Roman" pitchFamily="18" charset="0"/>
              </a:rPr>
              <a:t>基于Timer的应用</a:t>
            </a:r>
            <a:endParaRPr kumimoji="1" lang="en-US" altLang="zh-CN" sz="2800" dirty="0">
              <a:solidFill>
                <a:srgbClr val="FF0000"/>
              </a:solidFill>
              <a:latin typeface="Times New Roman" pitchFamily="18" charset="0"/>
              <a:cs typeface="Times New Roman" pitchFamily="18" charset="0"/>
              <a:sym typeface="Arial Narrow" panose="020B0606020202030204" pitchFamily="34" charset="0"/>
            </a:endParaRPr>
          </a:p>
          <a:p>
            <a:pPr algn="l" eaLnBrk="1" hangingPunct="1">
              <a:buFont typeface="Wingdings" panose="05000000000000000000" pitchFamily="2" charset="2"/>
              <a:buChar char="§"/>
              <a:defRPr/>
            </a:pPr>
            <a:endParaRPr lang="zh-CN" altLang="en-US" sz="2600" dirty="0">
              <a:latin typeface="Arial Narrow" panose="020B0606020202030204" pitchFamily="34" charset="0"/>
              <a:sym typeface="Arial Narrow" panose="020B0606020202030204" pitchFamily="34" charset="0"/>
            </a:endParaRPr>
          </a:p>
          <a:p>
            <a:pPr algn="l" eaLnBrk="1" hangingPunct="1">
              <a:buFont typeface="Wingdings" panose="05000000000000000000" pitchFamily="2" charset="2"/>
              <a:buChar char="§"/>
              <a:defRPr/>
            </a:pPr>
            <a:endParaRPr lang="zh-CN" altLang="en-US" sz="2600" dirty="0"/>
          </a:p>
          <a:p>
            <a:pPr algn="l" eaLnBrk="1" hangingPunct="1">
              <a:defRPr/>
            </a:pPr>
            <a:endParaRPr lang="zh-CN" altLang="en-US" sz="2600" dirty="0"/>
          </a:p>
        </p:txBody>
      </p:sp>
    </p:spTree>
  </p:cSld>
  <p:clrMapOvr>
    <a:masterClrMapping/>
  </p:clrMapOvr>
  <p:transition advTm="1825"/>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FAB1C866-0BC0-423A-A57E-E9B3F46A7613}"/>
              </a:ext>
            </a:extLst>
          </p:cNvPr>
          <p:cNvSpPr>
            <a:spLocks noGrp="1" noChangeAspect="1" noChangeArrowheads="1"/>
          </p:cNvSpPr>
          <p:nvPr>
            <p:ph type="title"/>
          </p:nvPr>
        </p:nvSpPr>
        <p:spPr/>
        <p:txBody>
          <a:bodyPr/>
          <a:lstStyle/>
          <a:p>
            <a:pPr eaLnBrk="1" hangingPunct="1"/>
            <a:r>
              <a:rPr lang="zh-CN" altLang="en-US" dirty="0"/>
              <a:t>动态定时器应用——nanosleep()系统调用</a:t>
            </a:r>
          </a:p>
        </p:txBody>
      </p:sp>
      <p:sp>
        <p:nvSpPr>
          <p:cNvPr id="34820" name="Rectangle 3">
            <a:extLst>
              <a:ext uri="{FF2B5EF4-FFF2-40B4-BE49-F238E27FC236}">
                <a16:creationId xmlns:a16="http://schemas.microsoft.com/office/drawing/2014/main" id="{A0DDA979-CD9B-4901-A322-597A3C9AB4B8}"/>
              </a:ext>
            </a:extLst>
          </p:cNvPr>
          <p:cNvSpPr>
            <a:spLocks noGrp="1" noChangeArrowheads="1"/>
          </p:cNvSpPr>
          <p:nvPr>
            <p:ph type="body" idx="1"/>
          </p:nvPr>
        </p:nvSpPr>
        <p:spPr>
          <a:xfrm>
            <a:off x="396875" y="1340662"/>
            <a:ext cx="8240713" cy="4608513"/>
          </a:xfrm>
        </p:spPr>
        <p:txBody>
          <a:bodyPr/>
          <a:lstStyle/>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nanosleep()系统调用即sys_nanosleep()。</a:t>
            </a:r>
          </a:p>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函数原型：</a:t>
            </a:r>
            <a:endParaRPr kumimoji="1" lang="en-US" altLang="zh-CN"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en-US" altLang="zh-CN"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其中timespec结构体如下：</a:t>
            </a: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marL="457200" lvl="1" indent="0" eaLnBrk="1" hangingPunct="1">
              <a:buNone/>
            </a:pPr>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功能：暂停某个进程直到你规定的时间后恢复。</a:t>
            </a:r>
          </a:p>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参数：req是你要暂停的时间。由于调用nanosleep是使进程进入TASK_INTERRUPTIBLE状态,这种状态是会接收相应信号而进入TASK_RUNNING状态的，这就意味着有可能会没有等到你规定的时间就因为其它信号而唤醒，此时函数返回-1，此时还剩余的时间会被记录在rem中。</a:t>
            </a:r>
          </a:p>
        </p:txBody>
      </p:sp>
      <p:sp>
        <p:nvSpPr>
          <p:cNvPr id="7" name="矩形: 圆角 7">
            <a:extLst>
              <a:ext uri="{FF2B5EF4-FFF2-40B4-BE49-F238E27FC236}">
                <a16:creationId xmlns:a16="http://schemas.microsoft.com/office/drawing/2014/main" id="{BE44A96D-CA0D-4FD6-AB84-32F9DE43170B}"/>
              </a:ext>
            </a:extLst>
          </p:cNvPr>
          <p:cNvSpPr>
            <a:spLocks noChangeArrowheads="1"/>
          </p:cNvSpPr>
          <p:nvPr/>
        </p:nvSpPr>
        <p:spPr bwMode="auto">
          <a:xfrm>
            <a:off x="2483855" y="3015732"/>
            <a:ext cx="3816265" cy="1258372"/>
          </a:xfrm>
          <a:prstGeom prst="roundRect">
            <a:avLst>
              <a:gd name="adj" fmla="val 3452"/>
            </a:avLst>
          </a:prstGeom>
          <a:solidFill>
            <a:srgbClr val="333333"/>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b="1" dirty="0">
                <a:solidFill>
                  <a:srgbClr val="FFFFFF"/>
                </a:solidFill>
                <a:latin typeface="Consolas" panose="020B0609020204030204" pitchFamily="49" charset="0"/>
              </a:rPr>
              <a:t>struct </a:t>
            </a:r>
            <a:r>
              <a:rPr kumimoji="1" lang="en-US" altLang="zh-CN" b="1" dirty="0" err="1">
                <a:solidFill>
                  <a:srgbClr val="FFFFFF"/>
                </a:solidFill>
                <a:latin typeface="Consolas" panose="020B0609020204030204" pitchFamily="49" charset="0"/>
              </a:rPr>
              <a:t>timespec</a:t>
            </a:r>
            <a:r>
              <a:rPr kumimoji="1" lang="en-US" altLang="zh-CN" b="1" dirty="0">
                <a:solidFill>
                  <a:srgbClr val="FFFFFF"/>
                </a:solidFill>
                <a:latin typeface="Consolas" panose="020B0609020204030204" pitchFamily="49" charset="0"/>
              </a:rPr>
              <a:t>{</a:t>
            </a:r>
          </a:p>
          <a:p>
            <a:pPr eaLnBrk="1" hangingPunct="1"/>
            <a:r>
              <a:rPr kumimoji="1" lang="en-US" altLang="zh-CN" b="1" dirty="0">
                <a:solidFill>
                  <a:srgbClr val="FFFFFF"/>
                </a:solidFill>
                <a:latin typeface="Consolas" panose="020B0609020204030204" pitchFamily="49" charset="0"/>
              </a:rPr>
              <a:t>  </a:t>
            </a:r>
            <a:r>
              <a:rPr kumimoji="1" lang="en-US" altLang="zh-CN" b="1" dirty="0" err="1">
                <a:solidFill>
                  <a:srgbClr val="FFFFFF"/>
                </a:solidFill>
                <a:latin typeface="Consolas" panose="020B0609020204030204" pitchFamily="49" charset="0"/>
              </a:rPr>
              <a:t>time_t</a:t>
            </a:r>
            <a:r>
              <a:rPr kumimoji="1" lang="en-US" altLang="zh-CN" b="1" dirty="0">
                <a:solidFill>
                  <a:srgbClr val="FFFFFF"/>
                </a:solidFill>
                <a:latin typeface="Consolas" panose="020B0609020204030204" pitchFamily="49" charset="0"/>
              </a:rPr>
              <a:t>  </a:t>
            </a:r>
            <a:r>
              <a:rPr kumimoji="1" lang="en-US" altLang="zh-CN" b="1" dirty="0" err="1">
                <a:solidFill>
                  <a:srgbClr val="FFFFFF"/>
                </a:solidFill>
                <a:latin typeface="Consolas" panose="020B0609020204030204" pitchFamily="49" charset="0"/>
              </a:rPr>
              <a:t>tv_sec</a:t>
            </a:r>
            <a:r>
              <a:rPr kumimoji="1" lang="en-US" altLang="zh-CN" b="1" dirty="0">
                <a:solidFill>
                  <a:srgbClr val="FFFFFF"/>
                </a:solidFill>
                <a:latin typeface="Consolas" panose="020B0609020204030204" pitchFamily="49" charset="0"/>
              </a:rPr>
              <a:t>;    //</a:t>
            </a:r>
            <a:r>
              <a:rPr kumimoji="1" lang="zh-CN" altLang="en-US" b="1" dirty="0">
                <a:solidFill>
                  <a:srgbClr val="FFFFFF"/>
                </a:solidFill>
                <a:latin typeface="Consolas" panose="020B0609020204030204" pitchFamily="49" charset="0"/>
              </a:rPr>
              <a:t>秒</a:t>
            </a:r>
            <a:endParaRPr kumimoji="1" lang="en-US" altLang="zh-CN" b="1" dirty="0">
              <a:solidFill>
                <a:srgbClr val="FFFFFF"/>
              </a:solidFill>
              <a:latin typeface="Consolas" panose="020B0609020204030204" pitchFamily="49" charset="0"/>
            </a:endParaRPr>
          </a:p>
          <a:p>
            <a:pPr eaLnBrk="1" hangingPunct="1"/>
            <a:r>
              <a:rPr kumimoji="1" lang="en-US" altLang="zh-CN" b="1" dirty="0">
                <a:solidFill>
                  <a:srgbClr val="FFFFFF"/>
                </a:solidFill>
                <a:latin typeface="Consolas" panose="020B0609020204030204" pitchFamily="49" charset="0"/>
              </a:rPr>
              <a:t>  long    </a:t>
            </a:r>
            <a:r>
              <a:rPr kumimoji="1" lang="en-US" altLang="zh-CN" b="1" dirty="0" err="1">
                <a:solidFill>
                  <a:srgbClr val="FFFFFF"/>
                </a:solidFill>
                <a:latin typeface="Consolas" panose="020B0609020204030204" pitchFamily="49" charset="0"/>
              </a:rPr>
              <a:t>tv_nsec</a:t>
            </a:r>
            <a:r>
              <a:rPr kumimoji="1" lang="en-US" altLang="zh-CN" b="1" dirty="0">
                <a:solidFill>
                  <a:srgbClr val="FFFFFF"/>
                </a:solidFill>
                <a:latin typeface="Consolas" panose="020B0609020204030204" pitchFamily="49" charset="0"/>
              </a:rPr>
              <a:t>;   //</a:t>
            </a:r>
            <a:r>
              <a:rPr kumimoji="1" lang="zh-CN" altLang="en-US" b="1" dirty="0">
                <a:solidFill>
                  <a:srgbClr val="FFFFFF"/>
                </a:solidFill>
                <a:latin typeface="Consolas" panose="020B0609020204030204" pitchFamily="49" charset="0"/>
              </a:rPr>
              <a:t>纳秒</a:t>
            </a:r>
            <a:endParaRPr kumimoji="1" lang="en-US" altLang="zh-CN" b="1" dirty="0">
              <a:solidFill>
                <a:srgbClr val="FFFFFF"/>
              </a:solidFill>
              <a:latin typeface="Consolas" panose="020B0609020204030204" pitchFamily="49" charset="0"/>
            </a:endParaRPr>
          </a:p>
          <a:p>
            <a:pPr eaLnBrk="1" hangingPunct="1"/>
            <a:r>
              <a:rPr kumimoji="1" lang="en-US" altLang="zh-CN" b="1" dirty="0">
                <a:solidFill>
                  <a:srgbClr val="FFFFFF"/>
                </a:solidFill>
                <a:latin typeface="Consolas" panose="020B0609020204030204" pitchFamily="49" charset="0"/>
              </a:rPr>
              <a:t>};</a:t>
            </a:r>
          </a:p>
        </p:txBody>
      </p:sp>
      <p:sp>
        <p:nvSpPr>
          <p:cNvPr id="5" name="矩形: 圆角 7">
            <a:extLst>
              <a:ext uri="{FF2B5EF4-FFF2-40B4-BE49-F238E27FC236}">
                <a16:creationId xmlns:a16="http://schemas.microsoft.com/office/drawing/2014/main" id="{4F3B3CB0-2075-B241-A91D-F6D998EE7ECC}"/>
              </a:ext>
            </a:extLst>
          </p:cNvPr>
          <p:cNvSpPr>
            <a:spLocks noChangeArrowheads="1"/>
          </p:cNvSpPr>
          <p:nvPr/>
        </p:nvSpPr>
        <p:spPr bwMode="auto">
          <a:xfrm>
            <a:off x="1331776" y="2131682"/>
            <a:ext cx="7488520" cy="345103"/>
          </a:xfrm>
          <a:prstGeom prst="roundRect">
            <a:avLst>
              <a:gd name="adj" fmla="val 20547"/>
            </a:avLst>
          </a:prstGeom>
          <a:solidFill>
            <a:srgbClr val="333333"/>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b="1" dirty="0">
                <a:solidFill>
                  <a:srgbClr val="FFFFFF"/>
                </a:solidFill>
                <a:latin typeface="Consolas" panose="020B0609020204030204" pitchFamily="49" charset="0"/>
              </a:rPr>
              <a:t>int </a:t>
            </a:r>
            <a:r>
              <a:rPr kumimoji="1" lang="en-US" altLang="zh-CN" sz="1600" b="1" dirty="0" err="1">
                <a:solidFill>
                  <a:srgbClr val="FFFFFF"/>
                </a:solidFill>
                <a:latin typeface="Consolas" panose="020B0609020204030204" pitchFamily="49" charset="0"/>
              </a:rPr>
              <a:t>nanosleep</a:t>
            </a:r>
            <a:r>
              <a:rPr kumimoji="1" lang="en-US" altLang="zh-CN" sz="1600" b="1" dirty="0">
                <a:solidFill>
                  <a:srgbClr val="FFFFFF"/>
                </a:solidFill>
                <a:latin typeface="Consolas" panose="020B0609020204030204" pitchFamily="49" charset="0"/>
              </a:rPr>
              <a:t>(const struct </a:t>
            </a:r>
            <a:r>
              <a:rPr kumimoji="1" lang="en-US" altLang="zh-CN" sz="1600" b="1" dirty="0" err="1">
                <a:solidFill>
                  <a:srgbClr val="FFFFFF"/>
                </a:solidFill>
                <a:latin typeface="Consolas" panose="020B0609020204030204" pitchFamily="49" charset="0"/>
              </a:rPr>
              <a:t>timespec</a:t>
            </a:r>
            <a:r>
              <a:rPr kumimoji="1" lang="en-US" altLang="zh-CN" sz="1600" b="1" dirty="0">
                <a:solidFill>
                  <a:srgbClr val="FFFFFF"/>
                </a:solidFill>
                <a:latin typeface="Consolas" panose="020B0609020204030204" pitchFamily="49" charset="0"/>
              </a:rPr>
              <a:t> *req, struct </a:t>
            </a:r>
            <a:r>
              <a:rPr kumimoji="1" lang="en-US" altLang="zh-CN" sz="1600" b="1" dirty="0" err="1">
                <a:solidFill>
                  <a:srgbClr val="FFFFFF"/>
                </a:solidFill>
                <a:latin typeface="Consolas" panose="020B0609020204030204" pitchFamily="49" charset="0"/>
              </a:rPr>
              <a:t>timespec</a:t>
            </a:r>
            <a:r>
              <a:rPr kumimoji="1" lang="en-US" altLang="zh-CN" sz="1600" b="1" dirty="0">
                <a:solidFill>
                  <a:srgbClr val="FFFFFF"/>
                </a:solidFill>
                <a:latin typeface="Consolas" panose="020B0609020204030204" pitchFamily="49" charset="0"/>
              </a:rPr>
              <a:t> *rem);</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DE533808-53D4-4113-8BBF-6C86C10E04D6}"/>
              </a:ext>
            </a:extLst>
          </p:cNvPr>
          <p:cNvSpPr>
            <a:spLocks noGrp="1" noChangeAspect="1" noChangeArrowheads="1"/>
          </p:cNvSpPr>
          <p:nvPr>
            <p:ph type="title"/>
          </p:nvPr>
        </p:nvSpPr>
        <p:spPr/>
        <p:txBody>
          <a:bodyPr/>
          <a:lstStyle/>
          <a:p>
            <a:pPr eaLnBrk="1" hangingPunct="1"/>
            <a:r>
              <a:rPr lang="zh-CN" altLang="en-US">
                <a:latin typeface="宋体" panose="02010600030101010101" pitchFamily="2" charset="-122"/>
                <a:ea typeface="宋体" panose="02010600030101010101" pitchFamily="2" charset="-122"/>
              </a:rPr>
              <a:t>动态定时器应用——nanosleep()系统调用</a:t>
            </a:r>
          </a:p>
        </p:txBody>
      </p:sp>
      <p:sp>
        <p:nvSpPr>
          <p:cNvPr id="35844" name="Rectangle 3">
            <a:extLst>
              <a:ext uri="{FF2B5EF4-FFF2-40B4-BE49-F238E27FC236}">
                <a16:creationId xmlns:a16="http://schemas.microsoft.com/office/drawing/2014/main" id="{5771379E-8592-487D-8CA5-4057EF037EE0}"/>
              </a:ext>
            </a:extLst>
          </p:cNvPr>
          <p:cNvSpPr>
            <a:spLocks noGrp="1" noChangeArrowheads="1"/>
          </p:cNvSpPr>
          <p:nvPr>
            <p:ph type="body" idx="1"/>
          </p:nvPr>
        </p:nvSpPr>
        <p:spPr>
          <a:xfrm>
            <a:off x="179695" y="2415806"/>
            <a:ext cx="8242300" cy="3643591"/>
          </a:xfrm>
        </p:spPr>
        <p:txBody>
          <a:bodyPr/>
          <a:lstStyle/>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系统调用首先将进程设置为可中断等待状态，接着调用schedule_timeout()函数。</a:t>
            </a: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内核使用动态定时器来实现进程的延时，定时器出现在schedule_timeout()函数中。</a:t>
            </a:r>
          </a:p>
        </p:txBody>
      </p:sp>
      <p:sp>
        <p:nvSpPr>
          <p:cNvPr id="7" name="矩形: 圆角 7">
            <a:extLst>
              <a:ext uri="{FF2B5EF4-FFF2-40B4-BE49-F238E27FC236}">
                <a16:creationId xmlns:a16="http://schemas.microsoft.com/office/drawing/2014/main" id="{F717D9B8-6771-41C1-90C3-3F4C56224513}"/>
              </a:ext>
            </a:extLst>
          </p:cNvPr>
          <p:cNvSpPr>
            <a:spLocks noChangeArrowheads="1"/>
          </p:cNvSpPr>
          <p:nvPr/>
        </p:nvSpPr>
        <p:spPr bwMode="auto">
          <a:xfrm>
            <a:off x="737115" y="1479550"/>
            <a:ext cx="7956035" cy="677585"/>
          </a:xfrm>
          <a:prstGeom prst="roundRect">
            <a:avLst>
              <a:gd name="adj" fmla="val 8395"/>
            </a:avLst>
          </a:prstGeom>
          <a:solidFill>
            <a:srgbClr val="333333"/>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b="1" dirty="0">
                <a:solidFill>
                  <a:srgbClr val="FFFFFF"/>
                </a:solidFill>
                <a:latin typeface="Consolas" panose="020B0609020204030204" pitchFamily="49" charset="0"/>
              </a:rPr>
              <a:t>current-&gt;state = TASK_INTERRUPTIBLE;</a:t>
            </a:r>
          </a:p>
          <a:p>
            <a:pPr eaLnBrk="1" hangingPunct="1"/>
            <a:r>
              <a:rPr kumimoji="1" lang="en-US" altLang="zh-CN" b="1" dirty="0">
                <a:solidFill>
                  <a:srgbClr val="FFFFFF"/>
                </a:solidFill>
                <a:latin typeface="Consolas" panose="020B0609020204030204" pitchFamily="49" charset="0"/>
              </a:rPr>
              <a:t>remaining = </a:t>
            </a:r>
            <a:r>
              <a:rPr kumimoji="1" lang="en-US" altLang="zh-CN" b="1" dirty="0" err="1">
                <a:solidFill>
                  <a:srgbClr val="FFFFFF"/>
                </a:solidFill>
                <a:latin typeface="Consolas" panose="020B0609020204030204" pitchFamily="49" charset="0"/>
              </a:rPr>
              <a:t>schedule_timeout</a:t>
            </a:r>
            <a:r>
              <a:rPr kumimoji="1" lang="en-US" altLang="zh-CN" b="1" dirty="0">
                <a:solidFill>
                  <a:srgbClr val="FFFFFF"/>
                </a:solidFill>
                <a:latin typeface="Consolas" panose="020B0609020204030204" pitchFamily="49" charset="0"/>
              </a:rPr>
              <a:t>(</a:t>
            </a:r>
            <a:r>
              <a:rPr kumimoji="1" lang="en-US" altLang="zh-CN" b="1" dirty="0" err="1">
                <a:solidFill>
                  <a:srgbClr val="FFFFFF"/>
                </a:solidFill>
                <a:latin typeface="Consolas" panose="020B0609020204030204" pitchFamily="49" charset="0"/>
              </a:rPr>
              <a:t>timespec_to_jiffies</a:t>
            </a:r>
            <a:r>
              <a:rPr kumimoji="1" lang="en-US" altLang="zh-CN" b="1" dirty="0">
                <a:solidFill>
                  <a:srgbClr val="FFFFFF"/>
                </a:solidFill>
                <a:latin typeface="Consolas" panose="020B0609020204030204" pitchFamily="49" charset="0"/>
              </a:rPr>
              <a:t>(&amp;t)+1);</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7454574-36B7-4515-97A6-ABFAC66DAB24}"/>
              </a:ext>
            </a:extLst>
          </p:cNvPr>
          <p:cNvSpPr>
            <a:spLocks noGrp="1" noChangeAspect="1" noChangeArrowheads="1"/>
          </p:cNvSpPr>
          <p:nvPr>
            <p:ph type="title"/>
          </p:nvPr>
        </p:nvSpPr>
        <p:spPr/>
        <p:txBody>
          <a:bodyPr/>
          <a:lstStyle/>
          <a:p>
            <a:pPr eaLnBrk="1" hangingPunct="1"/>
            <a:r>
              <a:rPr lang="zh-CN" altLang="en-US"/>
              <a:t>定时器</a:t>
            </a:r>
          </a:p>
        </p:txBody>
      </p:sp>
      <p:sp>
        <p:nvSpPr>
          <p:cNvPr id="2" name="Rectangle 3">
            <a:extLst>
              <a:ext uri="{FF2B5EF4-FFF2-40B4-BE49-F238E27FC236}">
                <a16:creationId xmlns:a16="http://schemas.microsoft.com/office/drawing/2014/main" id="{48B78E41-A3E1-42AC-9AEB-C17F8EAA47FC}"/>
              </a:ext>
            </a:extLst>
          </p:cNvPr>
          <p:cNvSpPr>
            <a:spLocks noGrp="1" noChangeArrowheads="1"/>
          </p:cNvSpPr>
          <p:nvPr>
            <p:ph type="body" idx="1"/>
          </p:nvPr>
        </p:nvSpPr>
        <p:spPr/>
        <p:txBody>
          <a:bodyPr/>
          <a:lstStyle/>
          <a:p>
            <a:pPr lvl="1" eaLnBrk="1" hangingPunct="1">
              <a:lnSpc>
                <a:spcPct val="150000"/>
              </a:lnSpc>
            </a:pPr>
            <a:r>
              <a:rPr kumimoji="1" lang="zh-CN" altLang="en-US" sz="1800" dirty="0">
                <a:solidFill>
                  <a:srgbClr val="111111"/>
                </a:solidFill>
                <a:latin typeface="Times New Roman" panose="02020603050405020304" pitchFamily="18" charset="0"/>
                <a:cs typeface="Times New Roman" panose="02020603050405020304" pitchFamily="18" charset="0"/>
              </a:rPr>
              <a:t>定时器是管理内核流逝时间的基础，内核经常需要推后执行某些代码。我们需要一种工具，能够使工作在指定时间点上执行，内核定时器正是解决这个问题的理想工具。</a:t>
            </a:r>
          </a:p>
          <a:p>
            <a:pPr lvl="1" eaLnBrk="1" hangingPunct="1">
              <a:lnSpc>
                <a:spcPct val="150000"/>
              </a:lnSpc>
            </a:pPr>
            <a:r>
              <a:rPr kumimoji="1" lang="zh-CN" altLang="en-US" sz="1800" dirty="0">
                <a:solidFill>
                  <a:srgbClr val="111111"/>
                </a:solidFill>
                <a:latin typeface="Times New Roman" panose="02020603050405020304" pitchFamily="18" charset="0"/>
                <a:cs typeface="Times New Roman" panose="02020603050405020304" pitchFamily="18" charset="0"/>
              </a:rPr>
              <a:t>定时器是一种软件功能，即允许在将来的某个时刻，调用用户指定的函数。超时（time-out）表示与定时器相关的时间间隔已经用完的那个时刻。</a:t>
            </a:r>
          </a:p>
          <a:p>
            <a:pPr lvl="1" eaLnBrk="1" hangingPunct="1">
              <a:lnSpc>
                <a:spcPct val="150000"/>
              </a:lnSpc>
            </a:pPr>
            <a:r>
              <a:rPr kumimoji="1" lang="zh-CN" altLang="en-US" sz="1800" dirty="0">
                <a:solidFill>
                  <a:srgbClr val="111111"/>
                </a:solidFill>
                <a:latin typeface="Times New Roman" panose="02020603050405020304" pitchFamily="18" charset="0"/>
                <a:cs typeface="Times New Roman" panose="02020603050405020304" pitchFamily="18" charset="0"/>
              </a:rPr>
              <a:t>定时器分类：</a:t>
            </a:r>
          </a:p>
          <a:p>
            <a:pPr lvl="2" eaLnBrk="1" hangingPunct="1">
              <a:lnSpc>
                <a:spcPct val="150000"/>
              </a:lnSpc>
              <a:buFont typeface="Wingdings" panose="05000000000000000000" pitchFamily="2" charset="2"/>
              <a:buChar char="Ø"/>
            </a:pPr>
            <a:r>
              <a:rPr kumimoji="1" lang="zh-CN" altLang="en-US" sz="1800" dirty="0">
                <a:solidFill>
                  <a:srgbClr val="111111"/>
                </a:solidFill>
                <a:latin typeface="Times New Roman" panose="02020603050405020304" pitchFamily="18" charset="0"/>
                <a:ea typeface="宋体" panose="02010600030101010101" pitchFamily="2" charset="-122"/>
              </a:rPr>
              <a:t>动态定时器（内核），后面主要讲动态定时器。</a:t>
            </a:r>
          </a:p>
          <a:p>
            <a:pPr lvl="2" eaLnBrk="1" hangingPunct="1">
              <a:lnSpc>
                <a:spcPct val="150000"/>
              </a:lnSpc>
              <a:buFont typeface="Wingdings" panose="05000000000000000000" pitchFamily="2" charset="2"/>
              <a:buChar char="Ø"/>
            </a:pPr>
            <a:r>
              <a:rPr kumimoji="1" lang="zh-CN" altLang="en-US" sz="1800" dirty="0">
                <a:solidFill>
                  <a:srgbClr val="111111"/>
                </a:solidFill>
                <a:latin typeface="Times New Roman" panose="02020603050405020304" pitchFamily="18" charset="0"/>
                <a:ea typeface="宋体" panose="02010600030101010101" pitchFamily="2" charset="-122"/>
              </a:rPr>
              <a:t>间隔定时器（用户）</a:t>
            </a:r>
          </a:p>
          <a:p>
            <a:pPr lvl="1" eaLnBrk="1" hangingPunct="1">
              <a:lnSpc>
                <a:spcPct val="90000"/>
              </a:lnSpc>
              <a:buClr>
                <a:schemeClr val="accent1"/>
              </a:buClr>
              <a:buFont typeface="Wingdings" panose="05000000000000000000" pitchFamily="2" charset="2"/>
              <a:buNone/>
            </a:pPr>
            <a:endParaRPr lang="zh-CN" altLang="en-US" sz="1800" b="0" dirty="0">
              <a:solidFill>
                <a:srgbClr val="000000"/>
              </a:solidFill>
            </a:endParaRPr>
          </a:p>
          <a:p>
            <a:pPr eaLnBrk="1" hangingPunct="1">
              <a:lnSpc>
                <a:spcPct val="90000"/>
              </a:lnSpc>
              <a:buSzPct val="100000"/>
              <a:buFont typeface="Wingdings" panose="05000000000000000000" pitchFamily="2" charset="2"/>
              <a:buNone/>
            </a:pPr>
            <a:endParaRPr lang="zh-CN" altLang="en-US" sz="2000" b="0" dirty="0">
              <a:solidFill>
                <a:srgbClr val="000000"/>
              </a:solidFill>
              <a:ea typeface="宋体" panose="02010600030101010101" pitchFamily="2" charset="-122"/>
            </a:endParaRPr>
          </a:p>
        </p:txBody>
      </p:sp>
    </p:spTree>
  </p:cSld>
  <p:clrMapOvr>
    <a:masterClrMapping/>
  </p:clrMapOvr>
  <p:transition advTm="28049"/>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a:extLst>
              <a:ext uri="{FF2B5EF4-FFF2-40B4-BE49-F238E27FC236}">
                <a16:creationId xmlns:a16="http://schemas.microsoft.com/office/drawing/2014/main" id="{710B667B-1F43-4FC2-8340-E636023E8F2E}"/>
              </a:ext>
            </a:extLst>
          </p:cNvPr>
          <p:cNvSpPr>
            <a:spLocks noGrp="1" noChangeAspect="1" noChangeArrowheads="1"/>
          </p:cNvSpPr>
          <p:nvPr>
            <p:ph type="title"/>
          </p:nvPr>
        </p:nvSpPr>
        <p:spPr/>
        <p:txBody>
          <a:bodyPr/>
          <a:lstStyle/>
          <a:p>
            <a:pPr eaLnBrk="1" hangingPunct="1"/>
            <a:r>
              <a:rPr lang="zh-CN" altLang="en-US">
                <a:latin typeface="宋体" panose="02010600030101010101" pitchFamily="2" charset="-122"/>
                <a:ea typeface="宋体" panose="02010600030101010101" pitchFamily="2" charset="-122"/>
              </a:rPr>
              <a:t>动态定时器应用——nanosleep()系统调用</a:t>
            </a:r>
          </a:p>
        </p:txBody>
      </p:sp>
      <p:sp>
        <p:nvSpPr>
          <p:cNvPr id="36868" name="Rectangle 3">
            <a:extLst>
              <a:ext uri="{FF2B5EF4-FFF2-40B4-BE49-F238E27FC236}">
                <a16:creationId xmlns:a16="http://schemas.microsoft.com/office/drawing/2014/main" id="{84B0B779-A666-4EF7-B794-9A7BC5F01EFF}"/>
              </a:ext>
            </a:extLst>
          </p:cNvPr>
          <p:cNvSpPr>
            <a:spLocks noGrp="1" noChangeArrowheads="1"/>
          </p:cNvSpPr>
          <p:nvPr>
            <p:ph type="body" idx="1"/>
          </p:nvPr>
        </p:nvSpPr>
        <p:spPr/>
        <p:txBody>
          <a:bodyPr/>
          <a:lstStyle/>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schedule_timeout()函数执行以下语句：</a:t>
            </a: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当schedule()被调用时，就调度另一个进程执行，当定时器超时返回该函数时，删除这个动态定时器。</a:t>
            </a:r>
          </a:p>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在最后一句，函数返回值有两种可能，0表示进程是超时被唤醒，大于0表示进程是因为接到信号而被唤醒，则此时timeout中保存到超时还剩余的节拍数。</a:t>
            </a:r>
          </a:p>
        </p:txBody>
      </p:sp>
      <p:sp>
        <p:nvSpPr>
          <p:cNvPr id="6" name="矩形: 圆角 7">
            <a:extLst>
              <a:ext uri="{FF2B5EF4-FFF2-40B4-BE49-F238E27FC236}">
                <a16:creationId xmlns:a16="http://schemas.microsoft.com/office/drawing/2014/main" id="{8C45A91A-4464-41FC-A0A4-49B50EAACDD6}"/>
              </a:ext>
            </a:extLst>
          </p:cNvPr>
          <p:cNvSpPr>
            <a:spLocks noChangeArrowheads="1"/>
          </p:cNvSpPr>
          <p:nvPr/>
        </p:nvSpPr>
        <p:spPr bwMode="auto">
          <a:xfrm>
            <a:off x="2397191" y="1844890"/>
            <a:ext cx="4349617" cy="2486025"/>
          </a:xfrm>
          <a:prstGeom prst="roundRect">
            <a:avLst>
              <a:gd name="adj" fmla="val 3227"/>
            </a:avLst>
          </a:prstGeom>
          <a:solidFill>
            <a:srgbClr val="333333"/>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400" b="1" dirty="0">
                <a:solidFill>
                  <a:srgbClr val="FFFFFF"/>
                </a:solidFill>
                <a:latin typeface="Consolas" panose="020B0609020204030204" pitchFamily="49" charset="0"/>
              </a:rPr>
              <a:t>struct </a:t>
            </a:r>
            <a:r>
              <a:rPr kumimoji="1" lang="en-US" altLang="zh-CN" sz="1400" b="1" dirty="0" err="1">
                <a:solidFill>
                  <a:srgbClr val="FFFFFF"/>
                </a:solidFill>
                <a:latin typeface="Consolas" panose="020B0609020204030204" pitchFamily="49" charset="0"/>
              </a:rPr>
              <a:t>timer_list</a:t>
            </a:r>
            <a:r>
              <a:rPr kumimoji="1" lang="en-US" altLang="zh-CN" sz="1400" b="1" dirty="0">
                <a:solidFill>
                  <a:srgbClr val="FFFFFF"/>
                </a:solidFill>
                <a:latin typeface="Consolas" panose="020B0609020204030204" pitchFamily="49" charset="0"/>
              </a:rPr>
              <a:t> timer;</a:t>
            </a:r>
          </a:p>
          <a:p>
            <a:pPr eaLnBrk="1" hangingPunct="1"/>
            <a:r>
              <a:rPr kumimoji="1" lang="en-US" altLang="zh-CN" sz="1400" b="1" dirty="0">
                <a:solidFill>
                  <a:srgbClr val="FFFFFF"/>
                </a:solidFill>
                <a:latin typeface="Consolas" panose="020B0609020204030204" pitchFamily="49" charset="0"/>
              </a:rPr>
              <a:t>unsigned long expire = timeout + jiffies;</a:t>
            </a:r>
          </a:p>
          <a:p>
            <a:pPr eaLnBrk="1" hangingPunct="1"/>
            <a:r>
              <a:rPr kumimoji="1" lang="en-US" altLang="zh-CN" sz="1400" b="1" dirty="0" err="1">
                <a:solidFill>
                  <a:srgbClr val="FFFFFF"/>
                </a:solidFill>
                <a:latin typeface="Consolas" panose="020B0609020204030204" pitchFamily="49" charset="0"/>
              </a:rPr>
              <a:t>init_timer</a:t>
            </a:r>
            <a:r>
              <a:rPr kumimoji="1" lang="en-US" altLang="zh-CN" sz="1400" b="1" dirty="0">
                <a:solidFill>
                  <a:srgbClr val="FFFFFF"/>
                </a:solidFill>
                <a:latin typeface="Consolas" panose="020B0609020204030204" pitchFamily="49" charset="0"/>
              </a:rPr>
              <a:t>(&amp;timer);</a:t>
            </a:r>
          </a:p>
          <a:p>
            <a:pPr eaLnBrk="1" hangingPunct="1"/>
            <a:r>
              <a:rPr kumimoji="1" lang="en-US" altLang="zh-CN" sz="1400" b="1" dirty="0" err="1">
                <a:solidFill>
                  <a:srgbClr val="FFFFFF"/>
                </a:solidFill>
                <a:latin typeface="Consolas" panose="020B0609020204030204" pitchFamily="49" charset="0"/>
              </a:rPr>
              <a:t>timer.expires</a:t>
            </a:r>
            <a:r>
              <a:rPr kumimoji="1" lang="en-US" altLang="zh-CN" sz="1400" b="1" dirty="0">
                <a:solidFill>
                  <a:srgbClr val="FFFFFF"/>
                </a:solidFill>
                <a:latin typeface="Consolas" panose="020B0609020204030204" pitchFamily="49" charset="0"/>
              </a:rPr>
              <a:t> = expire;</a:t>
            </a:r>
          </a:p>
          <a:p>
            <a:pPr eaLnBrk="1" hangingPunct="1"/>
            <a:r>
              <a:rPr kumimoji="1" lang="en-US" altLang="zh-CN" sz="1400" b="1" dirty="0" err="1">
                <a:solidFill>
                  <a:srgbClr val="FFFFFF"/>
                </a:solidFill>
                <a:latin typeface="Consolas" panose="020B0609020204030204" pitchFamily="49" charset="0"/>
              </a:rPr>
              <a:t>timer.data</a:t>
            </a:r>
            <a:r>
              <a:rPr kumimoji="1" lang="en-US" altLang="zh-CN" sz="1400" b="1" dirty="0">
                <a:solidFill>
                  <a:srgbClr val="FFFFFF"/>
                </a:solidFill>
                <a:latin typeface="Consolas" panose="020B0609020204030204" pitchFamily="49" charset="0"/>
              </a:rPr>
              <a:t> = (unsigned long) current;</a:t>
            </a:r>
          </a:p>
          <a:p>
            <a:pPr eaLnBrk="1" hangingPunct="1"/>
            <a:r>
              <a:rPr kumimoji="1" lang="en-US" altLang="zh-CN" sz="1400" b="1" dirty="0" err="1">
                <a:solidFill>
                  <a:srgbClr val="FFFFFF"/>
                </a:solidFill>
                <a:latin typeface="Consolas" panose="020B0609020204030204" pitchFamily="49" charset="0"/>
              </a:rPr>
              <a:t>timer.function</a:t>
            </a:r>
            <a:r>
              <a:rPr kumimoji="1" lang="en-US" altLang="zh-CN" sz="1400" b="1" dirty="0">
                <a:solidFill>
                  <a:srgbClr val="FFFFFF"/>
                </a:solidFill>
                <a:latin typeface="Consolas" panose="020B0609020204030204" pitchFamily="49" charset="0"/>
              </a:rPr>
              <a:t> = </a:t>
            </a:r>
            <a:r>
              <a:rPr kumimoji="1" lang="en-US" altLang="zh-CN" sz="1400" b="1" dirty="0" err="1">
                <a:solidFill>
                  <a:srgbClr val="FFFFFF"/>
                </a:solidFill>
                <a:latin typeface="Consolas" panose="020B0609020204030204" pitchFamily="49" charset="0"/>
              </a:rPr>
              <a:t>process_timeout</a:t>
            </a:r>
            <a:r>
              <a:rPr kumimoji="1" lang="en-US" altLang="zh-CN" sz="1400" b="1" dirty="0">
                <a:solidFill>
                  <a:srgbClr val="FFFFFF"/>
                </a:solidFill>
                <a:latin typeface="Consolas" panose="020B0609020204030204" pitchFamily="49" charset="0"/>
              </a:rPr>
              <a:t>;</a:t>
            </a:r>
          </a:p>
          <a:p>
            <a:pPr eaLnBrk="1" hangingPunct="1"/>
            <a:r>
              <a:rPr kumimoji="1" lang="en-US" altLang="zh-CN" sz="1400" b="1" dirty="0" err="1">
                <a:solidFill>
                  <a:srgbClr val="FFFFFF"/>
                </a:solidFill>
                <a:latin typeface="Consolas" panose="020B0609020204030204" pitchFamily="49" charset="0"/>
              </a:rPr>
              <a:t>add_timer</a:t>
            </a:r>
            <a:r>
              <a:rPr kumimoji="1" lang="en-US" altLang="zh-CN" sz="1400" b="1" dirty="0">
                <a:solidFill>
                  <a:srgbClr val="FFFFFF"/>
                </a:solidFill>
                <a:latin typeface="Consolas" panose="020B0609020204030204" pitchFamily="49" charset="0"/>
              </a:rPr>
              <a:t>(&amp;timer);</a:t>
            </a:r>
          </a:p>
          <a:p>
            <a:pPr eaLnBrk="1" hangingPunct="1"/>
            <a:r>
              <a:rPr kumimoji="1" lang="en-US" altLang="zh-CN" sz="1400" b="1" dirty="0">
                <a:solidFill>
                  <a:srgbClr val="FFFF00"/>
                </a:solidFill>
                <a:latin typeface="Consolas" panose="020B0609020204030204" pitchFamily="49" charset="0"/>
              </a:rPr>
              <a:t>schedule();//</a:t>
            </a:r>
            <a:r>
              <a:rPr kumimoji="1" lang="zh-CN" altLang="en-US" sz="1400" b="1" dirty="0">
                <a:solidFill>
                  <a:srgbClr val="FFFF00"/>
                </a:solidFill>
                <a:latin typeface="Consolas" panose="020B0609020204030204" pitchFamily="49" charset="0"/>
              </a:rPr>
              <a:t>进程挂起指导定时器到时</a:t>
            </a:r>
            <a:endParaRPr kumimoji="1" lang="en-US" altLang="zh-CN" sz="1400" b="1" dirty="0">
              <a:solidFill>
                <a:srgbClr val="FFFF00"/>
              </a:solidFill>
              <a:latin typeface="Consolas" panose="020B0609020204030204" pitchFamily="49" charset="0"/>
            </a:endParaRPr>
          </a:p>
          <a:p>
            <a:pPr eaLnBrk="1" hangingPunct="1"/>
            <a:r>
              <a:rPr kumimoji="1" lang="en-US" altLang="zh-CN" sz="1400" b="1" dirty="0" err="1">
                <a:solidFill>
                  <a:srgbClr val="FFFFFF"/>
                </a:solidFill>
                <a:latin typeface="Consolas" panose="020B0609020204030204" pitchFamily="49" charset="0"/>
              </a:rPr>
              <a:t>del_singleshot_timer_sync</a:t>
            </a:r>
            <a:r>
              <a:rPr kumimoji="1" lang="en-US" altLang="zh-CN" sz="1400" b="1" dirty="0">
                <a:solidFill>
                  <a:srgbClr val="FFFFFF"/>
                </a:solidFill>
                <a:latin typeface="Consolas" panose="020B0609020204030204" pitchFamily="49" charset="0"/>
              </a:rPr>
              <a:t>(&amp;timer);</a:t>
            </a:r>
          </a:p>
          <a:p>
            <a:pPr eaLnBrk="1" hangingPunct="1"/>
            <a:r>
              <a:rPr kumimoji="1" lang="en-US" altLang="zh-CN" sz="1400" b="1" dirty="0">
                <a:solidFill>
                  <a:srgbClr val="FFFFFF"/>
                </a:solidFill>
                <a:latin typeface="Consolas" panose="020B0609020204030204" pitchFamily="49" charset="0"/>
              </a:rPr>
              <a:t>timeout = expire – jiffies;</a:t>
            </a:r>
          </a:p>
          <a:p>
            <a:pPr eaLnBrk="1" hangingPunct="1"/>
            <a:r>
              <a:rPr kumimoji="1" lang="en-US" altLang="zh-CN" sz="1400" b="1" dirty="0">
                <a:solidFill>
                  <a:srgbClr val="FFFFFF"/>
                </a:solidFill>
                <a:latin typeface="Consolas" panose="020B0609020204030204" pitchFamily="49" charset="0"/>
              </a:rPr>
              <a:t>return (</a:t>
            </a:r>
            <a:r>
              <a:rPr kumimoji="1" lang="en-US" altLang="zh-CN" sz="1400" b="1" dirty="0">
                <a:solidFill>
                  <a:srgbClr val="FFFF00"/>
                </a:solidFill>
                <a:latin typeface="Consolas" panose="020B0609020204030204" pitchFamily="49" charset="0"/>
              </a:rPr>
              <a:t>timeout &lt; 0 ? 0 : timeout</a:t>
            </a:r>
            <a:r>
              <a:rPr kumimoji="1" lang="en-US" altLang="zh-CN" sz="1400" b="1" dirty="0">
                <a:solidFill>
                  <a:srgbClr val="FFFFFF"/>
                </a:solidFill>
                <a:latin typeface="Consolas" panose="020B0609020204030204" pitchFamily="49" charset="0"/>
              </a:rPr>
              <a:t>);</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a:extLst>
              <a:ext uri="{FF2B5EF4-FFF2-40B4-BE49-F238E27FC236}">
                <a16:creationId xmlns:a16="http://schemas.microsoft.com/office/drawing/2014/main" id="{97D19610-9D14-481F-AE62-0032F3A05ED0}"/>
              </a:ext>
            </a:extLst>
          </p:cNvPr>
          <p:cNvSpPr>
            <a:spLocks noGrp="1" noChangeAspect="1" noChangeArrowheads="1"/>
          </p:cNvSpPr>
          <p:nvPr>
            <p:ph type="title"/>
          </p:nvPr>
        </p:nvSpPr>
        <p:spPr/>
        <p:txBody>
          <a:bodyPr/>
          <a:lstStyle/>
          <a:p>
            <a:pPr eaLnBrk="1" hangingPunct="1"/>
            <a:r>
              <a:rPr lang="zh-CN" altLang="en-US">
                <a:latin typeface="宋体" panose="02010600030101010101" pitchFamily="2" charset="-122"/>
                <a:ea typeface="宋体" panose="02010600030101010101" pitchFamily="2" charset="-122"/>
              </a:rPr>
              <a:t>动态定时器应用——nanosleep()系统调用</a:t>
            </a:r>
          </a:p>
        </p:txBody>
      </p:sp>
      <p:sp>
        <p:nvSpPr>
          <p:cNvPr id="35843" name="Rectangle 3">
            <a:extLst>
              <a:ext uri="{FF2B5EF4-FFF2-40B4-BE49-F238E27FC236}">
                <a16:creationId xmlns:a16="http://schemas.microsoft.com/office/drawing/2014/main" id="{F5474916-2189-4EC5-B34C-E2B8CEF5B717}"/>
              </a:ext>
            </a:extLst>
          </p:cNvPr>
          <p:cNvSpPr>
            <a:spLocks noGrp="1" noChangeArrowheads="1"/>
          </p:cNvSpPr>
          <p:nvPr>
            <p:ph type="body" idx="1"/>
          </p:nvPr>
        </p:nvSpPr>
        <p:spPr/>
        <p:txBody>
          <a:bodyPr/>
          <a:lstStyle/>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当延时到期，内核执行以下函数：</a:t>
            </a:r>
            <a:endParaRPr kumimoji="1" lang="en-US" altLang="zh-CN"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en-US" altLang="zh-CN"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en-US" altLang="zh-CN"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en-US" altLang="zh-CN"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en-US" altLang="zh-CN" sz="1800" dirty="0">
              <a:solidFill>
                <a:srgbClr val="111111"/>
              </a:solidFill>
              <a:latin typeface="Times New Roman" panose="02020603050405020304" pitchFamily="18" charset="0"/>
              <a:cs typeface="Times New Roman" panose="02020603050405020304" pitchFamily="18" charset="0"/>
            </a:endParaRPr>
          </a:p>
          <a:p>
            <a:pPr lvl="1" eaLnBrk="1" hangingPunct="1"/>
            <a:r>
              <a:rPr kumimoji="1" lang="en-US" altLang="zh-CN" sz="1800" dirty="0" err="1">
                <a:solidFill>
                  <a:srgbClr val="111111"/>
                </a:solidFill>
                <a:latin typeface="Times New Roman" panose="02020603050405020304" pitchFamily="18" charset="0"/>
                <a:cs typeface="Times New Roman" panose="02020603050405020304" pitchFamily="18" charset="0"/>
              </a:rPr>
              <a:t>process_timeout</a:t>
            </a:r>
            <a:r>
              <a:rPr kumimoji="1" lang="en-US" altLang="zh-CN" sz="1800" dirty="0">
                <a:solidFill>
                  <a:srgbClr val="111111"/>
                </a:solidFill>
                <a:latin typeface="Times New Roman" panose="02020603050405020304" pitchFamily="18" charset="0"/>
                <a:cs typeface="Times New Roman" panose="02020603050405020304" pitchFamily="18" charset="0"/>
              </a:rPr>
              <a:t>()</a:t>
            </a:r>
            <a:r>
              <a:rPr kumimoji="1" lang="zh-CN" altLang="en-US" sz="1800" dirty="0">
                <a:solidFill>
                  <a:srgbClr val="111111"/>
                </a:solidFill>
                <a:latin typeface="Times New Roman" panose="02020603050405020304" pitchFamily="18" charset="0"/>
                <a:cs typeface="Times New Roman" panose="02020603050405020304" pitchFamily="18" charset="0"/>
              </a:rPr>
              <a:t>函数接收进程描述符指针作为它的参数，该指针存放在定时器对象的</a:t>
            </a:r>
            <a:r>
              <a:rPr kumimoji="1" lang="en-US" altLang="zh-CN" sz="1800" dirty="0">
                <a:solidFill>
                  <a:srgbClr val="111111"/>
                </a:solidFill>
                <a:latin typeface="Times New Roman" panose="02020603050405020304" pitchFamily="18" charset="0"/>
                <a:cs typeface="Times New Roman" panose="02020603050405020304" pitchFamily="18" charset="0"/>
              </a:rPr>
              <a:t>data</a:t>
            </a:r>
            <a:r>
              <a:rPr kumimoji="1" lang="zh-CN" altLang="en-US" sz="1800" dirty="0">
                <a:solidFill>
                  <a:srgbClr val="111111"/>
                </a:solidFill>
                <a:latin typeface="Times New Roman" panose="02020603050405020304" pitchFamily="18" charset="0"/>
                <a:cs typeface="Times New Roman" panose="02020603050405020304" pitchFamily="18" charset="0"/>
              </a:rPr>
              <a:t>字段。结果挂起的进程被唤醒。</a:t>
            </a:r>
            <a:endParaRPr kumimoji="1" lang="en-US" altLang="zh-CN"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en-US" altLang="zh-CN" sz="1800" dirty="0">
              <a:solidFill>
                <a:srgbClr val="111111"/>
              </a:solidFill>
              <a:latin typeface="Times New Roman" panose="02020603050405020304" pitchFamily="18" charset="0"/>
              <a:cs typeface="Times New Roman" panose="02020603050405020304" pitchFamily="18" charset="0"/>
            </a:endParaRPr>
          </a:p>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问：如果进程是被信号唤醒，那不是延时时间就不够了？</a:t>
            </a:r>
            <a:endParaRPr kumimoji="1" lang="en-US" altLang="zh-CN"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en-US" altLang="zh-CN" sz="1800" dirty="0">
              <a:solidFill>
                <a:srgbClr val="111111"/>
              </a:solidFill>
              <a:latin typeface="Times New Roman" panose="02020603050405020304" pitchFamily="18" charset="0"/>
              <a:cs typeface="Times New Roman" panose="02020603050405020304" pitchFamily="18" charset="0"/>
            </a:endParaRPr>
          </a:p>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答：一旦进程被唤醒，它就继续执行sys_nanosleep()系统调用。如果schedule_timeout()返回的值为0，表明进程延时到期，系统调用结束。否则，系统调用将自动重新启动，直到进程延时真的到期为止。</a:t>
            </a:r>
          </a:p>
          <a:p>
            <a:pPr eaLnBrk="1" hangingPunct="1"/>
            <a:endParaRPr lang="zh-CN" altLang="en-US" sz="1800" b="0" dirty="0">
              <a:solidFill>
                <a:srgbClr val="000000"/>
              </a:solidFill>
              <a:latin typeface="Courier New" panose="02070309020205020404" pitchFamily="49" charset="0"/>
              <a:ea typeface="宋体" panose="02010600030101010101" pitchFamily="2" charset="-122"/>
            </a:endParaRPr>
          </a:p>
        </p:txBody>
      </p:sp>
      <p:sp>
        <p:nvSpPr>
          <p:cNvPr id="6" name="矩形: 圆角 7">
            <a:extLst>
              <a:ext uri="{FF2B5EF4-FFF2-40B4-BE49-F238E27FC236}">
                <a16:creationId xmlns:a16="http://schemas.microsoft.com/office/drawing/2014/main" id="{3164892F-5205-4C70-B9FA-662423C202E3}"/>
              </a:ext>
            </a:extLst>
          </p:cNvPr>
          <p:cNvSpPr>
            <a:spLocks noChangeArrowheads="1"/>
          </p:cNvSpPr>
          <p:nvPr/>
        </p:nvSpPr>
        <p:spPr bwMode="auto">
          <a:xfrm>
            <a:off x="2123830" y="1916895"/>
            <a:ext cx="4680325" cy="1009471"/>
          </a:xfrm>
          <a:prstGeom prst="roundRect">
            <a:avLst>
              <a:gd name="adj" fmla="val 7565"/>
            </a:avLst>
          </a:prstGeom>
          <a:solidFill>
            <a:srgbClr val="333333"/>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400" b="1" dirty="0">
                <a:solidFill>
                  <a:srgbClr val="FFFFFF"/>
                </a:solidFill>
                <a:latin typeface="Consolas" panose="020B0609020204030204" pitchFamily="49" charset="0"/>
              </a:rPr>
              <a:t>void </a:t>
            </a:r>
            <a:r>
              <a:rPr kumimoji="1" lang="en-US" altLang="zh-CN" sz="1400" b="1" dirty="0" err="1">
                <a:solidFill>
                  <a:srgbClr val="FFFFFF"/>
                </a:solidFill>
                <a:latin typeface="Consolas" panose="020B0609020204030204" pitchFamily="49" charset="0"/>
              </a:rPr>
              <a:t>process_timeout</a:t>
            </a:r>
            <a:r>
              <a:rPr kumimoji="1" lang="en-US" altLang="zh-CN" sz="1400" b="1" dirty="0">
                <a:solidFill>
                  <a:srgbClr val="FFFFFF"/>
                </a:solidFill>
                <a:latin typeface="Consolas" panose="020B0609020204030204" pitchFamily="49" charset="0"/>
              </a:rPr>
              <a:t>(unsigned long __data)</a:t>
            </a:r>
          </a:p>
          <a:p>
            <a:pPr eaLnBrk="1" hangingPunct="1"/>
            <a:r>
              <a:rPr kumimoji="1" lang="en-US" altLang="zh-CN" sz="1400" b="1" dirty="0">
                <a:solidFill>
                  <a:srgbClr val="FFFFFF"/>
                </a:solidFill>
                <a:latin typeface="Consolas" panose="020B0609020204030204" pitchFamily="49" charset="0"/>
              </a:rPr>
              <a:t>{</a:t>
            </a:r>
          </a:p>
          <a:p>
            <a:pPr eaLnBrk="1" hangingPunct="1"/>
            <a:r>
              <a:rPr kumimoji="1" lang="en-US" altLang="zh-CN" sz="1400" b="1" dirty="0">
                <a:solidFill>
                  <a:srgbClr val="FFFFFF"/>
                </a:solidFill>
                <a:latin typeface="Consolas" panose="020B0609020204030204" pitchFamily="49" charset="0"/>
              </a:rPr>
              <a:t>  </a:t>
            </a:r>
            <a:r>
              <a:rPr kumimoji="1" lang="en-US" altLang="zh-CN" sz="1400" b="1" dirty="0" err="1">
                <a:solidFill>
                  <a:srgbClr val="FFFFFF"/>
                </a:solidFill>
                <a:latin typeface="Consolas" panose="020B0609020204030204" pitchFamily="49" charset="0"/>
              </a:rPr>
              <a:t>wake_up_process</a:t>
            </a:r>
            <a:r>
              <a:rPr kumimoji="1" lang="en-US" altLang="zh-CN" sz="1400" b="1" dirty="0">
                <a:solidFill>
                  <a:srgbClr val="FFFFFF"/>
                </a:solidFill>
                <a:latin typeface="Consolas" panose="020B0609020204030204" pitchFamily="49" charset="0"/>
              </a:rPr>
              <a:t>((</a:t>
            </a:r>
            <a:r>
              <a:rPr kumimoji="1" lang="en-US" altLang="zh-CN" sz="1400" b="1" dirty="0" err="1">
                <a:solidFill>
                  <a:srgbClr val="FFFFFF"/>
                </a:solidFill>
                <a:latin typeface="Consolas" panose="020B0609020204030204" pitchFamily="49" charset="0"/>
              </a:rPr>
              <a:t>task_t</a:t>
            </a:r>
            <a:r>
              <a:rPr kumimoji="1" lang="en-US" altLang="zh-CN" sz="1400" b="1" dirty="0">
                <a:solidFill>
                  <a:srgbClr val="FFFFFF"/>
                </a:solidFill>
                <a:latin typeface="Consolas" panose="020B0609020204030204" pitchFamily="49" charset="0"/>
              </a:rPr>
              <a:t> *)__data);</a:t>
            </a:r>
          </a:p>
          <a:p>
            <a:pPr eaLnBrk="1" hangingPunct="1"/>
            <a:r>
              <a:rPr kumimoji="1" lang="en-US" altLang="zh-CN" sz="1400" b="1" dirty="0">
                <a:solidFill>
                  <a:srgbClr val="FFFFFF"/>
                </a:solidFill>
                <a:latin typeface="Consolas" panose="020B0609020204030204" pitchFamily="49" charset="0"/>
              </a:rPr>
              <a:t>}</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2">
            <a:extLst>
              <a:ext uri="{FF2B5EF4-FFF2-40B4-BE49-F238E27FC236}">
                <a16:creationId xmlns:a16="http://schemas.microsoft.com/office/drawing/2014/main" id="{7CC85157-703C-472E-BC99-E107F4A0E8E4}"/>
              </a:ext>
            </a:extLst>
          </p:cNvPr>
          <p:cNvSpPr>
            <a:spLocks noGrp="1" noChangeArrowheads="1"/>
          </p:cNvSpPr>
          <p:nvPr>
            <p:ph type="title"/>
          </p:nvPr>
        </p:nvSpPr>
        <p:spPr/>
        <p:txBody>
          <a:bodyPr/>
          <a:lstStyle/>
          <a:p>
            <a:endParaRPr lang="zh-CN" altLang="en-US"/>
          </a:p>
        </p:txBody>
      </p:sp>
      <p:sp>
        <p:nvSpPr>
          <p:cNvPr id="4" name="文本框 3">
            <a:extLst>
              <a:ext uri="{FF2B5EF4-FFF2-40B4-BE49-F238E27FC236}">
                <a16:creationId xmlns:a16="http://schemas.microsoft.com/office/drawing/2014/main" id="{EE727F98-9C6A-4CF9-83D5-2C1EC07B3CC8}"/>
              </a:ext>
            </a:extLst>
          </p:cNvPr>
          <p:cNvSpPr txBox="1"/>
          <p:nvPr/>
        </p:nvSpPr>
        <p:spPr>
          <a:xfrm>
            <a:off x="3314700" y="2917825"/>
            <a:ext cx="2527300" cy="1030288"/>
          </a:xfrm>
          <a:prstGeom prst="rect">
            <a:avLst/>
          </a:prstGeom>
          <a:noFill/>
        </p:spPr>
        <p:txBody>
          <a:bodyPr wrap="none">
            <a:spAutoFit/>
          </a:bodyPr>
          <a:lstStyle/>
          <a:p>
            <a:pPr>
              <a:defRPr/>
            </a:pPr>
            <a:r>
              <a:rPr lang="zh-CN" altLang="en-US" sz="6092" b="1" dirty="0">
                <a:solidFill>
                  <a:srgbClr val="333333"/>
                </a:solidFill>
                <a:latin typeface="+mj-ea"/>
                <a:ea typeface="+mj-ea"/>
              </a:rPr>
              <a:t>本节完</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27C7752-B64D-4ED5-A724-DD4C84E601A7}"/>
              </a:ext>
            </a:extLst>
          </p:cNvPr>
          <p:cNvSpPr>
            <a:spLocks noGrp="1" noChangeAspect="1" noChangeArrowheads="1"/>
          </p:cNvSpPr>
          <p:nvPr>
            <p:ph type="title"/>
          </p:nvPr>
        </p:nvSpPr>
        <p:spPr/>
        <p:txBody>
          <a:bodyPr/>
          <a:lstStyle/>
          <a:p>
            <a:pPr eaLnBrk="1" hangingPunct="1"/>
            <a:r>
              <a:rPr lang="zh-CN" altLang="en-US"/>
              <a:t>动态定时器</a:t>
            </a:r>
          </a:p>
        </p:txBody>
      </p:sp>
      <p:sp>
        <p:nvSpPr>
          <p:cNvPr id="2" name="Rectangle 3">
            <a:extLst>
              <a:ext uri="{FF2B5EF4-FFF2-40B4-BE49-F238E27FC236}">
                <a16:creationId xmlns:a16="http://schemas.microsoft.com/office/drawing/2014/main" id="{F059B649-917B-4835-A962-DFB5D4943156}"/>
              </a:ext>
            </a:extLst>
          </p:cNvPr>
          <p:cNvSpPr>
            <a:spLocks noGrp="1" noChangeArrowheads="1"/>
          </p:cNvSpPr>
          <p:nvPr>
            <p:ph type="body" idx="1"/>
          </p:nvPr>
        </p:nvSpPr>
        <p:spPr>
          <a:xfrm>
            <a:off x="323850" y="1125538"/>
            <a:ext cx="8242300" cy="5327672"/>
          </a:xfrm>
        </p:spPr>
        <p:txBody>
          <a:bodyPr/>
          <a:lstStyle/>
          <a:p>
            <a:pPr lvl="1" eaLnBrk="1" hangingPunct="1">
              <a:defRPr/>
            </a:pPr>
            <a:r>
              <a:rPr kumimoji="1" lang="zh-CN" altLang="en-US" sz="1800" dirty="0">
                <a:solidFill>
                  <a:srgbClr val="111111"/>
                </a:solidFill>
                <a:latin typeface="Times New Roman" pitchFamily="18" charset="0"/>
                <a:cs typeface="Times New Roman" pitchFamily="18" charset="0"/>
              </a:rPr>
              <a:t>动态定时器被动态地创建和撤销，当前活动动态定时器个数没有限制。注意动态定时器并不周期运行，它在超时后就自行撤销，所谓“动态”。</a:t>
            </a:r>
          </a:p>
          <a:p>
            <a:pPr lvl="1" eaLnBrk="1" hangingPunct="1">
              <a:defRPr/>
            </a:pPr>
            <a:r>
              <a:rPr kumimoji="1" lang="zh-CN" altLang="en-US" sz="1800" dirty="0">
                <a:solidFill>
                  <a:srgbClr val="111111"/>
                </a:solidFill>
                <a:latin typeface="Times New Roman" pitchFamily="18" charset="0"/>
                <a:cs typeface="Times New Roman" pitchFamily="18" charset="0"/>
              </a:rPr>
              <a:t>动态定时器由结构time</a:t>
            </a:r>
            <a:r>
              <a:rPr kumimoji="1" lang="en-US" altLang="zh-CN" sz="1800" dirty="0">
                <a:solidFill>
                  <a:srgbClr val="111111"/>
                </a:solidFill>
                <a:latin typeface="Times New Roman" pitchFamily="18" charset="0"/>
                <a:cs typeface="Times New Roman" pitchFamily="18" charset="0"/>
              </a:rPr>
              <a:t>r</a:t>
            </a:r>
            <a:r>
              <a:rPr kumimoji="1" lang="zh-CN" altLang="en-US" sz="1800" dirty="0">
                <a:solidFill>
                  <a:srgbClr val="111111"/>
                </a:solidFill>
                <a:latin typeface="Times New Roman" pitchFamily="18" charset="0"/>
                <a:cs typeface="Times New Roman" pitchFamily="18" charset="0"/>
              </a:rPr>
              <a:t>_list表示，定义在文件&lt;linux/timer.h&gt;中：</a:t>
            </a:r>
          </a:p>
          <a:p>
            <a:pPr lvl="1" eaLnBrk="1" hangingPunct="1">
              <a:defRPr/>
            </a:pPr>
            <a:endParaRPr kumimoji="1" lang="zh-CN" altLang="en-US" sz="1800" dirty="0">
              <a:solidFill>
                <a:srgbClr val="111111"/>
              </a:solidFill>
              <a:latin typeface="Times New Roman" pitchFamily="18" charset="0"/>
              <a:cs typeface="Times New Roman" pitchFamily="18" charset="0"/>
            </a:endParaRPr>
          </a:p>
          <a:p>
            <a:pPr lvl="1" eaLnBrk="1" hangingPunct="1">
              <a:defRPr/>
            </a:pPr>
            <a:endParaRPr kumimoji="1" lang="zh-CN" altLang="en-US" sz="1800" dirty="0">
              <a:solidFill>
                <a:srgbClr val="111111"/>
              </a:solidFill>
              <a:latin typeface="Times New Roman" pitchFamily="18" charset="0"/>
              <a:cs typeface="Times New Roman" pitchFamily="18" charset="0"/>
            </a:endParaRPr>
          </a:p>
          <a:p>
            <a:pPr lvl="1" eaLnBrk="1" hangingPunct="1">
              <a:defRPr/>
            </a:pPr>
            <a:endParaRPr kumimoji="1" lang="zh-CN" altLang="en-US" sz="1800" dirty="0">
              <a:solidFill>
                <a:srgbClr val="111111"/>
              </a:solidFill>
              <a:latin typeface="Times New Roman" pitchFamily="18" charset="0"/>
              <a:cs typeface="Times New Roman" pitchFamily="18" charset="0"/>
            </a:endParaRPr>
          </a:p>
          <a:p>
            <a:pPr lvl="1" eaLnBrk="1" hangingPunct="1">
              <a:defRPr/>
            </a:pPr>
            <a:endParaRPr kumimoji="1" lang="zh-CN" altLang="en-US" sz="1800" dirty="0">
              <a:solidFill>
                <a:srgbClr val="111111"/>
              </a:solidFill>
              <a:latin typeface="Times New Roman" pitchFamily="18" charset="0"/>
              <a:cs typeface="Times New Roman" pitchFamily="18" charset="0"/>
            </a:endParaRPr>
          </a:p>
          <a:p>
            <a:pPr lvl="1" eaLnBrk="1" hangingPunct="1">
              <a:defRPr/>
            </a:pPr>
            <a:endParaRPr kumimoji="1" lang="zh-CN" altLang="en-US" sz="1800" dirty="0">
              <a:solidFill>
                <a:srgbClr val="111111"/>
              </a:solidFill>
              <a:latin typeface="Times New Roman" pitchFamily="18" charset="0"/>
              <a:cs typeface="Times New Roman" pitchFamily="18" charset="0"/>
            </a:endParaRPr>
          </a:p>
          <a:p>
            <a:pPr lvl="1" eaLnBrk="1" hangingPunct="1">
              <a:defRPr/>
            </a:pPr>
            <a:endParaRPr kumimoji="1" lang="zh-CN" altLang="en-US" sz="1800" dirty="0">
              <a:solidFill>
                <a:srgbClr val="111111"/>
              </a:solidFill>
              <a:latin typeface="Times New Roman" pitchFamily="18" charset="0"/>
              <a:cs typeface="Times New Roman" pitchFamily="18" charset="0"/>
            </a:endParaRPr>
          </a:p>
          <a:p>
            <a:pPr lvl="1" eaLnBrk="1" hangingPunct="1">
              <a:defRPr/>
            </a:pPr>
            <a:endParaRPr kumimoji="1" lang="zh-CN" altLang="en-US" sz="1800" dirty="0">
              <a:solidFill>
                <a:srgbClr val="111111"/>
              </a:solidFill>
              <a:latin typeface="Times New Roman" pitchFamily="18" charset="0"/>
              <a:cs typeface="Times New Roman" pitchFamily="18" charset="0"/>
            </a:endParaRPr>
          </a:p>
          <a:p>
            <a:pPr lvl="1" eaLnBrk="1" hangingPunct="1">
              <a:defRPr/>
            </a:pPr>
            <a:r>
              <a:rPr kumimoji="1" lang="zh-CN" altLang="en-US" sz="1800" dirty="0">
                <a:solidFill>
                  <a:srgbClr val="111111"/>
                </a:solidFill>
                <a:latin typeface="Times New Roman" pitchFamily="18" charset="0"/>
                <a:cs typeface="Times New Roman" pitchFamily="18" charset="0"/>
              </a:rPr>
              <a:t>entry字段用于将定时器插入双向循环链表队列中，该链表根据定时器expires字段的值将它们分组存放。一旦定时器到期，内核会自动将其从相应的定时器链表中删除。</a:t>
            </a:r>
          </a:p>
          <a:p>
            <a:pPr lvl="1" eaLnBrk="1" hangingPunct="1">
              <a:defRPr/>
            </a:pPr>
            <a:r>
              <a:rPr kumimoji="1" lang="zh-CN" altLang="en-US" sz="1800" dirty="0">
                <a:solidFill>
                  <a:srgbClr val="111111"/>
                </a:solidFill>
                <a:latin typeface="Times New Roman" pitchFamily="18" charset="0"/>
                <a:cs typeface="Times New Roman" pitchFamily="18" charset="0"/>
              </a:rPr>
              <a:t>expires表示超时时间，它是以节拍为单位的绝对计数值。</a:t>
            </a:r>
            <a:endParaRPr kumimoji="1" lang="en-US" altLang="zh-CN" sz="1800" dirty="0">
              <a:solidFill>
                <a:srgbClr val="111111"/>
              </a:solidFill>
              <a:latin typeface="Times New Roman" pitchFamily="18" charset="0"/>
              <a:cs typeface="Times New Roman" pitchFamily="18" charset="0"/>
            </a:endParaRPr>
          </a:p>
          <a:p>
            <a:pPr lvl="2" eaLnBrk="1" hangingPunct="1">
              <a:lnSpc>
                <a:spcPct val="90000"/>
              </a:lnSpc>
              <a:buFont typeface="Wingdings" pitchFamily="2" charset="2"/>
              <a:buChar char="Ø"/>
              <a:defRPr/>
            </a:pPr>
            <a:r>
              <a:rPr kumimoji="1" lang="zh-CN" altLang="en-US" sz="1800" dirty="0">
                <a:solidFill>
                  <a:srgbClr val="111111"/>
                </a:solidFill>
                <a:latin typeface="Times New Roman" pitchFamily="18" charset="0"/>
                <a:ea typeface="宋体" pitchFamily="2" charset="-122"/>
                <a:cs typeface="Times New Roman" pitchFamily="18" charset="0"/>
              </a:rPr>
              <a:t>问：如何表示超时时间为</a:t>
            </a:r>
            <a:r>
              <a:rPr kumimoji="1" lang="en-US" altLang="zh-CN" sz="1800" dirty="0">
                <a:solidFill>
                  <a:srgbClr val="111111"/>
                </a:solidFill>
                <a:latin typeface="Times New Roman" pitchFamily="18" charset="0"/>
                <a:ea typeface="宋体" pitchFamily="2" charset="-122"/>
                <a:cs typeface="Times New Roman" pitchFamily="18" charset="0"/>
              </a:rPr>
              <a:t>2</a:t>
            </a:r>
            <a:r>
              <a:rPr kumimoji="1" lang="zh-CN" altLang="en-US" sz="1800" dirty="0">
                <a:solidFill>
                  <a:srgbClr val="111111"/>
                </a:solidFill>
                <a:latin typeface="Times New Roman" pitchFamily="18" charset="0"/>
                <a:ea typeface="宋体" pitchFamily="2" charset="-122"/>
                <a:cs typeface="Times New Roman" pitchFamily="18" charset="0"/>
              </a:rPr>
              <a:t>秒？</a:t>
            </a:r>
            <a:endParaRPr kumimoji="1" lang="en-US" altLang="zh-CN" sz="1800" dirty="0">
              <a:solidFill>
                <a:srgbClr val="111111"/>
              </a:solidFill>
              <a:latin typeface="Times New Roman" pitchFamily="18" charset="0"/>
              <a:ea typeface="宋体" pitchFamily="2" charset="-122"/>
              <a:cs typeface="Times New Roman" pitchFamily="18" charset="0"/>
            </a:endParaRPr>
          </a:p>
          <a:p>
            <a:pPr lvl="2" eaLnBrk="1" hangingPunct="1">
              <a:lnSpc>
                <a:spcPct val="90000"/>
              </a:lnSpc>
              <a:buFont typeface="Wingdings" pitchFamily="2" charset="2"/>
              <a:buChar char="Ø"/>
              <a:defRPr/>
            </a:pPr>
            <a:r>
              <a:rPr kumimoji="1" lang="zh-CN" altLang="en-US" sz="1800" dirty="0">
                <a:solidFill>
                  <a:srgbClr val="111111"/>
                </a:solidFill>
                <a:latin typeface="Times New Roman" pitchFamily="18" charset="0"/>
                <a:ea typeface="宋体" pitchFamily="2" charset="-122"/>
                <a:cs typeface="Times New Roman" pitchFamily="18" charset="0"/>
              </a:rPr>
              <a:t>答：若 </a:t>
            </a:r>
            <a:r>
              <a:rPr kumimoji="1" lang="en-US" altLang="zh-CN" sz="1800" dirty="0">
                <a:solidFill>
                  <a:srgbClr val="111111"/>
                </a:solidFill>
                <a:latin typeface="Consolas" panose="020B0609020204030204" pitchFamily="49" charset="0"/>
                <a:ea typeface="宋体" pitchFamily="2" charset="-122"/>
                <a:cs typeface="Times New Roman" pitchFamily="18" charset="0"/>
              </a:rPr>
              <a:t>expires</a:t>
            </a:r>
            <a:r>
              <a:rPr kumimoji="1" lang="zh-CN" altLang="en-US" sz="1800" dirty="0">
                <a:solidFill>
                  <a:srgbClr val="111111"/>
                </a:solidFill>
                <a:latin typeface="Consolas" panose="020B0609020204030204" pitchFamily="49" charset="0"/>
                <a:ea typeface="宋体" pitchFamily="2" charset="-122"/>
                <a:cs typeface="Times New Roman" pitchFamily="18" charset="0"/>
              </a:rPr>
              <a:t>=</a:t>
            </a:r>
            <a:r>
              <a:rPr kumimoji="1" lang="en-US" altLang="zh-CN" sz="1800" dirty="0">
                <a:solidFill>
                  <a:srgbClr val="111111"/>
                </a:solidFill>
                <a:latin typeface="Consolas" panose="020B0609020204030204" pitchFamily="49" charset="0"/>
                <a:ea typeface="宋体" pitchFamily="2" charset="-122"/>
                <a:cs typeface="Times New Roman" pitchFamily="18" charset="0"/>
              </a:rPr>
              <a:t>jiffies+</a:t>
            </a:r>
            <a:r>
              <a:rPr kumimoji="1" lang="zh-CN" altLang="en-US" sz="1800" dirty="0">
                <a:solidFill>
                  <a:srgbClr val="111111"/>
                </a:solidFill>
                <a:latin typeface="Consolas" panose="020B0609020204030204" pitchFamily="49" charset="0"/>
                <a:ea typeface="宋体" pitchFamily="2" charset="-122"/>
                <a:cs typeface="Times New Roman" pitchFamily="18" charset="0"/>
              </a:rPr>
              <a:t>2*HZ </a:t>
            </a:r>
            <a:r>
              <a:rPr kumimoji="1" lang="zh-CN" altLang="en-US" sz="1800" dirty="0">
                <a:solidFill>
                  <a:srgbClr val="111111"/>
                </a:solidFill>
                <a:latin typeface="Times New Roman" pitchFamily="18" charset="0"/>
                <a:ea typeface="宋体" pitchFamily="2" charset="-122"/>
                <a:cs typeface="Times New Roman" pitchFamily="18" charset="0"/>
              </a:rPr>
              <a:t>则表示超时时间为2秒。</a:t>
            </a:r>
          </a:p>
        </p:txBody>
      </p:sp>
      <p:sp>
        <p:nvSpPr>
          <p:cNvPr id="7172" name="矩形: 圆角 5">
            <a:extLst>
              <a:ext uri="{FF2B5EF4-FFF2-40B4-BE49-F238E27FC236}">
                <a16:creationId xmlns:a16="http://schemas.microsoft.com/office/drawing/2014/main" id="{1680A4AE-C1C5-4360-ACA9-C68B295BE876}"/>
              </a:ext>
            </a:extLst>
          </p:cNvPr>
          <p:cNvSpPr>
            <a:spLocks noChangeArrowheads="1"/>
          </p:cNvSpPr>
          <p:nvPr/>
        </p:nvSpPr>
        <p:spPr bwMode="auto">
          <a:xfrm>
            <a:off x="1116013" y="2205038"/>
            <a:ext cx="7213600" cy="2070100"/>
          </a:xfrm>
          <a:prstGeom prst="roundRect">
            <a:avLst>
              <a:gd name="adj" fmla="val 3903"/>
            </a:avLst>
          </a:prstGeom>
          <a:solidFill>
            <a:srgbClr val="333333"/>
          </a:solidFill>
          <a:ln>
            <a:noFill/>
          </a:ln>
          <a:extLst>
            <a:ext uri="{91240B29-F687-4F45-9708-019B960494DF}">
              <a14:hiddenLine xmlns:a14="http://schemas.microsoft.com/office/drawing/2010/main" w="9525" algn="ctr">
                <a:solidFill>
                  <a:srgbClr val="000000"/>
                </a:solidFill>
                <a:round/>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b="1" dirty="0">
                <a:solidFill>
                  <a:srgbClr val="FFFFFF"/>
                </a:solidFill>
                <a:latin typeface="Consolas" panose="020B0609020204030204" pitchFamily="49" charset="0"/>
              </a:rPr>
              <a:t>struct </a:t>
            </a:r>
            <a:r>
              <a:rPr kumimoji="1" lang="en-US" altLang="zh-CN" b="1" dirty="0" err="1">
                <a:solidFill>
                  <a:srgbClr val="FFFFFF"/>
                </a:solidFill>
                <a:latin typeface="Consolas" panose="020B0609020204030204" pitchFamily="49" charset="0"/>
              </a:rPr>
              <a:t>timer_list</a:t>
            </a:r>
            <a:r>
              <a:rPr kumimoji="1" lang="en-US" altLang="zh-CN" b="1" dirty="0">
                <a:solidFill>
                  <a:srgbClr val="FFFFFF"/>
                </a:solidFill>
                <a:latin typeface="Consolas" panose="020B0609020204030204" pitchFamily="49" charset="0"/>
              </a:rPr>
              <a:t> {</a:t>
            </a:r>
          </a:p>
          <a:p>
            <a:pPr eaLnBrk="1" hangingPunct="1"/>
            <a:r>
              <a:rPr kumimoji="1" lang="en-US" altLang="zh-CN" b="1" dirty="0">
                <a:solidFill>
                  <a:srgbClr val="FFFFFF"/>
                </a:solidFill>
                <a:latin typeface="Consolas" panose="020B0609020204030204" pitchFamily="49" charset="0"/>
              </a:rPr>
              <a:t>  struct </a:t>
            </a:r>
            <a:r>
              <a:rPr kumimoji="1" lang="en-US" altLang="zh-CN" b="1" dirty="0" err="1">
                <a:solidFill>
                  <a:srgbClr val="FFFFFF"/>
                </a:solidFill>
                <a:latin typeface="Consolas" panose="020B0609020204030204" pitchFamily="49" charset="0"/>
              </a:rPr>
              <a:t>list_head</a:t>
            </a:r>
            <a:r>
              <a:rPr kumimoji="1" lang="en-US" altLang="zh-CN" b="1" dirty="0">
                <a:solidFill>
                  <a:srgbClr val="FFFFFF"/>
                </a:solidFill>
                <a:latin typeface="Consolas" panose="020B0609020204030204" pitchFamily="49" charset="0"/>
              </a:rPr>
              <a:t> </a:t>
            </a:r>
            <a:r>
              <a:rPr kumimoji="1" lang="en-US" altLang="zh-CN" b="1" dirty="0">
                <a:solidFill>
                  <a:schemeClr val="accent2"/>
                </a:solidFill>
                <a:latin typeface="Consolas" panose="020B0609020204030204" pitchFamily="49" charset="0"/>
              </a:rPr>
              <a:t>entry</a:t>
            </a:r>
            <a:r>
              <a:rPr kumimoji="1" lang="en-US" altLang="zh-CN" b="1" dirty="0">
                <a:solidFill>
                  <a:srgbClr val="FFFFFF"/>
                </a:solidFill>
                <a:latin typeface="Consolas" panose="020B0609020204030204" pitchFamily="49" charset="0"/>
              </a:rPr>
              <a:t>;    //</a:t>
            </a:r>
            <a:r>
              <a:rPr kumimoji="1" lang="zh-CN" altLang="en-US" b="1" dirty="0">
                <a:solidFill>
                  <a:srgbClr val="FFFFFF"/>
                </a:solidFill>
                <a:latin typeface="Consolas" panose="020B0609020204030204" pitchFamily="49" charset="0"/>
              </a:rPr>
              <a:t>定时器链表的入口</a:t>
            </a:r>
            <a:endParaRPr kumimoji="1" lang="en-US" altLang="zh-CN" b="1" dirty="0">
              <a:solidFill>
                <a:srgbClr val="FFFFFF"/>
              </a:solidFill>
              <a:latin typeface="Consolas" panose="020B0609020204030204" pitchFamily="49" charset="0"/>
            </a:endParaRPr>
          </a:p>
          <a:p>
            <a:pPr eaLnBrk="1" hangingPunct="1"/>
            <a:r>
              <a:rPr kumimoji="1" lang="en-US" altLang="zh-CN" b="1" dirty="0">
                <a:solidFill>
                  <a:srgbClr val="FFFFFF"/>
                </a:solidFill>
                <a:latin typeface="Consolas" panose="020B0609020204030204" pitchFamily="49" charset="0"/>
              </a:rPr>
              <a:t>  unsigned long </a:t>
            </a:r>
            <a:r>
              <a:rPr kumimoji="1" lang="en-US" altLang="zh-CN" b="1" dirty="0">
                <a:solidFill>
                  <a:schemeClr val="accent2"/>
                </a:solidFill>
                <a:latin typeface="Consolas" panose="020B0609020204030204" pitchFamily="49" charset="0"/>
              </a:rPr>
              <a:t>expires</a:t>
            </a:r>
            <a:r>
              <a:rPr kumimoji="1" lang="en-US" altLang="zh-CN" b="1" dirty="0">
                <a:solidFill>
                  <a:srgbClr val="FFFFFF"/>
                </a:solidFill>
                <a:latin typeface="Consolas" panose="020B0609020204030204" pitchFamily="49" charset="0"/>
              </a:rPr>
              <a:t>;     //</a:t>
            </a:r>
            <a:r>
              <a:rPr kumimoji="1" lang="zh-CN" altLang="en-US" b="1" dirty="0">
                <a:solidFill>
                  <a:srgbClr val="FFFFFF"/>
                </a:solidFill>
                <a:latin typeface="Consolas" panose="020B0609020204030204" pitchFamily="49" charset="0"/>
              </a:rPr>
              <a:t>以</a:t>
            </a:r>
            <a:r>
              <a:rPr kumimoji="1" lang="en-US" altLang="zh-CN" b="1" dirty="0">
                <a:solidFill>
                  <a:srgbClr val="FFFFFF"/>
                </a:solidFill>
                <a:latin typeface="Consolas" panose="020B0609020204030204" pitchFamily="49" charset="0"/>
              </a:rPr>
              <a:t>jiffies</a:t>
            </a:r>
            <a:r>
              <a:rPr kumimoji="1" lang="zh-CN" altLang="en-US" b="1" dirty="0">
                <a:solidFill>
                  <a:srgbClr val="FFFFFF"/>
                </a:solidFill>
                <a:latin typeface="Consolas" panose="020B0609020204030204" pitchFamily="49" charset="0"/>
              </a:rPr>
              <a:t>为单位的定时值</a:t>
            </a:r>
            <a:endParaRPr kumimoji="1" lang="en-US" altLang="zh-CN" b="1" dirty="0">
              <a:solidFill>
                <a:srgbClr val="FFFFFF"/>
              </a:solidFill>
              <a:latin typeface="Consolas" panose="020B0609020204030204" pitchFamily="49" charset="0"/>
            </a:endParaRPr>
          </a:p>
          <a:p>
            <a:pPr eaLnBrk="1" hangingPunct="1"/>
            <a:r>
              <a:rPr kumimoji="1" lang="en-US" altLang="zh-CN" b="1" dirty="0">
                <a:solidFill>
                  <a:srgbClr val="FFFFFF"/>
                </a:solidFill>
                <a:latin typeface="Consolas" panose="020B0609020204030204" pitchFamily="49" charset="0"/>
              </a:rPr>
              <a:t>  void (*function)(unsigned long);//</a:t>
            </a:r>
            <a:r>
              <a:rPr kumimoji="1" lang="zh-CN" altLang="en-US" b="1" dirty="0">
                <a:solidFill>
                  <a:srgbClr val="FFFFFF"/>
                </a:solidFill>
                <a:latin typeface="Consolas" panose="020B0609020204030204" pitchFamily="49" charset="0"/>
              </a:rPr>
              <a:t>定时器处理函数</a:t>
            </a:r>
            <a:endParaRPr kumimoji="1" lang="en-US" altLang="zh-CN" b="1" dirty="0">
              <a:solidFill>
                <a:srgbClr val="FFFFFF"/>
              </a:solidFill>
              <a:latin typeface="Consolas" panose="020B0609020204030204" pitchFamily="49" charset="0"/>
            </a:endParaRPr>
          </a:p>
          <a:p>
            <a:pPr eaLnBrk="1" hangingPunct="1"/>
            <a:r>
              <a:rPr kumimoji="1" lang="en-US" altLang="zh-CN" b="1" dirty="0">
                <a:solidFill>
                  <a:srgbClr val="FFFFFF"/>
                </a:solidFill>
                <a:latin typeface="Consolas" panose="020B0609020204030204" pitchFamily="49" charset="0"/>
              </a:rPr>
              <a:t>  unsigned long data;        //</a:t>
            </a:r>
            <a:r>
              <a:rPr kumimoji="1" lang="zh-CN" altLang="en-US" b="1" dirty="0">
                <a:solidFill>
                  <a:srgbClr val="FFFFFF"/>
                </a:solidFill>
                <a:latin typeface="Consolas" panose="020B0609020204030204" pitchFamily="49" charset="0"/>
              </a:rPr>
              <a:t>传给处理函数的长整型参数</a:t>
            </a:r>
            <a:endParaRPr kumimoji="1" lang="en-US" altLang="zh-CN" b="1" dirty="0">
              <a:solidFill>
                <a:srgbClr val="FFFFFF"/>
              </a:solidFill>
              <a:latin typeface="Consolas" panose="020B0609020204030204" pitchFamily="49" charset="0"/>
            </a:endParaRPr>
          </a:p>
          <a:p>
            <a:pPr eaLnBrk="1" hangingPunct="1"/>
            <a:r>
              <a:rPr kumimoji="1" lang="en-US" altLang="zh-CN" b="1" dirty="0">
                <a:solidFill>
                  <a:srgbClr val="FFFFFF"/>
                </a:solidFill>
                <a:latin typeface="Consolas" panose="020B0609020204030204" pitchFamily="49" charset="0"/>
              </a:rPr>
              <a:t>  struct </a:t>
            </a:r>
            <a:r>
              <a:rPr kumimoji="1" lang="en-US" altLang="zh-CN" b="1" dirty="0" err="1">
                <a:solidFill>
                  <a:srgbClr val="FFFFFF"/>
                </a:solidFill>
                <a:latin typeface="Consolas" panose="020B0609020204030204" pitchFamily="49" charset="0"/>
              </a:rPr>
              <a:t>tvec_t_base_s</a:t>
            </a:r>
            <a:r>
              <a:rPr kumimoji="1" lang="en-US" altLang="zh-CN" b="1" dirty="0">
                <a:solidFill>
                  <a:srgbClr val="FFFFFF"/>
                </a:solidFill>
                <a:latin typeface="Consolas" panose="020B0609020204030204" pitchFamily="49" charset="0"/>
              </a:rPr>
              <a:t> *base;//</a:t>
            </a:r>
            <a:r>
              <a:rPr kumimoji="1" lang="zh-CN" altLang="en-US" b="1" dirty="0">
                <a:solidFill>
                  <a:srgbClr val="FFFFFF"/>
                </a:solidFill>
                <a:latin typeface="Consolas" panose="020B0609020204030204" pitchFamily="49" charset="0"/>
              </a:rPr>
              <a:t>定时器内部值，用户不要使用</a:t>
            </a:r>
            <a:endParaRPr kumimoji="1" lang="en-US" altLang="zh-CN" b="1" dirty="0">
              <a:solidFill>
                <a:srgbClr val="FFFFFF"/>
              </a:solidFill>
              <a:latin typeface="Consolas" panose="020B0609020204030204" pitchFamily="49" charset="0"/>
            </a:endParaRPr>
          </a:p>
          <a:p>
            <a:pPr eaLnBrk="1" hangingPunct="1"/>
            <a:r>
              <a:rPr kumimoji="1" lang="en-US" altLang="zh-CN" b="1" dirty="0">
                <a:solidFill>
                  <a:srgbClr val="FFFFFF"/>
                </a:solidFill>
                <a:latin typeface="Consolas" panose="020B0609020204030204" pitchFamily="49" charset="0"/>
              </a:rPr>
              <a: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32F9124C-8F3F-4841-B8E7-72DFDF001F02}"/>
              </a:ext>
            </a:extLst>
          </p:cNvPr>
          <p:cNvSpPr>
            <a:spLocks noGrp="1" noChangeAspect="1" noChangeArrowheads="1"/>
          </p:cNvSpPr>
          <p:nvPr>
            <p:ph type="title"/>
          </p:nvPr>
        </p:nvSpPr>
        <p:spPr/>
        <p:txBody>
          <a:bodyPr/>
          <a:lstStyle/>
          <a:p>
            <a:pPr eaLnBrk="1" hangingPunct="1"/>
            <a:r>
              <a:rPr lang="zh-CN" altLang="en-US"/>
              <a:t>动态定时器</a:t>
            </a:r>
          </a:p>
        </p:txBody>
      </p:sp>
      <p:sp>
        <p:nvSpPr>
          <p:cNvPr id="2" name="Rectangle 3">
            <a:extLst>
              <a:ext uri="{FF2B5EF4-FFF2-40B4-BE49-F238E27FC236}">
                <a16:creationId xmlns:a16="http://schemas.microsoft.com/office/drawing/2014/main" id="{8E095112-2F53-4E24-876B-B101C9648139}"/>
              </a:ext>
            </a:extLst>
          </p:cNvPr>
          <p:cNvSpPr>
            <a:spLocks noGrp="1" noChangeArrowheads="1"/>
          </p:cNvSpPr>
          <p:nvPr>
            <p:ph type="body" idx="1"/>
          </p:nvPr>
        </p:nvSpPr>
        <p:spPr>
          <a:xfrm>
            <a:off x="395710" y="4653085"/>
            <a:ext cx="8451145" cy="2304160"/>
          </a:xfrm>
        </p:spPr>
        <p:txBody>
          <a:bodyPr/>
          <a:lstStyle/>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处理函数必须符合下面的函数原型：</a:t>
            </a:r>
            <a:endParaRPr kumimoji="1" lang="en-US" altLang="zh-CN"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en-US" altLang="zh-CN"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en-US" altLang="zh-CN" sz="1800" dirty="0">
              <a:solidFill>
                <a:srgbClr val="111111"/>
              </a:solidFill>
              <a:latin typeface="Times New Roman" panose="02020603050405020304" pitchFamily="18" charset="0"/>
              <a:cs typeface="Times New Roman" panose="02020603050405020304" pitchFamily="18" charset="0"/>
            </a:endParaRPr>
          </a:p>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利用data字段，可以定义一个单独的通用函数来处理多个设备驱动程序的超时问题，在data字段可以存放设备ID，或其他有意义的数据，定时器函数可以用这些数据区分不同的设备。也可以根据不同需求传入不同值。</a:t>
            </a:r>
          </a:p>
        </p:txBody>
      </p:sp>
      <p:sp>
        <p:nvSpPr>
          <p:cNvPr id="8196" name="矩形: 圆角 6">
            <a:extLst>
              <a:ext uri="{FF2B5EF4-FFF2-40B4-BE49-F238E27FC236}">
                <a16:creationId xmlns:a16="http://schemas.microsoft.com/office/drawing/2014/main" id="{71A9FE96-3C34-4E9B-B769-4032048D25A0}"/>
              </a:ext>
            </a:extLst>
          </p:cNvPr>
          <p:cNvSpPr>
            <a:spLocks noChangeArrowheads="1"/>
          </p:cNvSpPr>
          <p:nvPr/>
        </p:nvSpPr>
        <p:spPr bwMode="auto">
          <a:xfrm>
            <a:off x="965200" y="1485563"/>
            <a:ext cx="7213600" cy="2071687"/>
          </a:xfrm>
          <a:prstGeom prst="roundRect">
            <a:avLst>
              <a:gd name="adj" fmla="val 3903"/>
            </a:avLst>
          </a:prstGeom>
          <a:solidFill>
            <a:srgbClr val="333333"/>
          </a:solidFill>
          <a:ln>
            <a:noFill/>
          </a:ln>
          <a:extLst>
            <a:ext uri="{91240B29-F687-4F45-9708-019B960494DF}">
              <a14:hiddenLine xmlns:a14="http://schemas.microsoft.com/office/drawing/2010/main" w="9525" algn="ctr">
                <a:solidFill>
                  <a:srgbClr val="000000"/>
                </a:solidFill>
                <a:round/>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b="1" dirty="0">
                <a:solidFill>
                  <a:srgbClr val="FFFFFF"/>
                </a:solidFill>
                <a:latin typeface="Consolas" panose="020B0609020204030204" pitchFamily="49" charset="0"/>
              </a:rPr>
              <a:t>struct </a:t>
            </a:r>
            <a:r>
              <a:rPr kumimoji="1" lang="en-US" altLang="zh-CN" b="1" dirty="0" err="1">
                <a:solidFill>
                  <a:srgbClr val="FFFFFF"/>
                </a:solidFill>
                <a:latin typeface="Consolas" panose="020B0609020204030204" pitchFamily="49" charset="0"/>
              </a:rPr>
              <a:t>timer_list</a:t>
            </a:r>
            <a:r>
              <a:rPr kumimoji="1" lang="en-US" altLang="zh-CN" b="1" dirty="0">
                <a:solidFill>
                  <a:srgbClr val="FFFFFF"/>
                </a:solidFill>
                <a:latin typeface="Consolas" panose="020B0609020204030204" pitchFamily="49" charset="0"/>
              </a:rPr>
              <a:t> {</a:t>
            </a:r>
          </a:p>
          <a:p>
            <a:pPr eaLnBrk="1" hangingPunct="1"/>
            <a:r>
              <a:rPr kumimoji="1" lang="en-US" altLang="zh-CN" b="1" dirty="0">
                <a:solidFill>
                  <a:srgbClr val="FFFFFF"/>
                </a:solidFill>
                <a:latin typeface="Consolas" panose="020B0609020204030204" pitchFamily="49" charset="0"/>
              </a:rPr>
              <a:t>  struct </a:t>
            </a:r>
            <a:r>
              <a:rPr kumimoji="1" lang="en-US" altLang="zh-CN" b="1" dirty="0" err="1">
                <a:solidFill>
                  <a:srgbClr val="FFFFFF"/>
                </a:solidFill>
                <a:latin typeface="Consolas" panose="020B0609020204030204" pitchFamily="49" charset="0"/>
              </a:rPr>
              <a:t>list_head</a:t>
            </a:r>
            <a:r>
              <a:rPr kumimoji="1" lang="en-US" altLang="zh-CN" b="1" dirty="0">
                <a:solidFill>
                  <a:srgbClr val="FFFFFF"/>
                </a:solidFill>
                <a:latin typeface="Consolas" panose="020B0609020204030204" pitchFamily="49" charset="0"/>
              </a:rPr>
              <a:t> entry;    //</a:t>
            </a:r>
            <a:r>
              <a:rPr kumimoji="1" lang="zh-CN" altLang="en-US" b="1" dirty="0">
                <a:solidFill>
                  <a:srgbClr val="FFFFFF"/>
                </a:solidFill>
                <a:latin typeface="Consolas" panose="020B0609020204030204" pitchFamily="49" charset="0"/>
              </a:rPr>
              <a:t>定时器链表的入口</a:t>
            </a:r>
            <a:endParaRPr kumimoji="1" lang="en-US" altLang="zh-CN" b="1" dirty="0">
              <a:solidFill>
                <a:srgbClr val="FFFFFF"/>
              </a:solidFill>
              <a:latin typeface="Consolas" panose="020B0609020204030204" pitchFamily="49" charset="0"/>
            </a:endParaRPr>
          </a:p>
          <a:p>
            <a:pPr eaLnBrk="1" hangingPunct="1"/>
            <a:r>
              <a:rPr kumimoji="1" lang="en-US" altLang="zh-CN" b="1" dirty="0">
                <a:solidFill>
                  <a:srgbClr val="FFFFFF"/>
                </a:solidFill>
                <a:latin typeface="Consolas" panose="020B0609020204030204" pitchFamily="49" charset="0"/>
              </a:rPr>
              <a:t>  unsigned long expires;     //</a:t>
            </a:r>
            <a:r>
              <a:rPr kumimoji="1" lang="zh-CN" altLang="en-US" b="1" dirty="0">
                <a:solidFill>
                  <a:srgbClr val="FFFFFF"/>
                </a:solidFill>
                <a:latin typeface="Consolas" panose="020B0609020204030204" pitchFamily="49" charset="0"/>
              </a:rPr>
              <a:t>以</a:t>
            </a:r>
            <a:r>
              <a:rPr kumimoji="1" lang="en-US" altLang="zh-CN" b="1" dirty="0">
                <a:solidFill>
                  <a:srgbClr val="FFFFFF"/>
                </a:solidFill>
                <a:latin typeface="Consolas" panose="020B0609020204030204" pitchFamily="49" charset="0"/>
              </a:rPr>
              <a:t>jiffies</a:t>
            </a:r>
            <a:r>
              <a:rPr kumimoji="1" lang="zh-CN" altLang="en-US" b="1" dirty="0">
                <a:solidFill>
                  <a:srgbClr val="FFFFFF"/>
                </a:solidFill>
                <a:latin typeface="Consolas" panose="020B0609020204030204" pitchFamily="49" charset="0"/>
              </a:rPr>
              <a:t>为单位的定时值</a:t>
            </a:r>
            <a:endParaRPr kumimoji="1" lang="en-US" altLang="zh-CN" b="1" dirty="0">
              <a:solidFill>
                <a:srgbClr val="FFFFFF"/>
              </a:solidFill>
              <a:latin typeface="Consolas" panose="020B0609020204030204" pitchFamily="49" charset="0"/>
            </a:endParaRPr>
          </a:p>
          <a:p>
            <a:pPr eaLnBrk="1" hangingPunct="1"/>
            <a:r>
              <a:rPr kumimoji="1" lang="en-US" altLang="zh-CN" b="1" dirty="0">
                <a:solidFill>
                  <a:srgbClr val="FFFFFF"/>
                </a:solidFill>
                <a:latin typeface="Consolas" panose="020B0609020204030204" pitchFamily="49" charset="0"/>
              </a:rPr>
              <a:t>  void (*</a:t>
            </a:r>
            <a:r>
              <a:rPr kumimoji="1" lang="en-US" altLang="zh-CN" b="1" dirty="0">
                <a:solidFill>
                  <a:schemeClr val="accent2"/>
                </a:solidFill>
                <a:latin typeface="Consolas" panose="020B0609020204030204" pitchFamily="49" charset="0"/>
              </a:rPr>
              <a:t>function</a:t>
            </a:r>
            <a:r>
              <a:rPr kumimoji="1" lang="en-US" altLang="zh-CN" b="1" dirty="0">
                <a:solidFill>
                  <a:srgbClr val="FFFFFF"/>
                </a:solidFill>
                <a:latin typeface="Consolas" panose="020B0609020204030204" pitchFamily="49" charset="0"/>
              </a:rPr>
              <a:t>)(unsigned long);//</a:t>
            </a:r>
            <a:r>
              <a:rPr kumimoji="1" lang="zh-CN" altLang="en-US" b="1" dirty="0">
                <a:solidFill>
                  <a:srgbClr val="FFFFFF"/>
                </a:solidFill>
                <a:latin typeface="Consolas" panose="020B0609020204030204" pitchFamily="49" charset="0"/>
              </a:rPr>
              <a:t>定时器处理函数</a:t>
            </a:r>
            <a:endParaRPr kumimoji="1" lang="en-US" altLang="zh-CN" b="1" dirty="0">
              <a:solidFill>
                <a:srgbClr val="FFFFFF"/>
              </a:solidFill>
              <a:latin typeface="Consolas" panose="020B0609020204030204" pitchFamily="49" charset="0"/>
            </a:endParaRPr>
          </a:p>
          <a:p>
            <a:pPr eaLnBrk="1" hangingPunct="1"/>
            <a:r>
              <a:rPr kumimoji="1" lang="en-US" altLang="zh-CN" b="1" dirty="0">
                <a:solidFill>
                  <a:srgbClr val="FFFFFF"/>
                </a:solidFill>
                <a:latin typeface="Consolas" panose="020B0609020204030204" pitchFamily="49" charset="0"/>
              </a:rPr>
              <a:t>  unsigned long </a:t>
            </a:r>
            <a:r>
              <a:rPr kumimoji="1" lang="en-US" altLang="zh-CN" b="1" dirty="0">
                <a:solidFill>
                  <a:schemeClr val="accent2"/>
                </a:solidFill>
                <a:latin typeface="Consolas" panose="020B0609020204030204" pitchFamily="49" charset="0"/>
              </a:rPr>
              <a:t>data</a:t>
            </a:r>
            <a:r>
              <a:rPr kumimoji="1" lang="en-US" altLang="zh-CN" b="1" dirty="0">
                <a:solidFill>
                  <a:srgbClr val="FFFFFF"/>
                </a:solidFill>
                <a:latin typeface="Consolas" panose="020B0609020204030204" pitchFamily="49" charset="0"/>
              </a:rPr>
              <a:t>;        //</a:t>
            </a:r>
            <a:r>
              <a:rPr kumimoji="1" lang="zh-CN" altLang="en-US" b="1" dirty="0">
                <a:solidFill>
                  <a:srgbClr val="FFFFFF"/>
                </a:solidFill>
                <a:latin typeface="Consolas" panose="020B0609020204030204" pitchFamily="49" charset="0"/>
              </a:rPr>
              <a:t>传给处理函数的长整型参数</a:t>
            </a:r>
            <a:endParaRPr kumimoji="1" lang="en-US" altLang="zh-CN" b="1" dirty="0">
              <a:solidFill>
                <a:srgbClr val="FFFFFF"/>
              </a:solidFill>
              <a:latin typeface="Consolas" panose="020B0609020204030204" pitchFamily="49" charset="0"/>
            </a:endParaRPr>
          </a:p>
          <a:p>
            <a:pPr eaLnBrk="1" hangingPunct="1"/>
            <a:r>
              <a:rPr kumimoji="1" lang="en-US" altLang="zh-CN" b="1" dirty="0">
                <a:solidFill>
                  <a:srgbClr val="FFFFFF"/>
                </a:solidFill>
                <a:latin typeface="Consolas" panose="020B0609020204030204" pitchFamily="49" charset="0"/>
              </a:rPr>
              <a:t>  struct </a:t>
            </a:r>
            <a:r>
              <a:rPr kumimoji="1" lang="en-US" altLang="zh-CN" b="1" dirty="0" err="1">
                <a:solidFill>
                  <a:srgbClr val="FFFFFF"/>
                </a:solidFill>
                <a:latin typeface="Consolas" panose="020B0609020204030204" pitchFamily="49" charset="0"/>
              </a:rPr>
              <a:t>tvec_t_base_s</a:t>
            </a:r>
            <a:r>
              <a:rPr kumimoji="1" lang="en-US" altLang="zh-CN" b="1" dirty="0">
                <a:solidFill>
                  <a:srgbClr val="FFFFFF"/>
                </a:solidFill>
                <a:latin typeface="Consolas" panose="020B0609020204030204" pitchFamily="49" charset="0"/>
              </a:rPr>
              <a:t> *base;//</a:t>
            </a:r>
            <a:r>
              <a:rPr kumimoji="1" lang="zh-CN" altLang="en-US" b="1" dirty="0">
                <a:solidFill>
                  <a:srgbClr val="FFFFFF"/>
                </a:solidFill>
                <a:latin typeface="Consolas" panose="020B0609020204030204" pitchFamily="49" charset="0"/>
              </a:rPr>
              <a:t>定时器内部值，用户不要使用</a:t>
            </a:r>
            <a:endParaRPr kumimoji="1" lang="en-US" altLang="zh-CN" b="1" dirty="0">
              <a:solidFill>
                <a:srgbClr val="FFFFFF"/>
              </a:solidFill>
              <a:latin typeface="Consolas" panose="020B0609020204030204" pitchFamily="49" charset="0"/>
            </a:endParaRPr>
          </a:p>
          <a:p>
            <a:pPr eaLnBrk="1" hangingPunct="1"/>
            <a:r>
              <a:rPr kumimoji="1" lang="en-US" altLang="zh-CN" b="1" dirty="0">
                <a:solidFill>
                  <a:srgbClr val="FFFFFF"/>
                </a:solidFill>
                <a:latin typeface="Consolas" panose="020B0609020204030204" pitchFamily="49" charset="0"/>
              </a:rPr>
              <a:t>};</a:t>
            </a:r>
          </a:p>
        </p:txBody>
      </p:sp>
      <p:sp>
        <p:nvSpPr>
          <p:cNvPr id="8197" name="矩形: 圆角 7">
            <a:extLst>
              <a:ext uri="{FF2B5EF4-FFF2-40B4-BE49-F238E27FC236}">
                <a16:creationId xmlns:a16="http://schemas.microsoft.com/office/drawing/2014/main" id="{9594089E-E0D5-46D2-B2ED-5BC3D3F360D2}"/>
              </a:ext>
            </a:extLst>
          </p:cNvPr>
          <p:cNvSpPr>
            <a:spLocks noChangeArrowheads="1"/>
          </p:cNvSpPr>
          <p:nvPr/>
        </p:nvSpPr>
        <p:spPr bwMode="auto">
          <a:xfrm>
            <a:off x="1698218" y="5085115"/>
            <a:ext cx="5622925" cy="419100"/>
          </a:xfrm>
          <a:prstGeom prst="roundRect">
            <a:avLst>
              <a:gd name="adj" fmla="val 20574"/>
            </a:avLst>
          </a:prstGeom>
          <a:solidFill>
            <a:srgbClr val="333333"/>
          </a:solidFill>
          <a:ln>
            <a:noFill/>
          </a:ln>
          <a:extLst>
            <a:ext uri="{91240B29-F687-4F45-9708-019B960494DF}">
              <a14:hiddenLine xmlns:a14="http://schemas.microsoft.com/office/drawing/2010/main" w="9525" algn="ctr">
                <a:solidFill>
                  <a:srgbClr val="000000"/>
                </a:solidFill>
                <a:round/>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b="1" dirty="0">
                <a:solidFill>
                  <a:srgbClr val="FFFFFF"/>
                </a:solidFill>
                <a:latin typeface="Consolas" panose="020B0609020204030204" pitchFamily="49" charset="0"/>
              </a:rPr>
              <a:t>void </a:t>
            </a:r>
            <a:r>
              <a:rPr kumimoji="1" lang="en-US" altLang="zh-CN" b="1" dirty="0" err="1">
                <a:solidFill>
                  <a:srgbClr val="FFFFFF"/>
                </a:solidFill>
                <a:latin typeface="Consolas" panose="020B0609020204030204" pitchFamily="49" charset="0"/>
              </a:rPr>
              <a:t>my_timer_function</a:t>
            </a:r>
            <a:r>
              <a:rPr kumimoji="1" lang="en-US" altLang="zh-CN" b="1" dirty="0">
                <a:solidFill>
                  <a:srgbClr val="FFFFFF"/>
                </a:solidFill>
                <a:latin typeface="Consolas" panose="020B0609020204030204" pitchFamily="49" charset="0"/>
              </a:rPr>
              <a:t>(unsigned long data);</a:t>
            </a:r>
          </a:p>
        </p:txBody>
      </p:sp>
      <p:sp>
        <p:nvSpPr>
          <p:cNvPr id="8" name="矩形: 圆角 7">
            <a:extLst>
              <a:ext uri="{FF2B5EF4-FFF2-40B4-BE49-F238E27FC236}">
                <a16:creationId xmlns:a16="http://schemas.microsoft.com/office/drawing/2014/main" id="{8C80D0C5-C0C0-47F8-BB85-6FAC56500C39}"/>
              </a:ext>
            </a:extLst>
          </p:cNvPr>
          <p:cNvSpPr/>
          <p:nvPr/>
        </p:nvSpPr>
        <p:spPr bwMode="auto">
          <a:xfrm>
            <a:off x="1115760" y="4005040"/>
            <a:ext cx="2873021" cy="510778"/>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eaLnBrk="1" hangingPunct="1"/>
            <a:r>
              <a:rPr kumimoji="1" lang="en-US" altLang="zh-CN" sz="2400" b="1" dirty="0">
                <a:solidFill>
                  <a:srgbClr val="333333"/>
                </a:solidFill>
                <a:latin typeface="Times New Roman" pitchFamily="18" charset="0"/>
                <a:ea typeface="楷体_GB2312" pitchFamily="49" charset="-122"/>
              </a:rPr>
              <a:t>jiffies ≥ expires</a:t>
            </a:r>
          </a:p>
        </p:txBody>
      </p:sp>
      <p:sp>
        <p:nvSpPr>
          <p:cNvPr id="9" name="箭头: 右 8">
            <a:extLst>
              <a:ext uri="{FF2B5EF4-FFF2-40B4-BE49-F238E27FC236}">
                <a16:creationId xmlns:a16="http://schemas.microsoft.com/office/drawing/2014/main" id="{4CEE205D-6FDE-4886-86F6-655747FEB26E}"/>
              </a:ext>
            </a:extLst>
          </p:cNvPr>
          <p:cNvSpPr/>
          <p:nvPr/>
        </p:nvSpPr>
        <p:spPr bwMode="auto">
          <a:xfrm>
            <a:off x="4293657" y="4005040"/>
            <a:ext cx="432048" cy="510778"/>
          </a:xfrm>
          <a:prstGeom prst="rightArrow">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bg2"/>
              </a:solidFill>
              <a:effectLst/>
              <a:latin typeface="Times New Roman" pitchFamily="18" charset="0"/>
              <a:ea typeface="楷体_GB2312" pitchFamily="49" charset="-122"/>
            </a:endParaRPr>
          </a:p>
        </p:txBody>
      </p:sp>
      <p:sp>
        <p:nvSpPr>
          <p:cNvPr id="10" name="矩形: 圆角 9">
            <a:extLst>
              <a:ext uri="{FF2B5EF4-FFF2-40B4-BE49-F238E27FC236}">
                <a16:creationId xmlns:a16="http://schemas.microsoft.com/office/drawing/2014/main" id="{93C1F5BB-B4EF-4570-9F5A-44617BAF2612}"/>
              </a:ext>
            </a:extLst>
          </p:cNvPr>
          <p:cNvSpPr/>
          <p:nvPr/>
        </p:nvSpPr>
        <p:spPr bwMode="auto">
          <a:xfrm>
            <a:off x="5010580" y="4005040"/>
            <a:ext cx="2873021" cy="510778"/>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eaLnBrk="1" hangingPunct="1"/>
            <a:r>
              <a:rPr kumimoji="1" lang="zh-CN" altLang="en-US" sz="2400" b="1" dirty="0">
                <a:solidFill>
                  <a:srgbClr val="333333"/>
                </a:solidFill>
                <a:latin typeface="Times New Roman" pitchFamily="18" charset="0"/>
                <a:ea typeface="楷体_GB2312" pitchFamily="49" charset="-122"/>
              </a:rPr>
              <a:t>运行</a:t>
            </a:r>
            <a:r>
              <a:rPr kumimoji="1" lang="en-US" altLang="zh-CN" sz="2400" b="1" dirty="0">
                <a:solidFill>
                  <a:srgbClr val="333333"/>
                </a:solidFill>
                <a:latin typeface="Times New Roman" pitchFamily="18" charset="0"/>
                <a:ea typeface="楷体_GB2312" pitchFamily="49" charset="-122"/>
              </a:rPr>
              <a:t>function</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190CB7BF-269B-4FB1-B3E3-26E7E90613D6}"/>
              </a:ext>
            </a:extLst>
          </p:cNvPr>
          <p:cNvSpPr>
            <a:spLocks noGrp="1" noChangeAspect="1" noChangeArrowheads="1"/>
          </p:cNvSpPr>
          <p:nvPr>
            <p:ph type="title"/>
          </p:nvPr>
        </p:nvSpPr>
        <p:spPr/>
        <p:txBody>
          <a:bodyPr/>
          <a:lstStyle/>
          <a:p>
            <a:pPr eaLnBrk="1" hangingPunct="1"/>
            <a:r>
              <a:rPr lang="zh-CN" altLang="en-US"/>
              <a:t>定时器的使用</a:t>
            </a:r>
          </a:p>
        </p:txBody>
      </p:sp>
      <p:sp>
        <p:nvSpPr>
          <p:cNvPr id="9220" name="Rectangle 3">
            <a:extLst>
              <a:ext uri="{FF2B5EF4-FFF2-40B4-BE49-F238E27FC236}">
                <a16:creationId xmlns:a16="http://schemas.microsoft.com/office/drawing/2014/main" id="{08CFE209-6727-43DE-83EF-32F2B75F90E3}"/>
              </a:ext>
            </a:extLst>
          </p:cNvPr>
          <p:cNvSpPr>
            <a:spLocks noGrp="1" noChangeArrowheads="1"/>
          </p:cNvSpPr>
          <p:nvPr>
            <p:ph type="body" idx="1"/>
          </p:nvPr>
        </p:nvSpPr>
        <p:spPr>
          <a:xfrm>
            <a:off x="450850" y="1555750"/>
            <a:ext cx="8242300" cy="2233275"/>
          </a:xfrm>
        </p:spPr>
        <p:txBody>
          <a:bodyPr/>
          <a:lstStyle/>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定时器的使用很简单。只需要定义一个定时器，执行一些初始化工作，设定一个超时时间，指定超时发生后执行的函数，然后激活定时器就可以了。指定的函数将在定时器到期时自动执行，定时器并不周期运行，它在超时后就自行撤销。</a:t>
            </a: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内核中提供了一组与定时器相关的接口来简化管理定时器的操作。所有这些接口都声明在文件&lt;linux/timer.h&gt;中：</a:t>
            </a:r>
            <a:endParaRPr lang="zh-CN" altLang="en-US" sz="2000" b="0" dirty="0">
              <a:solidFill>
                <a:srgbClr val="000000"/>
              </a:solidFill>
              <a:ea typeface="宋体" panose="02010600030101010101" pitchFamily="2" charset="-122"/>
            </a:endParaRPr>
          </a:p>
          <a:p>
            <a:pPr eaLnBrk="1" hangingPunct="1">
              <a:lnSpc>
                <a:spcPct val="80000"/>
              </a:lnSpc>
            </a:pPr>
            <a:endParaRPr lang="zh-CN" altLang="en-US" sz="2000" b="0" dirty="0">
              <a:solidFill>
                <a:srgbClr val="000000"/>
              </a:solidFill>
              <a:ea typeface="宋体" panose="02010600030101010101" pitchFamily="2" charset="-122"/>
            </a:endParaRPr>
          </a:p>
          <a:p>
            <a:pPr eaLnBrk="1" hangingPunct="1">
              <a:lnSpc>
                <a:spcPct val="80000"/>
              </a:lnSpc>
            </a:pPr>
            <a:endParaRPr lang="zh-CN" altLang="en-US" sz="2000" b="0" dirty="0">
              <a:solidFill>
                <a:srgbClr val="000000"/>
              </a:solidFill>
              <a:ea typeface="宋体" panose="02010600030101010101" pitchFamily="2" charset="-122"/>
            </a:endParaRPr>
          </a:p>
          <a:p>
            <a:pPr eaLnBrk="1" hangingPunct="1">
              <a:lnSpc>
                <a:spcPct val="80000"/>
              </a:lnSpc>
            </a:pPr>
            <a:endParaRPr lang="zh-CN" altLang="en-US" sz="2000" b="0" dirty="0">
              <a:solidFill>
                <a:srgbClr val="000000"/>
              </a:solidFill>
              <a:ea typeface="宋体" panose="02010600030101010101" pitchFamily="2" charset="-122"/>
            </a:endParaRPr>
          </a:p>
          <a:p>
            <a:pPr eaLnBrk="1" hangingPunct="1">
              <a:lnSpc>
                <a:spcPct val="80000"/>
              </a:lnSpc>
              <a:buFont typeface="Wingdings" panose="05000000000000000000" pitchFamily="2" charset="2"/>
              <a:buNone/>
            </a:pPr>
            <a:r>
              <a:rPr lang="zh-CN" altLang="en-US" sz="2000" b="0" dirty="0">
                <a:solidFill>
                  <a:srgbClr val="000000"/>
                </a:solidFill>
                <a:ea typeface="宋体" panose="02010600030101010101" pitchFamily="2" charset="-122"/>
              </a:rPr>
              <a:t>     </a:t>
            </a:r>
          </a:p>
          <a:p>
            <a:pPr eaLnBrk="1" hangingPunct="1">
              <a:lnSpc>
                <a:spcPct val="80000"/>
              </a:lnSpc>
            </a:pPr>
            <a:endParaRPr lang="zh-CN" altLang="en-US" sz="2000" b="0" dirty="0">
              <a:solidFill>
                <a:srgbClr val="000000"/>
              </a:solidFill>
              <a:ea typeface="宋体" panose="02010600030101010101" pitchFamily="2" charset="-122"/>
            </a:endParaRPr>
          </a:p>
        </p:txBody>
      </p:sp>
      <p:sp>
        <p:nvSpPr>
          <p:cNvPr id="6" name="矩形: 圆角 5">
            <a:extLst>
              <a:ext uri="{FF2B5EF4-FFF2-40B4-BE49-F238E27FC236}">
                <a16:creationId xmlns:a16="http://schemas.microsoft.com/office/drawing/2014/main" id="{A1E4A6AB-FC6C-4A4B-A2D6-1658828CE4AC}"/>
              </a:ext>
            </a:extLst>
          </p:cNvPr>
          <p:cNvSpPr/>
          <p:nvPr/>
        </p:nvSpPr>
        <p:spPr bwMode="auto">
          <a:xfrm>
            <a:off x="611726" y="3889244"/>
            <a:ext cx="2736304" cy="510778"/>
          </a:xfrm>
          <a:prstGeom prst="roundRect">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1" hangingPunct="1"/>
            <a:r>
              <a:rPr kumimoji="1" lang="en-US" altLang="zh-CN" sz="2400" b="1" dirty="0" err="1">
                <a:solidFill>
                  <a:srgbClr val="FFFFFF"/>
                </a:solidFill>
                <a:latin typeface="Consolas" panose="020B0609020204030204" pitchFamily="49" charset="0"/>
              </a:rPr>
              <a:t>init_timer</a:t>
            </a:r>
            <a:r>
              <a:rPr kumimoji="1" lang="en-US" altLang="zh-CN" sz="2400" b="1" dirty="0">
                <a:solidFill>
                  <a:srgbClr val="FFFFFF"/>
                </a:solidFill>
                <a:latin typeface="Consolas" panose="020B0609020204030204" pitchFamily="49" charset="0"/>
              </a:rPr>
              <a:t>() </a:t>
            </a:r>
            <a:endParaRPr kumimoji="1" lang="zh-CN" altLang="en-US" sz="2400" b="1" i="0" u="none" strike="noStrike" cap="none" normalizeH="0" baseline="0" dirty="0">
              <a:ln>
                <a:noFill/>
              </a:ln>
              <a:solidFill>
                <a:srgbClr val="FFFFFF"/>
              </a:solidFill>
              <a:effectLst/>
              <a:latin typeface="Consolas" panose="020B0609020204030204" pitchFamily="49" charset="0"/>
            </a:endParaRPr>
          </a:p>
        </p:txBody>
      </p:sp>
      <p:sp>
        <p:nvSpPr>
          <p:cNvPr id="7" name="箭头: 右 6">
            <a:extLst>
              <a:ext uri="{FF2B5EF4-FFF2-40B4-BE49-F238E27FC236}">
                <a16:creationId xmlns:a16="http://schemas.microsoft.com/office/drawing/2014/main" id="{33EBCDD2-5199-42CB-93A3-49C71CC9F553}"/>
              </a:ext>
            </a:extLst>
          </p:cNvPr>
          <p:cNvSpPr/>
          <p:nvPr/>
        </p:nvSpPr>
        <p:spPr bwMode="auto">
          <a:xfrm>
            <a:off x="3708087" y="3889244"/>
            <a:ext cx="432048" cy="510778"/>
          </a:xfrm>
          <a:prstGeom prst="rightArrow">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bg2"/>
              </a:solidFill>
              <a:effectLst/>
              <a:latin typeface="Times New Roman" pitchFamily="18" charset="0"/>
              <a:ea typeface="楷体_GB2312" pitchFamily="49" charset="-122"/>
            </a:endParaRPr>
          </a:p>
        </p:txBody>
      </p:sp>
      <p:sp>
        <p:nvSpPr>
          <p:cNvPr id="8" name="矩形: 圆角 7">
            <a:extLst>
              <a:ext uri="{FF2B5EF4-FFF2-40B4-BE49-F238E27FC236}">
                <a16:creationId xmlns:a16="http://schemas.microsoft.com/office/drawing/2014/main" id="{3CB5A225-F887-4A57-8A85-5CE96BF73CE4}"/>
              </a:ext>
            </a:extLst>
          </p:cNvPr>
          <p:cNvSpPr/>
          <p:nvPr/>
        </p:nvSpPr>
        <p:spPr bwMode="auto">
          <a:xfrm>
            <a:off x="4322347" y="3870612"/>
            <a:ext cx="4392486" cy="510778"/>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eaLnBrk="1" hangingPunct="1"/>
            <a:r>
              <a:rPr kumimoji="1" lang="zh-CN" altLang="en-US" sz="2400" b="1" dirty="0">
                <a:solidFill>
                  <a:srgbClr val="333333"/>
                </a:solidFill>
                <a:latin typeface="Times New Roman" pitchFamily="18" charset="0"/>
                <a:ea typeface="楷体_GB2312" pitchFamily="49" charset="-122"/>
              </a:rPr>
              <a:t>初始化一个定时器</a:t>
            </a:r>
          </a:p>
        </p:txBody>
      </p:sp>
      <p:sp>
        <p:nvSpPr>
          <p:cNvPr id="9" name="矩形: 圆角 8">
            <a:extLst>
              <a:ext uri="{FF2B5EF4-FFF2-40B4-BE49-F238E27FC236}">
                <a16:creationId xmlns:a16="http://schemas.microsoft.com/office/drawing/2014/main" id="{D3B531B3-CF74-4240-A3A3-313890AAB929}"/>
              </a:ext>
            </a:extLst>
          </p:cNvPr>
          <p:cNvSpPr/>
          <p:nvPr/>
        </p:nvSpPr>
        <p:spPr bwMode="auto">
          <a:xfrm>
            <a:off x="611726" y="4563238"/>
            <a:ext cx="2736304" cy="510778"/>
          </a:xfrm>
          <a:prstGeom prst="roundRect">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1" hangingPunct="1"/>
            <a:r>
              <a:rPr kumimoji="1" lang="en-US" altLang="zh-CN" sz="2400" b="1" dirty="0" err="1">
                <a:solidFill>
                  <a:srgbClr val="FFFFFF"/>
                </a:solidFill>
                <a:latin typeface="Consolas" panose="020B0609020204030204" pitchFamily="49" charset="0"/>
              </a:rPr>
              <a:t>add_timer</a:t>
            </a:r>
            <a:r>
              <a:rPr kumimoji="1" lang="en-US" altLang="zh-CN" sz="2400" b="1" dirty="0">
                <a:solidFill>
                  <a:srgbClr val="FFFFFF"/>
                </a:solidFill>
                <a:latin typeface="Consolas" panose="020B0609020204030204" pitchFamily="49" charset="0"/>
              </a:rPr>
              <a:t>() </a:t>
            </a:r>
            <a:endParaRPr kumimoji="1" lang="zh-CN" altLang="en-US" sz="2400" b="1" i="0" u="none" strike="noStrike" cap="none" normalizeH="0" baseline="0" dirty="0">
              <a:ln>
                <a:noFill/>
              </a:ln>
              <a:solidFill>
                <a:srgbClr val="FFFFFF"/>
              </a:solidFill>
              <a:effectLst/>
              <a:latin typeface="Consolas" panose="020B0609020204030204" pitchFamily="49" charset="0"/>
            </a:endParaRPr>
          </a:p>
        </p:txBody>
      </p:sp>
      <p:sp>
        <p:nvSpPr>
          <p:cNvPr id="10" name="箭头: 右 9">
            <a:extLst>
              <a:ext uri="{FF2B5EF4-FFF2-40B4-BE49-F238E27FC236}">
                <a16:creationId xmlns:a16="http://schemas.microsoft.com/office/drawing/2014/main" id="{C8CC2D2B-13FB-447C-B564-E36275C9471E}"/>
              </a:ext>
            </a:extLst>
          </p:cNvPr>
          <p:cNvSpPr/>
          <p:nvPr/>
        </p:nvSpPr>
        <p:spPr bwMode="auto">
          <a:xfrm>
            <a:off x="3708087" y="4563238"/>
            <a:ext cx="432048" cy="510778"/>
          </a:xfrm>
          <a:prstGeom prst="rightArrow">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bg2"/>
              </a:solidFill>
              <a:effectLst/>
              <a:latin typeface="Times New Roman" pitchFamily="18" charset="0"/>
              <a:ea typeface="楷体_GB2312" pitchFamily="49" charset="-122"/>
            </a:endParaRPr>
          </a:p>
        </p:txBody>
      </p:sp>
      <p:sp>
        <p:nvSpPr>
          <p:cNvPr id="11" name="矩形: 圆角 10">
            <a:extLst>
              <a:ext uri="{FF2B5EF4-FFF2-40B4-BE49-F238E27FC236}">
                <a16:creationId xmlns:a16="http://schemas.microsoft.com/office/drawing/2014/main" id="{8B97C75E-A838-4622-BF48-97E846ABF2B1}"/>
              </a:ext>
            </a:extLst>
          </p:cNvPr>
          <p:cNvSpPr/>
          <p:nvPr/>
        </p:nvSpPr>
        <p:spPr bwMode="auto">
          <a:xfrm>
            <a:off x="4322347" y="4544606"/>
            <a:ext cx="4392487" cy="510778"/>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eaLnBrk="1" hangingPunct="1"/>
            <a:r>
              <a:rPr kumimoji="1" lang="zh-CN" altLang="en-US" sz="2400" b="1" dirty="0">
                <a:solidFill>
                  <a:srgbClr val="333333"/>
                </a:solidFill>
                <a:latin typeface="Times New Roman" pitchFamily="18" charset="0"/>
                <a:ea typeface="楷体_GB2312" pitchFamily="49" charset="-122"/>
              </a:rPr>
              <a:t>激活定时器</a:t>
            </a:r>
            <a:endParaRPr kumimoji="1" lang="zh-CN" altLang="en-US" sz="2400" b="1" i="0" u="none" strike="noStrike" cap="none" normalizeH="0" baseline="0" dirty="0">
              <a:ln>
                <a:noFill/>
              </a:ln>
              <a:solidFill>
                <a:srgbClr val="333333"/>
              </a:solidFill>
              <a:effectLst/>
              <a:latin typeface="Times New Roman" pitchFamily="18" charset="0"/>
              <a:ea typeface="楷体_GB2312" pitchFamily="49" charset="-122"/>
            </a:endParaRPr>
          </a:p>
        </p:txBody>
      </p:sp>
      <p:sp>
        <p:nvSpPr>
          <p:cNvPr id="12" name="矩形: 圆角 11">
            <a:extLst>
              <a:ext uri="{FF2B5EF4-FFF2-40B4-BE49-F238E27FC236}">
                <a16:creationId xmlns:a16="http://schemas.microsoft.com/office/drawing/2014/main" id="{8B06A84C-EF46-40A7-A618-632CDC6C11D4}"/>
              </a:ext>
            </a:extLst>
          </p:cNvPr>
          <p:cNvSpPr/>
          <p:nvPr/>
        </p:nvSpPr>
        <p:spPr bwMode="auto">
          <a:xfrm>
            <a:off x="611725" y="5237232"/>
            <a:ext cx="2736304" cy="510778"/>
          </a:xfrm>
          <a:prstGeom prst="roundRect">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1" hangingPunct="1"/>
            <a:r>
              <a:rPr kumimoji="1" lang="en-US" altLang="zh-CN" sz="2400" b="1" dirty="0" err="1">
                <a:solidFill>
                  <a:srgbClr val="FFFFFF"/>
                </a:solidFill>
                <a:latin typeface="Consolas" panose="020B0609020204030204" pitchFamily="49" charset="0"/>
              </a:rPr>
              <a:t>mod_timer</a:t>
            </a:r>
            <a:r>
              <a:rPr kumimoji="1" lang="en-US" altLang="zh-CN" sz="2400" b="1" dirty="0">
                <a:solidFill>
                  <a:srgbClr val="FFFFFF"/>
                </a:solidFill>
                <a:latin typeface="Consolas" panose="020B0609020204030204" pitchFamily="49" charset="0"/>
              </a:rPr>
              <a:t>() </a:t>
            </a:r>
            <a:endParaRPr kumimoji="1" lang="zh-CN" altLang="en-US" sz="2400" b="1" i="0" u="none" strike="noStrike" cap="none" normalizeH="0" baseline="0" dirty="0">
              <a:ln>
                <a:noFill/>
              </a:ln>
              <a:solidFill>
                <a:srgbClr val="FFFFFF"/>
              </a:solidFill>
              <a:effectLst/>
              <a:latin typeface="Consolas" panose="020B0609020204030204" pitchFamily="49" charset="0"/>
            </a:endParaRPr>
          </a:p>
        </p:txBody>
      </p:sp>
      <p:sp>
        <p:nvSpPr>
          <p:cNvPr id="13" name="箭头: 右 12">
            <a:extLst>
              <a:ext uri="{FF2B5EF4-FFF2-40B4-BE49-F238E27FC236}">
                <a16:creationId xmlns:a16="http://schemas.microsoft.com/office/drawing/2014/main" id="{4DBF3CA0-3A2F-462D-8E20-FE52CE9D56E4}"/>
              </a:ext>
            </a:extLst>
          </p:cNvPr>
          <p:cNvSpPr/>
          <p:nvPr/>
        </p:nvSpPr>
        <p:spPr bwMode="auto">
          <a:xfrm>
            <a:off x="3708087" y="5237232"/>
            <a:ext cx="432048" cy="510778"/>
          </a:xfrm>
          <a:prstGeom prst="rightArrow">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bg2"/>
              </a:solidFill>
              <a:effectLst/>
              <a:latin typeface="Times New Roman" pitchFamily="18" charset="0"/>
              <a:ea typeface="楷体_GB2312" pitchFamily="49" charset="-122"/>
            </a:endParaRPr>
          </a:p>
        </p:txBody>
      </p:sp>
      <p:sp>
        <p:nvSpPr>
          <p:cNvPr id="14" name="矩形: 圆角 13">
            <a:extLst>
              <a:ext uri="{FF2B5EF4-FFF2-40B4-BE49-F238E27FC236}">
                <a16:creationId xmlns:a16="http://schemas.microsoft.com/office/drawing/2014/main" id="{F2AAA3B6-20BE-4693-BF08-82E714DB9A63}"/>
              </a:ext>
            </a:extLst>
          </p:cNvPr>
          <p:cNvSpPr/>
          <p:nvPr/>
        </p:nvSpPr>
        <p:spPr bwMode="auto">
          <a:xfrm>
            <a:off x="4322347" y="5218600"/>
            <a:ext cx="4392487" cy="510778"/>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eaLnBrk="1" hangingPunct="1"/>
            <a:r>
              <a:rPr kumimoji="1" lang="zh-CN" altLang="en-US" sz="2400" b="1" dirty="0">
                <a:solidFill>
                  <a:srgbClr val="333333"/>
                </a:solidFill>
                <a:latin typeface="Times New Roman" pitchFamily="18" charset="0"/>
                <a:ea typeface="楷体_GB2312" pitchFamily="49" charset="-122"/>
              </a:rPr>
              <a:t>修改定时器超时时间</a:t>
            </a:r>
            <a:endParaRPr kumimoji="1" lang="zh-CN" altLang="en-US" sz="2400" b="1" i="0" u="none" strike="noStrike" cap="none" normalizeH="0" baseline="0" dirty="0">
              <a:ln>
                <a:noFill/>
              </a:ln>
              <a:solidFill>
                <a:srgbClr val="333333"/>
              </a:solidFill>
              <a:effectLst/>
              <a:latin typeface="Times New Roman" pitchFamily="18" charset="0"/>
              <a:ea typeface="楷体_GB2312" pitchFamily="49" charset="-122"/>
            </a:endParaRPr>
          </a:p>
        </p:txBody>
      </p:sp>
      <p:sp>
        <p:nvSpPr>
          <p:cNvPr id="15" name="矩形: 圆角 14">
            <a:extLst>
              <a:ext uri="{FF2B5EF4-FFF2-40B4-BE49-F238E27FC236}">
                <a16:creationId xmlns:a16="http://schemas.microsoft.com/office/drawing/2014/main" id="{DB65D974-9ED7-44FE-B850-1948A1B9AE65}"/>
              </a:ext>
            </a:extLst>
          </p:cNvPr>
          <p:cNvSpPr/>
          <p:nvPr/>
        </p:nvSpPr>
        <p:spPr bwMode="auto">
          <a:xfrm>
            <a:off x="611725" y="5877170"/>
            <a:ext cx="2736304" cy="510778"/>
          </a:xfrm>
          <a:prstGeom prst="roundRect">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1" hangingPunct="1"/>
            <a:r>
              <a:rPr kumimoji="1" lang="en-US" altLang="zh-CN" sz="2400" b="1" dirty="0" err="1">
                <a:solidFill>
                  <a:srgbClr val="FFFFFF"/>
                </a:solidFill>
                <a:latin typeface="Consolas" panose="020B0609020204030204" pitchFamily="49" charset="0"/>
              </a:rPr>
              <a:t>del_timer</a:t>
            </a:r>
            <a:r>
              <a:rPr kumimoji="1" lang="en-US" altLang="zh-CN" sz="2400" b="1" dirty="0">
                <a:solidFill>
                  <a:srgbClr val="FFFFFF"/>
                </a:solidFill>
                <a:latin typeface="Consolas" panose="020B0609020204030204" pitchFamily="49" charset="0"/>
              </a:rPr>
              <a:t>() </a:t>
            </a:r>
            <a:endParaRPr kumimoji="1" lang="zh-CN" altLang="en-US" sz="2400" b="1" i="0" u="none" strike="noStrike" cap="none" normalizeH="0" baseline="0" dirty="0">
              <a:ln>
                <a:noFill/>
              </a:ln>
              <a:solidFill>
                <a:srgbClr val="FFFFFF"/>
              </a:solidFill>
              <a:effectLst/>
              <a:latin typeface="Consolas" panose="020B0609020204030204" pitchFamily="49" charset="0"/>
            </a:endParaRPr>
          </a:p>
        </p:txBody>
      </p:sp>
      <p:sp>
        <p:nvSpPr>
          <p:cNvPr id="16" name="箭头: 右 15">
            <a:extLst>
              <a:ext uri="{FF2B5EF4-FFF2-40B4-BE49-F238E27FC236}">
                <a16:creationId xmlns:a16="http://schemas.microsoft.com/office/drawing/2014/main" id="{59E05529-28E5-4FA0-BA14-FA73D796A492}"/>
              </a:ext>
            </a:extLst>
          </p:cNvPr>
          <p:cNvSpPr/>
          <p:nvPr/>
        </p:nvSpPr>
        <p:spPr bwMode="auto">
          <a:xfrm>
            <a:off x="3694674" y="5877170"/>
            <a:ext cx="432048" cy="510778"/>
          </a:xfrm>
          <a:prstGeom prst="rightArrow">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bg2"/>
              </a:solidFill>
              <a:effectLst/>
              <a:latin typeface="Times New Roman" pitchFamily="18" charset="0"/>
              <a:ea typeface="楷体_GB2312" pitchFamily="49" charset="-122"/>
            </a:endParaRPr>
          </a:p>
        </p:txBody>
      </p:sp>
      <p:sp>
        <p:nvSpPr>
          <p:cNvPr id="17" name="矩形: 圆角 16">
            <a:extLst>
              <a:ext uri="{FF2B5EF4-FFF2-40B4-BE49-F238E27FC236}">
                <a16:creationId xmlns:a16="http://schemas.microsoft.com/office/drawing/2014/main" id="{976BF62E-4135-4CA5-AD03-54FFB79F445B}"/>
              </a:ext>
            </a:extLst>
          </p:cNvPr>
          <p:cNvSpPr/>
          <p:nvPr/>
        </p:nvSpPr>
        <p:spPr bwMode="auto">
          <a:xfrm>
            <a:off x="4308934" y="5870538"/>
            <a:ext cx="4384216" cy="510778"/>
          </a:xfrm>
          <a:prstGeom prst="roundRect">
            <a:avLst/>
          </a:prstGeom>
          <a:solidFill>
            <a:schemeClr val="bg1"/>
          </a:solidFill>
          <a:ln w="19050" cap="flat" cmpd="sng" algn="ctr">
            <a:solidFill>
              <a:srgbClr val="3333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eaLnBrk="1" hangingPunct="1"/>
            <a:r>
              <a:rPr kumimoji="1" lang="zh-CN" altLang="en-US" sz="2400" b="1" dirty="0">
                <a:solidFill>
                  <a:srgbClr val="333333"/>
                </a:solidFill>
                <a:latin typeface="Times New Roman" pitchFamily="18" charset="0"/>
                <a:ea typeface="楷体_GB2312" pitchFamily="49" charset="-122"/>
              </a:rPr>
              <a:t>停止一个定时器</a:t>
            </a:r>
            <a:endParaRPr kumimoji="1" lang="zh-CN" altLang="en-US" sz="2400" b="1" i="0" u="none" strike="noStrike" cap="none" normalizeH="0" baseline="0" dirty="0">
              <a:ln>
                <a:noFill/>
              </a:ln>
              <a:solidFill>
                <a:srgbClr val="333333"/>
              </a:solidFill>
              <a:effectLst/>
              <a:latin typeface="Times New Roman" pitchFamily="18" charset="0"/>
              <a:ea typeface="楷体_GB2312" pitchFamily="49"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A7F1A847-A4F0-4527-84EB-A28E653249DF}"/>
              </a:ext>
            </a:extLst>
          </p:cNvPr>
          <p:cNvSpPr>
            <a:spLocks noGrp="1" noChangeAspect="1" noChangeArrowheads="1"/>
          </p:cNvSpPr>
          <p:nvPr>
            <p:ph type="title"/>
          </p:nvPr>
        </p:nvSpPr>
        <p:spPr/>
        <p:txBody>
          <a:bodyPr/>
          <a:lstStyle/>
          <a:p>
            <a:pPr eaLnBrk="1" hangingPunct="1"/>
            <a:r>
              <a:rPr lang="zh-CN" altLang="en-US"/>
              <a:t>创建定时器</a:t>
            </a:r>
          </a:p>
        </p:txBody>
      </p:sp>
      <p:sp>
        <p:nvSpPr>
          <p:cNvPr id="2" name="Rectangle 3">
            <a:extLst>
              <a:ext uri="{FF2B5EF4-FFF2-40B4-BE49-F238E27FC236}">
                <a16:creationId xmlns:a16="http://schemas.microsoft.com/office/drawing/2014/main" id="{2845B208-9630-493E-BF19-435F7E3FE6FA}"/>
              </a:ext>
            </a:extLst>
          </p:cNvPr>
          <p:cNvSpPr>
            <a:spLocks noGrp="1" noChangeArrowheads="1"/>
          </p:cNvSpPr>
          <p:nvPr>
            <p:ph type="body" idx="1"/>
          </p:nvPr>
        </p:nvSpPr>
        <p:spPr>
          <a:xfrm>
            <a:off x="468313" y="1341438"/>
            <a:ext cx="8240712" cy="4608512"/>
          </a:xfrm>
        </p:spPr>
        <p:txBody>
          <a:bodyPr/>
          <a:lstStyle/>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创建定时器首先需要定义它：</a:t>
            </a: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接着需要通过一个辅助函数来初始化定时器数据结构的内部值，初始化必须在使用其他定时器管理函数对定时器进行操作前完成。</a:t>
            </a: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 现在可以填充结构中需要的值了：想想需要填充哪些值？</a:t>
            </a: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en-US" altLang="zh-CN"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en-US" altLang="zh-CN" sz="1800" dirty="0">
              <a:solidFill>
                <a:srgbClr val="111111"/>
              </a:solidFill>
              <a:latin typeface="Times New Roman" panose="02020603050405020304" pitchFamily="18" charset="0"/>
              <a:cs typeface="Times New Roman" panose="02020603050405020304" pitchFamily="18" charset="0"/>
            </a:endParaRPr>
          </a:p>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最后必须激活定时器，实际是将定时器插入到合适的链表。</a:t>
            </a:r>
          </a:p>
          <a:p>
            <a:pPr eaLnBrk="1" hangingPunct="1">
              <a:buFont typeface="Wingdings" panose="05000000000000000000" pitchFamily="2" charset="2"/>
              <a:buNone/>
            </a:pPr>
            <a:endParaRPr lang="zh-CN" altLang="en-US" sz="2000" b="0" dirty="0">
              <a:solidFill>
                <a:srgbClr val="000000"/>
              </a:solidFill>
              <a:ea typeface="宋体" panose="02010600030101010101" pitchFamily="2" charset="-122"/>
            </a:endParaRPr>
          </a:p>
        </p:txBody>
      </p:sp>
      <p:sp>
        <p:nvSpPr>
          <p:cNvPr id="9" name="矩形: 圆角 7">
            <a:extLst>
              <a:ext uri="{FF2B5EF4-FFF2-40B4-BE49-F238E27FC236}">
                <a16:creationId xmlns:a16="http://schemas.microsoft.com/office/drawing/2014/main" id="{EFBB1F0B-D532-45B6-A887-5A0A6D83A680}"/>
              </a:ext>
            </a:extLst>
          </p:cNvPr>
          <p:cNvSpPr>
            <a:spLocks noChangeArrowheads="1"/>
          </p:cNvSpPr>
          <p:nvPr/>
        </p:nvSpPr>
        <p:spPr bwMode="auto">
          <a:xfrm>
            <a:off x="1331776" y="1812035"/>
            <a:ext cx="3600250" cy="419100"/>
          </a:xfrm>
          <a:prstGeom prst="roundRect">
            <a:avLst>
              <a:gd name="adj" fmla="val 11669"/>
            </a:avLst>
          </a:prstGeom>
          <a:solidFill>
            <a:srgbClr val="333333"/>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b="1" dirty="0">
                <a:solidFill>
                  <a:srgbClr val="FFFFFF"/>
                </a:solidFill>
                <a:latin typeface="Consolas" panose="020B0609020204030204" pitchFamily="49" charset="0"/>
              </a:rPr>
              <a:t>struct </a:t>
            </a:r>
            <a:r>
              <a:rPr kumimoji="1" lang="en-US" altLang="zh-CN" b="1" dirty="0" err="1">
                <a:solidFill>
                  <a:srgbClr val="FFFFFF"/>
                </a:solidFill>
                <a:latin typeface="Consolas" panose="020B0609020204030204" pitchFamily="49" charset="0"/>
              </a:rPr>
              <a:t>timer_list</a:t>
            </a:r>
            <a:r>
              <a:rPr kumimoji="1" lang="en-US" altLang="zh-CN" b="1" dirty="0">
                <a:solidFill>
                  <a:srgbClr val="FFFFFF"/>
                </a:solidFill>
                <a:latin typeface="Consolas" panose="020B0609020204030204" pitchFamily="49" charset="0"/>
              </a:rPr>
              <a:t> </a:t>
            </a:r>
            <a:r>
              <a:rPr kumimoji="1" lang="en-US" altLang="zh-CN" b="1" dirty="0" err="1">
                <a:solidFill>
                  <a:srgbClr val="FFFFFF"/>
                </a:solidFill>
                <a:latin typeface="Consolas" panose="020B0609020204030204" pitchFamily="49" charset="0"/>
              </a:rPr>
              <a:t>my_timer</a:t>
            </a:r>
            <a:r>
              <a:rPr kumimoji="1" lang="en-US" altLang="zh-CN" b="1" dirty="0">
                <a:solidFill>
                  <a:srgbClr val="FFFFFF"/>
                </a:solidFill>
                <a:latin typeface="Consolas" panose="020B0609020204030204" pitchFamily="49" charset="0"/>
              </a:rPr>
              <a:t>;</a:t>
            </a:r>
          </a:p>
        </p:txBody>
      </p:sp>
      <p:sp>
        <p:nvSpPr>
          <p:cNvPr id="10" name="矩形: 圆角 7">
            <a:extLst>
              <a:ext uri="{FF2B5EF4-FFF2-40B4-BE49-F238E27FC236}">
                <a16:creationId xmlns:a16="http://schemas.microsoft.com/office/drawing/2014/main" id="{5D1EF8BC-F9F7-47CB-9F66-FDD89DDD9F02}"/>
              </a:ext>
            </a:extLst>
          </p:cNvPr>
          <p:cNvSpPr>
            <a:spLocks noChangeArrowheads="1"/>
          </p:cNvSpPr>
          <p:nvPr/>
        </p:nvSpPr>
        <p:spPr bwMode="auto">
          <a:xfrm>
            <a:off x="1331776" y="3059097"/>
            <a:ext cx="2949863" cy="394335"/>
          </a:xfrm>
          <a:prstGeom prst="roundRect">
            <a:avLst>
              <a:gd name="adj" fmla="val 11669"/>
            </a:avLst>
          </a:prstGeom>
          <a:solidFill>
            <a:srgbClr val="333333"/>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b="1" dirty="0" err="1">
                <a:solidFill>
                  <a:srgbClr val="FFFFFF"/>
                </a:solidFill>
                <a:latin typeface="Consolas" panose="020B0609020204030204" pitchFamily="49" charset="0"/>
              </a:rPr>
              <a:t>init_timer</a:t>
            </a:r>
            <a:r>
              <a:rPr kumimoji="1" lang="en-US" altLang="zh-CN" b="1" dirty="0">
                <a:solidFill>
                  <a:srgbClr val="FFFFFF"/>
                </a:solidFill>
                <a:latin typeface="Consolas" panose="020B0609020204030204" pitchFamily="49" charset="0"/>
              </a:rPr>
              <a:t>(&amp;</a:t>
            </a:r>
            <a:r>
              <a:rPr kumimoji="1" lang="en-US" altLang="zh-CN" b="1" dirty="0" err="1">
                <a:solidFill>
                  <a:srgbClr val="FFFFFF"/>
                </a:solidFill>
                <a:latin typeface="Consolas" panose="020B0609020204030204" pitchFamily="49" charset="0"/>
              </a:rPr>
              <a:t>my_timer</a:t>
            </a:r>
            <a:r>
              <a:rPr kumimoji="1" lang="en-US" altLang="zh-CN" b="1" dirty="0">
                <a:solidFill>
                  <a:srgbClr val="FFFFFF"/>
                </a:solidFill>
                <a:latin typeface="Consolas" panose="020B0609020204030204" pitchFamily="49" charset="0"/>
              </a:rPr>
              <a:t>);</a:t>
            </a:r>
          </a:p>
        </p:txBody>
      </p:sp>
      <p:sp>
        <p:nvSpPr>
          <p:cNvPr id="11" name="矩形: 圆角 7">
            <a:extLst>
              <a:ext uri="{FF2B5EF4-FFF2-40B4-BE49-F238E27FC236}">
                <a16:creationId xmlns:a16="http://schemas.microsoft.com/office/drawing/2014/main" id="{EB71A757-23EF-4CEF-B355-1696E7532BDB}"/>
              </a:ext>
            </a:extLst>
          </p:cNvPr>
          <p:cNvSpPr>
            <a:spLocks noChangeArrowheads="1"/>
          </p:cNvSpPr>
          <p:nvPr/>
        </p:nvSpPr>
        <p:spPr bwMode="auto">
          <a:xfrm>
            <a:off x="1363455" y="4110188"/>
            <a:ext cx="6497295" cy="985838"/>
          </a:xfrm>
          <a:prstGeom prst="roundRect">
            <a:avLst>
              <a:gd name="adj" fmla="val 4097"/>
            </a:avLst>
          </a:prstGeom>
          <a:solidFill>
            <a:srgbClr val="333333"/>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b="1" dirty="0" err="1">
                <a:solidFill>
                  <a:srgbClr val="FFFFFF"/>
                </a:solidFill>
                <a:latin typeface="Consolas" panose="020B0609020204030204" pitchFamily="49" charset="0"/>
              </a:rPr>
              <a:t>my_timer.expires</a:t>
            </a:r>
            <a:r>
              <a:rPr kumimoji="1" lang="en-US" altLang="zh-CN" b="1" dirty="0">
                <a:solidFill>
                  <a:srgbClr val="FFFFFF"/>
                </a:solidFill>
                <a:latin typeface="Consolas" panose="020B0609020204030204" pitchFamily="49" charset="0"/>
              </a:rPr>
              <a:t> = jiffies + delay; //</a:t>
            </a:r>
            <a:r>
              <a:rPr kumimoji="1" lang="zh-CN" altLang="en-US" b="1" dirty="0">
                <a:solidFill>
                  <a:srgbClr val="FFFFFF"/>
                </a:solidFill>
                <a:latin typeface="Consolas" panose="020B0609020204030204" pitchFamily="49" charset="0"/>
              </a:rPr>
              <a:t>超时节拍数</a:t>
            </a:r>
            <a:endParaRPr kumimoji="1" lang="en-US" altLang="zh-CN" b="1" dirty="0">
              <a:solidFill>
                <a:srgbClr val="FFFFFF"/>
              </a:solidFill>
              <a:latin typeface="Consolas" panose="020B0609020204030204" pitchFamily="49" charset="0"/>
            </a:endParaRPr>
          </a:p>
          <a:p>
            <a:pPr eaLnBrk="1" hangingPunct="1"/>
            <a:r>
              <a:rPr kumimoji="1" lang="en-US" altLang="zh-CN" b="1" dirty="0" err="1">
                <a:solidFill>
                  <a:srgbClr val="FFFFFF"/>
                </a:solidFill>
                <a:latin typeface="Consolas" panose="020B0609020204030204" pitchFamily="49" charset="0"/>
              </a:rPr>
              <a:t>my_timer.data</a:t>
            </a:r>
            <a:r>
              <a:rPr kumimoji="1" lang="en-US" altLang="zh-CN" b="1" dirty="0">
                <a:solidFill>
                  <a:srgbClr val="FFFFFF"/>
                </a:solidFill>
                <a:latin typeface="Consolas" panose="020B0609020204030204" pitchFamily="49" charset="0"/>
              </a:rPr>
              <a:t> = 0;	            //</a:t>
            </a:r>
            <a:r>
              <a:rPr kumimoji="1" lang="zh-CN" altLang="en-US" b="1" dirty="0">
                <a:solidFill>
                  <a:srgbClr val="FFFFFF"/>
                </a:solidFill>
                <a:latin typeface="Consolas" panose="020B0609020204030204" pitchFamily="49" charset="0"/>
              </a:rPr>
              <a:t>传入</a:t>
            </a:r>
            <a:r>
              <a:rPr kumimoji="1" lang="en-US" altLang="zh-CN" b="1" dirty="0">
                <a:solidFill>
                  <a:srgbClr val="FFFFFF"/>
                </a:solidFill>
                <a:latin typeface="Consolas" panose="020B0609020204030204" pitchFamily="49" charset="0"/>
              </a:rPr>
              <a:t>0</a:t>
            </a:r>
            <a:r>
              <a:rPr kumimoji="1" lang="zh-CN" altLang="en-US" b="1" dirty="0">
                <a:solidFill>
                  <a:srgbClr val="FFFFFF"/>
                </a:solidFill>
                <a:latin typeface="Consolas" panose="020B0609020204030204" pitchFamily="49" charset="0"/>
              </a:rPr>
              <a:t>值</a:t>
            </a:r>
            <a:endParaRPr kumimoji="1" lang="en-US" altLang="zh-CN" b="1" dirty="0">
              <a:solidFill>
                <a:srgbClr val="FFFFFF"/>
              </a:solidFill>
              <a:latin typeface="Consolas" panose="020B0609020204030204" pitchFamily="49" charset="0"/>
            </a:endParaRPr>
          </a:p>
          <a:p>
            <a:pPr eaLnBrk="1" hangingPunct="1"/>
            <a:r>
              <a:rPr kumimoji="1" lang="en-US" altLang="zh-CN" b="1" dirty="0" err="1">
                <a:solidFill>
                  <a:srgbClr val="FFFFFF"/>
                </a:solidFill>
                <a:latin typeface="Consolas" panose="020B0609020204030204" pitchFamily="49" charset="0"/>
              </a:rPr>
              <a:t>my_timer.function</a:t>
            </a:r>
            <a:r>
              <a:rPr kumimoji="1" lang="en-US" altLang="zh-CN" b="1" dirty="0">
                <a:solidFill>
                  <a:srgbClr val="FFFFFF"/>
                </a:solidFill>
                <a:latin typeface="Consolas" panose="020B0609020204030204" pitchFamily="49" charset="0"/>
              </a:rPr>
              <a:t> = </a:t>
            </a:r>
            <a:r>
              <a:rPr kumimoji="1" lang="en-US" altLang="zh-CN" b="1" dirty="0" err="1">
                <a:solidFill>
                  <a:srgbClr val="FFFFFF"/>
                </a:solidFill>
                <a:latin typeface="Consolas" panose="020B0609020204030204" pitchFamily="49" charset="0"/>
              </a:rPr>
              <a:t>my_function</a:t>
            </a:r>
            <a:r>
              <a:rPr kumimoji="1" lang="en-US" altLang="zh-CN" b="1" dirty="0">
                <a:solidFill>
                  <a:srgbClr val="FFFFFF"/>
                </a:solidFill>
                <a:latin typeface="Consolas" panose="020B0609020204030204" pitchFamily="49" charset="0"/>
              </a:rPr>
              <a:t>;//</a:t>
            </a:r>
            <a:r>
              <a:rPr kumimoji="1" lang="zh-CN" altLang="en-US" b="1" dirty="0">
                <a:solidFill>
                  <a:srgbClr val="FFFFFF"/>
                </a:solidFill>
                <a:latin typeface="Consolas" panose="020B0609020204030204" pitchFamily="49" charset="0"/>
              </a:rPr>
              <a:t>超时时调用的函数</a:t>
            </a:r>
            <a:endParaRPr kumimoji="1" lang="en-US" altLang="zh-CN" b="1" dirty="0">
              <a:solidFill>
                <a:srgbClr val="FFFFFF"/>
              </a:solidFill>
              <a:latin typeface="Consolas" panose="020B0609020204030204" pitchFamily="49" charset="0"/>
            </a:endParaRPr>
          </a:p>
        </p:txBody>
      </p:sp>
      <p:sp>
        <p:nvSpPr>
          <p:cNvPr id="12" name="矩形: 圆角 7">
            <a:extLst>
              <a:ext uri="{FF2B5EF4-FFF2-40B4-BE49-F238E27FC236}">
                <a16:creationId xmlns:a16="http://schemas.microsoft.com/office/drawing/2014/main" id="{BA4D2060-CEA6-4BA5-A61B-79CF5EAADA04}"/>
              </a:ext>
            </a:extLst>
          </p:cNvPr>
          <p:cNvSpPr>
            <a:spLocks noChangeArrowheads="1"/>
          </p:cNvSpPr>
          <p:nvPr/>
        </p:nvSpPr>
        <p:spPr bwMode="auto">
          <a:xfrm>
            <a:off x="1363455" y="5752782"/>
            <a:ext cx="2949863" cy="394335"/>
          </a:xfrm>
          <a:prstGeom prst="roundRect">
            <a:avLst>
              <a:gd name="adj" fmla="val 11669"/>
            </a:avLst>
          </a:prstGeom>
          <a:solidFill>
            <a:srgbClr val="333333"/>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b="1" dirty="0" err="1">
                <a:solidFill>
                  <a:srgbClr val="FFFFFF"/>
                </a:solidFill>
                <a:latin typeface="Consolas" panose="020B0609020204030204" pitchFamily="49" charset="0"/>
              </a:rPr>
              <a:t>add_timer</a:t>
            </a:r>
            <a:r>
              <a:rPr kumimoji="1" lang="en-US" altLang="zh-CN" b="1" dirty="0">
                <a:solidFill>
                  <a:srgbClr val="FFFFFF"/>
                </a:solidFill>
                <a:latin typeface="Consolas" panose="020B0609020204030204" pitchFamily="49" charset="0"/>
              </a:rPr>
              <a:t>(&amp;</a:t>
            </a:r>
            <a:r>
              <a:rPr kumimoji="1" lang="en-US" altLang="zh-CN" b="1" dirty="0" err="1">
                <a:solidFill>
                  <a:srgbClr val="FFFFFF"/>
                </a:solidFill>
                <a:latin typeface="Consolas" panose="020B0609020204030204" pitchFamily="49" charset="0"/>
              </a:rPr>
              <a:t>my_timer</a:t>
            </a:r>
            <a:r>
              <a:rPr kumimoji="1" lang="en-US" altLang="zh-CN" b="1" dirty="0">
                <a:solidFill>
                  <a:srgbClr val="FFFFFF"/>
                </a:solidFill>
                <a:latin typeface="Consolas" panose="020B0609020204030204" pitchFamily="49" charset="0"/>
              </a:rPr>
              <a:t>);</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0E605C34-84DA-4C83-841A-E3EB11CCA132}"/>
              </a:ext>
            </a:extLst>
          </p:cNvPr>
          <p:cNvSpPr>
            <a:spLocks noGrp="1" noChangeAspect="1" noChangeArrowheads="1"/>
          </p:cNvSpPr>
          <p:nvPr>
            <p:ph type="title"/>
          </p:nvPr>
        </p:nvSpPr>
        <p:spPr/>
        <p:txBody>
          <a:bodyPr/>
          <a:lstStyle/>
          <a:p>
            <a:pPr eaLnBrk="1" hangingPunct="1"/>
            <a:r>
              <a:rPr lang="zh-CN" altLang="en-US"/>
              <a:t>创建定时器</a:t>
            </a:r>
          </a:p>
        </p:txBody>
      </p:sp>
      <p:sp>
        <p:nvSpPr>
          <p:cNvPr id="2" name="Rectangle 3">
            <a:extLst>
              <a:ext uri="{FF2B5EF4-FFF2-40B4-BE49-F238E27FC236}">
                <a16:creationId xmlns:a16="http://schemas.microsoft.com/office/drawing/2014/main" id="{75CEA77A-4396-4D51-A396-1D794EAAD798}"/>
              </a:ext>
            </a:extLst>
          </p:cNvPr>
          <p:cNvSpPr>
            <a:spLocks noGrp="1" noChangeArrowheads="1"/>
          </p:cNvSpPr>
          <p:nvPr>
            <p:ph type="body" idx="1"/>
          </p:nvPr>
        </p:nvSpPr>
        <p:spPr/>
        <p:txBody>
          <a:bodyPr/>
          <a:lstStyle/>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大功告成，定时器可以工作了！</a:t>
            </a:r>
          </a:p>
          <a:p>
            <a:pPr lvl="1" eaLnBrk="1" hangingPunct="1"/>
            <a:endParaRPr kumimoji="1" lang="zh-CN" altLang="en-US" sz="1800" dirty="0">
              <a:solidFill>
                <a:srgbClr val="111111"/>
              </a:solidFill>
              <a:latin typeface="Times New Roman" panose="02020603050405020304" pitchFamily="18" charset="0"/>
              <a:cs typeface="Times New Roman" panose="02020603050405020304" pitchFamily="18" charset="0"/>
            </a:endParaRPr>
          </a:p>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但要注意定时值的重要性。当前节拍计数</a:t>
            </a:r>
            <a:r>
              <a:rPr kumimoji="1" lang="en-US" altLang="zh-CN" sz="1800" dirty="0">
                <a:solidFill>
                  <a:srgbClr val="111111"/>
                </a:solidFill>
                <a:latin typeface="Times New Roman" panose="02020603050405020304" pitchFamily="18" charset="0"/>
                <a:cs typeface="Times New Roman" panose="02020603050405020304" pitchFamily="18" charset="0"/>
              </a:rPr>
              <a:t>jiffies</a:t>
            </a:r>
            <a:r>
              <a:rPr kumimoji="1" lang="zh-CN" altLang="en-US" sz="1800" dirty="0">
                <a:solidFill>
                  <a:srgbClr val="111111"/>
                </a:solidFill>
                <a:latin typeface="Times New Roman" panose="02020603050405020304" pitchFamily="18" charset="0"/>
                <a:cs typeface="Times New Roman" panose="02020603050405020304" pitchFamily="18" charset="0"/>
              </a:rPr>
              <a:t>等于或大于指定的超时值时，内核就开始执行定时器处理函数。</a:t>
            </a:r>
            <a:endParaRPr kumimoji="1" lang="en-US" altLang="zh-CN"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en-US" altLang="zh-CN" sz="1800" dirty="0">
              <a:solidFill>
                <a:srgbClr val="111111"/>
              </a:solidFill>
              <a:latin typeface="Times New Roman" panose="02020603050405020304" pitchFamily="18" charset="0"/>
              <a:cs typeface="Times New Roman" panose="02020603050405020304" pitchFamily="18" charset="0"/>
            </a:endParaRPr>
          </a:p>
          <a:p>
            <a:pPr lvl="1" eaLnBrk="1" hangingPunct="1"/>
            <a:r>
              <a:rPr kumimoji="1" lang="zh-CN" altLang="en-US" sz="1800" dirty="0">
                <a:solidFill>
                  <a:srgbClr val="111111"/>
                </a:solidFill>
                <a:latin typeface="Times New Roman" panose="02020603050405020304" pitchFamily="18" charset="0"/>
                <a:cs typeface="Times New Roman" panose="02020603050405020304" pitchFamily="18" charset="0"/>
              </a:rPr>
              <a:t>为什么会出现大于的情况？</a:t>
            </a:r>
            <a:endParaRPr kumimoji="1" lang="en-US" altLang="zh-CN" sz="1800" dirty="0">
              <a:solidFill>
                <a:srgbClr val="111111"/>
              </a:solidFill>
              <a:latin typeface="Times New Roman" panose="02020603050405020304" pitchFamily="18" charset="0"/>
              <a:cs typeface="Times New Roman" panose="02020603050405020304" pitchFamily="18" charset="0"/>
            </a:endParaRPr>
          </a:p>
          <a:p>
            <a:pPr lvl="2" eaLnBrk="1" hangingPunct="1">
              <a:buFont typeface="Wingdings" pitchFamily="2" charset="2"/>
              <a:buChar char="Ø"/>
            </a:pPr>
            <a:r>
              <a:rPr kumimoji="1" lang="zh-CN" altLang="en-US" sz="1800" dirty="0">
                <a:solidFill>
                  <a:srgbClr val="111111"/>
                </a:solidFill>
                <a:latin typeface="Times New Roman" pitchFamily="18" charset="0"/>
                <a:ea typeface="宋体" pitchFamily="2" charset="-122"/>
                <a:cs typeface="Times New Roman" pitchFamily="18" charset="0"/>
              </a:rPr>
              <a:t>可延迟函数：虽然内核可以保证不会在超时时间到来前运行定时器处理函数，但是有可能延误定时器的执行。</a:t>
            </a:r>
            <a:endParaRPr kumimoji="1" lang="en-US" altLang="zh-CN" sz="1800" dirty="0">
              <a:solidFill>
                <a:srgbClr val="111111"/>
              </a:solidFill>
              <a:latin typeface="Times New Roman" pitchFamily="18" charset="0"/>
              <a:ea typeface="宋体" pitchFamily="2" charset="-122"/>
              <a:cs typeface="Times New Roman" pitchFamily="18" charset="0"/>
            </a:endParaRPr>
          </a:p>
          <a:p>
            <a:pPr lvl="2" eaLnBrk="1" hangingPunct="1">
              <a:buFont typeface="Wingdings" pitchFamily="2" charset="2"/>
              <a:buChar char="Ø"/>
            </a:pPr>
            <a:r>
              <a:rPr kumimoji="1" lang="zh-CN" altLang="en-US" sz="1800" dirty="0">
                <a:solidFill>
                  <a:srgbClr val="111111"/>
                </a:solidFill>
                <a:latin typeface="Times New Roman" pitchFamily="18" charset="0"/>
                <a:ea typeface="宋体" pitchFamily="2" charset="-122"/>
                <a:cs typeface="Times New Roman" pitchFamily="18" charset="0"/>
              </a:rPr>
              <a:t>节拍驱动：定时器在超时后会马上执行，但是也可能推迟到下一次时钟节拍时才运行，所以不能用定时器来实现任何硬实时任务。</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DF1CC9BC-59AC-4767-939D-2331EDA19D76}"/>
              </a:ext>
            </a:extLst>
          </p:cNvPr>
          <p:cNvSpPr>
            <a:spLocks noGrp="1" noChangeAspect="1" noChangeArrowheads="1"/>
          </p:cNvSpPr>
          <p:nvPr>
            <p:ph type="title"/>
          </p:nvPr>
        </p:nvSpPr>
        <p:spPr/>
        <p:txBody>
          <a:bodyPr/>
          <a:lstStyle/>
          <a:p>
            <a:pPr eaLnBrk="1" hangingPunct="1"/>
            <a:r>
              <a:rPr lang="zh-CN" altLang="en-US"/>
              <a:t>修改定时器超时时间</a:t>
            </a:r>
          </a:p>
        </p:txBody>
      </p:sp>
      <p:sp>
        <p:nvSpPr>
          <p:cNvPr id="12292" name="Rectangle 3">
            <a:extLst>
              <a:ext uri="{FF2B5EF4-FFF2-40B4-BE49-F238E27FC236}">
                <a16:creationId xmlns:a16="http://schemas.microsoft.com/office/drawing/2014/main" id="{C77E7D21-F9DF-4779-A381-1206A4D4AED2}"/>
              </a:ext>
            </a:extLst>
          </p:cNvPr>
          <p:cNvSpPr>
            <a:spLocks noGrp="1" noChangeArrowheads="1"/>
          </p:cNvSpPr>
          <p:nvPr>
            <p:ph type="body" idx="1"/>
          </p:nvPr>
        </p:nvSpPr>
        <p:spPr/>
        <p:txBody>
          <a:bodyPr/>
          <a:lstStyle/>
          <a:p>
            <a:pPr lvl="1" eaLnBrk="1" hangingPunct="1"/>
            <a:r>
              <a:rPr kumimoji="1" lang="zh-CN" altLang="zh-CN" sz="1800" dirty="0">
                <a:solidFill>
                  <a:srgbClr val="111111"/>
                </a:solidFill>
                <a:latin typeface="Times New Roman" panose="02020603050405020304" pitchFamily="18" charset="0"/>
                <a:cs typeface="Times New Roman" panose="02020603050405020304" pitchFamily="18" charset="0"/>
              </a:rPr>
              <a:t>有时可能需要更改已经激活的定时器超时时间，内核通过函数mod_timer()来实现该功能，该函数可以改变指定的定时器超时时间：</a:t>
            </a:r>
          </a:p>
          <a:p>
            <a:pPr lvl="1" eaLnBrk="1" hangingPunct="1"/>
            <a:endParaRPr kumimoji="1" lang="zh-CN" altLang="zh-CN"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zh-CN" altLang="zh-CN"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zh-CN" altLang="zh-CN" sz="1800" dirty="0">
              <a:solidFill>
                <a:srgbClr val="111111"/>
              </a:solidFill>
              <a:latin typeface="Times New Roman" panose="02020603050405020304" pitchFamily="18" charset="0"/>
              <a:cs typeface="Times New Roman" panose="02020603050405020304" pitchFamily="18" charset="0"/>
            </a:endParaRPr>
          </a:p>
          <a:p>
            <a:pPr lvl="1" eaLnBrk="1" hangingPunct="1"/>
            <a:endParaRPr kumimoji="1" lang="en-US" altLang="zh-CN" sz="1800" dirty="0">
              <a:solidFill>
                <a:srgbClr val="111111"/>
              </a:solidFill>
              <a:latin typeface="Times New Roman" panose="02020603050405020304" pitchFamily="18" charset="0"/>
              <a:cs typeface="Times New Roman" panose="02020603050405020304" pitchFamily="18" charset="0"/>
            </a:endParaRPr>
          </a:p>
          <a:p>
            <a:pPr lvl="1" eaLnBrk="1" hangingPunct="1"/>
            <a:r>
              <a:rPr kumimoji="1" lang="zh-CN" altLang="zh-CN" sz="1800" dirty="0">
                <a:solidFill>
                  <a:srgbClr val="111111"/>
                </a:solidFill>
                <a:latin typeface="Times New Roman" panose="02020603050405020304" pitchFamily="18" charset="0"/>
                <a:cs typeface="Times New Roman" panose="02020603050405020304" pitchFamily="18" charset="0"/>
              </a:rPr>
              <a:t>mod_timer()函数也可操作那些已经初始化，但还没有被激活的定时器，如果定时器未被激活，mod_timer()会激活它。</a:t>
            </a:r>
            <a:r>
              <a:rPr kumimoji="1" lang="zh-CN" altLang="en-US" sz="1800" dirty="0">
                <a:solidFill>
                  <a:srgbClr val="111111"/>
                </a:solidFill>
                <a:latin typeface="Times New Roman" panose="02020603050405020304" pitchFamily="18" charset="0"/>
                <a:cs typeface="Times New Roman" panose="02020603050405020304" pitchFamily="18" charset="0"/>
              </a:rPr>
              <a:t>因此，不论之前是否激活，</a:t>
            </a:r>
            <a:r>
              <a:rPr kumimoji="1" lang="zh-CN" altLang="zh-CN" sz="1800" dirty="0">
                <a:solidFill>
                  <a:srgbClr val="111111"/>
                </a:solidFill>
                <a:latin typeface="Times New Roman" panose="02020603050405020304" pitchFamily="18" charset="0"/>
                <a:cs typeface="Times New Roman" panose="02020603050405020304" pitchFamily="18" charset="0"/>
              </a:rPr>
              <a:t>一旦从mod_timer()函数返回，定时器都将被激活而且设置了新的定时值。</a:t>
            </a:r>
          </a:p>
        </p:txBody>
      </p:sp>
      <p:sp>
        <p:nvSpPr>
          <p:cNvPr id="6" name="矩形: 圆角 7">
            <a:extLst>
              <a:ext uri="{FF2B5EF4-FFF2-40B4-BE49-F238E27FC236}">
                <a16:creationId xmlns:a16="http://schemas.microsoft.com/office/drawing/2014/main" id="{7B7415CF-97EE-4A6E-9A4A-684DFBB0D5CD}"/>
              </a:ext>
            </a:extLst>
          </p:cNvPr>
          <p:cNvSpPr>
            <a:spLocks noChangeArrowheads="1"/>
          </p:cNvSpPr>
          <p:nvPr/>
        </p:nvSpPr>
        <p:spPr bwMode="auto">
          <a:xfrm>
            <a:off x="1259770" y="2492935"/>
            <a:ext cx="6840474" cy="394335"/>
          </a:xfrm>
          <a:prstGeom prst="roundRect">
            <a:avLst>
              <a:gd name="adj" fmla="val 11669"/>
            </a:avLst>
          </a:prstGeom>
          <a:solidFill>
            <a:srgbClr val="333333"/>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b="1" dirty="0" err="1">
                <a:solidFill>
                  <a:srgbClr val="FFFFFF"/>
                </a:solidFill>
                <a:latin typeface="Consolas" panose="020B0609020204030204" pitchFamily="49" charset="0"/>
              </a:rPr>
              <a:t>mod_timer</a:t>
            </a:r>
            <a:r>
              <a:rPr kumimoji="1" lang="en-US" altLang="zh-CN" b="1" dirty="0">
                <a:solidFill>
                  <a:srgbClr val="FFFFFF"/>
                </a:solidFill>
                <a:latin typeface="Consolas" panose="020B0609020204030204" pitchFamily="49" charset="0"/>
              </a:rPr>
              <a:t>(&amp;</a:t>
            </a:r>
            <a:r>
              <a:rPr kumimoji="1" lang="en-US" altLang="zh-CN" b="1" dirty="0" err="1">
                <a:solidFill>
                  <a:srgbClr val="FFFFFF"/>
                </a:solidFill>
                <a:latin typeface="Consolas" panose="020B0609020204030204" pitchFamily="49" charset="0"/>
              </a:rPr>
              <a:t>my_timer,jiffies+new_delay</a:t>
            </a:r>
            <a:r>
              <a:rPr kumimoji="1" lang="en-US" altLang="zh-CN" b="1" dirty="0">
                <a:solidFill>
                  <a:srgbClr val="FFFFFF"/>
                </a:solidFill>
                <a:latin typeface="Consolas" panose="020B0609020204030204" pitchFamily="49" charset="0"/>
              </a:rPr>
              <a:t>);//</a:t>
            </a:r>
            <a:r>
              <a:rPr kumimoji="1" lang="zh-CN" altLang="en-US" b="1" dirty="0">
                <a:solidFill>
                  <a:srgbClr val="FFFFFF"/>
                </a:solidFill>
                <a:latin typeface="Consolas" panose="020B0609020204030204" pitchFamily="49" charset="0"/>
              </a:rPr>
              <a:t>新的定时值</a:t>
            </a:r>
            <a:endParaRPr kumimoji="1" lang="en-US" altLang="zh-CN" b="1" dirty="0">
              <a:solidFill>
                <a:srgbClr val="FFFFFF"/>
              </a:solidFill>
              <a:latin typeface="Consolas" panose="020B0609020204030204" pitchFamily="49" charset="0"/>
            </a:endParaRPr>
          </a:p>
        </p:txBody>
      </p:sp>
    </p:spTree>
  </p:cSld>
  <p:clrMapOvr>
    <a:masterClrMapping/>
  </p:clrMapOvr>
  <p:transition/>
</p:sld>
</file>

<file path=ppt/theme/theme1.xml><?xml version="1.0" encoding="utf-8"?>
<a:theme xmlns:a="http://schemas.openxmlformats.org/drawingml/2006/main" name="主题1">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主题1">
      <a:majorFont>
        <a:latin typeface="Arial Narrow"/>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themeOverride>
</file>

<file path=docProps/app.xml><?xml version="1.0" encoding="utf-8"?>
<Properties xmlns="http://schemas.openxmlformats.org/officeDocument/2006/extended-properties" xmlns:vt="http://schemas.openxmlformats.org/officeDocument/2006/docPropsVTypes">
  <Template/>
  <TotalTime>2266</TotalTime>
  <Pages>0</Pages>
  <Words>3468</Words>
  <Characters>0</Characters>
  <Application>Microsoft Macintosh PowerPoint</Application>
  <DocSecurity>0</DocSecurity>
  <PresentationFormat>全屏显示(4:3)</PresentationFormat>
  <Lines>0</Lines>
  <Paragraphs>448</Paragraphs>
  <Slides>32</Slides>
  <Notes>32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32</vt:i4>
      </vt:variant>
    </vt:vector>
  </HeadingPairs>
  <TitlesOfParts>
    <vt:vector size="44" baseType="lpstr">
      <vt:lpstr>仿宋</vt:lpstr>
      <vt:lpstr>黑体</vt:lpstr>
      <vt:lpstr>宋体</vt:lpstr>
      <vt:lpstr>Arial</vt:lpstr>
      <vt:lpstr>Arial Narrow</vt:lpstr>
      <vt:lpstr>Cambria Math</vt:lpstr>
      <vt:lpstr>Consolas</vt:lpstr>
      <vt:lpstr>Courier New</vt:lpstr>
      <vt:lpstr>Monotype Sorts</vt:lpstr>
      <vt:lpstr>Times New Roman</vt:lpstr>
      <vt:lpstr>Wingdings</vt:lpstr>
      <vt:lpstr>主题1</vt:lpstr>
      <vt:lpstr>openEuler内核编程 6-2：内核定时器</vt:lpstr>
      <vt:lpstr>大纲</vt:lpstr>
      <vt:lpstr>定时器</vt:lpstr>
      <vt:lpstr>动态定时器</vt:lpstr>
      <vt:lpstr>动态定时器</vt:lpstr>
      <vt:lpstr>定时器的使用</vt:lpstr>
      <vt:lpstr>创建定时器</vt:lpstr>
      <vt:lpstr>创建定时器</vt:lpstr>
      <vt:lpstr>修改定时器超时时间</vt:lpstr>
      <vt:lpstr>停止定时器</vt:lpstr>
      <vt:lpstr>动态定时器的数据结构</vt:lpstr>
      <vt:lpstr>动态定时器的数据结构</vt:lpstr>
      <vt:lpstr>动态定时器的数据结构</vt:lpstr>
      <vt:lpstr>动态定时器的数据结构</vt:lpstr>
      <vt:lpstr>动态定时器的数据结构</vt:lpstr>
      <vt:lpstr>动态定时器的数据结构</vt:lpstr>
      <vt:lpstr>动态定时器处理</vt:lpstr>
      <vt:lpstr>动态定时器处理</vt:lpstr>
      <vt:lpstr>延迟执行</vt:lpstr>
      <vt:lpstr>忙等待</vt:lpstr>
      <vt:lpstr>忙等待的不足</vt:lpstr>
      <vt:lpstr>短延迟</vt:lpstr>
      <vt:lpstr>schedule_timeout()</vt:lpstr>
      <vt:lpstr>大纲</vt:lpstr>
      <vt:lpstr>定时器竞争条件——情景二删除竞争</vt:lpstr>
      <vt:lpstr>定时器竞争条件——情景三修改竞争</vt:lpstr>
      <vt:lpstr>大纲</vt:lpstr>
      <vt:lpstr>动态定时器应用——nanosleep()系统调用</vt:lpstr>
      <vt:lpstr>动态定时器应用——nanosleep()系统调用</vt:lpstr>
      <vt:lpstr>动态定时器应用——nanosleep()系统调用</vt:lpstr>
      <vt:lpstr>动态定时器应用——nanosleep()系统调用</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数据操作系统的设计与实现</dc:title>
  <dc:subject/>
  <dc:creator>Wang Yu</dc:creator>
  <cp:keywords/>
  <dc:description/>
  <cp:lastModifiedBy>Microsoft Office User</cp:lastModifiedBy>
  <cp:revision>492</cp:revision>
  <dcterms:created xsi:type="dcterms:W3CDTF">2013-08-21T07:50:00Z</dcterms:created>
  <dcterms:modified xsi:type="dcterms:W3CDTF">2021-01-13T02:44:08Z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2052-9.1.0.4843</vt:lpwstr>
  </property>
</Properties>
</file>