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22" r:id="rId2"/>
    <p:sldId id="2629" r:id="rId3"/>
    <p:sldId id="2630" r:id="rId4"/>
    <p:sldId id="2631" r:id="rId5"/>
    <p:sldId id="2556" r:id="rId6"/>
    <p:sldId id="2557" r:id="rId7"/>
    <p:sldId id="2640" r:id="rId8"/>
    <p:sldId id="2643" r:id="rId9"/>
    <p:sldId id="2644" r:id="rId10"/>
    <p:sldId id="2645" r:id="rId11"/>
    <p:sldId id="2646" r:id="rId12"/>
    <p:sldId id="2565" r:id="rId13"/>
    <p:sldId id="2566" r:id="rId14"/>
    <p:sldId id="2558" r:id="rId15"/>
    <p:sldId id="2561" r:id="rId16"/>
    <p:sldId id="2567" r:id="rId17"/>
    <p:sldId id="2570" r:id="rId18"/>
    <p:sldId id="2571" r:id="rId19"/>
    <p:sldId id="2647" r:id="rId20"/>
    <p:sldId id="2648" r:id="rId21"/>
    <p:sldId id="2639" r:id="rId22"/>
    <p:sldId id="2649" r:id="rId23"/>
    <p:sldId id="2650" r:id="rId24"/>
    <p:sldId id="2651" r:id="rId25"/>
    <p:sldId id="2652" r:id="rId26"/>
    <p:sldId id="2653" r:id="rId27"/>
    <p:sldId id="2654" r:id="rId28"/>
    <p:sldId id="2655" r:id="rId29"/>
    <p:sldId id="2656" r:id="rId30"/>
    <p:sldId id="2657" r:id="rId31"/>
    <p:sldId id="297" r:id="rId32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9" autoAdjust="0"/>
    <p:restoredTop sz="98074" autoAdjust="0"/>
  </p:normalViewPr>
  <p:slideViewPr>
    <p:cSldViewPr>
      <p:cViewPr varScale="1">
        <p:scale>
          <a:sx n="69" d="100"/>
          <a:sy n="69" d="100"/>
        </p:scale>
        <p:origin x="78" y="118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epo.openeuler.org/openEuler-20.09/ISO/x86_64/openEuler-20.09-x86_64-dvd.is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openeuler/raspberrypi#%E6%9C%80%E6%96%B0%E9%95%9C%E5%83%8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defRPr/>
            </a:pPr>
            <a:r>
              <a:rPr lang="zh-CN" altLang="en-US" sz="3600" dirty="0">
                <a:latin typeface="+mj-ea"/>
              </a:rPr>
              <a:t>第一</a:t>
            </a:r>
            <a:r>
              <a:rPr lang="zh-CN" altLang="en-US" sz="3600">
                <a:latin typeface="+mj-ea"/>
              </a:rPr>
              <a:t>章 实验</a:t>
            </a:r>
            <a:r>
              <a:rPr lang="en-US" altLang="zh-CN" sz="3600">
                <a:latin typeface="+mj-ea"/>
              </a:rPr>
              <a:t>1 </a:t>
            </a:r>
            <a:r>
              <a:rPr lang="en-US" altLang="zh-CN" sz="3600" dirty="0" err="1">
                <a:latin typeface="+mj-ea"/>
              </a:rPr>
              <a:t>openEuler</a:t>
            </a:r>
            <a:r>
              <a:rPr lang="zh-CN" altLang="en-US" sz="3600" dirty="0">
                <a:latin typeface="+mj-ea"/>
              </a:rPr>
              <a:t>操作系统的安装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 raspberrypi4</a:t>
            </a:r>
            <a:r>
              <a:rPr lang="zh-CN" altLang="en-US" dirty="0"/>
              <a:t>安装</a:t>
            </a:r>
            <a:r>
              <a:rPr lang="en-US" altLang="zh-CN" dirty="0" err="1"/>
              <a:t>openEuler</a:t>
            </a:r>
            <a:r>
              <a:rPr lang="en-US" altLang="zh-CN" dirty="0"/>
              <a:t> 20.03 LTS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F1F17C-0B64-46A8-BFEE-2A9AB3C3B83B}"/>
              </a:ext>
            </a:extLst>
          </p:cNvPr>
          <p:cNvSpPr txBox="1"/>
          <p:nvPr/>
        </p:nvSpPr>
        <p:spPr>
          <a:xfrm>
            <a:off x="629206" y="1914757"/>
            <a:ext cx="4572000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tabLst>
                <a:tab pos="457200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5. 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根目录分区扩展</a:t>
            </a:r>
            <a:endParaRPr lang="zh-CN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F22A59-C5FF-4846-816D-9064A825F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048" y="1217800"/>
            <a:ext cx="3324810" cy="5071875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D361531-A4A7-4969-B58B-47EDAD731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9" y="2972687"/>
            <a:ext cx="5049838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FDFF069-9081-4C6B-901B-EA85F6B2E1CA}"/>
              </a:ext>
            </a:extLst>
          </p:cNvPr>
          <p:cNvSpPr/>
          <p:nvPr/>
        </p:nvSpPr>
        <p:spPr bwMode="auto">
          <a:xfrm>
            <a:off x="1568624" y="4339437"/>
            <a:ext cx="504056" cy="16968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4015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 raspberrypi4</a:t>
            </a:r>
            <a:r>
              <a:rPr lang="zh-CN" altLang="en-US" dirty="0"/>
              <a:t>安装</a:t>
            </a:r>
            <a:r>
              <a:rPr lang="en-US" altLang="zh-CN" dirty="0" err="1"/>
              <a:t>openEuler</a:t>
            </a:r>
            <a:r>
              <a:rPr lang="en-US" altLang="zh-CN" dirty="0"/>
              <a:t> 20.03 LTS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F1F17C-0B64-46A8-BFEE-2A9AB3C3B83B}"/>
              </a:ext>
            </a:extLst>
          </p:cNvPr>
          <p:cNvSpPr txBox="1"/>
          <p:nvPr/>
        </p:nvSpPr>
        <p:spPr>
          <a:xfrm>
            <a:off x="560512" y="1300151"/>
            <a:ext cx="4572000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tabLst>
                <a:tab pos="457200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5. 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根目录分区扩展</a:t>
            </a:r>
            <a:endParaRPr lang="zh-CN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BB59C3-A16B-4A9E-9E2D-1E91B2E3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042" y="1196752"/>
            <a:ext cx="4534842" cy="5238378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6FA43B55-260C-4A8D-B7E2-BCBB2FDF8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894916"/>
            <a:ext cx="4413504" cy="439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06016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X86</a:t>
            </a:r>
            <a:r>
              <a:rPr lang="zh-CN" altLang="en-US" dirty="0"/>
              <a:t>安装</a:t>
            </a:r>
            <a:r>
              <a:rPr lang="en-US" altLang="zh-CN" dirty="0" err="1"/>
              <a:t>openEuler</a:t>
            </a:r>
            <a:r>
              <a:rPr lang="en-US" altLang="zh-CN" dirty="0"/>
              <a:t> 20.09</a:t>
            </a:r>
            <a:r>
              <a:rPr lang="zh-CN" altLang="en-US" dirty="0"/>
              <a:t>操作系统。</a:t>
            </a:r>
            <a:r>
              <a:rPr lang="en-US" altLang="zh-CN" dirty="0"/>
              <a:t>(30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417050" cy="5399807"/>
          </a:xfrm>
        </p:spPr>
        <p:txBody>
          <a:bodyPr/>
          <a:lstStyle/>
          <a:p>
            <a:r>
              <a:rPr lang="zh-CN" altLang="en-US" dirty="0"/>
              <a:t>实验步骤</a:t>
            </a:r>
          </a:p>
          <a:p>
            <a:pPr>
              <a:buFont typeface="Wingdings" pitchFamily="2" charset="2"/>
              <a:buChar char="v"/>
            </a:pP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1. 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下载</a:t>
            </a: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openEuler20.09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镜像</a:t>
            </a:r>
          </a:p>
          <a:p>
            <a:pPr marL="0" indent="0">
              <a:buNone/>
            </a:pP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  <a:hlinkClick r:id="rId2"/>
              </a:rPr>
              <a:t>https://repo.openeuler.org/openEuler-20.09/ISO/x86_64/openEuler-20.09-x86_64-dvd.iso</a:t>
            </a: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v"/>
            </a:pP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2. 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打开</a:t>
            </a:r>
            <a:r>
              <a:rPr lang="en-US" altLang="zh-CN" sz="2000" kern="1200" dirty="0" err="1">
                <a:solidFill>
                  <a:srgbClr val="0000FF"/>
                </a:solidFill>
                <a:ea typeface="宋体" panose="02010600030101010101" pitchFamily="2" charset="-122"/>
                <a:sym typeface="Arial" pitchFamily="34" charset="0"/>
              </a:rPr>
              <a:t>UltraISO</a:t>
            </a: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  <a:sym typeface="Arial" pitchFamily="34" charset="0"/>
              </a:rPr>
              <a:t> 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，选择ISO，导入系统iso镜像文件。</a:t>
            </a: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v"/>
            </a:pP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v"/>
            </a:pP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4B226C-7CA3-4F67-A7A0-A4D2987BA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181" y="3068960"/>
            <a:ext cx="6192688" cy="35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0118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X86</a:t>
            </a:r>
            <a:r>
              <a:rPr lang="zh-CN" altLang="en-US" dirty="0"/>
              <a:t>安装</a:t>
            </a:r>
            <a:r>
              <a:rPr lang="en-US" altLang="zh-CN" dirty="0" err="1"/>
              <a:t>openEuler</a:t>
            </a:r>
            <a:r>
              <a:rPr lang="en-US" altLang="zh-CN" dirty="0"/>
              <a:t> 20.09</a:t>
            </a:r>
            <a:r>
              <a:rPr lang="zh-CN" altLang="en-US" dirty="0"/>
              <a:t>操作系统。</a:t>
            </a:r>
            <a:endParaRPr lang="zh-CN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200580" cy="2807518"/>
          </a:xfrm>
        </p:spPr>
        <p:txBody>
          <a:bodyPr/>
          <a:lstStyle/>
          <a:p>
            <a:r>
              <a:rPr lang="zh-CN" altLang="en-US" dirty="0"/>
              <a:t>实验步骤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点击确定开始烧录U盘，完成后关闭该软件，此时启动盘已经制作完成。</a:t>
            </a: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v"/>
            </a:pP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v"/>
            </a:pP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v"/>
            </a:pP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v"/>
            </a:pP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v"/>
            </a:pP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v"/>
            </a:pP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v"/>
            </a:pP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v"/>
            </a:pP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v"/>
            </a:pPr>
            <a:endParaRPr lang="zh-CN" altLang="en-US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/>
              <a:t>注意：要确保镜像文件是完整的，另外，如果镜像没有问题，制作也不能成功，换一个U盘试试吧！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42478B-E674-486E-85A6-09B235C8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685" y="1965599"/>
            <a:ext cx="4247209" cy="393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0118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X86</a:t>
            </a:r>
            <a:r>
              <a:rPr lang="zh-CN" altLang="en-US" dirty="0"/>
              <a:t>安装</a:t>
            </a:r>
            <a:r>
              <a:rPr lang="en-US" altLang="zh-CN" dirty="0" err="1"/>
              <a:t>openEuler</a:t>
            </a:r>
            <a:r>
              <a:rPr lang="en-US" altLang="zh-CN" dirty="0"/>
              <a:t> 20.09</a:t>
            </a:r>
            <a:r>
              <a:rPr lang="zh-CN" altLang="en-US" dirty="0"/>
              <a:t>操作系统。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" y="1700808"/>
            <a:ext cx="8928100" cy="4608513"/>
          </a:xfrm>
        </p:spPr>
        <p:txBody>
          <a:bodyPr/>
          <a:lstStyle/>
          <a:p>
            <a:r>
              <a:rPr lang="zh-CN" altLang="en-US" sz="2400" dirty="0"/>
              <a:t>安装前的准备</a:t>
            </a:r>
            <a:endParaRPr lang="en-US" altLang="zh-CN" sz="2400" dirty="0"/>
          </a:p>
          <a:p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保证</a:t>
            </a: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下有可用的空间至少</a:t>
            </a: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40G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通过计算机单击右键</a:t>
            </a: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-&gt;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管理</a:t>
            </a: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-&gt;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磁盘管理</a:t>
            </a: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3784079"/>
            <a:ext cx="84963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62796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X86</a:t>
            </a:r>
            <a:r>
              <a:rPr lang="zh-CN" altLang="en-US" dirty="0"/>
              <a:t>安装</a:t>
            </a:r>
            <a:r>
              <a:rPr lang="en-US" altLang="zh-CN" dirty="0" err="1"/>
              <a:t>openEuler</a:t>
            </a:r>
            <a:r>
              <a:rPr lang="en-US" altLang="zh-CN" dirty="0"/>
              <a:t> 20.09</a:t>
            </a:r>
            <a:r>
              <a:rPr lang="zh-CN" altLang="en-US" dirty="0"/>
              <a:t>操作系统。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1052736"/>
            <a:ext cx="9433048" cy="5616624"/>
          </a:xfrm>
        </p:spPr>
        <p:txBody>
          <a:bodyPr/>
          <a:lstStyle/>
          <a:p>
            <a:r>
              <a:rPr lang="zh-CN" altLang="en-US" sz="2400" dirty="0"/>
              <a:t>实验步骤</a:t>
            </a:r>
            <a:endParaRPr lang="en-US" altLang="zh-CN" sz="2400" dirty="0"/>
          </a:p>
          <a:p>
            <a:pPr>
              <a:buFont typeface="Wingdings" pitchFamily="2" charset="2"/>
              <a:buChar char="v"/>
            </a:pP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1.</a:t>
            </a:r>
            <a:r>
              <a:rPr 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插入</a:t>
            </a: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U</a:t>
            </a:r>
            <a:r>
              <a:rPr 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盘，开机后一般按</a:t>
            </a:r>
            <a:r>
              <a:rPr lang="zh-CN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F2</a:t>
            </a:r>
            <a:r>
              <a:rPr 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或者</a:t>
            </a:r>
            <a:r>
              <a:rPr lang="zh-CN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F12</a:t>
            </a:r>
            <a:r>
              <a:rPr 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进入</a:t>
            </a:r>
            <a:r>
              <a:rPr lang="zh-CN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BIOS</a:t>
            </a:r>
            <a:r>
              <a:rPr 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界面，将启动顺序设置成优先从</a:t>
            </a:r>
            <a:r>
              <a:rPr lang="zh-CN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U</a:t>
            </a:r>
            <a:r>
              <a:rPr 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盘启动，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按</a:t>
            </a: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F10</a:t>
            </a:r>
            <a:r>
              <a:rPr 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保存</a:t>
            </a:r>
            <a:r>
              <a:rPr lang="zh-CN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Bios</a:t>
            </a:r>
            <a:r>
              <a:rPr 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设置并退出，开始装载系统，根据提示进行安装。</a:t>
            </a: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2344360"/>
            <a:ext cx="7272119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1873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X86</a:t>
            </a:r>
            <a:r>
              <a:rPr lang="zh-CN" altLang="en-US" dirty="0"/>
              <a:t>安装</a:t>
            </a:r>
            <a:r>
              <a:rPr lang="en-US" altLang="zh-CN" dirty="0" err="1"/>
              <a:t>openEuler</a:t>
            </a:r>
            <a:r>
              <a:rPr lang="en-US" altLang="zh-CN" dirty="0"/>
              <a:t> 20.09</a:t>
            </a:r>
            <a:r>
              <a:rPr lang="zh-CN" altLang="en-US" dirty="0"/>
              <a:t>操作系统。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340768"/>
            <a:ext cx="8928546" cy="4824537"/>
          </a:xfrm>
        </p:spPr>
        <p:txBody>
          <a:bodyPr/>
          <a:lstStyle/>
          <a:p>
            <a:r>
              <a:rPr lang="zh-CN" altLang="en-US" sz="2400" dirty="0"/>
              <a:t>实验步骤</a:t>
            </a:r>
            <a:endParaRPr lang="en-US" altLang="zh-CN" sz="2400" dirty="0"/>
          </a:p>
          <a:p>
            <a:pPr>
              <a:buFont typeface="Wingdings" pitchFamily="2" charset="2"/>
              <a:buChar char="v"/>
            </a:pP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2.</a:t>
            </a:r>
            <a:r>
              <a:rPr 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启动顺序在</a:t>
            </a:r>
            <a:r>
              <a:rPr lang="zh-CN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BIOS</a:t>
            </a:r>
            <a:r>
              <a:rPr 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中一般表示成</a:t>
            </a:r>
            <a:r>
              <a:rPr lang="zh-CN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BOOT</a:t>
            </a:r>
            <a:r>
              <a:rPr 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、</a:t>
            </a:r>
            <a:r>
              <a:rPr lang="zh-CN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Boot sequence</a:t>
            </a:r>
            <a:r>
              <a:rPr 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等，注意</a:t>
            </a:r>
            <a:r>
              <a:rPr lang="zh-CN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BIOS</a:t>
            </a:r>
            <a:r>
              <a:rPr 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里面的解释。不同的</a:t>
            </a:r>
            <a:r>
              <a:rPr lang="zh-CN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PC</a:t>
            </a:r>
            <a:r>
              <a:rPr 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进入</a:t>
            </a:r>
            <a:r>
              <a:rPr lang="zh-CN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BIOS</a:t>
            </a:r>
            <a:r>
              <a:rPr 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的方式可能有差异，可以通过搜索引擎查找进入</a:t>
            </a:r>
            <a:r>
              <a:rPr lang="zh-CN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BIOS</a:t>
            </a:r>
            <a:r>
              <a:rPr 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界面的方式。</a:t>
            </a: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v"/>
            </a:pP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选择安装分区的时候，创建</a:t>
            </a: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/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为</a:t>
            </a: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ext4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格式，至少为</a:t>
            </a: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40G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以上，再创建一个</a:t>
            </a: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swap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分区，一般为内存的</a:t>
            </a: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倍。</a:t>
            </a:r>
            <a:endParaRPr lang="zh-CN" sz="2400" dirty="0"/>
          </a:p>
          <a:p>
            <a:r>
              <a:rPr lang="zh-CN" sz="2400" dirty="0"/>
              <a:t>注意，在进行系统安装选择的时候要慎重，注意选项的含义，不然可能导致数据被清空的严重后果。</a:t>
            </a:r>
          </a:p>
        </p:txBody>
      </p:sp>
    </p:spTree>
    <p:extLst>
      <p:ext uri="{BB962C8B-B14F-4D97-AF65-F5344CB8AC3E}">
        <p14:creationId xmlns:p14="http://schemas.microsoft.com/office/powerpoint/2010/main" val="360765180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X86</a:t>
            </a:r>
            <a:r>
              <a:rPr lang="zh-CN" altLang="en-US" dirty="0"/>
              <a:t>安装</a:t>
            </a:r>
            <a:r>
              <a:rPr lang="en-US" altLang="zh-CN" dirty="0" err="1"/>
              <a:t>openEuler</a:t>
            </a:r>
            <a:r>
              <a:rPr lang="en-US" altLang="zh-CN" dirty="0"/>
              <a:t> 20.09</a:t>
            </a:r>
            <a:r>
              <a:rPr lang="zh-CN" altLang="en-US" dirty="0"/>
              <a:t>操作系统。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3B73D29-AF91-45D9-A150-A340D8D82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4292" b="31627"/>
          <a:stretch/>
        </p:blipFill>
        <p:spPr bwMode="auto">
          <a:xfrm>
            <a:off x="1405684" y="1340768"/>
            <a:ext cx="7094632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1704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X86</a:t>
            </a:r>
            <a:r>
              <a:rPr lang="zh-CN" altLang="en-US" dirty="0"/>
              <a:t>安装</a:t>
            </a:r>
            <a:r>
              <a:rPr lang="en-US" altLang="zh-CN" dirty="0" err="1"/>
              <a:t>openEuler</a:t>
            </a:r>
            <a:r>
              <a:rPr lang="en-US" altLang="zh-CN" dirty="0"/>
              <a:t> 20.09</a:t>
            </a:r>
            <a:r>
              <a:rPr lang="zh-CN" altLang="en-US" dirty="0"/>
              <a:t>操作系统。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A1C5B11-B880-4D61-81EC-0B4F9FEE3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18" y="3250856"/>
            <a:ext cx="4337483" cy="309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A24F849-CC43-40F0-9C4B-0E49BBF0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340768"/>
            <a:ext cx="8928546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常见问题</a:t>
            </a:r>
            <a:endParaRPr lang="en-US" altLang="zh-CN" sz="2400" kern="0" dirty="0"/>
          </a:p>
          <a:p>
            <a:pPr>
              <a:buFont typeface="Wingdings" pitchFamily="2" charset="2"/>
              <a:buChar char="v"/>
            </a:pP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需要设置基础软件仓库时出错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v"/>
            </a:pP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解决办法：安装源设置源的链接为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 https://repo.openeuler.org/openEuler-20.09/OS/x86_64/ 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或者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https://repo.openeuler.org/openEuler-20.09/OS/aarch64/ 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需结合安装的到底是基于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x86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还是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aarch64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来定。</a:t>
            </a:r>
          </a:p>
        </p:txBody>
      </p:sp>
    </p:spTree>
    <p:extLst>
      <p:ext uri="{BB962C8B-B14F-4D97-AF65-F5344CB8AC3E}">
        <p14:creationId xmlns:p14="http://schemas.microsoft.com/office/powerpoint/2010/main" val="27231704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X86</a:t>
            </a:r>
            <a:r>
              <a:rPr lang="zh-CN" altLang="en-US" dirty="0"/>
              <a:t>安装</a:t>
            </a:r>
            <a:r>
              <a:rPr lang="en-US" altLang="zh-CN" dirty="0" err="1"/>
              <a:t>openEuler</a:t>
            </a:r>
            <a:r>
              <a:rPr lang="en-US" altLang="zh-CN" dirty="0"/>
              <a:t> 20.09</a:t>
            </a:r>
            <a:r>
              <a:rPr lang="zh-CN" altLang="en-US" dirty="0"/>
              <a:t>操作系统。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A24F849-CC43-40F0-9C4B-0E49BBF0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340768"/>
            <a:ext cx="8928546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常见问题</a:t>
            </a:r>
            <a:endParaRPr lang="en-US" altLang="zh-CN" sz="2400" kern="0" dirty="0"/>
          </a:p>
          <a:p>
            <a:pPr>
              <a:buFont typeface="Wingdings" pitchFamily="2" charset="2"/>
              <a:buChar char="v"/>
            </a:pP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安装时出现以下错误，</a:t>
            </a: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xxx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安装终止</a:t>
            </a: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v"/>
            </a:pP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解决办法：这个问题主要是网络环境不好，无法完整下载下来对应的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rpm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包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插上网线就好了，参考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https://blog.csdn.net/liumiaocn/article/details/110255783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F5B4EF1-423C-47BA-A7BA-DE971D0CD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31" y="3140968"/>
            <a:ext cx="4335338" cy="33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3832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tIns="46800" rIns="288000" bIns="46800" anchor="ctr"/>
          <a:lstStyle>
            <a:lvl1pPr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70000"/>
              </a:lnSpc>
              <a:buSzTx/>
            </a:pPr>
            <a:r>
              <a:rPr lang="zh-CN" altLang="en-US" sz="2800" b="1" dirty="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题目概述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88421" y="1412875"/>
            <a:ext cx="8929158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marL="457200" indent="-457200" algn="l"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题目：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openEuler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操作系统的安装。</a:t>
            </a:r>
            <a:endParaRPr lang="en-US" altLang="zh-CN" sz="2600" dirty="0">
              <a:solidFill>
                <a:srgbClr val="000066"/>
              </a:solidFill>
              <a:ea typeface="黑体" pitchFamily="49" charset="-122"/>
            </a:endParaRPr>
          </a:p>
          <a:p>
            <a:pPr marL="457200" indent="-457200" algn="l"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n-US" altLang="zh-CN" sz="2600" dirty="0">
              <a:solidFill>
                <a:srgbClr val="000066"/>
              </a:solidFill>
              <a:ea typeface="黑体" pitchFamily="49" charset="-122"/>
            </a:endParaRPr>
          </a:p>
          <a:p>
            <a:pPr marL="457200" indent="-457200" algn="l"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1. raspberrypi4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安装</a:t>
            </a:r>
            <a:r>
              <a:rPr lang="en-US" altLang="zh-CN" sz="2000" dirty="0" err="1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openEuler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 20.03 LTS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indent="-457200" algn="l">
              <a:buClr>
                <a:srgbClr val="FF0000"/>
              </a:buClr>
              <a:buFont typeface="Wingdings" pitchFamily="2" charset="2"/>
              <a:buChar char="v"/>
              <a:defRPr/>
            </a:pPr>
            <a:endParaRPr lang="en-US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algn="l">
              <a:defRPr/>
            </a:pPr>
            <a:endParaRPr lang="zh-CN" altLang="en-US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</a:pPr>
            <a:endParaRPr lang="en-US" altLang="zh-CN" sz="2600" b="1" dirty="0">
              <a:solidFill>
                <a:srgbClr val="000066"/>
              </a:solidFill>
              <a:ea typeface="黑体" pitchFamily="49" charset="-122"/>
            </a:endParaRPr>
          </a:p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</a:pPr>
            <a:endParaRPr lang="zh-CN" altLang="en-US" sz="2600" b="1" dirty="0">
              <a:solidFill>
                <a:srgbClr val="000066"/>
              </a:solidFill>
              <a:ea typeface="黑体" pitchFamily="49" charset="-122"/>
            </a:endParaRPr>
          </a:p>
          <a:p>
            <a:pPr>
              <a:spcBef>
                <a:spcPts val="650"/>
              </a:spcBef>
              <a:buSzPct val="120000"/>
            </a:pPr>
            <a:r>
              <a:rPr lang="en-US" altLang="zh-CN" sz="2600" b="1" dirty="0">
                <a:solidFill>
                  <a:srgbClr val="000066"/>
                </a:solidFill>
                <a:ea typeface="黑体" pitchFamily="49" charset="-122"/>
              </a:rPr>
              <a:t>    </a:t>
            </a:r>
          </a:p>
          <a:p>
            <a:pPr>
              <a:spcBef>
                <a:spcPts val="650"/>
              </a:spcBef>
              <a:buSzPct val="120000"/>
            </a:pPr>
            <a:r>
              <a:rPr lang="en-US" altLang="zh-CN" sz="2600" b="1" dirty="0">
                <a:solidFill>
                  <a:srgbClr val="000066"/>
                </a:solidFill>
                <a:ea typeface="黑体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618548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X86</a:t>
            </a:r>
            <a:r>
              <a:rPr lang="zh-CN" altLang="en-US" dirty="0"/>
              <a:t>安装</a:t>
            </a:r>
            <a:r>
              <a:rPr lang="en-US" altLang="zh-CN" dirty="0" err="1"/>
              <a:t>openEuler</a:t>
            </a:r>
            <a:r>
              <a:rPr lang="en-US" altLang="zh-CN" dirty="0"/>
              <a:t> 20.09</a:t>
            </a:r>
            <a:r>
              <a:rPr lang="zh-CN" altLang="en-US" dirty="0"/>
              <a:t>操作系统。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A24F849-CC43-40F0-9C4B-0E49BBF0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340768"/>
            <a:ext cx="8928546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常见问题</a:t>
            </a:r>
            <a:endParaRPr lang="en-US" altLang="zh-CN" sz="2400" kern="0" dirty="0"/>
          </a:p>
          <a:p>
            <a:pPr>
              <a:buFont typeface="Wingdings" pitchFamily="2" charset="2"/>
              <a:buChar char="v"/>
            </a:pP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安装</a:t>
            </a: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UKUI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界面</a:t>
            </a: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v"/>
            </a:pP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解决办法：开机之后你发现可能跟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LTS 20.03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一样，只有一个终端。现在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20.09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的源可以默认搜到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UKUI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界面，只需要输入几行命令后，重启即可。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1.	yum install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ukui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--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allowerasing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2.	yum install google-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noto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*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-fonts --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allowerasing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3.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systemctl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set-default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graphical.target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注意：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a)	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以命令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systemctl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get-default 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可查看当前默认的模式为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multi-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user.target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，即命令行模式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b)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systemctl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set-default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graphical.target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# 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将默认模式修改为图形界面模式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c)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systemctl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set-default multi-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user.target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# 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将默认模式修改为命令行模式</a:t>
            </a:r>
          </a:p>
        </p:txBody>
      </p:sp>
    </p:spTree>
    <p:extLst>
      <p:ext uri="{BB962C8B-B14F-4D97-AF65-F5344CB8AC3E}">
        <p14:creationId xmlns:p14="http://schemas.microsoft.com/office/powerpoint/2010/main" val="366431906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412875"/>
            <a:ext cx="9144570" cy="4608513"/>
          </a:xfrm>
        </p:spPr>
        <p:txBody>
          <a:bodyPr/>
          <a:lstStyle/>
          <a:p>
            <a:pPr algn="just"/>
            <a:r>
              <a:rPr lang="en-US" altLang="zh-CN" sz="2000" dirty="0"/>
              <a:t>/</a:t>
            </a:r>
            <a:r>
              <a:rPr lang="en-US" altLang="zh-CN" sz="2000" dirty="0" err="1"/>
              <a:t>lost+found</a:t>
            </a:r>
            <a:r>
              <a:rPr lang="en-US" altLang="zh-CN" sz="2000" dirty="0"/>
              <a:t>/    </a:t>
            </a:r>
            <a:r>
              <a:rPr lang="zh-CN" altLang="en-US" sz="2000" dirty="0"/>
              <a:t>一般为空，当非法关机时，会存放一些零散的文件。</a:t>
            </a:r>
          </a:p>
          <a:p>
            <a:pPr algn="just"/>
            <a:r>
              <a:rPr lang="en-US" altLang="zh-CN" sz="2000" dirty="0"/>
              <a:t>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    </a:t>
            </a:r>
            <a:r>
              <a:rPr lang="zh-CN" altLang="en-US" sz="2000" dirty="0"/>
              <a:t>用于存放很多不断变化的文件，例如日志文件等。</a:t>
            </a:r>
          </a:p>
          <a:p>
            <a:pPr algn="just"/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    </a:t>
            </a:r>
            <a:r>
              <a:rPr lang="zh-CN" altLang="en-US" sz="2000" dirty="0"/>
              <a:t>包括与系统用户直接有关的文件和目录</a:t>
            </a:r>
          </a:p>
          <a:p>
            <a:pPr algn="just"/>
            <a:r>
              <a:rPr lang="en-US" altLang="zh-CN" sz="2000" dirty="0"/>
              <a:t>/media/    </a:t>
            </a:r>
            <a:r>
              <a:rPr lang="zh-CN" altLang="en-US" sz="2000" dirty="0"/>
              <a:t>存放系统自动挂载的设备文件。</a:t>
            </a:r>
          </a:p>
          <a:p>
            <a:pPr algn="just"/>
            <a:r>
              <a:rPr lang="en-US" altLang="zh-CN" sz="2000" dirty="0"/>
              <a:t>/</a:t>
            </a:r>
            <a:r>
              <a:rPr lang="en-US" altLang="zh-CN" sz="2000" dirty="0" err="1"/>
              <a:t>proc</a:t>
            </a:r>
            <a:r>
              <a:rPr lang="en-US" altLang="zh-CN" sz="2000" dirty="0"/>
              <a:t>/    </a:t>
            </a:r>
            <a:r>
              <a:rPr lang="zh-CN" altLang="en-US" sz="2000" dirty="0"/>
              <a:t>这是一个虚拟目录，它是内存的映射，包括系统信息和进程信息。</a:t>
            </a:r>
          </a:p>
          <a:p>
            <a:pPr algn="just"/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    </a:t>
            </a:r>
            <a:r>
              <a:rPr lang="zh-CN" altLang="en-US" sz="2000" dirty="0"/>
              <a:t>存储系统和用户的临时信息。</a:t>
            </a:r>
          </a:p>
          <a:p>
            <a:pPr algn="just"/>
            <a:r>
              <a:rPr lang="en-US" altLang="zh-CN" sz="2000" dirty="0"/>
              <a:t>/</a:t>
            </a:r>
            <a:r>
              <a:rPr lang="en-US" altLang="zh-CN" sz="2000" dirty="0" err="1"/>
              <a:t>initrd</a:t>
            </a:r>
            <a:r>
              <a:rPr lang="en-US" altLang="zh-CN" sz="2000" dirty="0"/>
              <a:t>/    </a:t>
            </a:r>
            <a:r>
              <a:rPr lang="zh-CN" altLang="en-US" sz="2000" dirty="0"/>
              <a:t>用来加载启动时临时挂载的</a:t>
            </a:r>
            <a:r>
              <a:rPr lang="en-US" altLang="zh-CN" sz="2000" dirty="0" err="1"/>
              <a:t>initrd.img</a:t>
            </a:r>
            <a:r>
              <a:rPr lang="zh-CN" altLang="en-US" sz="2000" dirty="0"/>
              <a:t>映像文件，以及载入所要的设备模块目录。</a:t>
            </a:r>
          </a:p>
          <a:p>
            <a:pPr algn="just"/>
            <a:r>
              <a:rPr lang="en-US" altLang="zh-CN" sz="2000" dirty="0"/>
              <a:t>/opt/    </a:t>
            </a:r>
            <a:r>
              <a:rPr lang="zh-CN" altLang="en-US" sz="2000" dirty="0"/>
              <a:t>作为可选文件和程序的存放目录，否则将无法引导计算机进入操作系统。</a:t>
            </a:r>
          </a:p>
          <a:p>
            <a:pPr algn="just"/>
            <a:r>
              <a:rPr lang="en-US" altLang="zh-CN" sz="2000" dirty="0"/>
              <a:t>/</a:t>
            </a:r>
            <a:r>
              <a:rPr lang="en-US" altLang="zh-CN" sz="2000" dirty="0" err="1"/>
              <a:t>srv</a:t>
            </a:r>
            <a:r>
              <a:rPr lang="en-US" altLang="zh-CN" sz="2000" dirty="0"/>
              <a:t>/    </a:t>
            </a:r>
            <a:r>
              <a:rPr lang="zh-CN" altLang="en-US" sz="2000" dirty="0"/>
              <a:t>存储系统提供的服务数据。</a:t>
            </a:r>
          </a:p>
          <a:p>
            <a:pPr algn="just"/>
            <a:r>
              <a:rPr lang="en-US" altLang="zh-CN" sz="2000" dirty="0"/>
              <a:t>/sys/    </a:t>
            </a:r>
            <a:r>
              <a:rPr lang="zh-CN" altLang="en-US" sz="2000" dirty="0"/>
              <a:t>系统设备和文件层次结构，并向用户程序提供详细的内核数据信息。</a:t>
            </a:r>
          </a:p>
        </p:txBody>
      </p:sp>
    </p:spTree>
    <p:extLst>
      <p:ext uri="{BB962C8B-B14F-4D97-AF65-F5344CB8AC3E}">
        <p14:creationId xmlns:p14="http://schemas.microsoft.com/office/powerpoint/2010/main" val="257122433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 在虚拟机下安装</a:t>
            </a:r>
            <a:r>
              <a:rPr lang="en-US" altLang="zh-CN" dirty="0" err="1"/>
              <a:t>openEuler</a:t>
            </a:r>
            <a:r>
              <a:rPr lang="zh-CN" altLang="en-US" dirty="0"/>
              <a:t>操作系统。</a:t>
            </a:r>
            <a:r>
              <a:rPr lang="en-US" altLang="zh-CN" dirty="0"/>
              <a:t>(30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A24F849-CC43-40F0-9C4B-0E49BBF0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340768"/>
            <a:ext cx="8928546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基本步骤</a:t>
            </a:r>
          </a:p>
          <a:p>
            <a:pPr marL="0" indent="0">
              <a:buNone/>
            </a:pP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下载安装虚拟机</a:t>
            </a:r>
            <a:r>
              <a:rPr lang="en-US" altLang="zh-CN" sz="20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vmware</a:t>
            </a: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 workstation</a:t>
            </a:r>
          </a:p>
          <a:p>
            <a:pPr marL="0" indent="0">
              <a:buNone/>
            </a:pP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创建新虚拟机，选择推荐设置，在之后的设置中选择稍后安装操作系统，其他都采用默认设置。</a:t>
            </a:r>
          </a:p>
          <a:p>
            <a:pPr marL="0" indent="0">
              <a:buNone/>
            </a:pP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3. 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进入装载界面，按照提示安装系统。</a:t>
            </a:r>
          </a:p>
          <a:p>
            <a:pPr marL="0" indent="0">
              <a:buNone/>
            </a:pP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4. 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在虚拟机上安装</a:t>
            </a: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VMware tools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20842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 在虚拟机下安装</a:t>
            </a:r>
            <a:r>
              <a:rPr lang="en-US" altLang="zh-CN" dirty="0" err="1"/>
              <a:t>openEuler</a:t>
            </a:r>
            <a:r>
              <a:rPr lang="zh-CN" altLang="en-US" dirty="0"/>
              <a:t>操作系统。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A24F849-CC43-40F0-9C4B-0E49BBF0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340768"/>
            <a:ext cx="8928546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1. </a:t>
            </a:r>
            <a:r>
              <a:rPr lang="zh-CN" altLang="en-US" sz="2400" kern="0" dirty="0"/>
              <a:t>打开虚拟机软件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78F39E-B5B3-42CA-8D48-FA8FA2D52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40" y="1988840"/>
            <a:ext cx="7833320" cy="40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4282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 在虚拟机下安装</a:t>
            </a:r>
            <a:r>
              <a:rPr lang="en-US" altLang="zh-CN" dirty="0" err="1"/>
              <a:t>openEuler</a:t>
            </a:r>
            <a:r>
              <a:rPr lang="zh-CN" altLang="en-US" dirty="0"/>
              <a:t>操作系统。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A24F849-CC43-40F0-9C4B-0E49BBF0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340768"/>
            <a:ext cx="8928546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2.</a:t>
            </a:r>
            <a:r>
              <a:rPr lang="zh-CN" altLang="en-US" sz="2400" kern="0" dirty="0"/>
              <a:t>创建虚拟机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ABA7D4-655B-4344-BC8C-C2D4D636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112" y="1844824"/>
            <a:ext cx="4343776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8351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 在虚拟机下安装</a:t>
            </a:r>
            <a:r>
              <a:rPr lang="en-US" altLang="zh-CN" dirty="0" err="1"/>
              <a:t>openEuler</a:t>
            </a:r>
            <a:r>
              <a:rPr lang="zh-CN" altLang="en-US" dirty="0"/>
              <a:t>操作系统。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A24F849-CC43-40F0-9C4B-0E49BBF0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72" y="1493168"/>
            <a:ext cx="3528392" cy="74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</a:t>
            </a:r>
            <a:r>
              <a:rPr lang="zh-CN" altLang="en-US" sz="2400" kern="0" dirty="0"/>
              <a:t>选择自定义</a:t>
            </a:r>
            <a:r>
              <a:rPr lang="en-US" altLang="zh-CN" sz="2400" kern="0" dirty="0"/>
              <a:t>-&gt;</a:t>
            </a:r>
            <a:r>
              <a:rPr lang="zh-CN" altLang="en-US" sz="2400" kern="0" dirty="0"/>
              <a:t>确定</a:t>
            </a:r>
            <a:endParaRPr lang="en-US" altLang="zh-CN" sz="2400" kern="0" dirty="0"/>
          </a:p>
          <a:p>
            <a:endParaRPr lang="zh-CN" altLang="en-US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8A2FF9-4DAF-4BB4-911C-CF2C5193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68" y="2420888"/>
            <a:ext cx="4171497" cy="4032448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D50202B6-8C36-44ED-8D8D-3B4385E37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088" y="1493168"/>
            <a:ext cx="2439888" cy="74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4.</a:t>
            </a:r>
            <a:r>
              <a:rPr lang="zh-CN" altLang="en-US" sz="2400" kern="0" dirty="0"/>
              <a:t>下一步</a:t>
            </a:r>
          </a:p>
          <a:p>
            <a:endParaRPr lang="zh-CN" altLang="en-US" sz="2400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1DD823-B72F-479E-B9BD-728F663E3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256" y="2386430"/>
            <a:ext cx="417149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1364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 在虚拟机下安装</a:t>
            </a:r>
            <a:r>
              <a:rPr lang="en-US" altLang="zh-CN" dirty="0" err="1"/>
              <a:t>openEuler</a:t>
            </a:r>
            <a:r>
              <a:rPr lang="zh-CN" altLang="en-US" dirty="0"/>
              <a:t>操作系统。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A24F849-CC43-40F0-9C4B-0E49BBF0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340769"/>
            <a:ext cx="381642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5.</a:t>
            </a:r>
            <a:r>
              <a:rPr lang="zh-CN" altLang="en-US" sz="2400" kern="0" dirty="0"/>
              <a:t>选择客户机操作系统</a:t>
            </a:r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endParaRPr lang="zh-CN" altLang="en-US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A44CEE-C309-467E-A2A2-9B98145D7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016" y="2057899"/>
            <a:ext cx="4343776" cy="41989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C53606-A7E5-4BEB-9D3B-3908B8EB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2057899"/>
            <a:ext cx="4343776" cy="4198984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A86EC262-EFE6-4FB5-B791-85D2D3107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9202" y="1340769"/>
            <a:ext cx="381642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6.</a:t>
            </a:r>
            <a:r>
              <a:rPr lang="zh-CN" altLang="en-US" sz="2400" kern="0" dirty="0"/>
              <a:t>命名虚拟机</a:t>
            </a:r>
          </a:p>
          <a:p>
            <a:pPr marL="0" indent="0">
              <a:buNone/>
            </a:pPr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89207682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 在虚拟机下安装</a:t>
            </a:r>
            <a:r>
              <a:rPr lang="en-US" altLang="zh-CN" dirty="0" err="1"/>
              <a:t>openEuler</a:t>
            </a:r>
            <a:r>
              <a:rPr lang="zh-CN" altLang="en-US" dirty="0"/>
              <a:t>操作系统。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A24F849-CC43-40F0-9C4B-0E49BBF0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340768"/>
            <a:ext cx="8928546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7.</a:t>
            </a:r>
            <a:r>
              <a:rPr lang="zh-CN" altLang="en-US" sz="2400" kern="0" dirty="0"/>
              <a:t>根据电脑的配置选择</a:t>
            </a:r>
            <a:endParaRPr lang="en-US" altLang="zh-CN" sz="2400" kern="0" dirty="0"/>
          </a:p>
          <a:p>
            <a:endParaRPr lang="zh-CN" altLang="en-US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C29F8B-57A8-4269-BE14-5935D9E6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6" y="2181551"/>
            <a:ext cx="4343776" cy="41989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7F1AA3-9AD5-40C0-8DA4-DBA60789D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335" y="2181551"/>
            <a:ext cx="4343776" cy="4198984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8D167D84-5D95-43F2-AB1A-E470BFA81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352275"/>
            <a:ext cx="293194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8.</a:t>
            </a:r>
            <a:r>
              <a:rPr lang="zh-CN" altLang="en-US" sz="2400" kern="0" dirty="0"/>
              <a:t> 调整内存设置</a:t>
            </a:r>
          </a:p>
          <a:p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41713229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 在虚拟机下安装</a:t>
            </a:r>
            <a:r>
              <a:rPr lang="en-US" altLang="zh-CN" dirty="0" err="1"/>
              <a:t>openEuler</a:t>
            </a:r>
            <a:r>
              <a:rPr lang="zh-CN" altLang="en-US" dirty="0"/>
              <a:t>操作系统。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A24F849-CC43-40F0-9C4B-0E49BBF0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340768"/>
            <a:ext cx="8928546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9.</a:t>
            </a:r>
            <a:r>
              <a:rPr lang="zh-CN" altLang="en-US" sz="2400" kern="0" dirty="0"/>
              <a:t>使用网络地址转换</a:t>
            </a:r>
            <a:r>
              <a:rPr lang="en-US" altLang="zh-CN" sz="2400" kern="0" dirty="0"/>
              <a:t>NAT</a:t>
            </a:r>
            <a:endParaRPr lang="zh-CN" altLang="en-US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F0A158-2255-4356-9AD6-392D6E7E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85" y="2090691"/>
            <a:ext cx="4343776" cy="41989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E29197-7E35-49FF-A478-8A1B45BAD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239" y="2090691"/>
            <a:ext cx="4343776" cy="4198984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BA29CEF2-B553-4BD0-86DD-7DF0405AB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742" y="1370825"/>
            <a:ext cx="8928546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10.IO</a:t>
            </a:r>
            <a:r>
              <a:rPr lang="zh-CN" altLang="en-US" sz="2400" kern="0" dirty="0"/>
              <a:t>控制器使用推荐设置</a:t>
            </a:r>
          </a:p>
          <a:p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05553726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 在虚拟机下安装</a:t>
            </a:r>
            <a:r>
              <a:rPr lang="en-US" altLang="zh-CN" dirty="0" err="1"/>
              <a:t>openEuler</a:t>
            </a:r>
            <a:r>
              <a:rPr lang="zh-CN" altLang="en-US" dirty="0"/>
              <a:t>操作系统。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A24F849-CC43-40F0-9C4B-0E49BBF0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340768"/>
            <a:ext cx="8928546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11.</a:t>
            </a:r>
            <a:r>
              <a:rPr lang="zh-CN" altLang="en-US" sz="2400" kern="0" dirty="0"/>
              <a:t>磁盘类型使用推荐设置</a:t>
            </a:r>
            <a:endParaRPr lang="en-US" altLang="zh-CN" sz="2400" kern="0" dirty="0"/>
          </a:p>
          <a:p>
            <a:pPr marL="0" indent="0">
              <a:buNone/>
            </a:pPr>
            <a:endParaRPr lang="zh-CN" altLang="en-US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94D087-1455-46F8-8B4A-568A26CE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24" y="2174802"/>
            <a:ext cx="4343776" cy="41989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AEC210-9DA4-443F-8BA7-9F88FB25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40" y="2181551"/>
            <a:ext cx="4343776" cy="4198984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BC0F4719-F9E3-4807-B37E-BCAC26CE6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7736" y="1340768"/>
            <a:ext cx="8928546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12.</a:t>
            </a:r>
            <a:r>
              <a:rPr lang="zh-CN" altLang="en-US" sz="2400" kern="0" dirty="0"/>
              <a:t>创建新虚拟磁盘</a:t>
            </a:r>
          </a:p>
          <a:p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8443834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114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tIns="46800" rIns="288000" bIns="46800" anchor="ctr"/>
          <a:lstStyle>
            <a:lvl1pPr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70000"/>
              </a:lnSpc>
              <a:buSzTx/>
            </a:pPr>
            <a:r>
              <a:rPr lang="zh-CN" altLang="en-US" sz="2800" b="1" dirty="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题目解析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34115" y="1291929"/>
            <a:ext cx="892915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marL="457200" indent="-457200" algn="l">
              <a:spcBef>
                <a:spcPts val="65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en-US" altLang="zh-CN" dirty="0">
                <a:solidFill>
                  <a:srgbClr val="000066"/>
                </a:solidFill>
                <a:ea typeface="黑体" pitchFamily="49" charset="-122"/>
              </a:rPr>
              <a:t>raspberrypi4</a:t>
            </a:r>
            <a:r>
              <a:rPr lang="zh-CN" altLang="en-US" dirty="0">
                <a:solidFill>
                  <a:srgbClr val="000066"/>
                </a:solidFill>
                <a:ea typeface="黑体" pitchFamily="49" charset="-122"/>
              </a:rPr>
              <a:t>安装</a:t>
            </a:r>
            <a:r>
              <a:rPr lang="en-US" altLang="zh-CN" dirty="0" err="1">
                <a:solidFill>
                  <a:srgbClr val="000066"/>
                </a:solidFill>
                <a:ea typeface="黑体" pitchFamily="49" charset="-122"/>
              </a:rPr>
              <a:t>openEuler</a:t>
            </a:r>
            <a:r>
              <a:rPr lang="en-US" altLang="zh-CN" dirty="0">
                <a:solidFill>
                  <a:srgbClr val="000066"/>
                </a:solidFill>
                <a:ea typeface="黑体" pitchFamily="49" charset="-122"/>
              </a:rPr>
              <a:t> 20.03 LTS</a:t>
            </a:r>
          </a:p>
          <a:p>
            <a:pPr marL="457200" indent="-457200" algn="l">
              <a:spcBef>
                <a:spcPts val="650"/>
              </a:spcBef>
              <a:buClr>
                <a:srgbClr val="FF5050"/>
              </a:buClr>
              <a:buFont typeface="Wingdings" pitchFamily="2" charset="2"/>
              <a:buChar char="v"/>
            </a:pPr>
            <a:r>
              <a:rPr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首先准备好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raspberrypi4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；</a:t>
            </a:r>
          </a:p>
          <a:p>
            <a:pPr marL="457200" indent="-457200" algn="l">
              <a:spcBef>
                <a:spcPts val="650"/>
              </a:spcBef>
              <a:buClr>
                <a:srgbClr val="FF5050"/>
              </a:buClr>
              <a:buFont typeface="Wingdings" pitchFamily="2" charset="2"/>
              <a:buChar char="v"/>
            </a:pPr>
            <a:r>
              <a:rPr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其次再制作</a:t>
            </a:r>
            <a:r>
              <a:rPr lang="en-US" altLang="zh-CN" sz="2000" dirty="0" err="1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openEuler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 SD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；</a:t>
            </a:r>
          </a:p>
          <a:p>
            <a:pPr marL="457200" indent="-457200" algn="l">
              <a:spcBef>
                <a:spcPts val="650"/>
              </a:spcBef>
              <a:buClr>
                <a:srgbClr val="FF5050"/>
              </a:buClr>
              <a:buFont typeface="Wingdings" pitchFamily="2" charset="2"/>
              <a:buChar char="v"/>
            </a:pPr>
            <a:r>
              <a:rPr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最后配置</a:t>
            </a:r>
            <a:r>
              <a:rPr lang="en-US" altLang="zh-CN" sz="2000" dirty="0" err="1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openEuler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。</a:t>
            </a:r>
          </a:p>
          <a:p>
            <a:pPr>
              <a:spcBef>
                <a:spcPts val="650"/>
              </a:spcBef>
              <a:buSzPct val="120000"/>
            </a:pPr>
            <a:r>
              <a:rPr lang="en-US" altLang="zh-CN" sz="2600" b="1" dirty="0">
                <a:solidFill>
                  <a:srgbClr val="000066"/>
                </a:solidFill>
                <a:ea typeface="黑体" pitchFamily="49" charset="-122"/>
              </a:rPr>
              <a:t>    </a:t>
            </a:r>
          </a:p>
          <a:p>
            <a:pPr>
              <a:spcBef>
                <a:spcPts val="650"/>
              </a:spcBef>
              <a:buSzPct val="120000"/>
            </a:pPr>
            <a:r>
              <a:rPr lang="en-US" altLang="zh-CN" sz="2600" b="1" dirty="0">
                <a:solidFill>
                  <a:srgbClr val="000066"/>
                </a:solidFill>
                <a:ea typeface="黑体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74514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 在虚拟机下安装</a:t>
            </a:r>
            <a:r>
              <a:rPr lang="en-US" altLang="zh-CN" dirty="0" err="1"/>
              <a:t>openEuler</a:t>
            </a:r>
            <a:r>
              <a:rPr lang="zh-CN" altLang="en-US" dirty="0"/>
              <a:t>操作系统。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A24F849-CC43-40F0-9C4B-0E49BBF0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340768"/>
            <a:ext cx="8928546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13.</a:t>
            </a:r>
            <a:r>
              <a:rPr lang="zh-CN" altLang="en-US" sz="2400" kern="0" dirty="0"/>
              <a:t>分配磁盘大小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309284-D708-4036-A8B8-33D41191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44" y="2429784"/>
            <a:ext cx="4343776" cy="41989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01938E-62CF-4DD3-BF9F-58FFDB7F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736" y="2429784"/>
            <a:ext cx="4343776" cy="4198984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06C8FAAB-A636-43F6-9107-F270A0741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882" y="1340768"/>
            <a:ext cx="8928546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14.</a:t>
            </a:r>
            <a:r>
              <a:rPr lang="zh-CN" altLang="en-US" sz="2400" kern="0" dirty="0"/>
              <a:t>系统配置文件名称</a:t>
            </a:r>
          </a:p>
          <a:p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47972487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0B0472-B97E-444C-AEDD-BB1177D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tIns="46800" rIns="288000" bIns="46800" anchor="ctr"/>
          <a:lstStyle>
            <a:lvl1pPr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70000"/>
              </a:lnSpc>
              <a:buSzTx/>
            </a:pPr>
            <a:r>
              <a:rPr lang="zh-CN" altLang="en-US" sz="2800" b="1" dirty="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题目解析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88421" y="1412875"/>
            <a:ext cx="8929158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</a:pPr>
            <a:r>
              <a:rPr lang="zh-CN" altLang="en-US" sz="2300" b="1" dirty="0">
                <a:solidFill>
                  <a:srgbClr val="FF6600"/>
                </a:solidFill>
                <a:ea typeface="宋体" pitchFamily="2" charset="-122"/>
              </a:rPr>
              <a:t>子任务</a:t>
            </a:r>
            <a:r>
              <a:rPr lang="en-US" altLang="zh-CN" sz="2300" b="1" dirty="0">
                <a:solidFill>
                  <a:srgbClr val="FF6600"/>
                </a:solidFill>
                <a:ea typeface="宋体" pitchFamily="2" charset="-122"/>
              </a:rPr>
              <a:t>1.</a:t>
            </a:r>
            <a:r>
              <a:rPr lang="en-US" altLang="zh-CN" sz="2300" dirty="0">
                <a:solidFill>
                  <a:srgbClr val="000066"/>
                </a:solidFill>
                <a:ea typeface="黑体" pitchFamily="49" charset="-122"/>
              </a:rPr>
              <a:t> raspberrypi4</a:t>
            </a:r>
            <a:r>
              <a:rPr lang="zh-CN" altLang="en-US" sz="2300" dirty="0">
                <a:solidFill>
                  <a:srgbClr val="000066"/>
                </a:solidFill>
                <a:ea typeface="黑体" pitchFamily="49" charset="-122"/>
              </a:rPr>
              <a:t>安装</a:t>
            </a:r>
            <a:r>
              <a:rPr lang="en-US" altLang="zh-CN" sz="2300" dirty="0" err="1">
                <a:solidFill>
                  <a:srgbClr val="000066"/>
                </a:solidFill>
                <a:ea typeface="黑体" pitchFamily="49" charset="-122"/>
              </a:rPr>
              <a:t>openEuler</a:t>
            </a:r>
            <a:r>
              <a:rPr lang="en-US" altLang="zh-CN" sz="2300" dirty="0">
                <a:solidFill>
                  <a:srgbClr val="000066"/>
                </a:solidFill>
                <a:ea typeface="黑体" pitchFamily="49" charset="-122"/>
              </a:rPr>
              <a:t> 20.03 LTS</a:t>
            </a:r>
            <a:r>
              <a:rPr lang="zh-CN" altLang="en-US" sz="2300" dirty="0">
                <a:solidFill>
                  <a:srgbClr val="000066"/>
                </a:solidFill>
                <a:ea typeface="黑体" pitchFamily="49" charset="-122"/>
              </a:rPr>
              <a:t>。</a:t>
            </a:r>
            <a:r>
              <a:rPr lang="en-US" altLang="zh-CN" sz="2300" dirty="0">
                <a:solidFill>
                  <a:srgbClr val="000066"/>
                </a:solidFill>
                <a:ea typeface="黑体" pitchFamily="49" charset="-122"/>
              </a:rPr>
              <a:t>(30</a:t>
            </a:r>
            <a:r>
              <a:rPr lang="zh-CN" altLang="en-US" sz="2300" dirty="0">
                <a:solidFill>
                  <a:srgbClr val="000066"/>
                </a:solidFill>
                <a:ea typeface="黑体" pitchFamily="49" charset="-122"/>
              </a:rPr>
              <a:t>分钟</a:t>
            </a:r>
            <a:r>
              <a:rPr lang="en-US" altLang="zh-CN" sz="2300" dirty="0">
                <a:solidFill>
                  <a:srgbClr val="000066"/>
                </a:solidFill>
                <a:ea typeface="黑体" pitchFamily="49" charset="-122"/>
              </a:rPr>
              <a:t>)</a:t>
            </a:r>
            <a:endParaRPr lang="zh-CN" altLang="en-US" sz="2300" b="1" dirty="0">
              <a:solidFill>
                <a:srgbClr val="0033CC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4134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 raspberrypi4</a:t>
            </a:r>
            <a:r>
              <a:rPr lang="zh-CN" altLang="en-US" dirty="0"/>
              <a:t>安装</a:t>
            </a:r>
            <a:r>
              <a:rPr lang="en-US" altLang="zh-CN" dirty="0" err="1"/>
              <a:t>openEuler</a:t>
            </a:r>
            <a:r>
              <a:rPr lang="en-US" altLang="zh-CN" dirty="0"/>
              <a:t> 20.03 LTS</a:t>
            </a:r>
            <a:r>
              <a:rPr lang="zh-CN" altLang="en-US" dirty="0"/>
              <a:t>。</a:t>
            </a:r>
            <a:r>
              <a:rPr lang="en-US" altLang="zh-CN" dirty="0"/>
              <a:t>(30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496" y="1484784"/>
            <a:ext cx="8928100" cy="4608513"/>
          </a:xfrm>
        </p:spPr>
        <p:txBody>
          <a:bodyPr/>
          <a:lstStyle/>
          <a:p>
            <a:r>
              <a:rPr lang="zh-CN" altLang="en-US" sz="2400" dirty="0"/>
              <a:t>制作启动</a:t>
            </a:r>
            <a:r>
              <a:rPr lang="en-US" altLang="zh-CN" sz="2400" dirty="0"/>
              <a:t>U</a:t>
            </a:r>
            <a:r>
              <a:rPr lang="zh-CN" altLang="en-US" sz="2400" dirty="0"/>
              <a:t>盘前需要做的准备</a:t>
            </a:r>
            <a:endParaRPr lang="en-US" altLang="zh-CN" sz="2400" dirty="0"/>
          </a:p>
          <a:p>
            <a:pPr>
              <a:buFont typeface="Wingdings" pitchFamily="2" charset="2"/>
              <a:buChar char=""/>
            </a:pP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  <a:sym typeface="Arial" pitchFamily="34" charset="0"/>
              </a:rPr>
              <a:t>1. raspberrypi4</a:t>
            </a:r>
          </a:p>
          <a:p>
            <a:pPr>
              <a:buFont typeface="Wingdings" pitchFamily="2" charset="2"/>
              <a:buChar char=""/>
            </a:pP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  <a:sym typeface="Arial" pitchFamily="34" charset="0"/>
              </a:rPr>
              <a:t>2. 16G SSD </a:t>
            </a:r>
          </a:p>
          <a:p>
            <a:pPr>
              <a:buFont typeface="Wingdings" pitchFamily="2" charset="2"/>
              <a:buChar char=""/>
            </a:pP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  <a:sym typeface="Arial" pitchFamily="34" charset="0"/>
              </a:rPr>
              <a:t>3. </a:t>
            </a:r>
            <a:r>
              <a:rPr lang="en-US" altLang="zh-CN" sz="2000" kern="1200" dirty="0" err="1">
                <a:solidFill>
                  <a:srgbClr val="0000FF"/>
                </a:solidFill>
                <a:ea typeface="宋体" panose="02010600030101010101" pitchFamily="2" charset="-122"/>
                <a:sym typeface="Arial" pitchFamily="34" charset="0"/>
              </a:rPr>
              <a:t>openEuler</a:t>
            </a: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  <a:sym typeface="Arial" pitchFamily="34" charset="0"/>
              </a:rPr>
              <a:t> 20.03 LTS 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  <a:sym typeface="Arial" pitchFamily="34" charset="0"/>
              </a:rPr>
              <a:t>的内测版本镜像</a:t>
            </a: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  <a:sym typeface="Arial" pitchFamily="34" charset="0"/>
            </a:endParaRPr>
          </a:p>
          <a:p>
            <a:pPr marL="0" indent="0">
              <a:buNone/>
            </a:pP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  <a:sym typeface="Arial" pitchFamily="34" charset="0"/>
                <a:hlinkClick r:id="rId2"/>
              </a:rPr>
              <a:t>https://gitee.com/openeuler/raspberrypi#%E6%9C%80%E6%96%B0%E9%95%9C%E5%83%8F</a:t>
            </a: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  <a:sym typeface="Arial" pitchFamily="34" charset="0"/>
            </a:endParaRPr>
          </a:p>
          <a:p>
            <a:pPr>
              <a:buFont typeface="Wingdings" pitchFamily="2" charset="2"/>
              <a:buChar char="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32255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 raspberrypi4</a:t>
            </a:r>
            <a:r>
              <a:rPr lang="zh-CN" altLang="en-US" dirty="0"/>
              <a:t>安装</a:t>
            </a:r>
            <a:r>
              <a:rPr lang="en-US" altLang="zh-CN" dirty="0" err="1"/>
              <a:t>openEuler</a:t>
            </a:r>
            <a:r>
              <a:rPr lang="en-US" altLang="zh-CN" dirty="0"/>
              <a:t> 20.03 LTS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1412776"/>
            <a:ext cx="9144570" cy="5112569"/>
          </a:xfrm>
        </p:spPr>
        <p:txBody>
          <a:bodyPr/>
          <a:lstStyle/>
          <a:p>
            <a:r>
              <a:rPr lang="zh-CN" altLang="en-US" dirty="0"/>
              <a:t>实验步骤</a:t>
            </a:r>
            <a:endParaRPr lang="en-US" altLang="zh-CN" dirty="0"/>
          </a:p>
          <a:p>
            <a:pPr>
              <a:buFont typeface="Wingdings" pitchFamily="2" charset="2"/>
              <a:buChar char="v"/>
            </a:pP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1. 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格式化 </a:t>
            </a:r>
            <a:r>
              <a:rPr lang="en-US" altLang="zh-CN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SD </a:t>
            </a:r>
            <a:r>
              <a:rPr lang="zh-CN" altLang="en-US" sz="2000" kern="1200" dirty="0">
                <a:solidFill>
                  <a:srgbClr val="0000FF"/>
                </a:solidFill>
                <a:ea typeface="宋体" panose="02010600030101010101" pitchFamily="2" charset="-122"/>
              </a:rPr>
              <a:t>卡。</a:t>
            </a:r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en-US" altLang="zh-CN" sz="20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399F80-ECE2-400C-9DD9-78F5FD38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799" y="3718419"/>
            <a:ext cx="421005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45DBB523-B1BB-49CE-9138-39529E4D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574" y="1802904"/>
            <a:ext cx="2673642" cy="21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A616F3-9C2E-41CD-A8A8-966AB73A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574" y="4106365"/>
            <a:ext cx="2673642" cy="216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3469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 raspberrypi4</a:t>
            </a:r>
            <a:r>
              <a:rPr lang="zh-CN" altLang="en-US" dirty="0"/>
              <a:t>安装</a:t>
            </a:r>
            <a:r>
              <a:rPr lang="en-US" altLang="zh-CN" dirty="0" err="1"/>
              <a:t>openEuler</a:t>
            </a:r>
            <a:r>
              <a:rPr lang="en-US" altLang="zh-CN" dirty="0"/>
              <a:t> 20.03 LTS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F1F17C-0B64-46A8-BFEE-2A9AB3C3B83B}"/>
              </a:ext>
            </a:extLst>
          </p:cNvPr>
          <p:cNvSpPr txBox="1"/>
          <p:nvPr/>
        </p:nvSpPr>
        <p:spPr>
          <a:xfrm>
            <a:off x="402209" y="2154772"/>
            <a:ext cx="4572000" cy="2956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tabLst>
                <a:tab pos="457200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写入 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SD 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卡。</a:t>
            </a:r>
            <a:endParaRPr lang="en-US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下载应用：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Win32 Disk Imager</a:t>
            </a:r>
            <a:r>
              <a:rPr lang="zh-CN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右键选择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“</a:t>
            </a:r>
            <a:r>
              <a:rPr lang="zh-CN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以管理员身份运行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”</a:t>
            </a:r>
            <a:r>
              <a:rPr lang="zh-CN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，打开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Win32 Disk Imager</a:t>
            </a:r>
            <a:r>
              <a:rPr lang="zh-CN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，选择镜像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img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文件和待写入的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SD </a:t>
            </a:r>
            <a:r>
              <a:rPr lang="zh-CN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卡，点击【写入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/Write</a:t>
            </a:r>
            <a:r>
              <a:rPr lang="zh-CN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】。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6AD706-2A26-45D2-A508-F438E81AB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2132856"/>
            <a:ext cx="457200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4199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 raspberrypi4</a:t>
            </a:r>
            <a:r>
              <a:rPr lang="zh-CN" altLang="en-US" dirty="0"/>
              <a:t>安装</a:t>
            </a:r>
            <a:r>
              <a:rPr lang="en-US" altLang="zh-CN" dirty="0" err="1"/>
              <a:t>openEuler</a:t>
            </a:r>
            <a:r>
              <a:rPr lang="en-US" altLang="zh-CN" dirty="0"/>
              <a:t> 20.03 LTS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F1F17C-0B64-46A8-BFEE-2A9AB3C3B83B}"/>
              </a:ext>
            </a:extLst>
          </p:cNvPr>
          <p:cNvSpPr txBox="1"/>
          <p:nvPr/>
        </p:nvSpPr>
        <p:spPr>
          <a:xfrm>
            <a:off x="629206" y="1914757"/>
            <a:ext cx="4572000" cy="3713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tabLst>
                <a:tab pos="457200" algn="l"/>
              </a:tabLst>
            </a:pPr>
            <a:r>
              <a:rPr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树莓派配置</a:t>
            </a:r>
            <a:endParaRPr lang="en-US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默认用户名：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root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密码：</a:t>
            </a:r>
            <a:r>
              <a:rPr lang="en-US" altLang="zh-CN" sz="2000" dirty="0" err="1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openeuler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tabLst>
                <a:tab pos="457200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3. </a:t>
            </a:r>
            <a:r>
              <a:rPr lang="zh-CN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配置无线网络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$ </a:t>
            </a:r>
            <a:r>
              <a:rPr lang="en-US" altLang="zh-CN" sz="2000" dirty="0" err="1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nmtui</a:t>
            </a:r>
            <a:endParaRPr lang="en-US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zh-CN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1F50CA-4A87-44D8-8BCC-0EF6EE0EF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40" y="1523471"/>
            <a:ext cx="3963754" cy="224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5A066F1D-10BA-4823-B428-3FF29A2E5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40" y="3861048"/>
            <a:ext cx="3963754" cy="219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00106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 raspberrypi4</a:t>
            </a:r>
            <a:r>
              <a:rPr lang="zh-CN" altLang="en-US" dirty="0"/>
              <a:t>安装</a:t>
            </a:r>
            <a:r>
              <a:rPr lang="en-US" altLang="zh-CN" dirty="0" err="1"/>
              <a:t>openEuler</a:t>
            </a:r>
            <a:r>
              <a:rPr lang="en-US" altLang="zh-CN" dirty="0"/>
              <a:t> 20.03 LTS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F1F17C-0B64-46A8-BFEE-2A9AB3C3B83B}"/>
              </a:ext>
            </a:extLst>
          </p:cNvPr>
          <p:cNvSpPr txBox="1"/>
          <p:nvPr/>
        </p:nvSpPr>
        <p:spPr>
          <a:xfrm>
            <a:off x="629206" y="1914757"/>
            <a:ext cx="4572000" cy="3097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tabLst>
                <a:tab pos="457200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4. 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添加用户</a:t>
            </a:r>
            <a:endParaRPr lang="en-US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  <a:p>
            <a:pPr marL="342900" lvl="0" indent="-3429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$ </a:t>
            </a:r>
            <a:r>
              <a:rPr lang="en-US" altLang="zh-CN" sz="2000" dirty="0" err="1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useradd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-d /home/student-m student</a:t>
            </a:r>
          </a:p>
          <a:p>
            <a:pPr marL="342900" lvl="0" indent="-3429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$ passwd student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tabLst>
                <a:tab pos="457200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5. 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根目录分区扩展</a:t>
            </a:r>
            <a:endParaRPr lang="zh-CN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zh-CN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F86366-47F7-44E9-B28C-4A46F2109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19"/>
          <a:stretch/>
        </p:blipFill>
        <p:spPr>
          <a:xfrm>
            <a:off x="4800600" y="2095458"/>
            <a:ext cx="510540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346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33367</TotalTime>
  <Words>1315</Words>
  <Application>Microsoft Office PowerPoint</Application>
  <PresentationFormat>A4 纸张(210x297 毫米)</PresentationFormat>
  <Paragraphs>153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Monotype Sorts</vt:lpstr>
      <vt:lpstr>黑体</vt:lpstr>
      <vt:lpstr>Arial</vt:lpstr>
      <vt:lpstr>Arial Narrow</vt:lpstr>
      <vt:lpstr>Symbol</vt:lpstr>
      <vt:lpstr>Times New Roman</vt:lpstr>
      <vt:lpstr>Wingdings</vt:lpstr>
      <vt:lpstr>通用信息 (标准)</vt:lpstr>
      <vt:lpstr>第一章 实验1 openEuler操作系统的安装</vt:lpstr>
      <vt:lpstr>PowerPoint 演示文稿</vt:lpstr>
      <vt:lpstr>PowerPoint 演示文稿</vt:lpstr>
      <vt:lpstr>PowerPoint 演示文稿</vt:lpstr>
      <vt:lpstr>子任务1： raspberrypi4安装openEuler 20.03 LTS。(30分钟)</vt:lpstr>
      <vt:lpstr>子任务1： raspberrypi4安装openEuler 20.03 LTS。</vt:lpstr>
      <vt:lpstr>子任务1： raspberrypi4安装openEuler 20.03 LTS。</vt:lpstr>
      <vt:lpstr>子任务1： raspberrypi4安装openEuler 20.03 LTS。</vt:lpstr>
      <vt:lpstr>子任务1： raspberrypi4安装openEuler 20.03 LTS。</vt:lpstr>
      <vt:lpstr>子任务1： raspberrypi4安装openEuler 20.03 LTS。</vt:lpstr>
      <vt:lpstr>子任务1： raspberrypi4安装openEuler 20.03 LTS。</vt:lpstr>
      <vt:lpstr>子任务2： X86安装openEuler 20.09操作系统。(30分钟)</vt:lpstr>
      <vt:lpstr>子任务2： X86安装openEuler 20.09操作系统。</vt:lpstr>
      <vt:lpstr>子任务2： X86安装openEuler 20.09操作系统。</vt:lpstr>
      <vt:lpstr>子任务2： X86安装openEuler 20.09操作系统。</vt:lpstr>
      <vt:lpstr>子任务2： X86安装openEuler 20.09操作系统。</vt:lpstr>
      <vt:lpstr>子任务2： X86安装openEuler 20.09操作系统。</vt:lpstr>
      <vt:lpstr>子任务2： X86安装openEuler 20.09操作系统。</vt:lpstr>
      <vt:lpstr>子任务2： X86安装openEuler 20.09操作系统。</vt:lpstr>
      <vt:lpstr>子任务2： X86安装openEuler 20.09操作系统。</vt:lpstr>
      <vt:lpstr>根目录</vt:lpstr>
      <vt:lpstr>子任务3：  在虚拟机下安装openEuler操作系统。(30分钟)</vt:lpstr>
      <vt:lpstr>子任务3：  在虚拟机下安装openEuler操作系统。</vt:lpstr>
      <vt:lpstr>子任务3：  在虚拟机下安装openEuler操作系统。</vt:lpstr>
      <vt:lpstr>子任务3：  在虚拟机下安装openEuler操作系统。</vt:lpstr>
      <vt:lpstr>子任务3：  在虚拟机下安装openEuler操作系统。</vt:lpstr>
      <vt:lpstr>子任务3：  在虚拟机下安装openEuler操作系统。</vt:lpstr>
      <vt:lpstr>子任务3：  在虚拟机下安装openEuler操作系统。</vt:lpstr>
      <vt:lpstr>子任务3：  在虚拟机下安装openEuler操作系统。</vt:lpstr>
      <vt:lpstr>子任务3：  在虚拟机下安装openEuler操作系统。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3206</cp:revision>
  <cp:lastPrinted>2011-09-02T04:24:48Z</cp:lastPrinted>
  <dcterms:created xsi:type="dcterms:W3CDTF">2001-03-21T12:57:26Z</dcterms:created>
  <dcterms:modified xsi:type="dcterms:W3CDTF">2021-03-24T04:48:45Z</dcterms:modified>
</cp:coreProperties>
</file>