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handoutMasterIdLst>
    <p:handoutMasterId r:id="rId29"/>
  </p:handoutMasterIdLst>
  <p:sldIdLst>
    <p:sldId id="2522" r:id="rId2"/>
    <p:sldId id="2368" r:id="rId3"/>
    <p:sldId id="2369" r:id="rId4"/>
    <p:sldId id="2373" r:id="rId5"/>
    <p:sldId id="2374" r:id="rId6"/>
    <p:sldId id="2372" r:id="rId7"/>
    <p:sldId id="2370" r:id="rId8"/>
    <p:sldId id="2376" r:id="rId9"/>
    <p:sldId id="2375" r:id="rId10"/>
    <p:sldId id="2378" r:id="rId11"/>
    <p:sldId id="2377" r:id="rId12"/>
    <p:sldId id="2380" r:id="rId13"/>
    <p:sldId id="2379" r:id="rId14"/>
    <p:sldId id="2340" r:id="rId15"/>
    <p:sldId id="2381" r:id="rId16"/>
    <p:sldId id="2384" r:id="rId17"/>
    <p:sldId id="2383" r:id="rId18"/>
    <p:sldId id="2386" r:id="rId19"/>
    <p:sldId id="2387" r:id="rId20"/>
    <p:sldId id="2385" r:id="rId21"/>
    <p:sldId id="2358" r:id="rId22"/>
    <p:sldId id="2357" r:id="rId23"/>
    <p:sldId id="2359" r:id="rId24"/>
    <p:sldId id="2360" r:id="rId25"/>
    <p:sldId id="2361" r:id="rId26"/>
    <p:sldId id="297" r:id="rId27"/>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1D3A"/>
    <a:srgbClr val="FF3300"/>
    <a:srgbClr val="C8860E"/>
    <a:srgbClr val="000066"/>
    <a:srgbClr val="0000FF"/>
    <a:srgbClr val="FFFF99"/>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9" autoAdjust="0"/>
    <p:restoredTop sz="98074" autoAdjust="0"/>
  </p:normalViewPr>
  <p:slideViewPr>
    <p:cSldViewPr>
      <p:cViewPr varScale="1">
        <p:scale>
          <a:sx n="67" d="100"/>
          <a:sy n="67" d="100"/>
        </p:scale>
        <p:origin x="900" y="52"/>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268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p:spPr>
        <p:txBody>
          <a:bodyPr/>
          <a:lstStyle/>
          <a:p>
            <a:endParaRPr lang="zh-CN" altLang="en-US"/>
          </a:p>
        </p:txBody>
      </p:sp>
      <p:sp>
        <p:nvSpPr>
          <p:cNvPr id="3379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832168-708F-4FBD-9EF2-7BDEA31D15A2}" type="slidenum">
              <a:rPr lang="zh-CN" altLang="en-US" smtClean="0"/>
              <a:pPr/>
              <a:t>1</a:t>
            </a:fld>
            <a:endParaRPr lang="en-US" altLang="zh-CN"/>
          </a:p>
        </p:txBody>
      </p:sp>
    </p:spTree>
    <p:extLst>
      <p:ext uri="{BB962C8B-B14F-4D97-AF65-F5344CB8AC3E}">
        <p14:creationId xmlns:p14="http://schemas.microsoft.com/office/powerpoint/2010/main" val="41364134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xfrm>
            <a:off x="-1392114" y="119063"/>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dirty="0"/>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xfrm>
            <a:off x="-1219200" y="116632"/>
            <a:ext cx="1905000" cy="457200"/>
          </a:xfrm>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1383704" y="111125"/>
            <a:ext cx="1905000" cy="457200"/>
          </a:xfrm>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xfrm>
            <a:off x="-1219200" y="116632"/>
            <a:ext cx="1905000" cy="457200"/>
          </a:xfrm>
          <a:ln/>
        </p:spPr>
        <p:txBody>
          <a:bodyPr/>
          <a:lstStyle>
            <a:lvl1pPr>
              <a:defRPr/>
            </a:lvl1pPr>
          </a:lstStyle>
          <a:p>
            <a:pPr>
              <a:defRPr/>
            </a:pPr>
            <a:r>
              <a:rPr lang="en-US" altLang="zh-CN" dirty="0"/>
              <a:t>1</a:t>
            </a:r>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3124200" y="624205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Lst>
  <p:transition/>
  <p:hf sldNum="0"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spect="1" noChangeArrowheads="1"/>
          </p:cNvSpPr>
          <p:nvPr>
            <p:ph type="ctrTitle" idx="4294967295"/>
          </p:nvPr>
        </p:nvSpPr>
        <p:spPr>
          <a:xfrm>
            <a:off x="0" y="2130426"/>
            <a:ext cx="9906000" cy="1470025"/>
          </a:xfrm>
        </p:spPr>
        <p:txBody>
          <a:bodyPr/>
          <a:lstStyle/>
          <a:p>
            <a:pPr algn="ctr">
              <a:defRPr/>
            </a:pPr>
            <a:r>
              <a:rPr lang="zh-CN" altLang="en-US" sz="3600" dirty="0">
                <a:latin typeface="+mj-ea"/>
              </a:rPr>
              <a:t>第二章 实验</a:t>
            </a:r>
            <a:r>
              <a:rPr lang="en-US" altLang="zh-CN" sz="3600" dirty="0">
                <a:latin typeface="+mj-ea"/>
              </a:rPr>
              <a:t>2 </a:t>
            </a:r>
            <a:r>
              <a:rPr lang="en-US" altLang="zh-CN" sz="3600" dirty="0" err="1">
                <a:latin typeface="+mj-ea"/>
              </a:rPr>
              <a:t>Makefile</a:t>
            </a:r>
            <a:r>
              <a:rPr lang="zh-CN" altLang="en-US" sz="3600" dirty="0">
                <a:latin typeface="+mj-ea"/>
              </a:rPr>
              <a:t>使用</a:t>
            </a:r>
          </a:p>
        </p:txBody>
      </p:sp>
      <p:sp>
        <p:nvSpPr>
          <p:cNvPr id="32771" name="Rectangle 3"/>
          <p:cNvSpPr>
            <a:spLocks noGrp="1" noChangeArrowheads="1"/>
          </p:cNvSpPr>
          <p:nvPr>
            <p:ph type="subTitle" idx="4294967295"/>
          </p:nvPr>
        </p:nvSpPr>
        <p:spPr>
          <a:xfrm>
            <a:off x="1752600" y="4462463"/>
            <a:ext cx="6400800" cy="1752600"/>
          </a:xfrm>
        </p:spPr>
        <p:txBody>
          <a:bodyPr/>
          <a:lstStyle/>
          <a:p>
            <a:pPr marL="0" indent="0" algn="ctr">
              <a:buNone/>
            </a:pPr>
            <a:r>
              <a:rPr lang="zh-CN" altLang="en-US" dirty="0"/>
              <a:t>中国科学院软件研究所</a:t>
            </a:r>
            <a:endParaRPr lang="en-US" altLang="zh-CN" dirty="0"/>
          </a:p>
        </p:txBody>
      </p:sp>
    </p:spTree>
    <p:extLst>
      <p:ext uri="{BB962C8B-B14F-4D97-AF65-F5344CB8AC3E}">
        <p14:creationId xmlns:p14="http://schemas.microsoft.com/office/powerpoint/2010/main" val="428636116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524DC52-1551-448B-8DE0-7AF1DAC674D8}"/>
              </a:ext>
            </a:extLst>
          </p:cNvPr>
          <p:cNvSpPr>
            <a:spLocks noGrp="1" noChangeAspect="1" noChangeArrowheads="1"/>
          </p:cNvSpPr>
          <p:nvPr>
            <p:ph type="title"/>
          </p:nvPr>
        </p:nvSpPr>
        <p:spPr/>
        <p:txBody>
          <a:bodyPr/>
          <a:lstStyle/>
          <a:p>
            <a:r>
              <a:rPr lang="zh-CN" altLang="en-US"/>
              <a:t>内部函数</a:t>
            </a:r>
          </a:p>
        </p:txBody>
      </p:sp>
      <p:sp>
        <p:nvSpPr>
          <p:cNvPr id="35843" name="Rectangle 3">
            <a:extLst>
              <a:ext uri="{FF2B5EF4-FFF2-40B4-BE49-F238E27FC236}">
                <a16:creationId xmlns:a16="http://schemas.microsoft.com/office/drawing/2014/main" id="{0070C39A-CEC1-4E5E-8C10-EA0DC9443331}"/>
              </a:ext>
            </a:extLst>
          </p:cNvPr>
          <p:cNvSpPr>
            <a:spLocks noGrp="1" noChangeArrowheads="1"/>
          </p:cNvSpPr>
          <p:nvPr>
            <p:ph type="body" idx="1"/>
          </p:nvPr>
        </p:nvSpPr>
        <p:spPr/>
        <p:txBody>
          <a:bodyPr/>
          <a:lstStyle/>
          <a:p>
            <a:pPr>
              <a:defRPr/>
            </a:pPr>
            <a:r>
              <a:rPr lang="zh-CN" altLang="en-US" dirty="0"/>
              <a:t>常用函数</a:t>
            </a:r>
            <a:endParaRPr lang="en-US" altLang="zh-CN" dirty="0"/>
          </a:p>
          <a:p>
            <a:pPr lvl="1">
              <a:defRPr/>
            </a:pPr>
            <a:r>
              <a:rPr lang="en-US" altLang="zh-CN" dirty="0"/>
              <a:t>$(wildcard PARTERN…) </a:t>
            </a:r>
          </a:p>
          <a:p>
            <a:pPr lvl="2">
              <a:defRPr/>
            </a:pPr>
            <a:r>
              <a:rPr lang="en-US" altLang="zh-CN" dirty="0"/>
              <a:t>sources=$(wildcard *.c)</a:t>
            </a:r>
          </a:p>
          <a:p>
            <a:pPr lvl="1">
              <a:defRPr/>
            </a:pPr>
            <a:r>
              <a:rPr lang="en-US" altLang="zh-CN" dirty="0"/>
              <a:t>$(</a:t>
            </a:r>
            <a:r>
              <a:rPr lang="en-US" altLang="zh-CN" dirty="0" err="1"/>
              <a:t>patsubst</a:t>
            </a:r>
            <a:r>
              <a:rPr lang="en-US" altLang="zh-CN" dirty="0"/>
              <a:t> PARTERN…)</a:t>
            </a:r>
            <a:endParaRPr lang="zh-CN" altLang="zh-CN" dirty="0"/>
          </a:p>
          <a:p>
            <a:pPr>
              <a:defRPr/>
            </a:pPr>
            <a:endParaRPr lang="zh-CN" altLang="en-US" dirty="0"/>
          </a:p>
          <a:p>
            <a:pPr marL="457200" lvl="1" indent="0">
              <a:buFont typeface="Wingdings" panose="05000000000000000000" pitchFamily="2" charset="2"/>
              <a:buNone/>
              <a:defRPr/>
            </a:pPr>
            <a:endParaRPr lang="en-US" altLang="zh-CN"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ED3373D-2691-4CC5-9502-1BE9B11BAB02}"/>
              </a:ext>
            </a:extLst>
          </p:cNvPr>
          <p:cNvSpPr>
            <a:spLocks noGrp="1" noChangeAspect="1" noChangeArrowheads="1"/>
          </p:cNvSpPr>
          <p:nvPr>
            <p:ph type="title"/>
          </p:nvPr>
        </p:nvSpPr>
        <p:spPr/>
        <p:txBody>
          <a:bodyPr/>
          <a:lstStyle/>
          <a:p>
            <a:r>
              <a:rPr lang="zh-CN" altLang="en-US" dirty="0"/>
              <a:t>任务</a:t>
            </a:r>
            <a:r>
              <a:rPr lang="en-US" altLang="zh-CN" dirty="0"/>
              <a:t>3</a:t>
            </a:r>
          </a:p>
        </p:txBody>
      </p:sp>
      <p:sp>
        <p:nvSpPr>
          <p:cNvPr id="13315" name="Rectangle 3">
            <a:extLst>
              <a:ext uri="{FF2B5EF4-FFF2-40B4-BE49-F238E27FC236}">
                <a16:creationId xmlns:a16="http://schemas.microsoft.com/office/drawing/2014/main" id="{F8D852F2-E90F-4504-9279-D312E0987BA9}"/>
              </a:ext>
            </a:extLst>
          </p:cNvPr>
          <p:cNvSpPr>
            <a:spLocks noGrp="1" noChangeArrowheads="1"/>
          </p:cNvSpPr>
          <p:nvPr>
            <p:ph type="body" idx="1"/>
          </p:nvPr>
        </p:nvSpPr>
        <p:spPr/>
        <p:txBody>
          <a:bodyPr/>
          <a:lstStyle/>
          <a:p>
            <a:r>
              <a:rPr lang="zh-CN" altLang="en-US" sz="2200"/>
              <a:t>任务描述：</a:t>
            </a:r>
          </a:p>
          <a:p>
            <a:pPr lvl="1"/>
            <a:r>
              <a:rPr lang="en-US" altLang="zh-CN" sz="2000"/>
              <a:t>1. </a:t>
            </a:r>
            <a:r>
              <a:rPr lang="zh-CN" altLang="en-US" sz="2000"/>
              <a:t>在同一目录下创建三个源文件，一个输出</a:t>
            </a:r>
            <a:r>
              <a:rPr lang="en-US" altLang="zh-CN" sz="2000"/>
              <a:t>helloword</a:t>
            </a:r>
            <a:r>
              <a:rPr lang="zh-CN" altLang="en-US" sz="2000"/>
              <a:t>，一个输出自己</a:t>
            </a:r>
            <a:r>
              <a:rPr lang="en-US" altLang="zh-CN" sz="2000"/>
              <a:t> </a:t>
            </a:r>
            <a:r>
              <a:rPr lang="zh-CN" altLang="en-US" sz="2000"/>
              <a:t>的信息，还有一个头文件，为这三个源</a:t>
            </a:r>
            <a:endParaRPr lang="en-US" altLang="zh-CN" sz="2000"/>
          </a:p>
          <a:p>
            <a:pPr lvl="1"/>
            <a:r>
              <a:rPr lang="en-US" altLang="zh-CN" sz="2000"/>
              <a:t>2. </a:t>
            </a:r>
            <a:r>
              <a:rPr lang="zh-CN" altLang="en-US" sz="2000"/>
              <a:t>编写两个</a:t>
            </a:r>
            <a:r>
              <a:rPr lang="en-US" altLang="zh-CN" sz="2000"/>
              <a:t>Makefile</a:t>
            </a:r>
            <a:r>
              <a:rPr lang="zh-CN" altLang="en-US" sz="2000"/>
              <a:t>文件，一个主</a:t>
            </a:r>
            <a:r>
              <a:rPr lang="en-US" altLang="zh-CN" sz="2000"/>
              <a:t>Makefile</a:t>
            </a:r>
            <a:r>
              <a:rPr lang="zh-CN" altLang="en-US" sz="2000"/>
              <a:t>，一个变量相关定义</a:t>
            </a:r>
            <a:r>
              <a:rPr lang="en-US" altLang="zh-CN" sz="2000"/>
              <a:t>hello.mk ,</a:t>
            </a:r>
            <a:r>
              <a:rPr lang="zh-CN" altLang="en-US" sz="2000"/>
              <a:t>被主</a:t>
            </a:r>
            <a:r>
              <a:rPr lang="en-US" altLang="zh-CN" sz="2000"/>
              <a:t>Makefile</a:t>
            </a:r>
            <a:r>
              <a:rPr lang="zh-CN" altLang="en-US" sz="2000"/>
              <a:t>包含。正确执行，输出结果；</a:t>
            </a:r>
          </a:p>
          <a:p>
            <a:pPr lvl="1"/>
            <a:r>
              <a:rPr lang="en-US" altLang="zh-CN" sz="2000">
                <a:solidFill>
                  <a:srgbClr val="FF0000"/>
                </a:solidFill>
              </a:rPr>
              <a:t>3.</a:t>
            </a:r>
            <a:r>
              <a:rPr lang="zh-CN" altLang="en-US" sz="2000">
                <a:solidFill>
                  <a:srgbClr val="FF0000"/>
                </a:solidFill>
              </a:rPr>
              <a:t>要求用到多种自动变量，自动匹配，内部函数 和</a:t>
            </a:r>
            <a:r>
              <a:rPr lang="en-US" altLang="zh-CN" sz="2000">
                <a:solidFill>
                  <a:srgbClr val="FF0000"/>
                </a:solidFill>
              </a:rPr>
              <a:t>makefile</a:t>
            </a:r>
            <a:r>
              <a:rPr lang="zh-CN" altLang="en-US" sz="2000">
                <a:solidFill>
                  <a:srgbClr val="FF0000"/>
                </a:solidFill>
              </a:rPr>
              <a:t>包含等功能 </a:t>
            </a:r>
          </a:p>
          <a:p>
            <a:endParaRPr lang="en-US" altLang="zh-CN" sz="2200"/>
          </a:p>
          <a:p>
            <a:endParaRPr lang="en-US" altLang="zh-CN" sz="2200"/>
          </a:p>
          <a:p>
            <a:endParaRPr lang="en-US" altLang="zh-CN" sz="2200"/>
          </a:p>
          <a:p>
            <a:r>
              <a:rPr lang="zh-CN" altLang="en-US" sz="2200"/>
              <a:t>审核要求：</a:t>
            </a:r>
          </a:p>
          <a:p>
            <a:pPr lvl="1"/>
            <a:r>
              <a:rPr lang="zh-CN" altLang="en-US" sz="2000"/>
              <a:t>正确完成三个源文件编写</a:t>
            </a:r>
          </a:p>
          <a:p>
            <a:pPr lvl="1"/>
            <a:r>
              <a:rPr lang="zh-CN" altLang="en-US" sz="2000"/>
              <a:t>正确完成</a:t>
            </a:r>
            <a:r>
              <a:rPr lang="en-US" altLang="zh-CN" sz="2000"/>
              <a:t>Makefile</a:t>
            </a:r>
            <a:r>
              <a:rPr lang="zh-CN" altLang="en-US" sz="2000"/>
              <a:t>文件的编写，正确运行，能输出所要求的结果</a:t>
            </a:r>
          </a:p>
          <a:p>
            <a:pPr lvl="1"/>
            <a:r>
              <a:rPr lang="zh-CN" altLang="en-US" sz="2000"/>
              <a:t>提交全部程序代码或者指令文件，代码思路规范清晰，命名规范。</a:t>
            </a:r>
          </a:p>
        </p:txBody>
      </p:sp>
      <p:pic>
        <p:nvPicPr>
          <p:cNvPr id="13316" name="Picture 4">
            <a:extLst>
              <a:ext uri="{FF2B5EF4-FFF2-40B4-BE49-F238E27FC236}">
                <a16:creationId xmlns:a16="http://schemas.microsoft.com/office/drawing/2014/main" id="{9B8212AA-1E5C-4460-8E68-85217E22C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3813" y="3638550"/>
            <a:ext cx="4352925"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F8F2D25F-FF20-4E33-8EE9-5F015E2DDDF2}"/>
              </a:ext>
            </a:extLst>
          </p:cNvPr>
          <p:cNvSpPr>
            <a:spLocks noGrp="1"/>
          </p:cNvSpPr>
          <p:nvPr>
            <p:ph type="title"/>
          </p:nvPr>
        </p:nvSpPr>
        <p:spPr/>
        <p:txBody>
          <a:bodyPr/>
          <a:lstStyle/>
          <a:p>
            <a:r>
              <a:rPr lang="zh-CN" altLang="en-US"/>
              <a:t>目录管理</a:t>
            </a:r>
          </a:p>
        </p:txBody>
      </p:sp>
      <p:sp>
        <p:nvSpPr>
          <p:cNvPr id="14339" name="内容占位符 2">
            <a:extLst>
              <a:ext uri="{FF2B5EF4-FFF2-40B4-BE49-F238E27FC236}">
                <a16:creationId xmlns:a16="http://schemas.microsoft.com/office/drawing/2014/main" id="{A5070B04-5AD9-4550-95AE-B2AA050243CD}"/>
              </a:ext>
            </a:extLst>
          </p:cNvPr>
          <p:cNvSpPr>
            <a:spLocks noGrp="1"/>
          </p:cNvSpPr>
          <p:nvPr>
            <p:ph idx="1"/>
          </p:nvPr>
        </p:nvSpPr>
        <p:spPr/>
        <p:txBody>
          <a:bodyPr/>
          <a:lstStyle/>
          <a:p>
            <a:r>
              <a:rPr lang="zh-CN" altLang="en-US"/>
              <a:t>特殊变量</a:t>
            </a:r>
            <a:endParaRPr lang="en-US" altLang="zh-CN"/>
          </a:p>
          <a:p>
            <a:pPr lvl="1"/>
            <a:r>
              <a:rPr lang="en-US" altLang="zh-CN"/>
              <a:t>VPATH</a:t>
            </a:r>
          </a:p>
          <a:p>
            <a:pPr lvl="1"/>
            <a:endParaRPr lang="en-US" altLang="zh-CN"/>
          </a:p>
          <a:p>
            <a:r>
              <a:rPr lang="zh-CN" altLang="en-US"/>
              <a:t>关键字</a:t>
            </a:r>
            <a:endParaRPr lang="en-US" altLang="zh-CN"/>
          </a:p>
          <a:p>
            <a:pPr lvl="1"/>
            <a:r>
              <a:rPr lang="en-US" altLang="zh-CN"/>
              <a:t>vpath %.h ../headers</a:t>
            </a:r>
          </a:p>
          <a:p>
            <a:pPr lvl="1"/>
            <a:r>
              <a:rPr lang="en-US" altLang="zh-CN"/>
              <a:t>	 vpath %.c foo</a:t>
            </a:r>
            <a:endParaRPr lang="zh-CN" altLang="zh-CN"/>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0C491B92-8D1E-4403-A817-C6DA6240162C}"/>
              </a:ext>
            </a:extLst>
          </p:cNvPr>
          <p:cNvSpPr>
            <a:spLocks noGrp="1"/>
          </p:cNvSpPr>
          <p:nvPr>
            <p:ph type="title"/>
          </p:nvPr>
        </p:nvSpPr>
        <p:spPr/>
        <p:txBody>
          <a:bodyPr/>
          <a:lstStyle/>
          <a:p>
            <a:r>
              <a:rPr lang="zh-CN" altLang="en-US" dirty="0"/>
              <a:t>任务</a:t>
            </a:r>
            <a:r>
              <a:rPr lang="en-US" altLang="zh-CN" dirty="0"/>
              <a:t>4</a:t>
            </a:r>
            <a:endParaRPr lang="zh-CN" altLang="en-US" dirty="0"/>
          </a:p>
        </p:txBody>
      </p:sp>
      <p:sp>
        <p:nvSpPr>
          <p:cNvPr id="15363" name="Rectangle 3">
            <a:extLst>
              <a:ext uri="{FF2B5EF4-FFF2-40B4-BE49-F238E27FC236}">
                <a16:creationId xmlns:a16="http://schemas.microsoft.com/office/drawing/2014/main" id="{86749FEB-ADAF-4CDC-85E1-8CF38BC11DAF}"/>
              </a:ext>
            </a:extLst>
          </p:cNvPr>
          <p:cNvSpPr txBox="1">
            <a:spLocks noChangeArrowheads="1"/>
          </p:cNvSpPr>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0">
              <a:defRPr sz="2400" b="1">
                <a:solidFill>
                  <a:schemeClr val="bg2"/>
                </a:solidFill>
                <a:latin typeface="Times New Roman" panose="02020603050405020304" pitchFamily="18" charset="0"/>
                <a:ea typeface="宋体" panose="02010600030101010101" pitchFamily="2" charset="-122"/>
              </a:defRPr>
            </a:lvl1pPr>
            <a:lvl2pPr marL="742950" indent="-285750" defTabSz="0">
              <a:defRPr sz="2400" b="1">
                <a:solidFill>
                  <a:schemeClr val="bg2"/>
                </a:solidFill>
                <a:latin typeface="Times New Roman" panose="02020603050405020304" pitchFamily="18" charset="0"/>
                <a:ea typeface="宋体" panose="02010600030101010101" pitchFamily="2" charset="-122"/>
              </a:defRPr>
            </a:lvl2pPr>
            <a:lvl3pPr marL="1143000" indent="-228600" defTabSz="0">
              <a:defRPr sz="2400" b="1">
                <a:solidFill>
                  <a:schemeClr val="bg2"/>
                </a:solidFill>
                <a:latin typeface="Times New Roman" panose="02020603050405020304" pitchFamily="18" charset="0"/>
                <a:ea typeface="宋体" panose="02010600030101010101" pitchFamily="2" charset="-122"/>
              </a:defRPr>
            </a:lvl3pPr>
            <a:lvl4pPr marL="1600200" indent="-228600" defTabSz="0">
              <a:defRPr sz="2400" b="1">
                <a:solidFill>
                  <a:schemeClr val="bg2"/>
                </a:solidFill>
                <a:latin typeface="Times New Roman" panose="02020603050405020304" pitchFamily="18" charset="0"/>
                <a:ea typeface="宋体" panose="02010600030101010101" pitchFamily="2" charset="-122"/>
              </a:defRPr>
            </a:lvl4pPr>
            <a:lvl5pPr marL="2057400" indent="-228600" defTabSz="0">
              <a:defRPr sz="2400" b="1">
                <a:solidFill>
                  <a:schemeClr val="bg2"/>
                </a:solidFill>
                <a:latin typeface="Times New Roman" panose="02020603050405020304" pitchFamily="18" charset="0"/>
                <a:ea typeface="宋体" panose="02010600030101010101" pitchFamily="2" charset="-122"/>
              </a:defRPr>
            </a:lvl5pPr>
            <a:lvl6pPr marL="2514600" indent="-228600" defTabSz="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l">
              <a:spcBef>
                <a:spcPct val="20000"/>
              </a:spcBef>
              <a:buClr>
                <a:srgbClr val="FF5050"/>
              </a:buClr>
              <a:buSzPct val="120000"/>
              <a:buFont typeface="Wingdings" panose="05000000000000000000" pitchFamily="2" charset="2"/>
              <a:buChar char="§"/>
            </a:pPr>
            <a:r>
              <a:rPr lang="zh-CN" altLang="en-US" sz="2200" dirty="0">
                <a:solidFill>
                  <a:srgbClr val="000066"/>
                </a:solidFill>
                <a:latin typeface="Arial" panose="020B0604020202020204" pitchFamily="34" charset="0"/>
                <a:ea typeface="黑体" panose="02010609060101010101" pitchFamily="49" charset="-122"/>
                <a:sym typeface="Arial" panose="020B0604020202020204" pitchFamily="34" charset="0"/>
              </a:rPr>
              <a:t>任务描述：</a:t>
            </a:r>
          </a:p>
          <a:p>
            <a:pPr lvl="1" algn="l">
              <a:spcBef>
                <a:spcPct val="20000"/>
              </a:spcBef>
              <a:buClr>
                <a:schemeClr val="tx2"/>
              </a:buClr>
              <a:buSzPct val="75000"/>
              <a:buFont typeface="Wingdings" panose="05000000000000000000" pitchFamily="2" charset="2"/>
              <a:buChar char="v"/>
            </a:pPr>
            <a:r>
              <a:rPr lang="en-US" altLang="zh-CN" sz="2000" dirty="0">
                <a:solidFill>
                  <a:srgbClr val="0000FF"/>
                </a:solidFill>
                <a:latin typeface="Arial" panose="020B0604020202020204" pitchFamily="34" charset="0"/>
                <a:sym typeface="Arial" panose="020B0604020202020204" pitchFamily="34" charset="0"/>
              </a:rPr>
              <a:t>1. </a:t>
            </a:r>
            <a:r>
              <a:rPr lang="zh-CN" altLang="en-US" sz="2000" dirty="0">
                <a:solidFill>
                  <a:srgbClr val="0000FF"/>
                </a:solidFill>
                <a:latin typeface="Arial" panose="020B0604020202020204" pitchFamily="34" charset="0"/>
                <a:sym typeface="Arial" panose="020B0604020202020204" pitchFamily="34" charset="0"/>
              </a:rPr>
              <a:t>多个子目录，多个源文件</a:t>
            </a:r>
            <a:endParaRPr lang="en-US" altLang="zh-CN" sz="2000" dirty="0">
              <a:solidFill>
                <a:srgbClr val="0000FF"/>
              </a:solidFill>
              <a:latin typeface="Arial" panose="020B0604020202020204" pitchFamily="34" charset="0"/>
              <a:sym typeface="Arial" panose="020B0604020202020204" pitchFamily="34" charset="0"/>
            </a:endParaRPr>
          </a:p>
          <a:p>
            <a:pPr lvl="1" algn="l">
              <a:spcBef>
                <a:spcPct val="20000"/>
              </a:spcBef>
              <a:buClr>
                <a:schemeClr val="tx2"/>
              </a:buClr>
              <a:buSzPct val="75000"/>
              <a:buFont typeface="Wingdings" panose="05000000000000000000" pitchFamily="2" charset="2"/>
              <a:buChar char="v"/>
            </a:pPr>
            <a:r>
              <a:rPr lang="en-US" altLang="zh-CN" sz="2000" dirty="0">
                <a:solidFill>
                  <a:srgbClr val="0000FF"/>
                </a:solidFill>
                <a:latin typeface="Arial" panose="020B0604020202020204" pitchFamily="34" charset="0"/>
                <a:sym typeface="Arial" panose="020B0604020202020204" pitchFamily="34" charset="0"/>
              </a:rPr>
              <a:t>2. </a:t>
            </a:r>
            <a:r>
              <a:rPr lang="zh-CN" altLang="en-US" sz="2000" dirty="0">
                <a:solidFill>
                  <a:srgbClr val="0000FF"/>
                </a:solidFill>
                <a:latin typeface="Arial" panose="020B0604020202020204" pitchFamily="34" charset="0"/>
                <a:sym typeface="Arial" panose="020B0604020202020204" pitchFamily="34" charset="0"/>
              </a:rPr>
              <a:t>编写两个</a:t>
            </a:r>
            <a:r>
              <a:rPr lang="en-US" altLang="zh-CN" sz="2000" dirty="0" err="1">
                <a:solidFill>
                  <a:srgbClr val="0000FF"/>
                </a:solidFill>
                <a:latin typeface="Arial" panose="020B0604020202020204" pitchFamily="34" charset="0"/>
                <a:sym typeface="Arial" panose="020B0604020202020204" pitchFamily="34" charset="0"/>
              </a:rPr>
              <a:t>Makefile</a:t>
            </a:r>
            <a:r>
              <a:rPr lang="zh-CN" altLang="en-US" sz="2000" dirty="0">
                <a:solidFill>
                  <a:srgbClr val="0000FF"/>
                </a:solidFill>
                <a:latin typeface="Arial" panose="020B0604020202020204" pitchFamily="34" charset="0"/>
                <a:sym typeface="Arial" panose="020B0604020202020204" pitchFamily="34" charset="0"/>
              </a:rPr>
              <a:t>文件，一个主</a:t>
            </a:r>
            <a:r>
              <a:rPr lang="en-US" altLang="zh-CN" sz="2000" dirty="0" err="1">
                <a:solidFill>
                  <a:srgbClr val="0000FF"/>
                </a:solidFill>
                <a:latin typeface="Arial" panose="020B0604020202020204" pitchFamily="34" charset="0"/>
                <a:sym typeface="Arial" panose="020B0604020202020204" pitchFamily="34" charset="0"/>
              </a:rPr>
              <a:t>Makefile</a:t>
            </a:r>
            <a:r>
              <a:rPr lang="zh-CN" altLang="en-US" sz="2000" dirty="0">
                <a:solidFill>
                  <a:srgbClr val="0000FF"/>
                </a:solidFill>
                <a:latin typeface="Arial" panose="020B0604020202020204" pitchFamily="34" charset="0"/>
                <a:sym typeface="Arial" panose="020B0604020202020204" pitchFamily="34" charset="0"/>
              </a:rPr>
              <a:t>，一个变量相关定义</a:t>
            </a:r>
            <a:r>
              <a:rPr lang="en-US" altLang="zh-CN" sz="2000" dirty="0">
                <a:solidFill>
                  <a:srgbClr val="0000FF"/>
                </a:solidFill>
                <a:latin typeface="Arial" panose="020B0604020202020204" pitchFamily="34" charset="0"/>
                <a:sym typeface="Arial" panose="020B0604020202020204" pitchFamily="34" charset="0"/>
              </a:rPr>
              <a:t>hello.mk ,</a:t>
            </a:r>
            <a:r>
              <a:rPr lang="zh-CN" altLang="en-US" sz="2000" dirty="0">
                <a:solidFill>
                  <a:srgbClr val="0000FF"/>
                </a:solidFill>
                <a:latin typeface="Arial" panose="020B0604020202020204" pitchFamily="34" charset="0"/>
                <a:sym typeface="Arial" panose="020B0604020202020204" pitchFamily="34" charset="0"/>
              </a:rPr>
              <a:t>被主</a:t>
            </a:r>
            <a:r>
              <a:rPr lang="en-US" altLang="zh-CN" sz="2000" dirty="0" err="1">
                <a:solidFill>
                  <a:srgbClr val="0000FF"/>
                </a:solidFill>
                <a:latin typeface="Arial" panose="020B0604020202020204" pitchFamily="34" charset="0"/>
                <a:sym typeface="Arial" panose="020B0604020202020204" pitchFamily="34" charset="0"/>
              </a:rPr>
              <a:t>Makefile</a:t>
            </a:r>
            <a:r>
              <a:rPr lang="zh-CN" altLang="en-US" sz="2000" dirty="0">
                <a:solidFill>
                  <a:srgbClr val="0000FF"/>
                </a:solidFill>
                <a:latin typeface="Arial" panose="020B0604020202020204" pitchFamily="34" charset="0"/>
                <a:sym typeface="Arial" panose="020B0604020202020204" pitchFamily="34" charset="0"/>
              </a:rPr>
              <a:t>包含。正确执行，输出结果；</a:t>
            </a:r>
            <a:endParaRPr lang="en-US" altLang="zh-CN" sz="2000" dirty="0">
              <a:solidFill>
                <a:srgbClr val="0000FF"/>
              </a:solidFill>
              <a:latin typeface="Arial" panose="020B0604020202020204" pitchFamily="34" charset="0"/>
              <a:sym typeface="Arial" panose="020B0604020202020204" pitchFamily="34" charset="0"/>
            </a:endParaRPr>
          </a:p>
          <a:p>
            <a:pPr lvl="1" algn="l">
              <a:spcBef>
                <a:spcPct val="20000"/>
              </a:spcBef>
              <a:buClr>
                <a:schemeClr val="tx2"/>
              </a:buClr>
              <a:buSzPct val="75000"/>
              <a:buFont typeface="Wingdings" panose="05000000000000000000" pitchFamily="2" charset="2"/>
              <a:buChar char="v"/>
            </a:pPr>
            <a:r>
              <a:rPr lang="en-US" altLang="zh-CN" sz="2000" dirty="0">
                <a:solidFill>
                  <a:srgbClr val="FF0000"/>
                </a:solidFill>
                <a:latin typeface="Arial" panose="020B0604020202020204" pitchFamily="34" charset="0"/>
                <a:sym typeface="Arial" panose="020B0604020202020204" pitchFamily="34" charset="0"/>
              </a:rPr>
              <a:t>3. </a:t>
            </a:r>
            <a:r>
              <a:rPr lang="zh-CN" altLang="en-US" sz="2000" dirty="0">
                <a:solidFill>
                  <a:srgbClr val="FF0000"/>
                </a:solidFill>
                <a:latin typeface="Arial" panose="020B0604020202020204" pitchFamily="34" charset="0"/>
                <a:sym typeface="Arial" panose="020B0604020202020204" pitchFamily="34" charset="0"/>
              </a:rPr>
              <a:t>分别用</a:t>
            </a:r>
            <a:r>
              <a:rPr lang="en-US" altLang="zh-CN" sz="2000" dirty="0">
                <a:solidFill>
                  <a:srgbClr val="FF0000"/>
                </a:solidFill>
                <a:latin typeface="Arial" panose="020B0604020202020204" pitchFamily="34" charset="0"/>
                <a:sym typeface="Arial" panose="020B0604020202020204" pitchFamily="34" charset="0"/>
              </a:rPr>
              <a:t>VPATH </a:t>
            </a:r>
            <a:r>
              <a:rPr lang="zh-CN" altLang="en-US" sz="2000" dirty="0">
                <a:solidFill>
                  <a:srgbClr val="FF0000"/>
                </a:solidFill>
                <a:latin typeface="Arial" panose="020B0604020202020204" pitchFamily="34" charset="0"/>
                <a:sym typeface="Arial" panose="020B0604020202020204" pitchFamily="34" charset="0"/>
              </a:rPr>
              <a:t>和 </a:t>
            </a:r>
            <a:r>
              <a:rPr lang="en-US" altLang="zh-CN" sz="2000" dirty="0" err="1">
                <a:solidFill>
                  <a:srgbClr val="FF0000"/>
                </a:solidFill>
                <a:latin typeface="Arial" panose="020B0604020202020204" pitchFamily="34" charset="0"/>
                <a:sym typeface="Arial" panose="020B0604020202020204" pitchFamily="34" charset="0"/>
              </a:rPr>
              <a:t>vpath</a:t>
            </a:r>
            <a:r>
              <a:rPr lang="zh-CN" altLang="en-US" sz="2000" dirty="0">
                <a:solidFill>
                  <a:srgbClr val="FF0000"/>
                </a:solidFill>
                <a:latin typeface="Arial" panose="020B0604020202020204" pitchFamily="34" charset="0"/>
                <a:sym typeface="Arial" panose="020B0604020202020204" pitchFamily="34" charset="0"/>
              </a:rPr>
              <a:t>两种方法实现目录管理</a:t>
            </a:r>
          </a:p>
          <a:p>
            <a:pPr lvl="1" algn="l">
              <a:spcBef>
                <a:spcPct val="20000"/>
              </a:spcBef>
              <a:buClr>
                <a:schemeClr val="tx2"/>
              </a:buClr>
              <a:buSzPct val="75000"/>
              <a:buFont typeface="Wingdings" panose="05000000000000000000" pitchFamily="2" charset="2"/>
              <a:buChar char="v"/>
            </a:pPr>
            <a:r>
              <a:rPr lang="en-US" altLang="zh-CN" sz="2000" dirty="0">
                <a:solidFill>
                  <a:srgbClr val="0000FF"/>
                </a:solidFill>
                <a:latin typeface="Arial" panose="020B0604020202020204" pitchFamily="34" charset="0"/>
                <a:sym typeface="Arial" panose="020B0604020202020204" pitchFamily="34" charset="0"/>
              </a:rPr>
              <a:t>4.</a:t>
            </a:r>
            <a:r>
              <a:rPr lang="zh-CN" altLang="en-US" sz="2000" dirty="0">
                <a:solidFill>
                  <a:srgbClr val="0000FF"/>
                </a:solidFill>
                <a:latin typeface="Arial" panose="020B0604020202020204" pitchFamily="34" charset="0"/>
                <a:sym typeface="Arial" panose="020B0604020202020204" pitchFamily="34" charset="0"/>
              </a:rPr>
              <a:t>要求用到多种自动变量，自动匹配，内部函数 和</a:t>
            </a:r>
            <a:r>
              <a:rPr lang="en-US" altLang="zh-CN" sz="2000" dirty="0" err="1">
                <a:solidFill>
                  <a:srgbClr val="0000FF"/>
                </a:solidFill>
                <a:latin typeface="Arial" panose="020B0604020202020204" pitchFamily="34" charset="0"/>
                <a:sym typeface="Arial" panose="020B0604020202020204" pitchFamily="34" charset="0"/>
              </a:rPr>
              <a:t>makefile</a:t>
            </a:r>
            <a:r>
              <a:rPr lang="zh-CN" altLang="en-US" sz="2000" dirty="0">
                <a:solidFill>
                  <a:srgbClr val="0000FF"/>
                </a:solidFill>
                <a:latin typeface="Arial" panose="020B0604020202020204" pitchFamily="34" charset="0"/>
                <a:sym typeface="Arial" panose="020B0604020202020204" pitchFamily="34" charset="0"/>
              </a:rPr>
              <a:t>包含等功能 </a:t>
            </a:r>
          </a:p>
          <a:p>
            <a:pPr algn="l">
              <a:spcBef>
                <a:spcPct val="20000"/>
              </a:spcBef>
              <a:buClr>
                <a:srgbClr val="FF5050"/>
              </a:buClr>
              <a:buSzPct val="120000"/>
              <a:buFont typeface="Wingdings" panose="05000000000000000000" pitchFamily="2" charset="2"/>
              <a:buChar char="§"/>
            </a:pPr>
            <a:endParaRPr lang="en-US" altLang="zh-CN" sz="2200" dirty="0">
              <a:solidFill>
                <a:srgbClr val="000066"/>
              </a:solidFill>
              <a:latin typeface="Arial" panose="020B0604020202020204" pitchFamily="34" charset="0"/>
              <a:ea typeface="黑体" panose="02010609060101010101" pitchFamily="49" charset="-122"/>
              <a:sym typeface="Arial" panose="020B0604020202020204" pitchFamily="34" charset="0"/>
            </a:endParaRPr>
          </a:p>
          <a:p>
            <a:pPr algn="l">
              <a:spcBef>
                <a:spcPct val="20000"/>
              </a:spcBef>
              <a:buClr>
                <a:srgbClr val="FF5050"/>
              </a:buClr>
              <a:buSzPct val="120000"/>
              <a:buFont typeface="Wingdings" panose="05000000000000000000" pitchFamily="2" charset="2"/>
              <a:buChar char="§"/>
            </a:pPr>
            <a:endParaRPr lang="en-US" altLang="zh-CN" sz="2200" dirty="0">
              <a:solidFill>
                <a:srgbClr val="000066"/>
              </a:solidFill>
              <a:latin typeface="Arial" panose="020B0604020202020204" pitchFamily="34" charset="0"/>
              <a:ea typeface="黑体" panose="02010609060101010101" pitchFamily="49" charset="-122"/>
              <a:sym typeface="Arial" panose="020B0604020202020204" pitchFamily="34" charset="0"/>
            </a:endParaRPr>
          </a:p>
          <a:p>
            <a:pPr algn="l">
              <a:spcBef>
                <a:spcPct val="20000"/>
              </a:spcBef>
              <a:buClr>
                <a:srgbClr val="FF5050"/>
              </a:buClr>
              <a:buSzPct val="120000"/>
              <a:buFont typeface="Wingdings" panose="05000000000000000000" pitchFamily="2" charset="2"/>
              <a:buChar char="§"/>
            </a:pPr>
            <a:r>
              <a:rPr lang="zh-CN" altLang="en-US" sz="2200" dirty="0">
                <a:solidFill>
                  <a:srgbClr val="000066"/>
                </a:solidFill>
                <a:latin typeface="Arial" panose="020B0604020202020204" pitchFamily="34" charset="0"/>
                <a:ea typeface="黑体" panose="02010609060101010101" pitchFamily="49" charset="-122"/>
                <a:sym typeface="Arial" panose="020B0604020202020204" pitchFamily="34" charset="0"/>
              </a:rPr>
              <a:t>审核要求：</a:t>
            </a:r>
          </a:p>
          <a:p>
            <a:pPr lvl="1" algn="l">
              <a:spcBef>
                <a:spcPct val="20000"/>
              </a:spcBef>
              <a:buClr>
                <a:schemeClr val="tx2"/>
              </a:buClr>
              <a:buSzPct val="75000"/>
              <a:buFont typeface="Wingdings" panose="05000000000000000000" pitchFamily="2" charset="2"/>
              <a:buChar char="v"/>
            </a:pPr>
            <a:r>
              <a:rPr lang="zh-CN" altLang="en-US" sz="2000" dirty="0">
                <a:solidFill>
                  <a:srgbClr val="0000FF"/>
                </a:solidFill>
                <a:latin typeface="Arial" panose="020B0604020202020204" pitchFamily="34" charset="0"/>
                <a:sym typeface="Arial" panose="020B0604020202020204" pitchFamily="34" charset="0"/>
              </a:rPr>
              <a:t>正确完成三个源文件编写</a:t>
            </a:r>
          </a:p>
          <a:p>
            <a:pPr lvl="1" algn="l">
              <a:spcBef>
                <a:spcPct val="20000"/>
              </a:spcBef>
              <a:buClr>
                <a:schemeClr val="tx2"/>
              </a:buClr>
              <a:buSzPct val="75000"/>
              <a:buFont typeface="Wingdings" panose="05000000000000000000" pitchFamily="2" charset="2"/>
              <a:buChar char="v"/>
            </a:pPr>
            <a:r>
              <a:rPr lang="zh-CN" altLang="en-US" sz="2000" dirty="0">
                <a:solidFill>
                  <a:srgbClr val="0000FF"/>
                </a:solidFill>
                <a:latin typeface="Arial" panose="020B0604020202020204" pitchFamily="34" charset="0"/>
                <a:sym typeface="Arial" panose="020B0604020202020204" pitchFamily="34" charset="0"/>
              </a:rPr>
              <a:t>正确完成</a:t>
            </a:r>
            <a:r>
              <a:rPr lang="en-US" altLang="zh-CN" sz="2000" dirty="0" err="1">
                <a:solidFill>
                  <a:srgbClr val="0000FF"/>
                </a:solidFill>
                <a:latin typeface="Arial" panose="020B0604020202020204" pitchFamily="34" charset="0"/>
                <a:sym typeface="Arial" panose="020B0604020202020204" pitchFamily="34" charset="0"/>
              </a:rPr>
              <a:t>Makefile</a:t>
            </a:r>
            <a:r>
              <a:rPr lang="zh-CN" altLang="en-US" sz="2000" dirty="0">
                <a:solidFill>
                  <a:srgbClr val="0000FF"/>
                </a:solidFill>
                <a:latin typeface="Arial" panose="020B0604020202020204" pitchFamily="34" charset="0"/>
                <a:sym typeface="Arial" panose="020B0604020202020204" pitchFamily="34" charset="0"/>
              </a:rPr>
              <a:t>文件的编写，正确运行，能输出所要求的结果</a:t>
            </a:r>
          </a:p>
          <a:p>
            <a:pPr lvl="1" algn="l">
              <a:spcBef>
                <a:spcPct val="20000"/>
              </a:spcBef>
              <a:buClr>
                <a:schemeClr val="tx2"/>
              </a:buClr>
              <a:buSzPct val="75000"/>
              <a:buFont typeface="Wingdings" panose="05000000000000000000" pitchFamily="2" charset="2"/>
              <a:buChar char="v"/>
            </a:pPr>
            <a:r>
              <a:rPr lang="zh-CN" altLang="en-US" sz="2000" dirty="0">
                <a:solidFill>
                  <a:srgbClr val="0000FF"/>
                </a:solidFill>
                <a:latin typeface="Arial" panose="020B0604020202020204" pitchFamily="34" charset="0"/>
                <a:sym typeface="Arial" panose="020B0604020202020204" pitchFamily="34" charset="0"/>
              </a:rPr>
              <a:t>提交全部程序代码或者指令文件，代码思路规范清晰，命名规范。</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10DAD039-1C35-488F-901D-C62DD1E28AEB}"/>
              </a:ext>
            </a:extLst>
          </p:cNvPr>
          <p:cNvSpPr>
            <a:spLocks noGrp="1" noChangeAspect="1" noChangeArrowheads="1"/>
          </p:cNvSpPr>
          <p:nvPr>
            <p:ph type="title" idx="4294967295"/>
          </p:nvPr>
        </p:nvSpPr>
        <p:spPr/>
        <p:txBody>
          <a:bodyPr/>
          <a:lstStyle/>
          <a:p>
            <a:r>
              <a:rPr lang="zh-CN" altLang="en-US" dirty="0"/>
              <a:t>任务</a:t>
            </a:r>
            <a:r>
              <a:rPr lang="en-US" altLang="zh-CN" dirty="0"/>
              <a:t>4</a:t>
            </a:r>
            <a:endParaRPr lang="zh-CN" altLang="zh-CN" dirty="0"/>
          </a:p>
        </p:txBody>
      </p:sp>
      <p:sp>
        <p:nvSpPr>
          <p:cNvPr id="16387" name="AutoShape 2" descr="http://t11.baidu.com/it/u=1244005969,2990422032&amp;fm=58">
            <a:extLst>
              <a:ext uri="{FF2B5EF4-FFF2-40B4-BE49-F238E27FC236}">
                <a16:creationId xmlns:a16="http://schemas.microsoft.com/office/drawing/2014/main" id="{D81FBE11-89A0-4FCA-A4DC-ACD0D290E0D2}"/>
              </a:ext>
            </a:extLst>
          </p:cNvPr>
          <p:cNvSpPr>
            <a:spLocks noChangeAspect="1" noChangeArrowheads="1"/>
          </p:cNvSpPr>
          <p:nvPr/>
        </p:nvSpPr>
        <p:spPr bwMode="auto">
          <a:xfrm>
            <a:off x="155575" y="-128588"/>
            <a:ext cx="304800" cy="288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pPr>
            <a:endParaRPr lang="zh-CN" altLang="zh-CN">
              <a:solidFill>
                <a:srgbClr val="0033CC"/>
              </a:solidFill>
              <a:ea typeface="楷体_GB2312" pitchFamily="1" charset="-122"/>
              <a:sym typeface="Arial" panose="020B0604020202020204" pitchFamily="34" charset="0"/>
            </a:endParaRPr>
          </a:p>
        </p:txBody>
      </p:sp>
      <p:sp>
        <p:nvSpPr>
          <p:cNvPr id="16388" name="AutoShape 4" descr="http://t11.baidu.com/it/u=1244005969,2990422032&amp;fm=58">
            <a:extLst>
              <a:ext uri="{FF2B5EF4-FFF2-40B4-BE49-F238E27FC236}">
                <a16:creationId xmlns:a16="http://schemas.microsoft.com/office/drawing/2014/main" id="{8C3231C1-9993-47ED-8E6C-DC8AEC4AEDDD}"/>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pPr>
            <a:endParaRPr lang="zh-CN" altLang="zh-CN">
              <a:solidFill>
                <a:srgbClr val="0033CC"/>
              </a:solidFill>
              <a:ea typeface="楷体_GB2312" pitchFamily="1" charset="-122"/>
              <a:sym typeface="Arial" panose="020B0604020202020204" pitchFamily="34" charset="0"/>
            </a:endParaRPr>
          </a:p>
        </p:txBody>
      </p:sp>
      <p:pic>
        <p:nvPicPr>
          <p:cNvPr id="16389" name="Picture 10">
            <a:extLst>
              <a:ext uri="{FF2B5EF4-FFF2-40B4-BE49-F238E27FC236}">
                <a16:creationId xmlns:a16="http://schemas.microsoft.com/office/drawing/2014/main" id="{992FE8EC-036A-4494-AEA4-3C80CD637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0" y="1403350"/>
            <a:ext cx="6959600"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856999F5-D3CD-4FA6-8CB7-9964DA22ED64}"/>
              </a:ext>
            </a:extLst>
          </p:cNvPr>
          <p:cNvSpPr>
            <a:spLocks noGrp="1"/>
          </p:cNvSpPr>
          <p:nvPr>
            <p:ph type="title"/>
          </p:nvPr>
        </p:nvSpPr>
        <p:spPr/>
        <p:txBody>
          <a:bodyPr/>
          <a:lstStyle/>
          <a:p>
            <a:r>
              <a:rPr lang="zh-CN" altLang="en-US"/>
              <a:t>多</a:t>
            </a:r>
            <a:r>
              <a:rPr lang="en-US" altLang="zh-CN"/>
              <a:t>Makefile</a:t>
            </a:r>
            <a:r>
              <a:rPr lang="zh-CN" altLang="en-US"/>
              <a:t>处理量</a:t>
            </a:r>
          </a:p>
        </p:txBody>
      </p:sp>
      <p:sp>
        <p:nvSpPr>
          <p:cNvPr id="3" name="内容占位符 2">
            <a:extLst>
              <a:ext uri="{FF2B5EF4-FFF2-40B4-BE49-F238E27FC236}">
                <a16:creationId xmlns:a16="http://schemas.microsoft.com/office/drawing/2014/main" id="{0E6D4C96-B7A0-4C8A-BC4B-75224FD7317B}"/>
              </a:ext>
            </a:extLst>
          </p:cNvPr>
          <p:cNvSpPr>
            <a:spLocks noGrp="1"/>
          </p:cNvSpPr>
          <p:nvPr>
            <p:ph idx="1"/>
          </p:nvPr>
        </p:nvSpPr>
        <p:spPr/>
        <p:txBody>
          <a:bodyPr/>
          <a:lstStyle/>
          <a:p>
            <a:pPr>
              <a:defRPr/>
            </a:pPr>
            <a:r>
              <a:rPr lang="zh-CN" altLang="en-US" dirty="0"/>
              <a:t>进入子目录</a:t>
            </a:r>
            <a:r>
              <a:rPr lang="en-US" altLang="zh-CN" dirty="0"/>
              <a:t>make</a:t>
            </a:r>
          </a:p>
          <a:p>
            <a:pPr lvl="1">
              <a:defRPr/>
            </a:pPr>
            <a:r>
              <a:rPr lang="en-US" altLang="zh-CN" dirty="0"/>
              <a:t>cd </a:t>
            </a:r>
            <a:r>
              <a:rPr lang="en-US" altLang="zh-CN" dirty="0" err="1"/>
              <a:t>subdir</a:t>
            </a:r>
            <a:r>
              <a:rPr lang="en-US" altLang="zh-CN" dirty="0"/>
              <a:t> &amp;&amp; $(MAKE)</a:t>
            </a:r>
            <a:endParaRPr lang="zh-CN" altLang="zh-CN" dirty="0"/>
          </a:p>
          <a:p>
            <a:pPr lvl="1">
              <a:defRPr/>
            </a:pPr>
            <a:r>
              <a:rPr lang="en-US" altLang="zh-CN" dirty="0"/>
              <a:t>make –C </a:t>
            </a:r>
            <a:r>
              <a:rPr lang="en-US" altLang="zh-CN" dirty="0" err="1"/>
              <a:t>subdir</a:t>
            </a:r>
            <a:endParaRPr lang="en-US" altLang="zh-CN" dirty="0"/>
          </a:p>
          <a:p>
            <a:pPr marL="0" indent="0">
              <a:buFont typeface="Wingdings" panose="05000000000000000000" pitchFamily="2" charset="2"/>
              <a:buNone/>
              <a:defRPr/>
            </a:pPr>
            <a:endParaRPr lang="zh-CN" alt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1DA2C27D-3D3A-4218-831C-A5DBFE1D0FD9}"/>
              </a:ext>
            </a:extLst>
          </p:cNvPr>
          <p:cNvSpPr>
            <a:spLocks noGrp="1"/>
          </p:cNvSpPr>
          <p:nvPr>
            <p:ph type="title"/>
          </p:nvPr>
        </p:nvSpPr>
        <p:spPr/>
        <p:txBody>
          <a:bodyPr/>
          <a:lstStyle/>
          <a:p>
            <a:r>
              <a:rPr lang="zh-CN" altLang="en-US" dirty="0"/>
              <a:t>任务</a:t>
            </a:r>
            <a:r>
              <a:rPr lang="en-US" altLang="zh-CN" dirty="0"/>
              <a:t>5</a:t>
            </a:r>
            <a:endParaRPr lang="zh-CN" altLang="en-US" dirty="0"/>
          </a:p>
        </p:txBody>
      </p:sp>
      <p:sp>
        <p:nvSpPr>
          <p:cNvPr id="5" name="Rectangle 3">
            <a:extLst>
              <a:ext uri="{FF2B5EF4-FFF2-40B4-BE49-F238E27FC236}">
                <a16:creationId xmlns:a16="http://schemas.microsoft.com/office/drawing/2014/main" id="{95D64592-DF54-49AF-BBE3-C01C9A11CF2B}"/>
              </a:ext>
            </a:extLst>
          </p:cNvPr>
          <p:cNvSpPr txBox="1">
            <a:spLocks noChangeArrowheads="1"/>
          </p:cNvSpPr>
          <p:nvPr/>
        </p:nvSpPr>
        <p:spPr bwMode="auto">
          <a:xfrm>
            <a:off x="488950" y="1263650"/>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0" rtl="0" eaLnBrk="0" fontAlgn="base" hangingPunct="0">
              <a:spcBef>
                <a:spcPct val="20000"/>
              </a:spcBef>
              <a:spcAft>
                <a:spcPct val="0"/>
              </a:spcAft>
              <a:buClr>
                <a:srgbClr val="FF5050"/>
              </a:buClr>
              <a:buSzPct val="120000"/>
              <a:buFont typeface="Wingdings" pitchFamily="2" charset="2"/>
              <a:buChar char="§"/>
              <a:defRPr sz="2600" b="1" kern="1200">
                <a:solidFill>
                  <a:srgbClr val="000066"/>
                </a:solidFill>
                <a:latin typeface="+mn-lt"/>
                <a:ea typeface="+mn-ea"/>
                <a:cs typeface="+mn-cs"/>
                <a:sym typeface="Arial" pitchFamily="34" charset="0"/>
              </a:defRPr>
            </a:lvl1pPr>
            <a:lvl2pPr marL="742950" indent="-285750" algn="l" defTabSz="0" rtl="0" eaLnBrk="0" fontAlgn="base" hangingPunct="0">
              <a:spcBef>
                <a:spcPct val="20000"/>
              </a:spcBef>
              <a:spcAft>
                <a:spcPct val="0"/>
              </a:spcAft>
              <a:buClr>
                <a:schemeClr val="tx2"/>
              </a:buClr>
              <a:buSzPct val="75000"/>
              <a:buFont typeface="Wingdings" pitchFamily="2" charset="2"/>
              <a:buChar char="v"/>
              <a:defRPr sz="2400" b="1" kern="1200">
                <a:solidFill>
                  <a:srgbClr val="0000FF"/>
                </a:solidFill>
                <a:latin typeface="+mn-lt"/>
                <a:ea typeface="宋体" panose="02010600030101010101" pitchFamily="2" charset="-122"/>
                <a:cs typeface="+mn-cs"/>
                <a:sym typeface="Arial" pitchFamily="34" charset="0"/>
              </a:defRPr>
            </a:lvl2pPr>
            <a:lvl3pPr marL="1143000" indent="-228600" algn="l" defTabSz="0" rtl="0" eaLnBrk="0" fontAlgn="base" hangingPunct="0">
              <a:spcBef>
                <a:spcPct val="20000"/>
              </a:spcBef>
              <a:spcAft>
                <a:spcPct val="0"/>
              </a:spcAft>
              <a:buClr>
                <a:schemeClr val="hlink"/>
              </a:buClr>
              <a:buSzPct val="65000"/>
              <a:buFont typeface="Monotype Sorts" charset="2"/>
              <a:buChar char="F"/>
              <a:defRPr sz="2000" b="1" kern="1200">
                <a:solidFill>
                  <a:srgbClr val="A50021"/>
                </a:solidFill>
                <a:latin typeface="+mn-lt"/>
                <a:ea typeface="楷体_GB2312" pitchFamily="1" charset="-122"/>
                <a:cs typeface="+mn-cs"/>
                <a:sym typeface="Arial" pitchFamily="34" charset="0"/>
              </a:defRPr>
            </a:lvl3pPr>
            <a:lvl4pPr marL="1600200" indent="-228600" algn="l" defTabSz="0" rtl="0" eaLnBrk="0" fontAlgn="base" hangingPunct="0">
              <a:spcBef>
                <a:spcPct val="20000"/>
              </a:spcBef>
              <a:spcAft>
                <a:spcPct val="0"/>
              </a:spcAft>
              <a:buClr>
                <a:schemeClr val="tx2"/>
              </a:buClr>
              <a:buSzPct val="100000"/>
              <a:buFont typeface="Monotype Sorts" charset="2"/>
              <a:buChar char="•"/>
              <a:defRPr sz="2000" b="1" kern="1200">
                <a:solidFill>
                  <a:srgbClr val="292929"/>
                </a:solidFill>
                <a:latin typeface="+mn-lt"/>
                <a:ea typeface="楷体_GB2312" pitchFamily="1" charset="-122"/>
                <a:cs typeface="+mn-cs"/>
                <a:sym typeface="Arial" pitchFamily="34" charset="0"/>
              </a:defRPr>
            </a:lvl4pPr>
            <a:lvl5pPr marL="2057400" indent="-228600" algn="l" defTabSz="0" rtl="0" eaLnBrk="0" fontAlgn="base" hangingPunct="0">
              <a:spcBef>
                <a:spcPct val="20000"/>
              </a:spcBef>
              <a:spcAft>
                <a:spcPct val="0"/>
              </a:spcAft>
              <a:buClr>
                <a:schemeClr val="hlink"/>
              </a:buClr>
              <a:buSzPct val="100000"/>
              <a:buFont typeface="Monotype Sorts" charset="2"/>
              <a:buChar char="–"/>
              <a:defRPr sz="2000" b="1" kern="1200">
                <a:solidFill>
                  <a:srgbClr val="FF3300"/>
                </a:solidFill>
                <a:latin typeface="+mn-lt"/>
                <a:ea typeface="楷体_GB2312" pitchFamily="1" charset="-122"/>
                <a:cs typeface="+mn-cs"/>
                <a:sym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t>任务描述：</a:t>
            </a:r>
          </a:p>
          <a:p>
            <a:pPr lvl="1">
              <a:defRPr/>
            </a:pPr>
            <a:r>
              <a:rPr lang="en-US" altLang="zh-CN" sz="2000" dirty="0"/>
              <a:t>1. </a:t>
            </a:r>
            <a:r>
              <a:rPr lang="zh-CN" altLang="en-US" sz="2000" dirty="0"/>
              <a:t>多个子目录，多个源文件</a:t>
            </a:r>
            <a:endParaRPr lang="en-US" altLang="zh-CN" sz="2000" dirty="0"/>
          </a:p>
          <a:p>
            <a:pPr lvl="1">
              <a:defRPr/>
            </a:pPr>
            <a:r>
              <a:rPr lang="en-US" altLang="zh-CN" sz="2000" dirty="0"/>
              <a:t>2. </a:t>
            </a:r>
            <a:r>
              <a:rPr lang="zh-CN" altLang="en-US" sz="2000" dirty="0"/>
              <a:t>多个</a:t>
            </a:r>
            <a:r>
              <a:rPr lang="en-US" altLang="zh-CN" sz="2000" dirty="0" err="1"/>
              <a:t>Makefile</a:t>
            </a:r>
            <a:r>
              <a:rPr lang="zh-CN" altLang="en-US" sz="2000" dirty="0"/>
              <a:t>文件， 一个主</a:t>
            </a:r>
            <a:r>
              <a:rPr lang="en-US" altLang="zh-CN" sz="2000" dirty="0" err="1"/>
              <a:t>Makefile</a:t>
            </a:r>
            <a:r>
              <a:rPr lang="zh-CN" altLang="en-US" sz="2000" dirty="0"/>
              <a:t>，管理整个工程创建，</a:t>
            </a:r>
            <a:endParaRPr lang="en-US" altLang="zh-CN" sz="2000" dirty="0"/>
          </a:p>
          <a:p>
            <a:pPr marL="457200" lvl="1" indent="0">
              <a:buFont typeface="Wingdings" pitchFamily="2" charset="2"/>
              <a:buNone/>
              <a:defRPr/>
            </a:pPr>
            <a:r>
              <a:rPr lang="en-US" altLang="zh-CN" sz="2000" dirty="0"/>
              <a:t>     </a:t>
            </a:r>
            <a:r>
              <a:rPr lang="zh-CN" altLang="en-US" sz="2000" dirty="0"/>
              <a:t>多个子</a:t>
            </a:r>
            <a:r>
              <a:rPr lang="en-US" altLang="zh-CN" sz="2000" dirty="0" err="1"/>
              <a:t>Makefile</a:t>
            </a:r>
            <a:r>
              <a:rPr lang="zh-CN" altLang="en-US" sz="2000" dirty="0"/>
              <a:t>， 正确执行，输出结果；</a:t>
            </a:r>
            <a:endParaRPr lang="en-US" altLang="zh-CN" sz="2000" dirty="0"/>
          </a:p>
          <a:p>
            <a:pPr marL="457200" lvl="1" indent="0">
              <a:buFont typeface="Wingdings" pitchFamily="2" charset="2"/>
              <a:buNone/>
              <a:defRPr/>
            </a:pPr>
            <a:endParaRPr lang="en-US" altLang="zh-CN" sz="2200" dirty="0"/>
          </a:p>
          <a:p>
            <a:pPr>
              <a:defRPr/>
            </a:pPr>
            <a:endParaRPr lang="en-US" altLang="zh-CN" sz="2200" dirty="0"/>
          </a:p>
          <a:p>
            <a:pPr>
              <a:defRPr/>
            </a:pPr>
            <a:r>
              <a:rPr lang="zh-CN" altLang="en-US" sz="2200" dirty="0"/>
              <a:t>审核要求：</a:t>
            </a:r>
          </a:p>
          <a:p>
            <a:pPr lvl="1">
              <a:defRPr/>
            </a:pPr>
            <a:r>
              <a:rPr lang="zh-CN" altLang="en-US" sz="2000" dirty="0"/>
              <a:t>正确完成三个源文件编写</a:t>
            </a:r>
          </a:p>
          <a:p>
            <a:pPr lvl="1">
              <a:defRPr/>
            </a:pPr>
            <a:r>
              <a:rPr lang="zh-CN" altLang="en-US" sz="2000" dirty="0"/>
              <a:t>正确完成</a:t>
            </a:r>
            <a:r>
              <a:rPr lang="en-US" altLang="zh-CN" sz="2000" dirty="0" err="1"/>
              <a:t>Makefile</a:t>
            </a:r>
            <a:r>
              <a:rPr lang="zh-CN" altLang="en-US" sz="2000" dirty="0"/>
              <a:t>文件的编写，正确运行，能输出所要求的结果</a:t>
            </a:r>
          </a:p>
          <a:p>
            <a:pPr lvl="1">
              <a:defRPr/>
            </a:pPr>
            <a:r>
              <a:rPr lang="zh-CN" altLang="en-US" sz="2000" dirty="0"/>
              <a:t>提交全部程序代码或者指令文件，代码思路规范清晰，命名规范。</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B5096A46-2EF5-430C-BC8A-1EE9803FD67D}"/>
              </a:ext>
            </a:extLst>
          </p:cNvPr>
          <p:cNvSpPr>
            <a:spLocks noGrp="1"/>
          </p:cNvSpPr>
          <p:nvPr>
            <p:ph type="title"/>
          </p:nvPr>
        </p:nvSpPr>
        <p:spPr/>
        <p:txBody>
          <a:bodyPr/>
          <a:lstStyle/>
          <a:p>
            <a:r>
              <a:rPr lang="zh-CN" altLang="en-US" dirty="0"/>
              <a:t>任务</a:t>
            </a:r>
            <a:r>
              <a:rPr lang="en-US" altLang="zh-CN" dirty="0"/>
              <a:t>5</a:t>
            </a:r>
            <a:endParaRPr lang="zh-CN" altLang="en-US" dirty="0"/>
          </a:p>
        </p:txBody>
      </p:sp>
      <p:pic>
        <p:nvPicPr>
          <p:cNvPr id="19460" name="Picture 2">
            <a:extLst>
              <a:ext uri="{FF2B5EF4-FFF2-40B4-BE49-F238E27FC236}">
                <a16:creationId xmlns:a16="http://schemas.microsoft.com/office/drawing/2014/main" id="{B45F46CA-010D-4726-B601-A79735953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600" y="1179513"/>
            <a:ext cx="5908675" cy="531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F8AAC9BA-B54D-4054-BF72-84C4A17EC455}"/>
              </a:ext>
            </a:extLst>
          </p:cNvPr>
          <p:cNvSpPr>
            <a:spLocks noGrp="1"/>
          </p:cNvSpPr>
          <p:nvPr>
            <p:ph type="title"/>
          </p:nvPr>
        </p:nvSpPr>
        <p:spPr/>
        <p:txBody>
          <a:bodyPr/>
          <a:lstStyle/>
          <a:p>
            <a:r>
              <a:rPr lang="zh-CN" altLang="en-US"/>
              <a:t>多文件中的配置原理</a:t>
            </a:r>
          </a:p>
        </p:txBody>
      </p:sp>
      <p:sp>
        <p:nvSpPr>
          <p:cNvPr id="20483" name="内容占位符 2">
            <a:extLst>
              <a:ext uri="{FF2B5EF4-FFF2-40B4-BE49-F238E27FC236}">
                <a16:creationId xmlns:a16="http://schemas.microsoft.com/office/drawing/2014/main" id="{811B4FB8-10E5-481E-AC8A-447011CAEE2E}"/>
              </a:ext>
            </a:extLst>
          </p:cNvPr>
          <p:cNvSpPr>
            <a:spLocks noGrp="1"/>
          </p:cNvSpPr>
          <p:nvPr>
            <p:ph idx="1"/>
          </p:nvPr>
        </p:nvSpPr>
        <p:spPr/>
        <p:txBody>
          <a:bodyPr/>
          <a:lstStyle/>
          <a:p>
            <a:r>
              <a:rPr lang="zh-CN" altLang="en-US"/>
              <a:t>源文件 </a:t>
            </a:r>
            <a:r>
              <a:rPr lang="en-US" altLang="zh-CN"/>
              <a:t>*.c      *.h</a:t>
            </a:r>
          </a:p>
          <a:p>
            <a:r>
              <a:rPr lang="zh-CN" altLang="en-US"/>
              <a:t>工程管理  </a:t>
            </a:r>
            <a:r>
              <a:rPr lang="en-US" altLang="zh-CN"/>
              <a:t>.sh  Makefile    *.mk</a:t>
            </a:r>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1B8639EA-9161-46F5-9767-D6CB222B5664}"/>
              </a:ext>
            </a:extLst>
          </p:cNvPr>
          <p:cNvSpPr>
            <a:spLocks noGrp="1"/>
          </p:cNvSpPr>
          <p:nvPr>
            <p:ph type="title"/>
          </p:nvPr>
        </p:nvSpPr>
        <p:spPr/>
        <p:txBody>
          <a:bodyPr/>
          <a:lstStyle/>
          <a:p>
            <a:r>
              <a:rPr lang="zh-CN" altLang="en-US" dirty="0"/>
              <a:t>任务</a:t>
            </a:r>
            <a:r>
              <a:rPr lang="en-US" altLang="zh-CN" dirty="0"/>
              <a:t>6</a:t>
            </a:r>
            <a:endParaRPr lang="zh-CN" altLang="en-US" dirty="0"/>
          </a:p>
        </p:txBody>
      </p:sp>
      <p:sp>
        <p:nvSpPr>
          <p:cNvPr id="4" name="Rectangle 3">
            <a:extLst>
              <a:ext uri="{FF2B5EF4-FFF2-40B4-BE49-F238E27FC236}">
                <a16:creationId xmlns:a16="http://schemas.microsoft.com/office/drawing/2014/main" id="{39140C77-7C5F-4B44-AF48-438224011049}"/>
              </a:ext>
            </a:extLst>
          </p:cNvPr>
          <p:cNvSpPr txBox="1">
            <a:spLocks noChangeArrowheads="1"/>
          </p:cNvSpPr>
          <p:nvPr/>
        </p:nvSpPr>
        <p:spPr bwMode="auto">
          <a:xfrm>
            <a:off x="488950" y="1263650"/>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0" rtl="0" eaLnBrk="0" fontAlgn="base" hangingPunct="0">
              <a:spcBef>
                <a:spcPct val="20000"/>
              </a:spcBef>
              <a:spcAft>
                <a:spcPct val="0"/>
              </a:spcAft>
              <a:buClr>
                <a:srgbClr val="FF5050"/>
              </a:buClr>
              <a:buSzPct val="120000"/>
              <a:buFont typeface="Wingdings" pitchFamily="2" charset="2"/>
              <a:buChar char="§"/>
              <a:defRPr sz="2600" b="1" kern="1200">
                <a:solidFill>
                  <a:srgbClr val="000066"/>
                </a:solidFill>
                <a:latin typeface="+mn-lt"/>
                <a:ea typeface="+mn-ea"/>
                <a:cs typeface="+mn-cs"/>
                <a:sym typeface="Arial" pitchFamily="34" charset="0"/>
              </a:defRPr>
            </a:lvl1pPr>
            <a:lvl2pPr marL="742950" indent="-285750" algn="l" defTabSz="0" rtl="0" eaLnBrk="0" fontAlgn="base" hangingPunct="0">
              <a:spcBef>
                <a:spcPct val="20000"/>
              </a:spcBef>
              <a:spcAft>
                <a:spcPct val="0"/>
              </a:spcAft>
              <a:buClr>
                <a:schemeClr val="tx2"/>
              </a:buClr>
              <a:buSzPct val="75000"/>
              <a:buFont typeface="Wingdings" pitchFamily="2" charset="2"/>
              <a:buChar char="v"/>
              <a:defRPr sz="2400" b="1" kern="1200">
                <a:solidFill>
                  <a:srgbClr val="0000FF"/>
                </a:solidFill>
                <a:latin typeface="+mn-lt"/>
                <a:ea typeface="宋体" panose="02010600030101010101" pitchFamily="2" charset="-122"/>
                <a:cs typeface="+mn-cs"/>
                <a:sym typeface="Arial" pitchFamily="34" charset="0"/>
              </a:defRPr>
            </a:lvl2pPr>
            <a:lvl3pPr marL="1143000" indent="-228600" algn="l" defTabSz="0" rtl="0" eaLnBrk="0" fontAlgn="base" hangingPunct="0">
              <a:spcBef>
                <a:spcPct val="20000"/>
              </a:spcBef>
              <a:spcAft>
                <a:spcPct val="0"/>
              </a:spcAft>
              <a:buClr>
                <a:schemeClr val="hlink"/>
              </a:buClr>
              <a:buSzPct val="65000"/>
              <a:buFont typeface="Monotype Sorts" charset="2"/>
              <a:buChar char="F"/>
              <a:defRPr sz="2000" b="1" kern="1200">
                <a:solidFill>
                  <a:srgbClr val="A50021"/>
                </a:solidFill>
                <a:latin typeface="+mn-lt"/>
                <a:ea typeface="楷体_GB2312" pitchFamily="1" charset="-122"/>
                <a:cs typeface="+mn-cs"/>
                <a:sym typeface="Arial" pitchFamily="34" charset="0"/>
              </a:defRPr>
            </a:lvl3pPr>
            <a:lvl4pPr marL="1600200" indent="-228600" algn="l" defTabSz="0" rtl="0" eaLnBrk="0" fontAlgn="base" hangingPunct="0">
              <a:spcBef>
                <a:spcPct val="20000"/>
              </a:spcBef>
              <a:spcAft>
                <a:spcPct val="0"/>
              </a:spcAft>
              <a:buClr>
                <a:schemeClr val="tx2"/>
              </a:buClr>
              <a:buSzPct val="100000"/>
              <a:buFont typeface="Monotype Sorts" charset="2"/>
              <a:buChar char="•"/>
              <a:defRPr sz="2000" b="1" kern="1200">
                <a:solidFill>
                  <a:srgbClr val="292929"/>
                </a:solidFill>
                <a:latin typeface="+mn-lt"/>
                <a:ea typeface="楷体_GB2312" pitchFamily="1" charset="-122"/>
                <a:cs typeface="+mn-cs"/>
                <a:sym typeface="Arial" pitchFamily="34" charset="0"/>
              </a:defRPr>
            </a:lvl4pPr>
            <a:lvl5pPr marL="2057400" indent="-228600" algn="l" defTabSz="0" rtl="0" eaLnBrk="0" fontAlgn="base" hangingPunct="0">
              <a:spcBef>
                <a:spcPct val="20000"/>
              </a:spcBef>
              <a:spcAft>
                <a:spcPct val="0"/>
              </a:spcAft>
              <a:buClr>
                <a:schemeClr val="hlink"/>
              </a:buClr>
              <a:buSzPct val="100000"/>
              <a:buFont typeface="Monotype Sorts" charset="2"/>
              <a:buChar char="–"/>
              <a:defRPr sz="2000" b="1" kern="1200">
                <a:solidFill>
                  <a:srgbClr val="FF3300"/>
                </a:solidFill>
                <a:latin typeface="+mn-lt"/>
                <a:ea typeface="楷体_GB2312" pitchFamily="1" charset="-122"/>
                <a:cs typeface="+mn-cs"/>
                <a:sym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t>任务描述：</a:t>
            </a:r>
          </a:p>
          <a:p>
            <a:pPr lvl="1">
              <a:defRPr/>
            </a:pPr>
            <a:r>
              <a:rPr lang="en-US" altLang="zh-CN" sz="2000" dirty="0"/>
              <a:t>1. </a:t>
            </a:r>
            <a:r>
              <a:rPr lang="zh-CN" altLang="en-US" sz="2000" dirty="0"/>
              <a:t>多个子目录，多个源文件</a:t>
            </a:r>
            <a:endParaRPr lang="en-US" altLang="zh-CN" sz="2000" dirty="0"/>
          </a:p>
          <a:p>
            <a:pPr lvl="1">
              <a:defRPr/>
            </a:pPr>
            <a:r>
              <a:rPr lang="en-US" altLang="zh-CN" sz="2000" dirty="0"/>
              <a:t>2. </a:t>
            </a:r>
            <a:r>
              <a:rPr lang="zh-CN" altLang="en-US" sz="2000" dirty="0"/>
              <a:t>多个</a:t>
            </a:r>
            <a:r>
              <a:rPr lang="en-US" altLang="zh-CN" sz="2000" dirty="0" err="1"/>
              <a:t>Makefile</a:t>
            </a:r>
            <a:r>
              <a:rPr lang="zh-CN" altLang="en-US" sz="2000" dirty="0"/>
              <a:t>文件， 一个主</a:t>
            </a:r>
            <a:r>
              <a:rPr lang="en-US" altLang="zh-CN" sz="2000" dirty="0" err="1"/>
              <a:t>Makefile</a:t>
            </a:r>
            <a:r>
              <a:rPr lang="zh-CN" altLang="en-US" sz="2000" dirty="0"/>
              <a:t>，管理整个工程创建，</a:t>
            </a:r>
            <a:endParaRPr lang="en-US" altLang="zh-CN" sz="2000" dirty="0"/>
          </a:p>
          <a:p>
            <a:pPr marL="457200" lvl="1" indent="0">
              <a:buFont typeface="Wingdings" pitchFamily="2" charset="2"/>
              <a:buNone/>
              <a:defRPr/>
            </a:pPr>
            <a:r>
              <a:rPr lang="en-US" altLang="zh-CN" sz="2000" dirty="0"/>
              <a:t>     </a:t>
            </a:r>
            <a:r>
              <a:rPr lang="zh-CN" altLang="en-US" sz="2000" dirty="0"/>
              <a:t>多个子</a:t>
            </a:r>
            <a:r>
              <a:rPr lang="en-US" altLang="zh-CN" sz="2000" dirty="0" err="1"/>
              <a:t>Makefile</a:t>
            </a:r>
            <a:r>
              <a:rPr lang="zh-CN" altLang="en-US" sz="2000" dirty="0"/>
              <a:t>， 正确执行，输出结果；</a:t>
            </a:r>
            <a:endParaRPr lang="en-US" altLang="zh-CN" sz="2000" dirty="0"/>
          </a:p>
          <a:p>
            <a:pPr marL="457200" lvl="1" indent="0">
              <a:buFont typeface="Wingdings" pitchFamily="2" charset="2"/>
              <a:buNone/>
              <a:defRPr/>
            </a:pPr>
            <a:r>
              <a:rPr lang="en-US" altLang="zh-CN" sz="2000" dirty="0"/>
              <a:t>	</a:t>
            </a:r>
            <a:r>
              <a:rPr lang="en-US" altLang="zh-CN" sz="2000" dirty="0">
                <a:solidFill>
                  <a:srgbClr val="FF0000"/>
                </a:solidFill>
              </a:rPr>
              <a:t>    3. </a:t>
            </a:r>
            <a:r>
              <a:rPr lang="zh-CN" altLang="en-US" sz="2000" dirty="0">
                <a:solidFill>
                  <a:srgbClr val="FF0000"/>
                </a:solidFill>
              </a:rPr>
              <a:t>加上源码配置头文件</a:t>
            </a:r>
            <a:r>
              <a:rPr lang="en-US" altLang="zh-CN" sz="2000" dirty="0" err="1">
                <a:solidFill>
                  <a:srgbClr val="FF0000"/>
                </a:solidFill>
              </a:rPr>
              <a:t>config.h</a:t>
            </a:r>
            <a:r>
              <a:rPr lang="en-US" altLang="zh-CN" sz="2000" dirty="0">
                <a:solidFill>
                  <a:srgbClr val="FF0000"/>
                </a:solidFill>
              </a:rPr>
              <a:t> </a:t>
            </a:r>
            <a:r>
              <a:rPr lang="zh-CN" altLang="en-US" sz="2000" dirty="0">
                <a:solidFill>
                  <a:srgbClr val="FF0000"/>
                </a:solidFill>
              </a:rPr>
              <a:t>和</a:t>
            </a:r>
            <a:r>
              <a:rPr lang="en-US" altLang="zh-CN" sz="2000" dirty="0">
                <a:solidFill>
                  <a:srgbClr val="FF0000"/>
                </a:solidFill>
              </a:rPr>
              <a:t>make</a:t>
            </a:r>
            <a:r>
              <a:rPr lang="zh-CN" altLang="en-US" sz="2000" dirty="0">
                <a:solidFill>
                  <a:srgbClr val="FF0000"/>
                </a:solidFill>
              </a:rPr>
              <a:t>配置</a:t>
            </a:r>
            <a:r>
              <a:rPr lang="en-US" altLang="zh-CN" sz="2000" dirty="0" err="1">
                <a:solidFill>
                  <a:srgbClr val="FF0000"/>
                </a:solidFill>
              </a:rPr>
              <a:t>makefile</a:t>
            </a:r>
            <a:r>
              <a:rPr lang="zh-CN" altLang="en-US" sz="2000" dirty="0">
                <a:solidFill>
                  <a:srgbClr val="FF0000"/>
                </a:solidFill>
              </a:rPr>
              <a:t>文件，通过配置实现不需要的代码被条件编译掉的时候对应的模块也不会编译</a:t>
            </a:r>
            <a:r>
              <a:rPr lang="en-US" altLang="zh-CN" sz="2000" dirty="0">
                <a:solidFill>
                  <a:srgbClr val="FF0000"/>
                </a:solidFill>
              </a:rPr>
              <a:t>; </a:t>
            </a:r>
            <a:r>
              <a:rPr lang="zh-CN" altLang="en-US" sz="2000" dirty="0">
                <a:solidFill>
                  <a:srgbClr val="FF0000"/>
                </a:solidFill>
              </a:rPr>
              <a:t>相反</a:t>
            </a:r>
            <a:r>
              <a:rPr lang="en-US" altLang="zh-CN" sz="2000" dirty="0">
                <a:solidFill>
                  <a:srgbClr val="FF0000"/>
                </a:solidFill>
              </a:rPr>
              <a:t>,</a:t>
            </a:r>
            <a:r>
              <a:rPr lang="zh-CN" altLang="en-US" sz="2000" dirty="0">
                <a:solidFill>
                  <a:srgbClr val="FF0000"/>
                </a:solidFill>
              </a:rPr>
              <a:t>如果配置了，源码中的代码有效，对于模块也会编译进。</a:t>
            </a:r>
            <a:endParaRPr lang="en-US" altLang="zh-CN" sz="2000" dirty="0">
              <a:solidFill>
                <a:srgbClr val="FF0000"/>
              </a:solidFill>
            </a:endParaRPr>
          </a:p>
          <a:p>
            <a:pPr marL="457200" lvl="1" indent="0">
              <a:buFont typeface="Wingdings" pitchFamily="2" charset="2"/>
              <a:buNone/>
              <a:defRPr/>
            </a:pPr>
            <a:endParaRPr lang="en-US" altLang="zh-CN" sz="2200" dirty="0"/>
          </a:p>
          <a:p>
            <a:pPr>
              <a:defRPr/>
            </a:pPr>
            <a:endParaRPr lang="en-US" altLang="zh-CN" sz="2200" dirty="0"/>
          </a:p>
          <a:p>
            <a:pPr>
              <a:defRPr/>
            </a:pPr>
            <a:r>
              <a:rPr lang="zh-CN" altLang="en-US" sz="2200" dirty="0"/>
              <a:t>审核要求：</a:t>
            </a:r>
          </a:p>
          <a:p>
            <a:pPr lvl="1">
              <a:defRPr/>
            </a:pPr>
            <a:r>
              <a:rPr lang="zh-CN" altLang="en-US" sz="2000" dirty="0"/>
              <a:t>正确完成多个源文件编写</a:t>
            </a:r>
          </a:p>
          <a:p>
            <a:pPr lvl="1">
              <a:defRPr/>
            </a:pPr>
            <a:r>
              <a:rPr lang="zh-CN" altLang="en-US" sz="2000" dirty="0"/>
              <a:t>正确完成</a:t>
            </a:r>
            <a:r>
              <a:rPr lang="en-US" altLang="zh-CN" sz="2000" dirty="0" err="1"/>
              <a:t>Makefile</a:t>
            </a:r>
            <a:r>
              <a:rPr lang="zh-CN" altLang="en-US" sz="2000" dirty="0"/>
              <a:t>文件的编写，正确运行，能输出所要求的结果</a:t>
            </a:r>
          </a:p>
          <a:p>
            <a:pPr lvl="1">
              <a:defRPr/>
            </a:pPr>
            <a:r>
              <a:rPr lang="zh-CN" altLang="en-US" sz="2000" dirty="0"/>
              <a:t>提交全部程序代码或者指令文件，代码思路规范清晰，命名规范。</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E49DB0C-A948-477C-8A9C-5AC79F78A2F9}"/>
              </a:ext>
            </a:extLst>
          </p:cNvPr>
          <p:cNvSpPr>
            <a:spLocks noGrp="1" noChangeAspect="1" noChangeArrowheads="1"/>
          </p:cNvSpPr>
          <p:nvPr>
            <p:ph type="title"/>
          </p:nvPr>
        </p:nvSpPr>
        <p:spPr/>
        <p:txBody>
          <a:bodyPr/>
          <a:lstStyle/>
          <a:p>
            <a:r>
              <a:rPr lang="en-US" altLang="zh-CN" dirty="0"/>
              <a:t>Make &amp; </a:t>
            </a:r>
            <a:r>
              <a:rPr lang="en-US" altLang="zh-CN" dirty="0" err="1"/>
              <a:t>makefile</a:t>
            </a:r>
            <a:endParaRPr lang="en-US" altLang="zh-CN" dirty="0"/>
          </a:p>
        </p:txBody>
      </p:sp>
      <p:sp>
        <p:nvSpPr>
          <p:cNvPr id="4099" name="Rectangle 3">
            <a:extLst>
              <a:ext uri="{FF2B5EF4-FFF2-40B4-BE49-F238E27FC236}">
                <a16:creationId xmlns:a16="http://schemas.microsoft.com/office/drawing/2014/main" id="{7C843A0E-7DB3-493D-A847-D7930FF50C11}"/>
              </a:ext>
            </a:extLst>
          </p:cNvPr>
          <p:cNvSpPr>
            <a:spLocks noGrp="1" noChangeArrowheads="1"/>
          </p:cNvSpPr>
          <p:nvPr>
            <p:ph type="body" idx="1"/>
          </p:nvPr>
        </p:nvSpPr>
        <p:spPr/>
        <p:txBody>
          <a:bodyPr/>
          <a:lstStyle/>
          <a:p>
            <a:r>
              <a:rPr lang="en-US" altLang="zh-CN"/>
              <a:t>Make</a:t>
            </a:r>
          </a:p>
          <a:p>
            <a:pPr lvl="1"/>
            <a:r>
              <a:rPr lang="zh-CN" altLang="en-US"/>
              <a:t>源代码转换成可执行文件的自动化工程管理工具 </a:t>
            </a:r>
          </a:p>
          <a:p>
            <a:pPr lvl="1"/>
            <a:r>
              <a:rPr lang="zh-CN" altLang="en-US"/>
              <a:t>描述了源文件、中间文件、可执行文件之间的</a:t>
            </a:r>
            <a:r>
              <a:rPr lang="en-US" altLang="zh-CN"/>
              <a:t>build</a:t>
            </a:r>
            <a:r>
              <a:rPr lang="zh-CN" altLang="en-US" u="sng"/>
              <a:t>关系</a:t>
            </a:r>
            <a:r>
              <a:rPr lang="zh-CN" altLang="en-US"/>
              <a:t> </a:t>
            </a:r>
          </a:p>
          <a:p>
            <a:pPr lvl="1"/>
            <a:r>
              <a:rPr lang="zh-CN" altLang="en-US"/>
              <a:t>编译前检查相互之间的</a:t>
            </a:r>
            <a:r>
              <a:rPr lang="zh-CN" altLang="en-US" u="sng"/>
              <a:t>依赖关系</a:t>
            </a:r>
            <a:r>
              <a:rPr lang="zh-CN" altLang="en-US"/>
              <a:t> </a:t>
            </a:r>
          </a:p>
          <a:p>
            <a:pPr lvl="1"/>
            <a:r>
              <a:rPr lang="zh-CN" altLang="en-US"/>
              <a:t>据时间戳来决定哪些文件需要重新自动生成</a:t>
            </a:r>
          </a:p>
          <a:p>
            <a:pPr lvl="1">
              <a:buFont typeface="Wingdings" panose="05000000000000000000" pitchFamily="2" charset="2"/>
              <a:buNone/>
            </a:pPr>
            <a:r>
              <a:rPr lang="zh-CN" altLang="en-US"/>
              <a:t> </a:t>
            </a:r>
            <a:endParaRPr lang="en-US" altLang="zh-CN"/>
          </a:p>
          <a:p>
            <a:r>
              <a:rPr lang="en-US" altLang="zh-CN"/>
              <a:t>Makefile</a:t>
            </a:r>
          </a:p>
          <a:p>
            <a:pPr lvl="1"/>
            <a:r>
              <a:rPr lang="zh-CN" altLang="en-US"/>
              <a:t>采用</a:t>
            </a:r>
            <a:r>
              <a:rPr lang="en-US" altLang="zh-CN"/>
              <a:t>make</a:t>
            </a:r>
            <a:r>
              <a:rPr lang="zh-CN" altLang="en-US"/>
              <a:t>能够识别的</a:t>
            </a:r>
            <a:r>
              <a:rPr lang="en-US" altLang="zh-CN"/>
              <a:t>make</a:t>
            </a:r>
            <a:r>
              <a:rPr lang="zh-CN" altLang="en-US"/>
              <a:t>语言指定了整个工程的编译规则 </a:t>
            </a:r>
            <a:endParaRPr lang="en-US" altLang="zh-CN"/>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00E62939-C895-4820-844C-F1F852971C48}"/>
              </a:ext>
            </a:extLst>
          </p:cNvPr>
          <p:cNvSpPr>
            <a:spLocks noGrp="1"/>
          </p:cNvSpPr>
          <p:nvPr>
            <p:ph type="title"/>
          </p:nvPr>
        </p:nvSpPr>
        <p:spPr/>
        <p:txBody>
          <a:bodyPr/>
          <a:lstStyle/>
          <a:p>
            <a:r>
              <a:rPr lang="zh-CN" altLang="en-US" dirty="0"/>
              <a:t>任务</a:t>
            </a:r>
            <a:r>
              <a:rPr lang="en-US" altLang="zh-CN" dirty="0"/>
              <a:t>7. </a:t>
            </a:r>
            <a:r>
              <a:rPr lang="zh-CN" altLang="zh-CN" dirty="0"/>
              <a:t>分析</a:t>
            </a:r>
            <a:r>
              <a:rPr lang="en-US" altLang="zh-CN" dirty="0" err="1"/>
              <a:t>linux</a:t>
            </a:r>
            <a:r>
              <a:rPr lang="en-US" altLang="zh-CN" dirty="0"/>
              <a:t> 0.11</a:t>
            </a:r>
            <a:r>
              <a:rPr lang="zh-CN" altLang="zh-CN" dirty="0"/>
              <a:t>中</a:t>
            </a:r>
            <a:r>
              <a:rPr lang="en-US" altLang="zh-CN" dirty="0"/>
              <a:t>kernel</a:t>
            </a:r>
            <a:r>
              <a:rPr lang="zh-CN" altLang="zh-CN" dirty="0"/>
              <a:t>部分的</a:t>
            </a:r>
            <a:r>
              <a:rPr lang="en-US" altLang="zh-CN" dirty="0" err="1"/>
              <a:t>Makefile</a:t>
            </a:r>
            <a:r>
              <a:rPr lang="zh-CN" altLang="zh-CN" dirty="0"/>
              <a:t>文件</a:t>
            </a:r>
            <a:endParaRPr lang="zh-CN" altLang="en-US" dirty="0"/>
          </a:p>
        </p:txBody>
      </p:sp>
      <p:sp>
        <p:nvSpPr>
          <p:cNvPr id="22531" name="内容占位符 2">
            <a:extLst>
              <a:ext uri="{FF2B5EF4-FFF2-40B4-BE49-F238E27FC236}">
                <a16:creationId xmlns:a16="http://schemas.microsoft.com/office/drawing/2014/main" id="{281A6D50-ADE5-4A69-BD5B-30BD62A0FDB8}"/>
              </a:ext>
            </a:extLst>
          </p:cNvPr>
          <p:cNvSpPr>
            <a:spLocks noGrp="1"/>
          </p:cNvSpPr>
          <p:nvPr>
            <p:ph idx="1"/>
          </p:nvPr>
        </p:nvSpPr>
        <p:spPr/>
        <p:txBody>
          <a:bodyPr/>
          <a:lstStyle/>
          <a:p>
            <a:r>
              <a:rPr lang="zh-CN" altLang="zh-CN"/>
              <a:t>审核要求：</a:t>
            </a:r>
          </a:p>
          <a:p>
            <a:pPr lvl="1"/>
            <a:r>
              <a:rPr lang="zh-CN" altLang="zh-CN"/>
              <a:t>正确分析</a:t>
            </a:r>
            <a:r>
              <a:rPr lang="en-US" altLang="zh-CN"/>
              <a:t>kernel</a:t>
            </a:r>
            <a:r>
              <a:rPr lang="zh-CN" altLang="zh-CN"/>
              <a:t>部分的</a:t>
            </a:r>
            <a:r>
              <a:rPr lang="en-US" altLang="zh-CN"/>
              <a:t>Makefile</a:t>
            </a:r>
            <a:r>
              <a:rPr lang="zh-CN" altLang="zh-CN"/>
              <a:t>文件</a:t>
            </a:r>
            <a:endParaRPr lang="en-US" altLang="zh-CN"/>
          </a:p>
          <a:p>
            <a:pPr lvl="1"/>
            <a:r>
              <a:rPr lang="zh-CN" altLang="en-US"/>
              <a:t>写清创建内核目标的流程及思路，不要逐行注释</a:t>
            </a:r>
            <a:endParaRPr lang="en-US" altLang="zh-CN"/>
          </a:p>
          <a:p>
            <a:pPr lvl="1"/>
            <a:r>
              <a:rPr lang="zh-CN" altLang="zh-CN"/>
              <a:t>提交分析文档</a:t>
            </a:r>
          </a:p>
          <a:p>
            <a:pPr lvl="1"/>
            <a:endParaRPr lang="zh-CN"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AF701CD3-A1F3-4665-AC7C-1BEA7CD17CE5}"/>
              </a:ext>
            </a:extLst>
          </p:cNvPr>
          <p:cNvSpPr>
            <a:spLocks noGrp="1" noChangeAspect="1" noChangeArrowheads="1"/>
          </p:cNvSpPr>
          <p:nvPr>
            <p:ph type="title" idx="4294967295"/>
          </p:nvPr>
        </p:nvSpPr>
        <p:spPr/>
        <p:txBody>
          <a:bodyPr/>
          <a:lstStyle/>
          <a:p>
            <a:r>
              <a:rPr lang="zh-CN" altLang="en-US" dirty="0">
                <a:latin typeface="黑体" panose="02010609060101010101" pitchFamily="49" charset="-122"/>
                <a:sym typeface="黑体" panose="02010609060101010101" pitchFamily="49" charset="-122"/>
              </a:rPr>
              <a:t>任务</a:t>
            </a:r>
            <a:r>
              <a:rPr lang="en-US" altLang="zh-CN" dirty="0">
                <a:latin typeface="黑体" panose="02010609060101010101" pitchFamily="49" charset="-122"/>
                <a:sym typeface="黑体" panose="02010609060101010101" pitchFamily="49" charset="-122"/>
              </a:rPr>
              <a:t>8 </a:t>
            </a:r>
            <a:r>
              <a:rPr lang="en-US" altLang="zh-CN" dirty="0" err="1">
                <a:latin typeface="黑体" panose="02010609060101010101" pitchFamily="49" charset="-122"/>
                <a:sym typeface="黑体" panose="02010609060101010101" pitchFamily="49" charset="-122"/>
              </a:rPr>
              <a:t>automake</a:t>
            </a:r>
            <a:r>
              <a:rPr lang="en-US" altLang="zh-CN" dirty="0">
                <a:latin typeface="黑体" panose="02010609060101010101" pitchFamily="49" charset="-122"/>
                <a:sym typeface="黑体" panose="02010609060101010101" pitchFamily="49" charset="-122"/>
              </a:rPr>
              <a:t> </a:t>
            </a:r>
            <a:r>
              <a:rPr lang="zh-CN" altLang="en-US" dirty="0">
                <a:latin typeface="黑体" panose="02010609060101010101" pitchFamily="49" charset="-122"/>
                <a:sym typeface="黑体" panose="02010609060101010101" pitchFamily="49" charset="-122"/>
              </a:rPr>
              <a:t>（选做）</a:t>
            </a:r>
            <a:endParaRPr lang="en-US" altLang="zh-CN" dirty="0">
              <a:latin typeface="黑体" panose="02010609060101010101" pitchFamily="49" charset="-122"/>
              <a:sym typeface="黑体" panose="02010609060101010101" pitchFamily="49" charset="-122"/>
            </a:endParaRPr>
          </a:p>
        </p:txBody>
      </p:sp>
      <p:sp>
        <p:nvSpPr>
          <p:cNvPr id="26627" name="Content Placeholder 2">
            <a:extLst>
              <a:ext uri="{FF2B5EF4-FFF2-40B4-BE49-F238E27FC236}">
                <a16:creationId xmlns:a16="http://schemas.microsoft.com/office/drawing/2014/main" id="{6D5039A8-5C84-4069-A7C5-FFA017FC6497}"/>
              </a:ext>
            </a:extLst>
          </p:cNvPr>
          <p:cNvSpPr>
            <a:spLocks noGrp="1" noChangeArrowheads="1"/>
          </p:cNvSpPr>
          <p:nvPr>
            <p:ph sz="quarter" idx="1"/>
          </p:nvPr>
        </p:nvSpPr>
        <p:spPr>
          <a:xfrm>
            <a:off x="488950" y="1412875"/>
            <a:ext cx="8928100" cy="4608513"/>
          </a:xfrm>
        </p:spPr>
        <p:txBody>
          <a:bodyPr/>
          <a:lstStyle/>
          <a:p>
            <a:pPr marL="342900" indent="-342900" algn="l">
              <a:lnSpc>
                <a:spcPct val="150000"/>
              </a:lnSpc>
              <a:buFont typeface="Wingdings" panose="05000000000000000000" pitchFamily="2" charset="2"/>
              <a:buChar char="§"/>
            </a:pPr>
            <a:r>
              <a:rPr lang="zh-CN" altLang="zh-CN" sz="2600">
                <a:latin typeface="黑体" panose="02010609060101010101" pitchFamily="49" charset="-122"/>
                <a:sym typeface="宋体" panose="02010600030101010101" pitchFamily="2" charset="-122"/>
              </a:rPr>
              <a:t>Automake</a:t>
            </a:r>
          </a:p>
          <a:p>
            <a:pPr marL="342900" indent="-342900" algn="l">
              <a:lnSpc>
                <a:spcPct val="150000"/>
              </a:lnSpc>
              <a:buFont typeface="Wingdings" panose="05000000000000000000" pitchFamily="2" charset="2"/>
              <a:buChar char="§"/>
            </a:pPr>
            <a:endParaRPr lang="zh-CN" altLang="zh-CN" sz="2600">
              <a:latin typeface="黑体" panose="02010609060101010101" pitchFamily="49" charset="-122"/>
              <a:sym typeface="宋体" panose="02010600030101010101" pitchFamily="2"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5EDDAF83-572A-4F03-83C8-5ACEDB7C10E8}"/>
              </a:ext>
            </a:extLst>
          </p:cNvPr>
          <p:cNvSpPr>
            <a:spLocks noGrp="1" noChangeAspect="1" noChangeArrowheads="1"/>
          </p:cNvSpPr>
          <p:nvPr>
            <p:ph type="title" idx="4294967295"/>
          </p:nvPr>
        </p:nvSpPr>
        <p:spPr/>
        <p:txBody>
          <a:bodyPr/>
          <a:lstStyle/>
          <a:p>
            <a:r>
              <a:rPr lang="zh-CN" altLang="en-US"/>
              <a:t>多目录，多文件，多个 </a:t>
            </a:r>
            <a:r>
              <a:rPr lang="zh-CN" altLang="zh-CN"/>
              <a:t>makefile</a:t>
            </a:r>
          </a:p>
        </p:txBody>
      </p:sp>
      <p:sp>
        <p:nvSpPr>
          <p:cNvPr id="27651" name="Content Placeholder 2">
            <a:extLst>
              <a:ext uri="{FF2B5EF4-FFF2-40B4-BE49-F238E27FC236}">
                <a16:creationId xmlns:a16="http://schemas.microsoft.com/office/drawing/2014/main" id="{93644B46-BC82-4D9F-84D6-0621BE6873EC}"/>
              </a:ext>
            </a:extLst>
          </p:cNvPr>
          <p:cNvSpPr>
            <a:spLocks noGrp="1" noChangeArrowheads="1"/>
          </p:cNvSpPr>
          <p:nvPr>
            <p:ph sz="quarter" idx="1"/>
          </p:nvPr>
        </p:nvSpPr>
        <p:spPr>
          <a:xfrm>
            <a:off x="342900" y="1473200"/>
            <a:ext cx="4192588" cy="4051300"/>
          </a:xfrm>
        </p:spPr>
        <p:txBody>
          <a:bodyPr/>
          <a:lstStyle/>
          <a:p>
            <a:pPr marL="342900" indent="-342900" algn="l">
              <a:lnSpc>
                <a:spcPct val="80000"/>
              </a:lnSpc>
              <a:buFont typeface="Wingdings" panose="05000000000000000000" pitchFamily="2" charset="2"/>
              <a:buChar char="§"/>
            </a:pPr>
            <a:endParaRPr lang="en-US" altLang="zh-CN" sz="1600"/>
          </a:p>
          <a:p>
            <a:pPr marL="342900" indent="-342900" algn="l">
              <a:lnSpc>
                <a:spcPct val="80000"/>
              </a:lnSpc>
              <a:buFont typeface="Wingdings" panose="05000000000000000000" pitchFamily="2" charset="2"/>
              <a:buChar char="§"/>
            </a:pPr>
            <a:endParaRPr lang="zh-CN" altLang="en-US" sz="1600"/>
          </a:p>
        </p:txBody>
      </p:sp>
      <p:sp>
        <p:nvSpPr>
          <p:cNvPr id="27652" name="AutoShape 2" descr="http://t11.baidu.com/it/u=1244005969,2990422032&amp;fm=58">
            <a:extLst>
              <a:ext uri="{FF2B5EF4-FFF2-40B4-BE49-F238E27FC236}">
                <a16:creationId xmlns:a16="http://schemas.microsoft.com/office/drawing/2014/main" id="{5E8E7786-2964-4A8B-B075-D62B38CF724C}"/>
              </a:ext>
            </a:extLst>
          </p:cNvPr>
          <p:cNvSpPr>
            <a:spLocks noChangeAspect="1" noChangeArrowheads="1"/>
          </p:cNvSpPr>
          <p:nvPr/>
        </p:nvSpPr>
        <p:spPr bwMode="auto">
          <a:xfrm>
            <a:off x="155575" y="-128588"/>
            <a:ext cx="304800" cy="288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pPr>
            <a:endParaRPr lang="zh-CN" altLang="zh-CN">
              <a:solidFill>
                <a:srgbClr val="0033CC"/>
              </a:solidFill>
              <a:ea typeface="楷体_GB2312" pitchFamily="1" charset="-122"/>
              <a:sym typeface="Arial" panose="020B0604020202020204" pitchFamily="34" charset="0"/>
            </a:endParaRPr>
          </a:p>
        </p:txBody>
      </p:sp>
      <p:sp>
        <p:nvSpPr>
          <p:cNvPr id="27653" name="AutoShape 4" descr="http://t11.baidu.com/it/u=1244005969,2990422032&amp;fm=58">
            <a:extLst>
              <a:ext uri="{FF2B5EF4-FFF2-40B4-BE49-F238E27FC236}">
                <a16:creationId xmlns:a16="http://schemas.microsoft.com/office/drawing/2014/main" id="{E4877FC5-118B-4FC8-AA6C-10C3905067A2}"/>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pPr>
            <a:endParaRPr lang="zh-CN" altLang="zh-CN">
              <a:solidFill>
                <a:srgbClr val="0033CC"/>
              </a:solidFill>
              <a:ea typeface="楷体_GB2312" pitchFamily="1" charset="-122"/>
              <a:sym typeface="Arial" panose="020B0604020202020204" pitchFamily="34" charset="0"/>
            </a:endParaRPr>
          </a:p>
        </p:txBody>
      </p:sp>
      <p:sp>
        <p:nvSpPr>
          <p:cNvPr id="27654" name="Text Box 6">
            <a:extLst>
              <a:ext uri="{FF2B5EF4-FFF2-40B4-BE49-F238E27FC236}">
                <a16:creationId xmlns:a16="http://schemas.microsoft.com/office/drawing/2014/main" id="{7FF5FCF6-9448-4525-A5A6-7F5AFB87EB95}"/>
              </a:ext>
            </a:extLst>
          </p:cNvPr>
          <p:cNvSpPr txBox="1">
            <a:spLocks noChangeArrowheads="1"/>
          </p:cNvSpPr>
          <p:nvPr/>
        </p:nvSpPr>
        <p:spPr bwMode="auto">
          <a:xfrm>
            <a:off x="2493789" y="1250950"/>
            <a:ext cx="5238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r>
              <a:rPr lang="zh-CN" altLang="zh-CN" sz="1800" dirty="0"/>
              <a:t>autoscan</a:t>
            </a:r>
          </a:p>
          <a:p>
            <a:pPr>
              <a:buFont typeface="Arial" panose="020B0604020202020204" pitchFamily="34" charset="0"/>
              <a:buNone/>
            </a:pPr>
            <a:r>
              <a:rPr lang="zh-CN" altLang="en-US" sz="1800" dirty="0"/>
              <a:t>将</a:t>
            </a:r>
            <a:r>
              <a:rPr lang="zh-CN" altLang="zh-CN" sz="1800" dirty="0"/>
              <a:t>configure.scan</a:t>
            </a:r>
            <a:r>
              <a:rPr lang="zh-CN" altLang="en-US" sz="1800" dirty="0"/>
              <a:t>重命名为</a:t>
            </a:r>
            <a:r>
              <a:rPr lang="zh-CN" altLang="zh-CN" sz="1800" dirty="0"/>
              <a:t>configure.in</a:t>
            </a:r>
          </a:p>
        </p:txBody>
      </p:sp>
      <p:pic>
        <p:nvPicPr>
          <p:cNvPr id="27655" name="Picture 7">
            <a:extLst>
              <a:ext uri="{FF2B5EF4-FFF2-40B4-BE49-F238E27FC236}">
                <a16:creationId xmlns:a16="http://schemas.microsoft.com/office/drawing/2014/main" id="{01629F44-15AB-4EBA-B18F-83E8E0F20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607" y="1892300"/>
            <a:ext cx="7377113" cy="496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1B1204DD-2AE8-4864-8142-340E2F95785A}"/>
              </a:ext>
            </a:extLst>
          </p:cNvPr>
          <p:cNvSpPr>
            <a:spLocks noGrp="1" noChangeAspect="1" noChangeArrowheads="1"/>
          </p:cNvSpPr>
          <p:nvPr>
            <p:ph type="title" idx="4294967295"/>
          </p:nvPr>
        </p:nvSpPr>
        <p:spPr/>
        <p:txBody>
          <a:bodyPr/>
          <a:lstStyle/>
          <a:p>
            <a:r>
              <a:rPr lang="zh-CN" altLang="en-US"/>
              <a:t>多目录，多文件，多个 </a:t>
            </a:r>
            <a:r>
              <a:rPr lang="zh-CN" altLang="zh-CN"/>
              <a:t>makefile</a:t>
            </a:r>
          </a:p>
        </p:txBody>
      </p:sp>
      <p:sp>
        <p:nvSpPr>
          <p:cNvPr id="28675" name="Content Placeholder 2">
            <a:extLst>
              <a:ext uri="{FF2B5EF4-FFF2-40B4-BE49-F238E27FC236}">
                <a16:creationId xmlns:a16="http://schemas.microsoft.com/office/drawing/2014/main" id="{66B09207-FDE8-439B-A2B7-3BC715D50EA1}"/>
              </a:ext>
            </a:extLst>
          </p:cNvPr>
          <p:cNvSpPr>
            <a:spLocks noGrp="1" noChangeArrowheads="1"/>
          </p:cNvSpPr>
          <p:nvPr>
            <p:ph sz="quarter" idx="1"/>
          </p:nvPr>
        </p:nvSpPr>
        <p:spPr>
          <a:xfrm>
            <a:off x="342900" y="1473200"/>
            <a:ext cx="4192588" cy="4051300"/>
          </a:xfrm>
        </p:spPr>
        <p:txBody>
          <a:bodyPr/>
          <a:lstStyle/>
          <a:p>
            <a:pPr marL="342900" indent="-342900" algn="l">
              <a:lnSpc>
                <a:spcPct val="80000"/>
              </a:lnSpc>
              <a:buFont typeface="Wingdings" panose="05000000000000000000" pitchFamily="2" charset="2"/>
              <a:buChar char="§"/>
            </a:pPr>
            <a:endParaRPr lang="en-US" altLang="zh-CN" sz="1600"/>
          </a:p>
          <a:p>
            <a:pPr marL="342900" indent="-342900" algn="l">
              <a:lnSpc>
                <a:spcPct val="80000"/>
              </a:lnSpc>
              <a:buFont typeface="Wingdings" panose="05000000000000000000" pitchFamily="2" charset="2"/>
              <a:buChar char="§"/>
            </a:pPr>
            <a:endParaRPr lang="zh-CN" altLang="en-US" sz="1600"/>
          </a:p>
        </p:txBody>
      </p:sp>
      <p:sp>
        <p:nvSpPr>
          <p:cNvPr id="28676" name="AutoShape 2" descr="http://t11.baidu.com/it/u=1244005969,2990422032&amp;fm=58">
            <a:extLst>
              <a:ext uri="{FF2B5EF4-FFF2-40B4-BE49-F238E27FC236}">
                <a16:creationId xmlns:a16="http://schemas.microsoft.com/office/drawing/2014/main" id="{18F74688-1DC6-4D58-9FB8-E714272F18E6}"/>
              </a:ext>
            </a:extLst>
          </p:cNvPr>
          <p:cNvSpPr>
            <a:spLocks noChangeAspect="1" noChangeArrowheads="1"/>
          </p:cNvSpPr>
          <p:nvPr/>
        </p:nvSpPr>
        <p:spPr bwMode="auto">
          <a:xfrm>
            <a:off x="155575" y="-128588"/>
            <a:ext cx="304800" cy="288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pPr>
            <a:endParaRPr lang="zh-CN" altLang="zh-CN">
              <a:solidFill>
                <a:srgbClr val="0033CC"/>
              </a:solidFill>
              <a:ea typeface="楷体_GB2312" pitchFamily="1" charset="-122"/>
              <a:sym typeface="Arial" panose="020B0604020202020204" pitchFamily="34" charset="0"/>
            </a:endParaRPr>
          </a:p>
        </p:txBody>
      </p:sp>
      <p:sp>
        <p:nvSpPr>
          <p:cNvPr id="28677" name="AutoShape 4" descr="http://t11.baidu.com/it/u=1244005969,2990422032&amp;fm=58">
            <a:extLst>
              <a:ext uri="{FF2B5EF4-FFF2-40B4-BE49-F238E27FC236}">
                <a16:creationId xmlns:a16="http://schemas.microsoft.com/office/drawing/2014/main" id="{18F57E6B-5B19-413A-AA75-5E4AAD740256}"/>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pPr>
            <a:endParaRPr lang="zh-CN" altLang="zh-CN">
              <a:solidFill>
                <a:srgbClr val="0033CC"/>
              </a:solidFill>
              <a:ea typeface="楷体_GB2312" pitchFamily="1" charset="-122"/>
              <a:sym typeface="Arial" panose="020B0604020202020204" pitchFamily="34" charset="0"/>
            </a:endParaRPr>
          </a:p>
        </p:txBody>
      </p:sp>
      <p:sp>
        <p:nvSpPr>
          <p:cNvPr id="28678" name="Text Box 6">
            <a:extLst>
              <a:ext uri="{FF2B5EF4-FFF2-40B4-BE49-F238E27FC236}">
                <a16:creationId xmlns:a16="http://schemas.microsoft.com/office/drawing/2014/main" id="{45D8F197-226B-4EB6-B411-F02D24FA8972}"/>
              </a:ext>
            </a:extLst>
          </p:cNvPr>
          <p:cNvSpPr txBox="1">
            <a:spLocks noChangeArrowheads="1"/>
          </p:cNvSpPr>
          <p:nvPr/>
        </p:nvSpPr>
        <p:spPr bwMode="auto">
          <a:xfrm>
            <a:off x="1916113" y="1262063"/>
            <a:ext cx="523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r>
              <a:rPr lang="zh-CN" altLang="en-US" dirty="0">
                <a:ea typeface="楷体_GB2312" pitchFamily="1" charset="-122"/>
              </a:rPr>
              <a:t>修改</a:t>
            </a:r>
            <a:r>
              <a:rPr lang="zh-CN" altLang="zh-CN" dirty="0">
                <a:ea typeface="楷体_GB2312" pitchFamily="1" charset="-122"/>
              </a:rPr>
              <a:t>configure.in</a:t>
            </a:r>
          </a:p>
        </p:txBody>
      </p:sp>
      <p:pic>
        <p:nvPicPr>
          <p:cNvPr id="28679" name="Picture 7">
            <a:extLst>
              <a:ext uri="{FF2B5EF4-FFF2-40B4-BE49-F238E27FC236}">
                <a16:creationId xmlns:a16="http://schemas.microsoft.com/office/drawing/2014/main" id="{529D1405-A1AC-4A94-B2F7-4A2D3A8E2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925" y="1719635"/>
            <a:ext cx="8312150" cy="496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F32F1E6-D4C3-43D0-BAB4-B0E8B21C385B}"/>
              </a:ext>
            </a:extLst>
          </p:cNvPr>
          <p:cNvSpPr>
            <a:spLocks noGrp="1" noChangeAspect="1" noChangeArrowheads="1"/>
          </p:cNvSpPr>
          <p:nvPr>
            <p:ph type="title" idx="4294967295"/>
          </p:nvPr>
        </p:nvSpPr>
        <p:spPr/>
        <p:txBody>
          <a:bodyPr/>
          <a:lstStyle/>
          <a:p>
            <a:r>
              <a:rPr lang="zh-CN" altLang="en-US"/>
              <a:t>多目录，多文件，多个 </a:t>
            </a:r>
            <a:r>
              <a:rPr lang="zh-CN" altLang="zh-CN"/>
              <a:t>makefile</a:t>
            </a:r>
          </a:p>
        </p:txBody>
      </p:sp>
      <p:sp>
        <p:nvSpPr>
          <p:cNvPr id="29699" name="Content Placeholder 2">
            <a:extLst>
              <a:ext uri="{FF2B5EF4-FFF2-40B4-BE49-F238E27FC236}">
                <a16:creationId xmlns:a16="http://schemas.microsoft.com/office/drawing/2014/main" id="{CD3C4DF7-1E09-402F-9596-6CCFEF9F541C}"/>
              </a:ext>
            </a:extLst>
          </p:cNvPr>
          <p:cNvSpPr>
            <a:spLocks noGrp="1" noChangeArrowheads="1"/>
          </p:cNvSpPr>
          <p:nvPr>
            <p:ph sz="quarter" idx="1"/>
          </p:nvPr>
        </p:nvSpPr>
        <p:spPr>
          <a:xfrm>
            <a:off x="342900" y="1473200"/>
            <a:ext cx="4192588" cy="4051300"/>
          </a:xfrm>
        </p:spPr>
        <p:txBody>
          <a:bodyPr/>
          <a:lstStyle/>
          <a:p>
            <a:pPr marL="342900" indent="-342900" algn="l">
              <a:lnSpc>
                <a:spcPct val="80000"/>
              </a:lnSpc>
              <a:buFont typeface="Wingdings" panose="05000000000000000000" pitchFamily="2" charset="2"/>
              <a:buChar char="§"/>
            </a:pPr>
            <a:endParaRPr lang="en-US" altLang="zh-CN" sz="1600"/>
          </a:p>
          <a:p>
            <a:pPr marL="342900" indent="-342900" algn="l">
              <a:lnSpc>
                <a:spcPct val="80000"/>
              </a:lnSpc>
              <a:buFont typeface="Wingdings" panose="05000000000000000000" pitchFamily="2" charset="2"/>
              <a:buChar char="§"/>
            </a:pPr>
            <a:endParaRPr lang="zh-CN" altLang="en-US" sz="1600"/>
          </a:p>
        </p:txBody>
      </p:sp>
      <p:sp>
        <p:nvSpPr>
          <p:cNvPr id="29700" name="AutoShape 2" descr="http://t11.baidu.com/it/u=1244005969,2990422032&amp;fm=58">
            <a:extLst>
              <a:ext uri="{FF2B5EF4-FFF2-40B4-BE49-F238E27FC236}">
                <a16:creationId xmlns:a16="http://schemas.microsoft.com/office/drawing/2014/main" id="{94F75631-12D2-4605-99E4-0EF2306E352C}"/>
              </a:ext>
            </a:extLst>
          </p:cNvPr>
          <p:cNvSpPr>
            <a:spLocks noChangeAspect="1" noChangeArrowheads="1"/>
          </p:cNvSpPr>
          <p:nvPr/>
        </p:nvSpPr>
        <p:spPr bwMode="auto">
          <a:xfrm>
            <a:off x="155575" y="-128588"/>
            <a:ext cx="304800" cy="288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pPr>
            <a:endParaRPr lang="zh-CN" altLang="zh-CN">
              <a:solidFill>
                <a:srgbClr val="0033CC"/>
              </a:solidFill>
              <a:ea typeface="楷体_GB2312" pitchFamily="1" charset="-122"/>
              <a:sym typeface="Arial" panose="020B0604020202020204" pitchFamily="34" charset="0"/>
            </a:endParaRPr>
          </a:p>
        </p:txBody>
      </p:sp>
      <p:sp>
        <p:nvSpPr>
          <p:cNvPr id="29701" name="AutoShape 4" descr="http://t11.baidu.com/it/u=1244005969,2990422032&amp;fm=58">
            <a:extLst>
              <a:ext uri="{FF2B5EF4-FFF2-40B4-BE49-F238E27FC236}">
                <a16:creationId xmlns:a16="http://schemas.microsoft.com/office/drawing/2014/main" id="{DB324D03-0F28-4C65-9B60-573F6C6D85B7}"/>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pPr>
            <a:endParaRPr lang="zh-CN" altLang="zh-CN">
              <a:solidFill>
                <a:srgbClr val="0033CC"/>
              </a:solidFill>
              <a:ea typeface="楷体_GB2312" pitchFamily="1" charset="-122"/>
              <a:sym typeface="Arial" panose="020B0604020202020204" pitchFamily="34" charset="0"/>
            </a:endParaRPr>
          </a:p>
        </p:txBody>
      </p:sp>
      <p:sp>
        <p:nvSpPr>
          <p:cNvPr id="29702" name="Text Box 6">
            <a:extLst>
              <a:ext uri="{FF2B5EF4-FFF2-40B4-BE49-F238E27FC236}">
                <a16:creationId xmlns:a16="http://schemas.microsoft.com/office/drawing/2014/main" id="{C534E635-90E6-4D9D-8CD4-96C279BA7A80}"/>
              </a:ext>
            </a:extLst>
          </p:cNvPr>
          <p:cNvSpPr txBox="1">
            <a:spLocks noChangeArrowheads="1"/>
          </p:cNvSpPr>
          <p:nvPr/>
        </p:nvSpPr>
        <p:spPr bwMode="auto">
          <a:xfrm>
            <a:off x="460375" y="1554510"/>
            <a:ext cx="677545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l">
              <a:buFont typeface="Arial" panose="020B0604020202020204" pitchFamily="34" charset="0"/>
              <a:buNone/>
            </a:pPr>
            <a:r>
              <a:rPr lang="zh-CN" altLang="zh-CN" dirty="0">
                <a:ea typeface="楷体_GB2312" pitchFamily="1" charset="-122"/>
              </a:rPr>
              <a:t>aclocal</a:t>
            </a:r>
          </a:p>
          <a:p>
            <a:pPr algn="l">
              <a:buFont typeface="Arial" panose="020B0604020202020204" pitchFamily="34" charset="0"/>
              <a:buNone/>
            </a:pPr>
            <a:endParaRPr lang="zh-CN" altLang="zh-CN" dirty="0">
              <a:ea typeface="楷体_GB2312" pitchFamily="1" charset="-122"/>
            </a:endParaRPr>
          </a:p>
          <a:p>
            <a:pPr algn="l">
              <a:buFont typeface="Arial" panose="020B0604020202020204" pitchFamily="34" charset="0"/>
              <a:buNone/>
            </a:pPr>
            <a:r>
              <a:rPr lang="zh-CN" altLang="zh-CN" dirty="0">
                <a:ea typeface="楷体_GB2312" pitchFamily="1" charset="-122"/>
              </a:rPr>
              <a:t>autoconf</a:t>
            </a:r>
          </a:p>
          <a:p>
            <a:pPr algn="l">
              <a:buFont typeface="Arial" panose="020B0604020202020204" pitchFamily="34" charset="0"/>
              <a:buNone/>
            </a:pPr>
            <a:endParaRPr lang="zh-CN" altLang="zh-CN" dirty="0">
              <a:ea typeface="楷体_GB2312" pitchFamily="1" charset="-122"/>
            </a:endParaRPr>
          </a:p>
          <a:p>
            <a:pPr algn="l">
              <a:buFont typeface="Arial" panose="020B0604020202020204" pitchFamily="34" charset="0"/>
              <a:buNone/>
            </a:pPr>
            <a:r>
              <a:rPr lang="zh-CN" altLang="en-US" dirty="0">
                <a:ea typeface="楷体_GB2312" pitchFamily="1" charset="-122"/>
              </a:rPr>
              <a:t>新建 </a:t>
            </a:r>
            <a:r>
              <a:rPr lang="zh-CN" altLang="zh-CN" dirty="0">
                <a:ea typeface="楷体_GB2312" pitchFamily="1" charset="-122"/>
              </a:rPr>
              <a:t>Makefile.am</a:t>
            </a:r>
          </a:p>
          <a:p>
            <a:pPr algn="l">
              <a:buFont typeface="Arial" panose="020B0604020202020204" pitchFamily="34" charset="0"/>
              <a:buNone/>
            </a:pPr>
            <a:endParaRPr lang="zh-CN" altLang="zh-CN" dirty="0">
              <a:ea typeface="楷体_GB2312" pitchFamily="1" charset="-122"/>
            </a:endParaRPr>
          </a:p>
          <a:p>
            <a:pPr algn="l">
              <a:buFont typeface="Arial" panose="020B0604020202020204" pitchFamily="34" charset="0"/>
              <a:buNone/>
            </a:pPr>
            <a:r>
              <a:rPr lang="zh-CN" altLang="zh-CN" dirty="0">
                <a:ea typeface="楷体_GB2312" pitchFamily="1" charset="-122"/>
              </a:rPr>
              <a:t>	</a:t>
            </a:r>
            <a:r>
              <a:rPr lang="zh-CN" altLang="zh-CN" sz="1800" dirty="0">
                <a:solidFill>
                  <a:srgbClr val="000000"/>
                </a:solidFill>
                <a:ea typeface="楷体_GB2312" pitchFamily="1" charset="-122"/>
              </a:rPr>
              <a:t>AUTOMAKE_OPTIONS=foreign</a:t>
            </a:r>
          </a:p>
          <a:p>
            <a:pPr algn="l">
              <a:buFont typeface="Arial" panose="020B0604020202020204" pitchFamily="34" charset="0"/>
              <a:buNone/>
            </a:pPr>
            <a:r>
              <a:rPr lang="zh-CN" altLang="zh-CN" sz="1800" dirty="0">
                <a:solidFill>
                  <a:srgbClr val="000000"/>
                </a:solidFill>
                <a:ea typeface="楷体_GB2312" pitchFamily="1" charset="-122"/>
              </a:rPr>
              <a:t>	bin_PROGRAMS=hello</a:t>
            </a:r>
          </a:p>
          <a:p>
            <a:pPr algn="l">
              <a:buFont typeface="Arial" panose="020B0604020202020204" pitchFamily="34" charset="0"/>
              <a:buNone/>
            </a:pPr>
            <a:r>
              <a:rPr lang="zh-CN" altLang="zh-CN" sz="1800" dirty="0">
                <a:solidFill>
                  <a:srgbClr val="000000"/>
                </a:solidFill>
                <a:ea typeface="楷体_GB2312" pitchFamily="1" charset="-122"/>
              </a:rPr>
              <a:t>	hello_SOURCES=hello.c</a:t>
            </a:r>
          </a:p>
          <a:p>
            <a:pPr algn="l">
              <a:buFont typeface="Arial" panose="020B0604020202020204" pitchFamily="34" charset="0"/>
              <a:buNone/>
            </a:pPr>
            <a:endParaRPr lang="zh-CN" altLang="zh-CN" dirty="0">
              <a:ea typeface="楷体_GB2312" pitchFamily="1" charset="-122"/>
            </a:endParaRPr>
          </a:p>
          <a:p>
            <a:pPr algn="l">
              <a:buFont typeface="Arial" panose="020B0604020202020204" pitchFamily="34" charset="0"/>
              <a:buNone/>
            </a:pPr>
            <a:r>
              <a:rPr lang="zh-CN" altLang="zh-CN" dirty="0">
                <a:ea typeface="楷体_GB2312" pitchFamily="1" charset="-122"/>
              </a:rPr>
              <a:t>automake --add-missing</a:t>
            </a:r>
          </a:p>
          <a:p>
            <a:pPr>
              <a:buFont typeface="Arial" panose="020B0604020202020204" pitchFamily="34" charset="0"/>
              <a:buNone/>
            </a:pPr>
            <a:endParaRPr lang="zh-CN" altLang="zh-CN" dirty="0">
              <a:ea typeface="楷体_GB2312" pitchFamily="1"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722009D8-48AF-4932-AE74-26A3E53BB6ED}"/>
              </a:ext>
            </a:extLst>
          </p:cNvPr>
          <p:cNvSpPr>
            <a:spLocks noGrp="1" noChangeAspect="1" noChangeArrowheads="1"/>
          </p:cNvSpPr>
          <p:nvPr>
            <p:ph type="title" idx="4294967295"/>
          </p:nvPr>
        </p:nvSpPr>
        <p:spPr>
          <a:xfrm>
            <a:off x="0" y="565150"/>
            <a:ext cx="9906000" cy="557213"/>
          </a:xfrm>
        </p:spPr>
        <p:txBody>
          <a:bodyPr/>
          <a:lstStyle/>
          <a:p>
            <a:r>
              <a:rPr lang="zh-CN" altLang="en-US"/>
              <a:t>多目录，多文件，多个 </a:t>
            </a:r>
            <a:r>
              <a:rPr lang="zh-CN" altLang="zh-CN"/>
              <a:t>makefile</a:t>
            </a:r>
          </a:p>
        </p:txBody>
      </p:sp>
      <p:sp>
        <p:nvSpPr>
          <p:cNvPr id="30723" name="Content Placeholder 2">
            <a:extLst>
              <a:ext uri="{FF2B5EF4-FFF2-40B4-BE49-F238E27FC236}">
                <a16:creationId xmlns:a16="http://schemas.microsoft.com/office/drawing/2014/main" id="{816F9D72-60E6-4EF3-BE9A-D6ECAEEC54A5}"/>
              </a:ext>
            </a:extLst>
          </p:cNvPr>
          <p:cNvSpPr>
            <a:spLocks noGrp="1" noChangeArrowheads="1"/>
          </p:cNvSpPr>
          <p:nvPr>
            <p:ph sz="quarter" idx="1"/>
          </p:nvPr>
        </p:nvSpPr>
        <p:spPr>
          <a:xfrm>
            <a:off x="342900" y="1473200"/>
            <a:ext cx="4192588" cy="4051300"/>
          </a:xfrm>
        </p:spPr>
        <p:txBody>
          <a:bodyPr/>
          <a:lstStyle/>
          <a:p>
            <a:pPr marL="342900" indent="-342900" algn="l">
              <a:lnSpc>
                <a:spcPct val="80000"/>
              </a:lnSpc>
              <a:buFont typeface="Wingdings" panose="05000000000000000000" pitchFamily="2" charset="2"/>
              <a:buChar char="§"/>
            </a:pPr>
            <a:endParaRPr lang="en-US" altLang="zh-CN" sz="1600"/>
          </a:p>
          <a:p>
            <a:pPr marL="342900" indent="-342900" algn="l">
              <a:lnSpc>
                <a:spcPct val="80000"/>
              </a:lnSpc>
              <a:buFont typeface="Wingdings" panose="05000000000000000000" pitchFamily="2" charset="2"/>
              <a:buChar char="§"/>
            </a:pPr>
            <a:endParaRPr lang="zh-CN" altLang="en-US" sz="1600"/>
          </a:p>
        </p:txBody>
      </p:sp>
      <p:sp>
        <p:nvSpPr>
          <p:cNvPr id="30724" name="AutoShape 2" descr="http://t11.baidu.com/it/u=1244005969,2990422032&amp;fm=58">
            <a:extLst>
              <a:ext uri="{FF2B5EF4-FFF2-40B4-BE49-F238E27FC236}">
                <a16:creationId xmlns:a16="http://schemas.microsoft.com/office/drawing/2014/main" id="{B7795C78-DD27-4B1E-A1D4-A3089149C228}"/>
              </a:ext>
            </a:extLst>
          </p:cNvPr>
          <p:cNvSpPr>
            <a:spLocks noChangeAspect="1" noChangeArrowheads="1"/>
          </p:cNvSpPr>
          <p:nvPr/>
        </p:nvSpPr>
        <p:spPr bwMode="auto">
          <a:xfrm>
            <a:off x="155575" y="-128588"/>
            <a:ext cx="304800" cy="288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pPr>
            <a:endParaRPr lang="zh-CN" altLang="zh-CN">
              <a:solidFill>
                <a:srgbClr val="0033CC"/>
              </a:solidFill>
              <a:ea typeface="楷体_GB2312" pitchFamily="1" charset="-122"/>
              <a:sym typeface="Arial" panose="020B0604020202020204" pitchFamily="34" charset="0"/>
            </a:endParaRPr>
          </a:p>
        </p:txBody>
      </p:sp>
      <p:sp>
        <p:nvSpPr>
          <p:cNvPr id="30725" name="AutoShape 4" descr="http://t11.baidu.com/it/u=1244005969,2990422032&amp;fm=58">
            <a:extLst>
              <a:ext uri="{FF2B5EF4-FFF2-40B4-BE49-F238E27FC236}">
                <a16:creationId xmlns:a16="http://schemas.microsoft.com/office/drawing/2014/main" id="{A6039811-1724-459F-ACF6-88354F95CBE0}"/>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pPr>
            <a:endParaRPr lang="zh-CN" altLang="zh-CN">
              <a:solidFill>
                <a:srgbClr val="0033CC"/>
              </a:solidFill>
              <a:ea typeface="楷体_GB2312" pitchFamily="1" charset="-122"/>
              <a:sym typeface="Arial" panose="020B0604020202020204" pitchFamily="34" charset="0"/>
            </a:endParaRPr>
          </a:p>
        </p:txBody>
      </p:sp>
      <p:sp>
        <p:nvSpPr>
          <p:cNvPr id="30726" name="Text Box 6">
            <a:extLst>
              <a:ext uri="{FF2B5EF4-FFF2-40B4-BE49-F238E27FC236}">
                <a16:creationId xmlns:a16="http://schemas.microsoft.com/office/drawing/2014/main" id="{BCAB809B-C6F2-4274-BF3A-2D298F5EDCD0}"/>
              </a:ext>
            </a:extLst>
          </p:cNvPr>
          <p:cNvSpPr txBox="1">
            <a:spLocks noChangeArrowheads="1"/>
          </p:cNvSpPr>
          <p:nvPr/>
        </p:nvSpPr>
        <p:spPr bwMode="auto">
          <a:xfrm>
            <a:off x="307975" y="1612900"/>
            <a:ext cx="67770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2"/>
                </a:solidFill>
                <a:latin typeface="Times New Roman" panose="02020603050405020304" pitchFamily="18" charset="0"/>
                <a:ea typeface="宋体" panose="02010600030101010101" pitchFamily="2" charset="-122"/>
              </a:defRPr>
            </a:lvl1pPr>
            <a:lvl2pPr marL="742950" indent="-285750">
              <a:defRPr sz="2400" b="1">
                <a:solidFill>
                  <a:schemeClr val="bg2"/>
                </a:solidFill>
                <a:latin typeface="Times New Roman" panose="02020603050405020304" pitchFamily="18" charset="0"/>
                <a:ea typeface="宋体" panose="02010600030101010101" pitchFamily="2" charset="-122"/>
              </a:defRPr>
            </a:lvl2pPr>
            <a:lvl3pPr marL="1143000" indent="-228600">
              <a:defRPr sz="2400" b="1">
                <a:solidFill>
                  <a:schemeClr val="bg2"/>
                </a:solidFill>
                <a:latin typeface="Times New Roman" panose="02020603050405020304" pitchFamily="18" charset="0"/>
                <a:ea typeface="宋体" panose="02010600030101010101" pitchFamily="2" charset="-122"/>
              </a:defRPr>
            </a:lvl3pPr>
            <a:lvl4pPr marL="1600200" indent="-228600">
              <a:defRPr sz="2400" b="1">
                <a:solidFill>
                  <a:schemeClr val="bg2"/>
                </a:solidFill>
                <a:latin typeface="Times New Roman" panose="02020603050405020304" pitchFamily="18" charset="0"/>
                <a:ea typeface="宋体" panose="02010600030101010101" pitchFamily="2" charset="-122"/>
              </a:defRPr>
            </a:lvl4pPr>
            <a:lvl5pPr marL="2057400" indent="-22860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l">
              <a:buFont typeface="Arial" panose="020B0604020202020204" pitchFamily="34" charset="0"/>
              <a:buNone/>
            </a:pPr>
            <a:r>
              <a:rPr lang="zh-CN" altLang="zh-CN" dirty="0">
                <a:ea typeface="楷体_GB2312" pitchFamily="1" charset="-122"/>
              </a:rPr>
              <a:t>./configure</a:t>
            </a:r>
          </a:p>
          <a:p>
            <a:pPr algn="l">
              <a:buFont typeface="Arial" panose="020B0604020202020204" pitchFamily="34" charset="0"/>
              <a:buNone/>
            </a:pPr>
            <a:endParaRPr lang="zh-CN" altLang="zh-CN" dirty="0">
              <a:ea typeface="楷体_GB2312" pitchFamily="1" charset="-122"/>
            </a:endParaRPr>
          </a:p>
          <a:p>
            <a:pPr algn="l">
              <a:buFont typeface="Arial" panose="020B0604020202020204" pitchFamily="34" charset="0"/>
              <a:buNone/>
            </a:pPr>
            <a:r>
              <a:rPr lang="zh-CN" altLang="zh-CN" dirty="0">
                <a:ea typeface="楷体_GB2312" pitchFamily="1" charset="-122"/>
              </a:rPr>
              <a:t>make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2862263"/>
            <a:ext cx="9906000" cy="1250950"/>
          </a:xfrm>
        </p:spPr>
        <p:txBody>
          <a:bodyPr/>
          <a:lstStyle/>
          <a:p>
            <a:pPr algn="ctr" eaLnBrk="1" hangingPunct="1"/>
            <a:r>
              <a:rPr lang="zh-CN" altLang="en-US" sz="5400" dirty="0">
                <a:ea typeface="宋体" charset="-122"/>
              </a:rPr>
              <a:t>谢谢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4EB5CC6-C4E5-4F7F-8B03-613AF0251F64}"/>
              </a:ext>
            </a:extLst>
          </p:cNvPr>
          <p:cNvSpPr>
            <a:spLocks noGrp="1" noChangeAspect="1" noChangeArrowheads="1"/>
          </p:cNvSpPr>
          <p:nvPr>
            <p:ph type="title"/>
          </p:nvPr>
        </p:nvSpPr>
        <p:spPr/>
        <p:txBody>
          <a:bodyPr/>
          <a:lstStyle/>
          <a:p>
            <a:r>
              <a:rPr lang="zh-CN" altLang="en-US"/>
              <a:t>语法</a:t>
            </a:r>
          </a:p>
        </p:txBody>
      </p:sp>
      <p:sp>
        <p:nvSpPr>
          <p:cNvPr id="5123" name="Rectangle 3">
            <a:extLst>
              <a:ext uri="{FF2B5EF4-FFF2-40B4-BE49-F238E27FC236}">
                <a16:creationId xmlns:a16="http://schemas.microsoft.com/office/drawing/2014/main" id="{89E54838-724C-4B62-BA2D-511AEDFDFB81}"/>
              </a:ext>
            </a:extLst>
          </p:cNvPr>
          <p:cNvSpPr>
            <a:spLocks noGrp="1" noChangeArrowheads="1"/>
          </p:cNvSpPr>
          <p:nvPr>
            <p:ph type="body" idx="1"/>
          </p:nvPr>
        </p:nvSpPr>
        <p:spPr/>
        <p:txBody>
          <a:bodyPr/>
          <a:lstStyle/>
          <a:p>
            <a:r>
              <a:rPr lang="zh-CN" altLang="en-US"/>
              <a:t>显式规则</a:t>
            </a:r>
          </a:p>
          <a:p>
            <a:pPr lvl="1"/>
            <a:r>
              <a:rPr lang="zh-CN" altLang="en-US"/>
              <a:t>目标 依赖 命令</a:t>
            </a:r>
          </a:p>
          <a:p>
            <a:pPr lvl="1"/>
            <a:r>
              <a:rPr lang="zh-CN" altLang="en-US"/>
              <a:t>伪目标</a:t>
            </a:r>
          </a:p>
          <a:p>
            <a:pPr lvl="1">
              <a:buFont typeface="Wingdings" panose="05000000000000000000" pitchFamily="2" charset="2"/>
              <a:buNone/>
            </a:pPr>
            <a:endParaRPr lang="zh-CN" altLang="en-US"/>
          </a:p>
          <a:p>
            <a:endParaRPr lang="zh-CN" altLang="en-US"/>
          </a:p>
          <a:p>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4852038-A4F1-4DDA-A32A-95C1A19C91F8}"/>
              </a:ext>
            </a:extLst>
          </p:cNvPr>
          <p:cNvSpPr>
            <a:spLocks noGrp="1" noChangeAspect="1" noChangeArrowheads="1"/>
          </p:cNvSpPr>
          <p:nvPr>
            <p:ph type="title"/>
          </p:nvPr>
        </p:nvSpPr>
        <p:spPr/>
        <p:txBody>
          <a:bodyPr/>
          <a:lstStyle/>
          <a:p>
            <a:r>
              <a:rPr lang="zh-CN" altLang="en-US" dirty="0"/>
              <a:t>任务</a:t>
            </a:r>
            <a:r>
              <a:rPr lang="en-US" altLang="zh-CN" dirty="0"/>
              <a:t>1</a:t>
            </a:r>
          </a:p>
        </p:txBody>
      </p:sp>
      <p:sp>
        <p:nvSpPr>
          <p:cNvPr id="6147" name="Rectangle 3">
            <a:extLst>
              <a:ext uri="{FF2B5EF4-FFF2-40B4-BE49-F238E27FC236}">
                <a16:creationId xmlns:a16="http://schemas.microsoft.com/office/drawing/2014/main" id="{C7F1A5D9-F7BD-4C9E-B16F-EB62079E5F31}"/>
              </a:ext>
            </a:extLst>
          </p:cNvPr>
          <p:cNvSpPr>
            <a:spLocks noGrp="1" noChangeArrowheads="1"/>
          </p:cNvSpPr>
          <p:nvPr>
            <p:ph type="body" idx="1"/>
          </p:nvPr>
        </p:nvSpPr>
        <p:spPr>
          <a:xfrm>
            <a:off x="482600" y="1403350"/>
            <a:ext cx="8928100" cy="4608513"/>
          </a:xfrm>
        </p:spPr>
        <p:txBody>
          <a:bodyPr/>
          <a:lstStyle/>
          <a:p>
            <a:r>
              <a:rPr lang="zh-CN" altLang="en-US"/>
              <a:t>任务描述：</a:t>
            </a:r>
          </a:p>
          <a:p>
            <a:pPr lvl="1"/>
            <a:r>
              <a:rPr lang="en-US" altLang="zh-CN"/>
              <a:t>1. </a:t>
            </a:r>
            <a:r>
              <a:rPr lang="zh-CN" altLang="en-US"/>
              <a:t>创建</a:t>
            </a:r>
            <a:r>
              <a:rPr lang="en-US" altLang="zh-CN"/>
              <a:t>hello.c</a:t>
            </a:r>
            <a:r>
              <a:rPr lang="zh-CN" altLang="en-US"/>
              <a:t>文件，编写一个简单的</a:t>
            </a:r>
            <a:r>
              <a:rPr lang="en-US" altLang="zh-CN"/>
              <a:t>helloworld</a:t>
            </a:r>
            <a:r>
              <a:rPr lang="zh-CN" altLang="en-US"/>
              <a:t>程序</a:t>
            </a:r>
          </a:p>
          <a:p>
            <a:pPr lvl="1"/>
            <a:r>
              <a:rPr lang="en-US" altLang="zh-CN"/>
              <a:t>2. </a:t>
            </a:r>
            <a:r>
              <a:rPr lang="zh-CN" altLang="en-US"/>
              <a:t>使用命令行的方法手动编译</a:t>
            </a:r>
            <a:r>
              <a:rPr lang="en-US" altLang="zh-CN"/>
              <a:t>hello.c</a:t>
            </a:r>
            <a:r>
              <a:rPr lang="zh-CN" altLang="en-US"/>
              <a:t>文件</a:t>
            </a:r>
          </a:p>
          <a:p>
            <a:pPr lvl="1"/>
            <a:r>
              <a:rPr lang="en-US" altLang="zh-CN"/>
              <a:t>3. </a:t>
            </a:r>
            <a:r>
              <a:rPr lang="zh-CN" altLang="en-US"/>
              <a:t>学生查询</a:t>
            </a:r>
            <a:r>
              <a:rPr lang="en-US" altLang="zh-CN"/>
              <a:t>Makefile</a:t>
            </a:r>
            <a:r>
              <a:rPr lang="zh-CN" altLang="en-US"/>
              <a:t>的相关资料，自主学习</a:t>
            </a:r>
            <a:r>
              <a:rPr lang="en-US" altLang="zh-CN"/>
              <a:t>Makefile</a:t>
            </a:r>
            <a:r>
              <a:rPr lang="zh-CN" altLang="en-US"/>
              <a:t>的基本书写规则</a:t>
            </a:r>
          </a:p>
          <a:p>
            <a:pPr lvl="1"/>
            <a:r>
              <a:rPr lang="en-US" altLang="zh-CN"/>
              <a:t>4. </a:t>
            </a:r>
            <a:r>
              <a:rPr lang="zh-CN" altLang="en-US"/>
              <a:t>编写</a:t>
            </a:r>
            <a:r>
              <a:rPr lang="en-US" altLang="zh-CN"/>
              <a:t>hello.c</a:t>
            </a:r>
            <a:r>
              <a:rPr lang="zh-CN" altLang="en-US"/>
              <a:t>文件的</a:t>
            </a:r>
            <a:r>
              <a:rPr lang="en-US" altLang="zh-CN"/>
              <a:t>Makefile</a:t>
            </a:r>
            <a:r>
              <a:rPr lang="zh-CN" altLang="en-US"/>
              <a:t>文件，并使用命令生成可执行文件</a:t>
            </a:r>
          </a:p>
          <a:p>
            <a:pPr lvl="1"/>
            <a:r>
              <a:rPr lang="en-US" altLang="zh-CN">
                <a:solidFill>
                  <a:srgbClr val="FF0000"/>
                </a:solidFill>
              </a:rPr>
              <a:t>5. </a:t>
            </a:r>
            <a:r>
              <a:rPr lang="zh-CN" altLang="en-US">
                <a:solidFill>
                  <a:srgbClr val="FF0000"/>
                </a:solidFill>
              </a:rPr>
              <a:t>查询</a:t>
            </a:r>
            <a:r>
              <a:rPr lang="en-US" altLang="zh-CN">
                <a:solidFill>
                  <a:srgbClr val="FF0000"/>
                </a:solidFill>
              </a:rPr>
              <a:t>gcc</a:t>
            </a:r>
            <a:r>
              <a:rPr lang="zh-CN" altLang="en-US">
                <a:solidFill>
                  <a:srgbClr val="FF0000"/>
                </a:solidFill>
              </a:rPr>
              <a:t>的创建目标的过程，由预处理到链接的过程，确定依赖关系，分步执行，并生成中间文件</a:t>
            </a:r>
          </a:p>
        </p:txBody>
      </p:sp>
      <p:pic>
        <p:nvPicPr>
          <p:cNvPr id="6148" name="Picture 4">
            <a:extLst>
              <a:ext uri="{FF2B5EF4-FFF2-40B4-BE49-F238E27FC236}">
                <a16:creationId xmlns:a16="http://schemas.microsoft.com/office/drawing/2014/main" id="{6CE6ED70-E3D4-4E59-ADA4-B9AE1EEE9E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2466" y="5454650"/>
            <a:ext cx="5533534" cy="139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B6CAED9-4F5C-4858-9736-A46554478BDD}"/>
              </a:ext>
            </a:extLst>
          </p:cNvPr>
          <p:cNvSpPr>
            <a:spLocks noGrp="1" noChangeAspect="1" noChangeArrowheads="1"/>
          </p:cNvSpPr>
          <p:nvPr>
            <p:ph type="title"/>
          </p:nvPr>
        </p:nvSpPr>
        <p:spPr/>
        <p:txBody>
          <a:bodyPr/>
          <a:lstStyle/>
          <a:p>
            <a:r>
              <a:rPr lang="zh-CN" altLang="en-US" dirty="0"/>
              <a:t>任务</a:t>
            </a:r>
            <a:r>
              <a:rPr lang="en-US" altLang="zh-CN" dirty="0"/>
              <a:t>1</a:t>
            </a:r>
            <a:endParaRPr lang="zh-CN" altLang="en-US" dirty="0"/>
          </a:p>
        </p:txBody>
      </p:sp>
      <p:sp>
        <p:nvSpPr>
          <p:cNvPr id="7171" name="Rectangle 3">
            <a:extLst>
              <a:ext uri="{FF2B5EF4-FFF2-40B4-BE49-F238E27FC236}">
                <a16:creationId xmlns:a16="http://schemas.microsoft.com/office/drawing/2014/main" id="{8798D8C9-9362-4DF6-A00C-F01751814102}"/>
              </a:ext>
            </a:extLst>
          </p:cNvPr>
          <p:cNvSpPr>
            <a:spLocks noGrp="1" noChangeArrowheads="1"/>
          </p:cNvSpPr>
          <p:nvPr>
            <p:ph type="body" idx="1"/>
          </p:nvPr>
        </p:nvSpPr>
        <p:spPr>
          <a:xfrm>
            <a:off x="482600" y="1403350"/>
            <a:ext cx="8928100" cy="4608513"/>
          </a:xfrm>
        </p:spPr>
        <p:txBody>
          <a:bodyPr/>
          <a:lstStyle/>
          <a:p>
            <a:r>
              <a:rPr lang="zh-CN" altLang="en-US" dirty="0"/>
              <a:t>审核要求：</a:t>
            </a:r>
          </a:p>
          <a:p>
            <a:pPr lvl="1"/>
            <a:r>
              <a:rPr lang="zh-CN" altLang="en-US" dirty="0"/>
              <a:t> </a:t>
            </a:r>
            <a:r>
              <a:rPr lang="en-US" altLang="zh-CN" dirty="0"/>
              <a:t>1. </a:t>
            </a:r>
            <a:r>
              <a:rPr lang="zh-CN" altLang="en-US" dirty="0"/>
              <a:t>掌握</a:t>
            </a:r>
            <a:r>
              <a:rPr lang="en-US" altLang="zh-CN" dirty="0" err="1"/>
              <a:t>Makefile</a:t>
            </a:r>
            <a:r>
              <a:rPr lang="zh-CN" altLang="en-US" dirty="0"/>
              <a:t>最基本的书写规则</a:t>
            </a:r>
          </a:p>
          <a:p>
            <a:pPr lvl="1"/>
            <a:r>
              <a:rPr lang="zh-CN" altLang="en-US" dirty="0"/>
              <a:t> </a:t>
            </a:r>
            <a:r>
              <a:rPr lang="en-US" altLang="zh-CN" dirty="0"/>
              <a:t>2. </a:t>
            </a:r>
            <a:r>
              <a:rPr lang="zh-CN" altLang="en-US" dirty="0"/>
              <a:t>正确编写源程序以及该源文件的</a:t>
            </a:r>
            <a:r>
              <a:rPr lang="en-US" altLang="zh-CN" dirty="0" err="1"/>
              <a:t>Makefile</a:t>
            </a:r>
            <a:r>
              <a:rPr lang="zh-CN" altLang="en-US" dirty="0"/>
              <a:t>文件，能正确运行</a:t>
            </a:r>
            <a:r>
              <a:rPr lang="en-US" altLang="zh-CN" dirty="0" err="1"/>
              <a:t>Makefile</a:t>
            </a:r>
            <a:r>
              <a:rPr lang="zh-CN" altLang="en-US" dirty="0"/>
              <a:t>文件</a:t>
            </a:r>
          </a:p>
          <a:p>
            <a:pPr lvl="1"/>
            <a:r>
              <a:rPr lang="en-US" altLang="zh-CN" dirty="0"/>
              <a:t>3. </a:t>
            </a:r>
            <a:r>
              <a:rPr lang="zh-CN" altLang="en-US" dirty="0"/>
              <a:t>提交编写的程序代码以及</a:t>
            </a:r>
            <a:r>
              <a:rPr lang="en-US" altLang="zh-CN" dirty="0" err="1"/>
              <a:t>Makefile</a:t>
            </a:r>
            <a:r>
              <a:rPr lang="zh-CN" altLang="en-US" dirty="0"/>
              <a:t>文件，以及运行结果的截图，并记录在编写</a:t>
            </a:r>
            <a:r>
              <a:rPr lang="en-US" altLang="zh-CN" dirty="0" err="1"/>
              <a:t>Makefile</a:t>
            </a:r>
            <a:r>
              <a:rPr lang="zh-CN" altLang="en-US" dirty="0"/>
              <a:t>文件时遇到的错误和修改方法，代码思路规范清晰，命名规范。</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646456B-693F-43C4-8725-A1DC4569C370}"/>
              </a:ext>
            </a:extLst>
          </p:cNvPr>
          <p:cNvSpPr>
            <a:spLocks noGrp="1" noChangeAspect="1" noChangeArrowheads="1"/>
          </p:cNvSpPr>
          <p:nvPr>
            <p:ph type="title"/>
          </p:nvPr>
        </p:nvSpPr>
        <p:spPr/>
        <p:txBody>
          <a:bodyPr/>
          <a:lstStyle/>
          <a:p>
            <a:r>
              <a:rPr lang="zh-CN" altLang="en-US"/>
              <a:t>语法</a:t>
            </a:r>
          </a:p>
        </p:txBody>
      </p:sp>
      <p:sp>
        <p:nvSpPr>
          <p:cNvPr id="8195" name="Rectangle 3">
            <a:extLst>
              <a:ext uri="{FF2B5EF4-FFF2-40B4-BE49-F238E27FC236}">
                <a16:creationId xmlns:a16="http://schemas.microsoft.com/office/drawing/2014/main" id="{626B0869-BB5F-4C51-978F-037E3E8DE79F}"/>
              </a:ext>
            </a:extLst>
          </p:cNvPr>
          <p:cNvSpPr>
            <a:spLocks noGrp="1" noChangeArrowheads="1"/>
          </p:cNvSpPr>
          <p:nvPr>
            <p:ph type="body" idx="1"/>
          </p:nvPr>
        </p:nvSpPr>
        <p:spPr>
          <a:xfrm>
            <a:off x="482600" y="1403350"/>
            <a:ext cx="8928100" cy="4608513"/>
          </a:xfrm>
        </p:spPr>
        <p:txBody>
          <a:bodyPr/>
          <a:lstStyle/>
          <a:p>
            <a:r>
              <a:rPr lang="zh-CN" altLang="en-US"/>
              <a:t>隐式规则</a:t>
            </a:r>
          </a:p>
          <a:p>
            <a:pPr lvl="1"/>
            <a:r>
              <a:rPr lang="zh-CN" altLang="en-US"/>
              <a:t>自动推导</a:t>
            </a:r>
          </a:p>
          <a:p>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FC08865-9817-4971-9EE2-9F7B7EAA31D5}"/>
              </a:ext>
            </a:extLst>
          </p:cNvPr>
          <p:cNvSpPr>
            <a:spLocks noGrp="1" noChangeAspect="1" noChangeArrowheads="1"/>
          </p:cNvSpPr>
          <p:nvPr>
            <p:ph type="title"/>
          </p:nvPr>
        </p:nvSpPr>
        <p:spPr/>
        <p:txBody>
          <a:bodyPr/>
          <a:lstStyle/>
          <a:p>
            <a:r>
              <a:rPr lang="zh-CN" altLang="en-US"/>
              <a:t>变量</a:t>
            </a:r>
          </a:p>
        </p:txBody>
      </p:sp>
      <p:sp>
        <p:nvSpPr>
          <p:cNvPr id="27651" name="Rectangle 3">
            <a:extLst>
              <a:ext uri="{FF2B5EF4-FFF2-40B4-BE49-F238E27FC236}">
                <a16:creationId xmlns:a16="http://schemas.microsoft.com/office/drawing/2014/main" id="{6C9B64AE-2029-41DA-9491-F8711AAE01E5}"/>
              </a:ext>
            </a:extLst>
          </p:cNvPr>
          <p:cNvSpPr>
            <a:spLocks noGrp="1" noChangeArrowheads="1"/>
          </p:cNvSpPr>
          <p:nvPr>
            <p:ph type="body" idx="1"/>
          </p:nvPr>
        </p:nvSpPr>
        <p:spPr/>
        <p:txBody>
          <a:bodyPr/>
          <a:lstStyle/>
          <a:p>
            <a:pPr>
              <a:defRPr/>
            </a:pPr>
            <a:r>
              <a:rPr lang="zh-CN" altLang="en-US" dirty="0"/>
              <a:t>用户自定义变量</a:t>
            </a:r>
          </a:p>
          <a:p>
            <a:pPr lvl="1">
              <a:defRPr/>
            </a:pPr>
            <a:r>
              <a:rPr lang="en-US" altLang="zh-CN" dirty="0"/>
              <a:t>=  :=  ?=  +=</a:t>
            </a:r>
          </a:p>
          <a:p>
            <a:pPr lvl="1">
              <a:defRPr/>
            </a:pPr>
            <a:r>
              <a:rPr lang="zh-CN" altLang="en-US" dirty="0"/>
              <a:t>编译环境变量定义  </a:t>
            </a:r>
            <a:r>
              <a:rPr lang="en-US" altLang="zh-CN" dirty="0"/>
              <a:t>CPP  AS  CC LD  AR OBJDUMP CFLAGS LDFLAGS</a:t>
            </a:r>
          </a:p>
          <a:p>
            <a:pPr lvl="1">
              <a:defRPr/>
            </a:pPr>
            <a:endParaRPr lang="en-US" altLang="zh-CN" dirty="0"/>
          </a:p>
          <a:p>
            <a:pPr>
              <a:defRPr/>
            </a:pPr>
            <a:r>
              <a:rPr lang="zh-CN" altLang="en-US" dirty="0"/>
              <a:t>环境变量</a:t>
            </a:r>
          </a:p>
          <a:p>
            <a:pPr lvl="1">
              <a:defRPr/>
            </a:pPr>
            <a:r>
              <a:rPr lang="en-US" altLang="zh-CN" dirty="0"/>
              <a:t> </a:t>
            </a:r>
            <a:r>
              <a:rPr lang="zh-CN" altLang="en-US" dirty="0"/>
              <a:t>（</a:t>
            </a:r>
            <a:r>
              <a:rPr lang="en-US" altLang="zh-CN" dirty="0"/>
              <a:t>SHELL ENV</a:t>
            </a:r>
            <a:r>
              <a:rPr lang="zh-CN" altLang="en-US" dirty="0"/>
              <a:t>）及 变量的导出</a:t>
            </a:r>
          </a:p>
          <a:p>
            <a:pPr>
              <a:defRPr/>
            </a:pPr>
            <a:r>
              <a:rPr lang="zh-CN" altLang="en-US" dirty="0"/>
              <a:t>预定义变量</a:t>
            </a:r>
          </a:p>
          <a:p>
            <a:pPr lvl="1">
              <a:defRPr/>
            </a:pPr>
            <a:r>
              <a:rPr lang="en-US" altLang="zh-CN" dirty="0"/>
              <a:t>AR  CPP RM    </a:t>
            </a:r>
          </a:p>
          <a:p>
            <a:pPr marL="457200" lvl="1" indent="0">
              <a:buFont typeface="Wingdings" panose="05000000000000000000" pitchFamily="2" charset="2"/>
              <a:buNone/>
              <a:defRPr/>
            </a:pPr>
            <a:endParaRPr lang="en-US" altLang="zh-CN" dirty="0"/>
          </a:p>
          <a:p>
            <a:pPr lvl="1">
              <a:buFont typeface="Wingdings" panose="05000000000000000000" pitchFamily="2" charset="2"/>
              <a:buNone/>
              <a:defRPr/>
            </a:pPr>
            <a:endParaRPr lang="zh-CN" altLang="en-US" dirty="0"/>
          </a:p>
          <a:p>
            <a:pPr lvl="1">
              <a:buFont typeface="Wingdings" panose="05000000000000000000" pitchFamily="2" charset="2"/>
              <a:buNone/>
              <a:defRPr/>
            </a:pPr>
            <a:endParaRPr lang="zh-CN" altLang="en-US" dirty="0"/>
          </a:p>
          <a:p>
            <a:pPr lvl="1">
              <a:buFont typeface="Wingdings" panose="05000000000000000000" pitchFamily="2" charset="2"/>
              <a:buNone/>
              <a:defRPr/>
            </a:pPr>
            <a:endParaRPr lang="zh-CN" alt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194D590-938B-45CD-8116-684A6A212422}"/>
              </a:ext>
            </a:extLst>
          </p:cNvPr>
          <p:cNvSpPr>
            <a:spLocks noGrp="1" noChangeAspect="1" noChangeArrowheads="1"/>
          </p:cNvSpPr>
          <p:nvPr>
            <p:ph type="title"/>
          </p:nvPr>
        </p:nvSpPr>
        <p:spPr/>
        <p:txBody>
          <a:bodyPr/>
          <a:lstStyle/>
          <a:p>
            <a:r>
              <a:rPr lang="zh-CN" altLang="en-US" dirty="0"/>
              <a:t>任务</a:t>
            </a:r>
            <a:r>
              <a:rPr lang="en-US" altLang="zh-CN" dirty="0"/>
              <a:t>2</a:t>
            </a:r>
          </a:p>
        </p:txBody>
      </p:sp>
      <p:sp>
        <p:nvSpPr>
          <p:cNvPr id="10243" name="Rectangle 3">
            <a:extLst>
              <a:ext uri="{FF2B5EF4-FFF2-40B4-BE49-F238E27FC236}">
                <a16:creationId xmlns:a16="http://schemas.microsoft.com/office/drawing/2014/main" id="{8604E8A5-0D81-4230-9AC5-F66DD4DBCB7D}"/>
              </a:ext>
            </a:extLst>
          </p:cNvPr>
          <p:cNvSpPr>
            <a:spLocks noGrp="1" noChangeArrowheads="1"/>
          </p:cNvSpPr>
          <p:nvPr>
            <p:ph type="body" idx="1"/>
          </p:nvPr>
        </p:nvSpPr>
        <p:spPr/>
        <p:txBody>
          <a:bodyPr/>
          <a:lstStyle/>
          <a:p>
            <a:r>
              <a:rPr lang="zh-CN" altLang="en-US" dirty="0"/>
              <a:t>任务描述： </a:t>
            </a:r>
          </a:p>
          <a:p>
            <a:pPr lvl="1"/>
            <a:r>
              <a:rPr lang="zh-CN" altLang="en-US" dirty="0"/>
              <a:t> </a:t>
            </a:r>
            <a:r>
              <a:rPr lang="en-US" altLang="zh-CN" dirty="0"/>
              <a:t>1.</a:t>
            </a:r>
            <a:r>
              <a:rPr lang="zh-CN" altLang="en-US" dirty="0"/>
              <a:t>对之前编写的</a:t>
            </a:r>
            <a:r>
              <a:rPr lang="en-US" altLang="zh-CN" dirty="0" err="1"/>
              <a:t>Makefile</a:t>
            </a:r>
            <a:r>
              <a:rPr lang="zh-CN" altLang="en-US" dirty="0"/>
              <a:t>文件采用变量和隐晦规则进行优化，能正确运行</a:t>
            </a:r>
          </a:p>
          <a:p>
            <a:pPr lvl="1"/>
            <a:r>
              <a:rPr lang="zh-CN" altLang="en-US" dirty="0"/>
              <a:t> </a:t>
            </a:r>
            <a:r>
              <a:rPr lang="en-US" altLang="zh-CN" dirty="0"/>
              <a:t>2. </a:t>
            </a:r>
            <a:r>
              <a:rPr lang="zh-CN" altLang="en-US" dirty="0">
                <a:solidFill>
                  <a:srgbClr val="FF0000"/>
                </a:solidFill>
              </a:rPr>
              <a:t>需用到所有提及的变量定义方法，并测试清楚其中区别</a:t>
            </a:r>
          </a:p>
          <a:p>
            <a:endParaRPr lang="en-US" altLang="zh-CN" dirty="0"/>
          </a:p>
          <a:p>
            <a:r>
              <a:rPr lang="zh-CN" altLang="en-US" dirty="0"/>
              <a:t>审核要求：</a:t>
            </a:r>
          </a:p>
          <a:p>
            <a:pPr lvl="1"/>
            <a:r>
              <a:rPr lang="en-US" altLang="zh-CN" dirty="0"/>
              <a:t>1.</a:t>
            </a:r>
            <a:r>
              <a:rPr lang="zh-CN" altLang="en-US" dirty="0"/>
              <a:t>完成</a:t>
            </a:r>
            <a:r>
              <a:rPr lang="en-US" altLang="zh-CN" dirty="0" err="1"/>
              <a:t>Makefile</a:t>
            </a:r>
            <a:r>
              <a:rPr lang="zh-CN" altLang="en-US" dirty="0"/>
              <a:t>文件的优化</a:t>
            </a:r>
          </a:p>
          <a:p>
            <a:pPr lvl="1"/>
            <a:r>
              <a:rPr lang="en-US" altLang="zh-CN" dirty="0"/>
              <a:t>2.</a:t>
            </a:r>
            <a:r>
              <a:rPr lang="zh-CN" altLang="en-US" dirty="0"/>
              <a:t>能正确运行优化后的</a:t>
            </a:r>
            <a:r>
              <a:rPr lang="en-US" altLang="zh-CN" dirty="0" err="1"/>
              <a:t>Makefile</a:t>
            </a:r>
            <a:r>
              <a:rPr lang="zh-CN" altLang="en-US" dirty="0"/>
              <a:t>文件</a:t>
            </a:r>
          </a:p>
          <a:p>
            <a:pPr lvl="1"/>
            <a:r>
              <a:rPr lang="en-US" altLang="zh-CN" dirty="0"/>
              <a:t>3.</a:t>
            </a:r>
            <a:r>
              <a:rPr lang="zh-CN" altLang="en-US" dirty="0"/>
              <a:t>能测试出不同变量定义的使用及区别，提交文档</a:t>
            </a:r>
          </a:p>
          <a:p>
            <a:pPr lvl="1"/>
            <a:r>
              <a:rPr lang="en-US" altLang="zh-CN" dirty="0"/>
              <a:t>4. </a:t>
            </a:r>
            <a:r>
              <a:rPr lang="zh-CN" altLang="en-US" dirty="0"/>
              <a:t>提交全部程序代码或者指令文件，代码思路规范清晰，命名规范。</a:t>
            </a:r>
          </a:p>
        </p:txBody>
      </p:sp>
      <p:pic>
        <p:nvPicPr>
          <p:cNvPr id="10244" name="Picture 5">
            <a:extLst>
              <a:ext uri="{FF2B5EF4-FFF2-40B4-BE49-F238E27FC236}">
                <a16:creationId xmlns:a16="http://schemas.microsoft.com/office/drawing/2014/main" id="{0A733777-DB93-40A8-B37C-2E61C3AAE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398" y="3192462"/>
            <a:ext cx="4508602" cy="1172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2C98A71-D58B-49B1-A72C-AF615B305B5A}"/>
              </a:ext>
            </a:extLst>
          </p:cNvPr>
          <p:cNvSpPr>
            <a:spLocks noGrp="1" noChangeAspect="1" noChangeArrowheads="1"/>
          </p:cNvSpPr>
          <p:nvPr>
            <p:ph type="title"/>
          </p:nvPr>
        </p:nvSpPr>
        <p:spPr/>
        <p:txBody>
          <a:bodyPr/>
          <a:lstStyle/>
          <a:p>
            <a:r>
              <a:rPr lang="zh-CN" altLang="en-US"/>
              <a:t>变量</a:t>
            </a:r>
            <a:r>
              <a:rPr lang="en-US" altLang="zh-CN"/>
              <a:t> </a:t>
            </a:r>
            <a:r>
              <a:rPr lang="zh-CN" altLang="en-US"/>
              <a:t>及 隐式规则</a:t>
            </a:r>
          </a:p>
        </p:txBody>
      </p:sp>
      <p:sp>
        <p:nvSpPr>
          <p:cNvPr id="32771" name="Rectangle 3">
            <a:extLst>
              <a:ext uri="{FF2B5EF4-FFF2-40B4-BE49-F238E27FC236}">
                <a16:creationId xmlns:a16="http://schemas.microsoft.com/office/drawing/2014/main" id="{D205E41C-B102-4923-B025-4EEB1DF07679}"/>
              </a:ext>
            </a:extLst>
          </p:cNvPr>
          <p:cNvSpPr>
            <a:spLocks noGrp="1" noChangeArrowheads="1"/>
          </p:cNvSpPr>
          <p:nvPr>
            <p:ph type="body" idx="1"/>
          </p:nvPr>
        </p:nvSpPr>
        <p:spPr/>
        <p:txBody>
          <a:bodyPr/>
          <a:lstStyle/>
          <a:p>
            <a:pPr>
              <a:defRPr/>
            </a:pPr>
            <a:r>
              <a:rPr lang="zh-CN" altLang="en-US" dirty="0"/>
              <a:t>自动变量</a:t>
            </a:r>
          </a:p>
          <a:p>
            <a:pPr lvl="1">
              <a:defRPr/>
            </a:pPr>
            <a:r>
              <a:rPr lang="en-US" altLang="zh-CN" dirty="0"/>
              <a:t>$&lt;  $#  $^ $@  $%   $*   $?  $+ </a:t>
            </a:r>
          </a:p>
          <a:p>
            <a:pPr>
              <a:defRPr/>
            </a:pPr>
            <a:r>
              <a:rPr lang="zh-CN" altLang="en-US" dirty="0"/>
              <a:t>自动匹配 </a:t>
            </a:r>
            <a:endParaRPr lang="en-US" altLang="zh-CN" dirty="0"/>
          </a:p>
          <a:p>
            <a:pPr lvl="1">
              <a:defRPr/>
            </a:pPr>
            <a:r>
              <a:rPr lang="en-US" altLang="zh-CN" dirty="0"/>
              <a:t>.</a:t>
            </a:r>
            <a:r>
              <a:rPr lang="en-US" altLang="zh-CN" dirty="0" err="1"/>
              <a:t>c.s</a:t>
            </a:r>
            <a:r>
              <a:rPr lang="en-US" altLang="zh-CN" dirty="0"/>
              <a:t>:</a:t>
            </a:r>
          </a:p>
          <a:p>
            <a:pPr lvl="1">
              <a:defRPr/>
            </a:pPr>
            <a:r>
              <a:rPr lang="en-US" altLang="zh-CN" dirty="0"/>
              <a:t>%.o : %.c</a:t>
            </a:r>
            <a:endParaRPr lang="zh-CN" altLang="en-US" dirty="0"/>
          </a:p>
          <a:p>
            <a:pPr lvl="1">
              <a:defRPr/>
            </a:pPr>
            <a:r>
              <a:rPr lang="en-US" altLang="zh-CN" dirty="0"/>
              <a:t>    </a:t>
            </a:r>
            <a:endParaRPr lang="zh-CN" altLang="en-US" dirty="0"/>
          </a:p>
          <a:p>
            <a:pPr marL="0" indent="0">
              <a:buFont typeface="Wingdings" panose="05000000000000000000" pitchFamily="2" charset="2"/>
              <a:buNone/>
              <a:defRPr/>
            </a:pPr>
            <a:endParaRPr lang="zh-CN" altLang="en-US" dirty="0"/>
          </a:p>
        </p:txBody>
      </p:sp>
    </p:spTree>
  </p:cSld>
  <p:clrMapOvr>
    <a:masterClrMapping/>
  </p:clrMapOvr>
  <p:transition/>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33283</TotalTime>
  <Words>1089</Words>
  <Application>Microsoft Office PowerPoint</Application>
  <PresentationFormat>A4 纸张(210x297 毫米)</PresentationFormat>
  <Paragraphs>157</Paragraphs>
  <Slides>26</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Monotype Sorts</vt:lpstr>
      <vt:lpstr>黑体</vt:lpstr>
      <vt:lpstr>Arial</vt:lpstr>
      <vt:lpstr>Arial Narrow</vt:lpstr>
      <vt:lpstr>Times New Roman</vt:lpstr>
      <vt:lpstr>Wingdings</vt:lpstr>
      <vt:lpstr>通用信息 (标准)</vt:lpstr>
      <vt:lpstr>第二章 实验2 Makefile使用</vt:lpstr>
      <vt:lpstr>Make &amp; makefile</vt:lpstr>
      <vt:lpstr>语法</vt:lpstr>
      <vt:lpstr>任务1</vt:lpstr>
      <vt:lpstr>任务1</vt:lpstr>
      <vt:lpstr>语法</vt:lpstr>
      <vt:lpstr>变量</vt:lpstr>
      <vt:lpstr>任务2</vt:lpstr>
      <vt:lpstr>变量 及 隐式规则</vt:lpstr>
      <vt:lpstr>内部函数</vt:lpstr>
      <vt:lpstr>任务3</vt:lpstr>
      <vt:lpstr>目录管理</vt:lpstr>
      <vt:lpstr>任务4</vt:lpstr>
      <vt:lpstr>任务4</vt:lpstr>
      <vt:lpstr>多Makefile处理量</vt:lpstr>
      <vt:lpstr>任务5</vt:lpstr>
      <vt:lpstr>任务5</vt:lpstr>
      <vt:lpstr>多文件中的配置原理</vt:lpstr>
      <vt:lpstr>任务6</vt:lpstr>
      <vt:lpstr>任务7. 分析linux 0.11中kernel部分的Makefile文件</vt:lpstr>
      <vt:lpstr>任务8 automake （选做）</vt:lpstr>
      <vt:lpstr>多目录，多文件，多个 makefile</vt:lpstr>
      <vt:lpstr>多目录，多文件，多个 makefile</vt:lpstr>
      <vt:lpstr>多目录，多文件，多个 makefile</vt:lpstr>
      <vt:lpstr>多目录，多文件，多个 makefile</vt:lpstr>
      <vt:lpstr>谢谢 !</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Administrator</cp:lastModifiedBy>
  <cp:revision>3236</cp:revision>
  <cp:lastPrinted>2011-09-02T04:24:48Z</cp:lastPrinted>
  <dcterms:created xsi:type="dcterms:W3CDTF">2001-03-21T12:57:26Z</dcterms:created>
  <dcterms:modified xsi:type="dcterms:W3CDTF">2021-01-07T22:02:53Z</dcterms:modified>
</cp:coreProperties>
</file>