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2522" r:id="rId2"/>
    <p:sldId id="2533" r:id="rId3"/>
    <p:sldId id="374" r:id="rId4"/>
    <p:sldId id="375" r:id="rId5"/>
    <p:sldId id="424" r:id="rId6"/>
    <p:sldId id="376" r:id="rId7"/>
    <p:sldId id="421" r:id="rId8"/>
    <p:sldId id="379" r:id="rId9"/>
    <p:sldId id="423" r:id="rId10"/>
    <p:sldId id="381" r:id="rId11"/>
    <p:sldId id="382" r:id="rId12"/>
    <p:sldId id="383" r:id="rId13"/>
    <p:sldId id="384" r:id="rId14"/>
    <p:sldId id="385" r:id="rId15"/>
    <p:sldId id="386" r:id="rId16"/>
    <p:sldId id="422" r:id="rId17"/>
    <p:sldId id="387" r:id="rId18"/>
    <p:sldId id="388" r:id="rId19"/>
    <p:sldId id="389" r:id="rId20"/>
    <p:sldId id="390" r:id="rId21"/>
    <p:sldId id="391" r:id="rId22"/>
    <p:sldId id="393" r:id="rId23"/>
    <p:sldId id="394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2534" r:id="rId41"/>
    <p:sldId id="2535" r:id="rId42"/>
    <p:sldId id="414" r:id="rId43"/>
    <p:sldId id="2536" r:id="rId44"/>
    <p:sldId id="416" r:id="rId45"/>
    <p:sldId id="417" r:id="rId46"/>
    <p:sldId id="418" r:id="rId47"/>
    <p:sldId id="419" r:id="rId48"/>
    <p:sldId id="420" r:id="rId49"/>
    <p:sldId id="425" r:id="rId50"/>
    <p:sldId id="426" r:id="rId51"/>
    <p:sldId id="427" r:id="rId52"/>
    <p:sldId id="297" r:id="rId53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9" autoAdjust="0"/>
    <p:restoredTop sz="98074" autoAdjust="0"/>
  </p:normalViewPr>
  <p:slideViewPr>
    <p:cSldViewPr>
      <p:cViewPr varScale="1">
        <p:scale>
          <a:sx n="67" d="100"/>
          <a:sy n="67" d="100"/>
        </p:scale>
        <p:origin x="900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3600" dirty="0">
                <a:latin typeface="+mj-ea"/>
              </a:rPr>
              <a:t>第六章 实验</a:t>
            </a:r>
            <a:r>
              <a:rPr lang="en-US" altLang="zh-CN" sz="3600" dirty="0">
                <a:latin typeface="+mj-ea"/>
              </a:rPr>
              <a:t>3 </a:t>
            </a:r>
            <a:r>
              <a:rPr lang="zh-CN" altLang="en-US" sz="3600" dirty="0">
                <a:latin typeface="+mj-ea"/>
              </a:rPr>
              <a:t>文件比较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3B6E26A3-DEA0-4F03-B95C-A162ECFEBC1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3(20</a:t>
            </a: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分钟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7A4DD27D-922D-464D-A655-8D0427FF9C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341439"/>
            <a:ext cx="8242300" cy="5400675"/>
          </a:xfrm>
        </p:spPr>
        <p:txBody>
          <a:bodyPr/>
          <a:lstStyle/>
          <a:p>
            <a:r>
              <a:rPr lang="zh-CN" altLang="en-US" sz="2000"/>
              <a:t>字符串数组练习。</a:t>
            </a:r>
            <a:endParaRPr lang="en-US" altLang="zh-CN" sz="2000"/>
          </a:p>
          <a:p>
            <a:pPr lvl="1"/>
            <a:r>
              <a:rPr lang="zh-CN" altLang="en-US" sz="2000">
                <a:solidFill>
                  <a:srgbClr val="FF0000"/>
                </a:solidFill>
              </a:rPr>
              <a:t>描述：</a:t>
            </a:r>
            <a:r>
              <a:rPr lang="zh-CN" altLang="en-US" sz="2000"/>
              <a:t>从键盘输入多个字符串，使用</a:t>
            </a:r>
            <a:r>
              <a:rPr lang="en-US" altLang="zh-CN" sz="2000"/>
              <a:t>malloc</a:t>
            </a:r>
            <a:r>
              <a:rPr lang="zh-CN" altLang="en-US" sz="2000"/>
              <a:t>函数创建字符串数组，把输入的多个字符串存储到字符串数组中，最后打印输出字符串数组。</a:t>
            </a:r>
            <a:endParaRPr lang="en-US" altLang="zh-CN" sz="2000"/>
          </a:p>
          <a:p>
            <a:r>
              <a:rPr lang="zh-CN" altLang="en-US" sz="2000"/>
              <a:t>输入格式：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4 (</a:t>
            </a:r>
            <a:r>
              <a:rPr lang="zh-CN" altLang="en-US" sz="1800"/>
              <a:t>输入的字符串个数</a:t>
            </a:r>
            <a:r>
              <a:rPr lang="en-US" altLang="zh-CN" sz="1800"/>
              <a:t>,</a:t>
            </a:r>
            <a:r>
              <a:rPr lang="zh-CN" altLang="en-US" sz="1800"/>
              <a:t>接下来是</a:t>
            </a:r>
            <a:r>
              <a:rPr lang="en-US" altLang="zh-CN" sz="1800"/>
              <a:t>5</a:t>
            </a:r>
            <a:r>
              <a:rPr lang="zh-CN" altLang="en-US" sz="1800"/>
              <a:t>行字符串。</a:t>
            </a:r>
            <a:r>
              <a:rPr lang="en-US" altLang="zh-CN" sz="1800"/>
              <a:t>)</a:t>
            </a:r>
            <a:endParaRPr lang="zh-CN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hellp</a:t>
            </a:r>
            <a:endParaRPr lang="zh-CN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hello</a:t>
            </a:r>
            <a:endParaRPr lang="zh-CN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hello</a:t>
            </a:r>
            <a:endParaRPr lang="zh-CN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world</a:t>
            </a:r>
            <a:endParaRPr lang="zh-CN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/>
              <a:t>输出：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hellp</a:t>
            </a:r>
            <a:endParaRPr lang="zh-CN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hello</a:t>
            </a:r>
            <a:endParaRPr lang="zh-CN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hello</a:t>
            </a:r>
            <a:endParaRPr lang="zh-CN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world</a:t>
            </a:r>
            <a:endParaRPr lang="zh-CN" altLang="en-US" sz="1800"/>
          </a:p>
          <a:p>
            <a:pPr lvl="1">
              <a:buFont typeface="Wingdings" panose="05000000000000000000" pitchFamily="2" charset="2"/>
              <a:buNone/>
            </a:pPr>
            <a:endParaRPr lang="zh-CN" altLang="en-US" sz="18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DD432BA3-5836-4E7B-839D-D5D993E9971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56375AC5-56B1-4B41-B360-9AB4C532DE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341439"/>
            <a:ext cx="8242300" cy="5400675"/>
          </a:xfrm>
        </p:spPr>
        <p:txBody>
          <a:bodyPr/>
          <a:lstStyle/>
          <a:p>
            <a:r>
              <a:rPr lang="zh-CN" altLang="en-US" sz="2000"/>
              <a:t>内存分配函数</a:t>
            </a:r>
            <a:r>
              <a:rPr lang="en-US" altLang="zh-CN" sz="2000"/>
              <a:t>malloc</a:t>
            </a:r>
            <a:endParaRPr lang="zh-CN" altLang="en-US" sz="200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1600"/>
              <a:t>函数原型：</a:t>
            </a:r>
            <a:r>
              <a:rPr lang="en-US" altLang="zh-CN" sz="1600"/>
              <a:t>void *malloc(size_t size);</a:t>
            </a:r>
            <a:endParaRPr lang="zh-CN" altLang="en-US" sz="160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1600"/>
              <a:t>头文件：</a:t>
            </a:r>
            <a:r>
              <a:rPr lang="en-US" altLang="zh-CN" sz="1600"/>
              <a:t>stdlib.h</a:t>
            </a:r>
            <a:endParaRPr lang="zh-CN" altLang="en-US" sz="160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1600"/>
              <a:t>该函数分配了</a:t>
            </a:r>
            <a:r>
              <a:rPr lang="en-US" altLang="zh-CN" sz="1600"/>
              <a:t>size</a:t>
            </a:r>
            <a:r>
              <a:rPr lang="zh-CN" altLang="en-US" sz="1600"/>
              <a:t>个字节，并返回了指向这块内存的指针。如果分配失败，则返回一个空指针（</a:t>
            </a:r>
            <a:r>
              <a:rPr lang="en-US" altLang="zh-CN" sz="1600"/>
              <a:t>NULL</a:t>
            </a:r>
            <a:r>
              <a:rPr lang="zh-CN" altLang="en-US" sz="1600"/>
              <a:t>）。</a:t>
            </a:r>
            <a:r>
              <a:rPr lang="en-US" altLang="zh-CN" sz="1600"/>
              <a:t>void* </a:t>
            </a:r>
            <a:r>
              <a:rPr lang="zh-CN" altLang="en-US" sz="1600"/>
              <a:t>表示未确定类型的指针，</a:t>
            </a:r>
            <a:r>
              <a:rPr lang="en-US" altLang="zh-CN" sz="1600"/>
              <a:t>void *</a:t>
            </a:r>
            <a:r>
              <a:rPr lang="zh-CN" altLang="en-US" sz="1600"/>
              <a:t>可以指向任何类型的数据。</a:t>
            </a:r>
          </a:p>
          <a:p>
            <a:r>
              <a:rPr lang="zh-CN" altLang="en-US" sz="2000"/>
              <a:t>字符串数组</a:t>
            </a:r>
          </a:p>
          <a:p>
            <a:pPr lvl="1"/>
            <a:r>
              <a:rPr lang="en-US" altLang="zh-CN" sz="1600"/>
              <a:t>char ** lines = (char **)malloc(3*sizeof(char*)).</a:t>
            </a:r>
          </a:p>
          <a:p>
            <a:pPr lvl="1"/>
            <a:r>
              <a:rPr lang="zh-CN" altLang="en-US" sz="1600"/>
              <a:t>用</a:t>
            </a:r>
            <a:r>
              <a:rPr lang="en-US" altLang="zh-CN" sz="1600"/>
              <a:t>malloc</a:t>
            </a:r>
            <a:r>
              <a:rPr lang="zh-CN" altLang="en-US" sz="1600"/>
              <a:t>分配一个内存空间，包含</a:t>
            </a:r>
            <a:r>
              <a:rPr lang="en-US" altLang="zh-CN" sz="1600"/>
              <a:t>3</a:t>
            </a:r>
            <a:r>
              <a:rPr lang="zh-CN" altLang="en-US" sz="1600"/>
              <a:t>个指向字符的指针，返回一个指向内存空间首地址的指针</a:t>
            </a:r>
            <a:r>
              <a:rPr lang="en-US" altLang="zh-CN" sz="1600"/>
              <a:t>lines.</a:t>
            </a:r>
            <a:endParaRPr lang="zh-CN" altLang="en-US" sz="1600"/>
          </a:p>
          <a:p>
            <a:pPr lvl="1"/>
            <a:r>
              <a:rPr lang="zh-CN" altLang="en-US" sz="1600"/>
              <a:t>那么在内存里面</a:t>
            </a:r>
            <a:r>
              <a:rPr lang="en-US" altLang="zh-CN" sz="1600"/>
              <a:t>lines</a:t>
            </a:r>
            <a:r>
              <a:rPr lang="zh-CN" altLang="en-US" sz="1600"/>
              <a:t>的表示为：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1800"/>
          </a:p>
        </p:txBody>
      </p:sp>
      <p:pic>
        <p:nvPicPr>
          <p:cNvPr id="14340" name="图片 9220">
            <a:extLst>
              <a:ext uri="{FF2B5EF4-FFF2-40B4-BE49-F238E27FC236}">
                <a16:creationId xmlns:a16="http://schemas.microsoft.com/office/drawing/2014/main" id="{3A137498-19C6-40CC-AE7E-9DBB92DD0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652963"/>
            <a:ext cx="5638800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F8DE269B-4E68-463A-A8F6-3DB500C3187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AED035C8-A853-4D9C-8215-1AB22A8B98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341439"/>
            <a:ext cx="8242300" cy="5400675"/>
          </a:xfrm>
        </p:spPr>
        <p:txBody>
          <a:bodyPr/>
          <a:lstStyle/>
          <a:p>
            <a:r>
              <a:rPr lang="zh-CN" altLang="en-US" sz="1800" dirty="0"/>
              <a:t> </a:t>
            </a:r>
            <a:r>
              <a:rPr lang="zh-CN" altLang="en-US" sz="2000" dirty="0"/>
              <a:t>字符串拷贝函数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strcpy</a:t>
            </a:r>
            <a:endParaRPr lang="zh-CN" altLang="en-US" sz="2000" dirty="0"/>
          </a:p>
          <a:p>
            <a:pPr lvl="1"/>
            <a:r>
              <a:rPr lang="zh-CN" altLang="en-US" sz="1800" dirty="0"/>
              <a:t>函数原型：</a:t>
            </a:r>
            <a:r>
              <a:rPr lang="en-US" altLang="zh-CN" sz="1800" dirty="0"/>
              <a:t>char *</a:t>
            </a:r>
            <a:r>
              <a:rPr lang="en-US" altLang="zh-CN" sz="1800" dirty="0" err="1"/>
              <a:t>strcpy</a:t>
            </a:r>
            <a:r>
              <a:rPr lang="en-US" altLang="zh-CN" sz="1800" dirty="0"/>
              <a:t>(char* </a:t>
            </a:r>
            <a:r>
              <a:rPr lang="en-US" altLang="zh-CN" sz="1800" dirty="0" err="1"/>
              <a:t>dest</a:t>
            </a:r>
            <a:r>
              <a:rPr lang="en-US" altLang="zh-CN" sz="1800" dirty="0"/>
              <a:t>, const char *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);</a:t>
            </a:r>
            <a:endParaRPr lang="zh-CN" altLang="en-US" sz="1800" dirty="0"/>
          </a:p>
          <a:p>
            <a:pPr lvl="1"/>
            <a:r>
              <a:rPr lang="zh-CN" altLang="en-US" sz="1800" dirty="0"/>
              <a:t>头文件：</a:t>
            </a:r>
            <a:r>
              <a:rPr lang="en-US" altLang="zh-CN" sz="1800" dirty="0"/>
              <a:t>#include &lt;</a:t>
            </a:r>
            <a:r>
              <a:rPr lang="en-US" altLang="zh-CN" sz="1800" dirty="0" err="1"/>
              <a:t>string.h</a:t>
            </a:r>
            <a:r>
              <a:rPr lang="en-US" altLang="zh-CN" sz="1800" dirty="0"/>
              <a:t>&gt;</a:t>
            </a:r>
            <a:endParaRPr lang="zh-CN" altLang="en-US" sz="1800" dirty="0"/>
          </a:p>
          <a:p>
            <a:pPr lvl="1"/>
            <a:r>
              <a:rPr lang="zh-CN" altLang="en-US" sz="1800" dirty="0"/>
              <a:t>把从</a:t>
            </a:r>
            <a:r>
              <a:rPr lang="en-US" altLang="zh-CN" sz="1800" dirty="0" err="1"/>
              <a:t>src</a:t>
            </a:r>
            <a:r>
              <a:rPr lang="zh-CN" altLang="en-US" sz="1800" dirty="0"/>
              <a:t>地址开始且含有</a:t>
            </a:r>
            <a:r>
              <a:rPr lang="en-US" altLang="zh-CN" sz="1800" dirty="0"/>
              <a:t>NULL</a:t>
            </a:r>
            <a:r>
              <a:rPr lang="zh-CN" altLang="en-US" sz="1800" dirty="0"/>
              <a:t>结束符的字符串复制到以</a:t>
            </a:r>
            <a:r>
              <a:rPr lang="en-US" altLang="zh-CN" sz="1800" dirty="0" err="1"/>
              <a:t>dest</a:t>
            </a:r>
            <a:r>
              <a:rPr lang="zh-CN" altLang="en-US" sz="1800" dirty="0"/>
              <a:t>开始的地址空间</a:t>
            </a:r>
            <a:r>
              <a:rPr lang="en-US" altLang="zh-CN" sz="1800" dirty="0"/>
              <a:t>.</a:t>
            </a:r>
          </a:p>
          <a:p>
            <a:pPr lvl="1"/>
            <a:r>
              <a:rPr lang="en-US" altLang="zh-CN" sz="1800" dirty="0" err="1"/>
              <a:t>src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dest</a:t>
            </a:r>
            <a:r>
              <a:rPr lang="zh-CN" altLang="en-US" sz="1800" dirty="0"/>
              <a:t>所指内存区域不可以重叠且</a:t>
            </a:r>
            <a:r>
              <a:rPr lang="en-US" altLang="zh-CN" sz="1800" dirty="0" err="1"/>
              <a:t>dest</a:t>
            </a:r>
            <a:r>
              <a:rPr lang="zh-CN" altLang="en-US" sz="1800" dirty="0"/>
              <a:t>必须有足够的空间来容纳</a:t>
            </a:r>
            <a:r>
              <a:rPr lang="en-US" altLang="zh-CN" sz="1800" dirty="0" err="1"/>
              <a:t>src</a:t>
            </a:r>
            <a:r>
              <a:rPr lang="zh-CN" altLang="en-US" sz="1800" dirty="0"/>
              <a:t>的字符串。返回指向</a:t>
            </a:r>
            <a:r>
              <a:rPr lang="en-US" altLang="zh-CN" sz="1800" dirty="0" err="1"/>
              <a:t>dest</a:t>
            </a:r>
            <a:r>
              <a:rPr lang="zh-CN" altLang="en-US" sz="1800" dirty="0"/>
              <a:t>的指针。</a:t>
            </a:r>
            <a:endParaRPr lang="en-US" altLang="zh-CN" sz="1800" dirty="0"/>
          </a:p>
          <a:p>
            <a:r>
              <a:rPr lang="zh-CN" altLang="en-US" sz="2000" dirty="0"/>
              <a:t>内存释放函数</a:t>
            </a:r>
            <a:r>
              <a:rPr lang="en-US" altLang="zh-CN" sz="2000" dirty="0"/>
              <a:t>free</a:t>
            </a:r>
            <a:endParaRPr lang="zh-CN" altLang="en-US" sz="2000" dirty="0"/>
          </a:p>
          <a:p>
            <a:pPr lvl="1"/>
            <a:r>
              <a:rPr lang="zh-CN" altLang="en-US" sz="1800" dirty="0"/>
              <a:t>函数原型：</a:t>
            </a:r>
            <a:r>
              <a:rPr lang="en-US" altLang="zh-CN" sz="1800" dirty="0"/>
              <a:t>void free(void *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lvl="1"/>
            <a:r>
              <a:rPr lang="zh-CN" altLang="en-US" sz="1800" dirty="0"/>
              <a:t>头文件：</a:t>
            </a:r>
            <a:r>
              <a:rPr lang="en-US" altLang="zh-CN" sz="1800" dirty="0" err="1"/>
              <a:t>stdlib.h</a:t>
            </a:r>
            <a:endParaRPr lang="zh-CN" altLang="en-US" sz="1800" dirty="0"/>
          </a:p>
          <a:p>
            <a:pPr lvl="1"/>
            <a:r>
              <a:rPr lang="zh-CN" altLang="en-US" sz="1800" dirty="0"/>
              <a:t>释放</a:t>
            </a:r>
            <a:r>
              <a:rPr lang="en-US" altLang="zh-CN" sz="1800" dirty="0" err="1"/>
              <a:t>ptr</a:t>
            </a:r>
            <a:r>
              <a:rPr lang="zh-CN" altLang="en-US" sz="1800" dirty="0"/>
              <a:t>指向的存储空间。被释放的空间通常被送入可用存储区池，以后可在调用</a:t>
            </a:r>
            <a:r>
              <a:rPr lang="en-US" altLang="zh-CN" sz="1800" dirty="0"/>
              <a:t>malloc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realloc</a:t>
            </a:r>
            <a:r>
              <a:rPr lang="zh-CN" altLang="en-US" sz="1800" dirty="0"/>
              <a:t>以及</a:t>
            </a:r>
            <a:r>
              <a:rPr lang="en-US" altLang="zh-CN" sz="1800" dirty="0" err="1"/>
              <a:t>calloc</a:t>
            </a:r>
            <a:r>
              <a:rPr lang="zh-CN" altLang="en-US" sz="1800" dirty="0"/>
              <a:t>函数来再分配。使用</a:t>
            </a:r>
            <a:r>
              <a:rPr lang="en-US" altLang="zh-CN" sz="1800" dirty="0"/>
              <a:t>malloc</a:t>
            </a:r>
            <a:r>
              <a:rPr lang="zh-CN" altLang="en-US" sz="1800" dirty="0"/>
              <a:t>分配的内存，需要自己调用</a:t>
            </a:r>
            <a:r>
              <a:rPr lang="en-US" altLang="zh-CN" sz="1800" dirty="0"/>
              <a:t>free</a:t>
            </a:r>
            <a:r>
              <a:rPr lang="zh-CN" altLang="en-US" sz="1800" dirty="0"/>
              <a:t>函数进行内存释放，否则，会造成内存泄漏的情况。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/>
              <a:t> 		int * p = (int*)malloc(5*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(int));</a:t>
            </a:r>
            <a:endParaRPr lang="zh-CN" altLang="en-US" sz="1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/>
              <a:t> 		free(p); </a:t>
            </a:r>
            <a:endParaRPr lang="zh-CN" altLang="en-US" sz="1800" dirty="0"/>
          </a:p>
          <a:p>
            <a:pPr lvl="1"/>
            <a:endParaRPr lang="zh-CN" altLang="en-US" sz="16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1114357-7402-4C45-9E65-99047BDC42C2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子任务3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7" name="内容占位符 1">
            <a:extLst>
              <a:ext uri="{FF2B5EF4-FFF2-40B4-BE49-F238E27FC236}">
                <a16:creationId xmlns:a16="http://schemas.microsoft.com/office/drawing/2014/main" id="{4B3CF56C-3B24-48D5-9B4D-33E878B7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思路提示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>
                <a:solidFill>
                  <a:srgbClr val="A50021"/>
                </a:solidFill>
              </a:rPr>
              <a:t>定义二维指针</a:t>
            </a:r>
            <a:r>
              <a:rPr lang="en-US" altLang="zh-CN" sz="2400">
                <a:solidFill>
                  <a:srgbClr val="A50021"/>
                </a:solidFill>
              </a:rPr>
              <a:t>char **pptr;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>
                <a:solidFill>
                  <a:srgbClr val="A50021"/>
                </a:solidFill>
              </a:rPr>
              <a:t>根据输入的字符串个数申请指针数组，大小为</a:t>
            </a:r>
            <a:r>
              <a:rPr lang="en-US" altLang="zh-CN" sz="2400">
                <a:solidFill>
                  <a:srgbClr val="A50021"/>
                </a:solidFill>
              </a:rPr>
              <a:t>*pptr=sizeof(char) * num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>
                <a:solidFill>
                  <a:srgbClr val="A50021"/>
                </a:solidFill>
              </a:rPr>
              <a:t>申请存放字符串数组的长度，大小为</a:t>
            </a:r>
            <a:r>
              <a:rPr lang="en-US" altLang="zh-CN" sz="2400">
                <a:solidFill>
                  <a:srgbClr val="A50021"/>
                </a:solidFill>
              </a:rPr>
              <a:t>pptr[i]=sizeof(char) * MAXSTRSIZE(</a:t>
            </a:r>
            <a:r>
              <a:rPr lang="zh-CN" altLang="en-US" sz="2400">
                <a:solidFill>
                  <a:srgbClr val="A50021"/>
                </a:solidFill>
              </a:rPr>
              <a:t>预先定义）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581DA832-975A-4652-B0AF-00ABB50804F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子任务4（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A16EA564-C911-4827-A469-D5AF989D2C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341439"/>
            <a:ext cx="8242300" cy="5400675"/>
          </a:xfrm>
        </p:spPr>
        <p:txBody>
          <a:bodyPr/>
          <a:lstStyle/>
          <a:p>
            <a:pPr>
              <a:defRPr/>
            </a:pPr>
            <a:r>
              <a:rPr lang="zh-CN" altLang="en-US" sz="2000" dirty="0"/>
              <a:t>使用</a:t>
            </a:r>
            <a:r>
              <a:rPr lang="en-US" altLang="zh-CN" sz="2000" dirty="0" err="1"/>
              <a:t>qsort</a:t>
            </a:r>
            <a:r>
              <a:rPr lang="zh-CN" altLang="en-US" sz="2000" dirty="0"/>
              <a:t>库函数对整数数组由小到大进行排序</a:t>
            </a:r>
          </a:p>
          <a:p>
            <a:pPr lvl="1">
              <a:defRPr/>
            </a:pPr>
            <a:r>
              <a:rPr lang="en-US" altLang="zh-CN" sz="1800" dirty="0"/>
              <a:t> </a:t>
            </a:r>
            <a:r>
              <a:rPr lang="zh-CN" altLang="en-US" sz="2000" dirty="0"/>
              <a:t>描述：</a:t>
            </a:r>
            <a:endParaRPr lang="en-US" sz="2000" dirty="0"/>
          </a:p>
          <a:p>
            <a:pPr marL="457200" lvl="1" indent="0">
              <a:buNone/>
              <a:defRPr/>
            </a:pPr>
            <a:r>
              <a:rPr lang="zh-CN" altLang="en-US" sz="2000" dirty="0"/>
              <a:t>由终端输入</a:t>
            </a:r>
            <a:r>
              <a:rPr lang="en-US" altLang="zh-CN" sz="2000" dirty="0"/>
              <a:t>n</a:t>
            </a:r>
            <a:r>
              <a:rPr lang="zh-CN" altLang="en-US" sz="2000" dirty="0"/>
              <a:t>行，每行包含一个整数。对这</a:t>
            </a:r>
            <a:r>
              <a:rPr lang="en-US" altLang="zh-CN" sz="2000" dirty="0"/>
              <a:t>n</a:t>
            </a:r>
            <a:r>
              <a:rPr lang="zh-CN" altLang="en-US" sz="2000" dirty="0"/>
              <a:t>个整数进行由小到大的排序，然后输出排序后的整数。</a:t>
            </a:r>
          </a:p>
          <a:p>
            <a:pPr>
              <a:defRPr/>
            </a:pPr>
            <a:r>
              <a:rPr lang="zh-CN" altLang="en-US" sz="1600" dirty="0"/>
              <a:t>输入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	5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	100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	84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	123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	-13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	0</a:t>
            </a:r>
            <a:endParaRPr lang="zh-CN" altLang="en-US" sz="1600" dirty="0"/>
          </a:p>
          <a:p>
            <a:pPr>
              <a:defRPr/>
            </a:pPr>
            <a:r>
              <a:rPr lang="zh-CN" altLang="en-US" sz="1600" dirty="0"/>
              <a:t>输出：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	-13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	0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	84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	100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	123</a:t>
            </a:r>
            <a:endParaRPr lang="zh-CN" altLang="en-US" sz="1600" dirty="0"/>
          </a:p>
          <a:p>
            <a:pPr>
              <a:defRPr/>
            </a:pPr>
            <a:endParaRPr lang="zh-CN" altLang="en-US" sz="2400" dirty="0"/>
          </a:p>
          <a:p>
            <a:pPr lvl="1">
              <a:defRPr/>
            </a:pPr>
            <a:endParaRPr lang="zh-CN" altLang="en-US" sz="16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7728A7F5-DA35-4E3B-B00C-5A9132AABFB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3851521C-BD6B-4D98-86B1-A219DA1F31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341439"/>
            <a:ext cx="8242300" cy="5400675"/>
          </a:xfrm>
        </p:spPr>
        <p:txBody>
          <a:bodyPr/>
          <a:lstStyle/>
          <a:p>
            <a:r>
              <a:rPr lang="zh-CN" altLang="en-US" sz="2400"/>
              <a:t>知识点：快速排序函数</a:t>
            </a:r>
            <a:r>
              <a:rPr lang="en-US" altLang="zh-CN" sz="2400"/>
              <a:t>qsort</a:t>
            </a:r>
            <a:endParaRPr lang="zh-CN" altLang="en-US" sz="2400"/>
          </a:p>
          <a:p>
            <a:pPr lvl="1"/>
            <a:r>
              <a:rPr lang="zh-CN" altLang="en-US" sz="2200"/>
              <a:t>函数原型：</a:t>
            </a:r>
            <a:r>
              <a:rPr lang="en-US" altLang="zh-CN" sz="2200"/>
              <a:t>void qsort(void *base,int nelem,int width,int (*fcmp)(const void *,const void *));</a:t>
            </a:r>
            <a:endParaRPr lang="zh-CN" altLang="en-US" sz="2200"/>
          </a:p>
          <a:p>
            <a:pPr lvl="1"/>
            <a:r>
              <a:rPr lang="zh-CN" altLang="en-US" sz="2200"/>
              <a:t>头文件：</a:t>
            </a:r>
            <a:r>
              <a:rPr lang="en-US" altLang="zh-CN" sz="2200"/>
              <a:t>stdlib.h</a:t>
            </a:r>
            <a:endParaRPr lang="zh-CN" altLang="en-US" sz="2200"/>
          </a:p>
          <a:p>
            <a:pPr lvl="1"/>
            <a:r>
              <a:rPr lang="zh-CN" altLang="en-US" sz="2200"/>
              <a:t>参数</a:t>
            </a:r>
            <a:r>
              <a:rPr lang="en-US" altLang="zh-CN" sz="2200"/>
              <a:t>:</a:t>
            </a:r>
            <a:endParaRPr lang="zh-CN" altLang="en-US" sz="2200"/>
          </a:p>
          <a:p>
            <a:pPr lvl="1"/>
            <a:r>
              <a:rPr lang="en-US" altLang="zh-CN" sz="2200"/>
              <a:t>base: </a:t>
            </a:r>
            <a:r>
              <a:rPr lang="zh-CN" altLang="en-US" sz="2200"/>
              <a:t>待排序数组首地址</a:t>
            </a:r>
          </a:p>
          <a:p>
            <a:pPr lvl="1"/>
            <a:r>
              <a:rPr lang="en-US" altLang="zh-CN" sz="2200"/>
              <a:t>nelem</a:t>
            </a:r>
            <a:r>
              <a:rPr lang="zh-CN" altLang="en-US" sz="2200"/>
              <a:t>：数组中待排序元素数量</a:t>
            </a:r>
          </a:p>
          <a:p>
            <a:pPr lvl="1"/>
            <a:r>
              <a:rPr lang="en-US" altLang="zh-CN" sz="2200"/>
              <a:t>width</a:t>
            </a:r>
            <a:r>
              <a:rPr lang="zh-CN" altLang="en-US" sz="2200"/>
              <a:t>：数组元素的大小</a:t>
            </a:r>
            <a:endParaRPr lang="en-US" altLang="zh-CN" sz="2200"/>
          </a:p>
          <a:p>
            <a:pPr lvl="1"/>
            <a:r>
              <a:rPr lang="en-US" altLang="zh-CN" sz="2000"/>
              <a:t>fcmp: </a:t>
            </a:r>
            <a:r>
              <a:rPr lang="zh-CN" altLang="en-US" sz="2000"/>
              <a:t>函数指针，用于比较数组中两个元素的大小，确定两个元素的先后顺序。这个函数需要自己定义</a:t>
            </a:r>
            <a:r>
              <a:rPr lang="en-US" altLang="zh-CN" sz="2000"/>
              <a:t>,qsort</a:t>
            </a:r>
            <a:r>
              <a:rPr lang="zh-CN" altLang="en-US" sz="2000"/>
              <a:t>在执行的过程中，会调用这个函数，来比较两个元素的大小，据此，确定两个元素的先后顺序。</a:t>
            </a:r>
          </a:p>
          <a:p>
            <a:pPr lvl="1"/>
            <a:r>
              <a:rPr lang="en-US" altLang="zh-CN" sz="2200"/>
              <a:t>fcmp</a:t>
            </a:r>
            <a:r>
              <a:rPr lang="zh-CN" altLang="en-US" sz="2200"/>
              <a:t>指向的函数类型为：</a:t>
            </a:r>
          </a:p>
          <a:p>
            <a:pPr lvl="1"/>
            <a:r>
              <a:rPr lang="en-US" altLang="zh-CN" sz="2200"/>
              <a:t>int (*fcmp)(const void *,const void *)</a:t>
            </a:r>
            <a:r>
              <a:rPr lang="zh-CN" altLang="en-US" sz="2200"/>
              <a:t>；</a:t>
            </a:r>
          </a:p>
          <a:p>
            <a:pPr lvl="1"/>
            <a:endParaRPr lang="zh-CN" altLang="en-US" sz="2200"/>
          </a:p>
          <a:p>
            <a:endParaRPr lang="zh-CN" altLang="en-US" sz="2400"/>
          </a:p>
          <a:p>
            <a:pPr lvl="1"/>
            <a:endParaRPr lang="zh-CN" altLang="en-US" sz="16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EBC94F6D-E8D9-4A3E-8A64-234E72EA489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294B32D3-DACC-4730-A567-FB02634E2D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341439"/>
            <a:ext cx="8242300" cy="5400675"/>
          </a:xfrm>
        </p:spPr>
        <p:txBody>
          <a:bodyPr/>
          <a:lstStyle/>
          <a:p>
            <a:r>
              <a:rPr lang="zh-CN" altLang="en-US" sz="2400"/>
              <a:t>知识点：快速排序思想</a:t>
            </a:r>
          </a:p>
          <a:p>
            <a:endParaRPr lang="zh-CN" altLang="en-US" sz="2400"/>
          </a:p>
          <a:p>
            <a:pPr lvl="1"/>
            <a:endParaRPr lang="zh-CN" altLang="en-US" sz="1600"/>
          </a:p>
        </p:txBody>
      </p:sp>
      <p:pic>
        <p:nvPicPr>
          <p:cNvPr id="19460" name="图片 1">
            <a:extLst>
              <a:ext uri="{FF2B5EF4-FFF2-40B4-BE49-F238E27FC236}">
                <a16:creationId xmlns:a16="http://schemas.microsoft.com/office/drawing/2014/main" id="{CDDB4E52-51C1-4973-873D-DF7CA3C48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9" y="1839913"/>
            <a:ext cx="3024187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AutoShape 4" descr="http://a.hiphotos.baidu.com/baike/c0%3Dbaike80%2C5%2C5%2C80%2C26/sign=157d647823a446236ac7ad30f94b196b/574e9258d109b3dee4ddfa6acfbf6c81800a4c55.jpg">
            <a:extLst>
              <a:ext uri="{FF2B5EF4-FFF2-40B4-BE49-F238E27FC236}">
                <a16:creationId xmlns:a16="http://schemas.microsoft.com/office/drawing/2014/main" id="{652A1470-2A67-4287-8B4E-EB4C6D360B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9462" name="Picture 5">
            <a:extLst>
              <a:ext uri="{FF2B5EF4-FFF2-40B4-BE49-F238E27FC236}">
                <a16:creationId xmlns:a16="http://schemas.microsoft.com/office/drawing/2014/main" id="{52E35DD6-2B0B-428F-BFC5-A31E6E867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39" y="2619375"/>
            <a:ext cx="4275137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32F3E33C-FDE9-44BE-A366-67CF2FA875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8B4446A7-F3EE-47EE-AF42-B20EC9B7956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341439"/>
            <a:ext cx="8242300" cy="5400675"/>
          </a:xfrm>
        </p:spPr>
        <p:txBody>
          <a:bodyPr/>
          <a:lstStyle/>
          <a:p>
            <a:r>
              <a:rPr lang="zh-CN" altLang="en-US" sz="2400"/>
              <a:t>知识点：快速排序函数</a:t>
            </a:r>
            <a:r>
              <a:rPr lang="en-US" altLang="zh-CN" sz="2400"/>
              <a:t>qsort</a:t>
            </a:r>
            <a:endParaRPr lang="zh-CN" altLang="en-US" sz="2400"/>
          </a:p>
          <a:p>
            <a:pPr lvl="1"/>
            <a:r>
              <a:rPr lang="zh-CN" altLang="en-US"/>
              <a:t>应用示例：</a:t>
            </a:r>
            <a:endParaRPr lang="en-US" altLang="zh-CN"/>
          </a:p>
          <a:p>
            <a:pPr marL="1371600" lvl="3" indent="0">
              <a:buNone/>
            </a:pPr>
            <a:r>
              <a:rPr lang="zh-CN" altLang="en-US">
                <a:ea typeface="楷体_GB2312"/>
              </a:rPr>
              <a:t>对</a:t>
            </a:r>
            <a:r>
              <a:rPr lang="en-US" altLang="zh-CN">
                <a:ea typeface="楷体_GB2312"/>
              </a:rPr>
              <a:t>100</a:t>
            </a:r>
            <a:r>
              <a:rPr lang="zh-CN" altLang="en-US">
                <a:ea typeface="楷体_GB2312"/>
              </a:rPr>
              <a:t>个整数的数组进行由小到大的排序</a:t>
            </a:r>
          </a:p>
          <a:p>
            <a:pPr marL="1371600" lvl="3" indent="0">
              <a:buNone/>
            </a:pPr>
            <a:r>
              <a:rPr lang="en-US" altLang="zh-CN">
                <a:ea typeface="楷体_GB2312"/>
              </a:rPr>
              <a:t>	int num[100]; </a:t>
            </a:r>
          </a:p>
          <a:p>
            <a:pPr marL="1371600" lvl="3" indent="0">
              <a:buNone/>
            </a:pPr>
            <a:r>
              <a:rPr lang="en-US" altLang="zh-CN">
                <a:ea typeface="楷体_GB2312"/>
              </a:rPr>
              <a:t>	int cmp ( const void *a , const void *b ) { </a:t>
            </a:r>
          </a:p>
          <a:p>
            <a:pPr marL="1371600" lvl="3" indent="0">
              <a:buNone/>
            </a:pPr>
            <a:r>
              <a:rPr lang="en-US" altLang="zh-CN">
                <a:ea typeface="楷体_GB2312"/>
              </a:rPr>
              <a:t>	    return *(int *)a - *(int *)b; //</a:t>
            </a:r>
            <a:r>
              <a:rPr lang="zh-CN" altLang="en-US">
                <a:ea typeface="楷体_GB2312"/>
              </a:rPr>
              <a:t>强制转换类型</a:t>
            </a:r>
          </a:p>
          <a:p>
            <a:pPr marL="1371600" lvl="3" indent="0">
              <a:buNone/>
            </a:pPr>
            <a:r>
              <a:rPr lang="en-US" altLang="zh-CN">
                <a:ea typeface="楷体_GB2312"/>
              </a:rPr>
              <a:t>	} </a:t>
            </a:r>
          </a:p>
          <a:p>
            <a:pPr marL="1371600" lvl="3" indent="0">
              <a:buNone/>
            </a:pPr>
            <a:endParaRPr lang="en-US" altLang="zh-CN">
              <a:ea typeface="楷体_GB2312"/>
            </a:endParaRPr>
          </a:p>
          <a:p>
            <a:pPr marL="1371600" lvl="3" indent="0">
              <a:buNone/>
            </a:pPr>
            <a:r>
              <a:rPr lang="en-US" altLang="zh-CN">
                <a:ea typeface="楷体_GB2312"/>
              </a:rPr>
              <a:t>	qsort(num,100,sizeof(num[0]),cmp);</a:t>
            </a:r>
          </a:p>
          <a:p>
            <a:pPr lvl="1"/>
            <a:endParaRPr lang="zh-CN" altLang="en-US" sz="2200"/>
          </a:p>
          <a:p>
            <a:endParaRPr lang="zh-CN" altLang="en-US" sz="2400"/>
          </a:p>
          <a:p>
            <a:pPr lvl="1"/>
            <a:endParaRPr lang="zh-CN" altLang="en-US" sz="16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1450C92-BF8E-4F89-B97D-E2CFC18462B1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子任务4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10637E37-CE78-47CC-AD28-C5C3D9B71028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1850" y="1939926"/>
            <a:ext cx="8242300" cy="35528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A27E8160-E35C-44E7-838C-D4331265845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子任务5（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A26B0A29-680C-4128-865C-4B5480B58A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8951" y="1412875"/>
            <a:ext cx="9288463" cy="5111750"/>
          </a:xfrm>
        </p:spPr>
        <p:txBody>
          <a:bodyPr/>
          <a:lstStyle/>
          <a:p>
            <a:r>
              <a:rPr lang="zh-CN" altLang="en-US"/>
              <a:t>对文本文件各行字符串排序并打印</a:t>
            </a:r>
            <a:endParaRPr lang="en-US" altLang="zh-CN"/>
          </a:p>
          <a:p>
            <a:pPr lvl="1"/>
            <a:r>
              <a:rPr lang="zh-CN" altLang="en-US"/>
              <a:t>描述：</a:t>
            </a:r>
            <a:endParaRPr lang="en-US" altLang="zh-CN"/>
          </a:p>
          <a:p>
            <a:pPr lvl="2"/>
            <a:r>
              <a:rPr lang="zh-CN" altLang="en-US">
                <a:ea typeface="楷体_GB2312"/>
              </a:rPr>
              <a:t>对一个文本文件的各行字符串按照字母表顺序进行排序，并打印输出排序后的各行字符串</a:t>
            </a:r>
            <a:endParaRPr lang="en-US" altLang="zh-CN">
              <a:ea typeface="楷体_GB2312"/>
            </a:endParaRPr>
          </a:p>
          <a:p>
            <a:pPr lvl="1"/>
            <a:r>
              <a:rPr lang="zh-CN" altLang="en-US"/>
              <a:t>要求：</a:t>
            </a:r>
            <a:endParaRPr lang="en-US" altLang="zh-CN"/>
          </a:p>
          <a:p>
            <a:pPr lvl="2"/>
            <a:r>
              <a:rPr lang="zh-CN" altLang="en-US">
                <a:ea typeface="楷体_GB2312"/>
              </a:rPr>
              <a:t>命令行中以文本文件名做输入参数，打印各行排序后的结果。</a:t>
            </a:r>
            <a:endParaRPr lang="en-US" altLang="zh-CN">
              <a:ea typeface="楷体_GB2312"/>
            </a:endParaRPr>
          </a:p>
          <a:p>
            <a:pPr lvl="1"/>
            <a:r>
              <a:rPr lang="zh-CN" altLang="en-US"/>
              <a:t>知识点：</a:t>
            </a:r>
            <a:endParaRPr lang="en-US" altLang="zh-CN"/>
          </a:p>
          <a:p>
            <a:pPr lvl="2"/>
            <a:r>
              <a:rPr lang="zh-CN" altLang="en-US">
                <a:ea typeface="楷体_GB2312"/>
              </a:rPr>
              <a:t>按照字母</a:t>
            </a:r>
            <a:r>
              <a:rPr lang="en-US" altLang="zh-CN">
                <a:ea typeface="楷体_GB2312"/>
              </a:rPr>
              <a:t>ASCII</a:t>
            </a:r>
            <a:r>
              <a:rPr lang="zh-CN" altLang="en-US">
                <a:ea typeface="楷体_GB2312"/>
              </a:rPr>
              <a:t>码的大小进行的排序</a:t>
            </a:r>
            <a:endParaRPr lang="en-US" altLang="zh-CN">
              <a:ea typeface="楷体_GB2312"/>
            </a:endParaRPr>
          </a:p>
          <a:p>
            <a:pPr lvl="2"/>
            <a:r>
              <a:rPr lang="zh-CN" altLang="en-US">
                <a:ea typeface="楷体_GB2312"/>
              </a:rPr>
              <a:t>内存分配与释放函数</a:t>
            </a:r>
            <a:r>
              <a:rPr lang="en-US" altLang="zh-CN">
                <a:ea typeface="楷体_GB2312"/>
              </a:rPr>
              <a:t>:void *malloc(size_t size) / void free(void *ptr)</a:t>
            </a:r>
          </a:p>
          <a:p>
            <a:pPr lvl="2"/>
            <a:r>
              <a:rPr lang="zh-CN" altLang="en-US">
                <a:ea typeface="楷体_GB2312"/>
              </a:rPr>
              <a:t>字符串拷贝函数：</a:t>
            </a:r>
            <a:r>
              <a:rPr lang="en-US" altLang="zh-CN">
                <a:ea typeface="楷体_GB2312"/>
              </a:rPr>
              <a:t>char *strcpy(char* dest, const char *src)</a:t>
            </a:r>
          </a:p>
          <a:p>
            <a:pPr lvl="2"/>
            <a:r>
              <a:rPr lang="zh-CN" altLang="en-US">
                <a:ea typeface="楷体_GB2312"/>
              </a:rPr>
              <a:t>快速排序函数</a:t>
            </a:r>
            <a:r>
              <a:rPr lang="en-US" altLang="zh-CN">
                <a:ea typeface="楷体_GB2312"/>
              </a:rPr>
              <a:t>: void </a:t>
            </a:r>
            <a:r>
              <a:rPr lang="en-US" altLang="zh-CN" u="sng">
                <a:ea typeface="楷体_GB2312"/>
              </a:rPr>
              <a:t>qsort</a:t>
            </a:r>
            <a:r>
              <a:rPr lang="en-US" altLang="zh-CN">
                <a:ea typeface="楷体_GB2312"/>
              </a:rPr>
              <a:t>(void *base,int nelem,int width,int (*fcmp)(const void *,const void *))</a:t>
            </a:r>
          </a:p>
          <a:p>
            <a:pPr lvl="3"/>
            <a:r>
              <a:rPr lang="zh-CN" altLang="en-US">
                <a:ea typeface="楷体_GB2312"/>
              </a:rPr>
              <a:t>头文件：</a:t>
            </a:r>
            <a:r>
              <a:rPr lang="en-US" altLang="zh-CN">
                <a:ea typeface="楷体_GB2312"/>
              </a:rPr>
              <a:t>stdlib.h;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10292C9-BBA4-41DD-A1EF-58216BACCFF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任务描述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CA0B9C22-33C3-408F-9495-95FBD03FAFA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、按行读取文本文件内容，并将其按行打印输出；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、对文本文件中每行的字符串排序，并删除其中重复的行，保存到新的文件中；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、获取两个文本文件的并集、交集和差集，并保存到新的文件中。</a:t>
            </a:r>
          </a:p>
          <a:p>
            <a:r>
              <a:rPr lang="zh-CN" altLang="en-US"/>
              <a:t>4、文件复制。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86073D33-355B-44B1-B3E4-9F874021F58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4BE37189-09AD-4983-96E0-E1137874EA9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8951" y="1412875"/>
            <a:ext cx="9288463" cy="5111750"/>
          </a:xfrm>
        </p:spPr>
        <p:txBody>
          <a:bodyPr/>
          <a:lstStyle/>
          <a:p>
            <a:r>
              <a:rPr lang="zh-CN" altLang="en-US"/>
              <a:t>字符串比较函数</a:t>
            </a:r>
            <a:endParaRPr lang="en-US" altLang="zh-CN"/>
          </a:p>
          <a:p>
            <a:pPr lvl="1"/>
            <a:r>
              <a:rPr lang="zh-CN" altLang="en-US" sz="2000"/>
              <a:t>字符串比较函数</a:t>
            </a:r>
            <a:r>
              <a:rPr lang="en-US" altLang="zh-CN" sz="2000"/>
              <a:t>strcmp</a:t>
            </a:r>
            <a:endParaRPr lang="zh-CN" altLang="en-US" sz="2000"/>
          </a:p>
          <a:p>
            <a:pPr lvl="1"/>
            <a:r>
              <a:rPr lang="zh-CN" altLang="en-US" sz="2000"/>
              <a:t>原型：</a:t>
            </a:r>
            <a:r>
              <a:rPr lang="en-US" altLang="zh-CN" sz="2000"/>
              <a:t> int strcmp(const char *s1,const char * s2);</a:t>
            </a:r>
            <a:endParaRPr lang="zh-CN" altLang="en-US" sz="2000"/>
          </a:p>
          <a:p>
            <a:pPr lvl="1"/>
            <a:r>
              <a:rPr lang="zh-CN" altLang="en-US" sz="2000"/>
              <a:t>所在头文件：</a:t>
            </a:r>
            <a:r>
              <a:rPr lang="en-US" altLang="zh-CN" sz="2000"/>
              <a:t>string.h</a:t>
            </a:r>
            <a:endParaRPr lang="zh-CN" altLang="en-US" sz="2000"/>
          </a:p>
          <a:p>
            <a:pPr lvl="1"/>
            <a:r>
              <a:rPr lang="zh-CN" altLang="en-US" sz="2000"/>
              <a:t>功能：比较字符串</a:t>
            </a:r>
            <a:r>
              <a:rPr lang="en-US" altLang="zh-CN" sz="2000"/>
              <a:t>s1</a:t>
            </a:r>
            <a:r>
              <a:rPr lang="zh-CN" altLang="en-US" sz="2000"/>
              <a:t>和</a:t>
            </a:r>
            <a:r>
              <a:rPr lang="en-US" altLang="zh-CN" sz="2000"/>
              <a:t>s2</a:t>
            </a:r>
            <a:r>
              <a:rPr lang="zh-CN" altLang="en-US" sz="2000"/>
              <a:t>。</a:t>
            </a:r>
          </a:p>
          <a:p>
            <a:pPr lvl="1"/>
            <a:r>
              <a:rPr lang="zh-CN" altLang="en-US" sz="2000"/>
              <a:t>一般形式：</a:t>
            </a:r>
            <a:r>
              <a:rPr lang="en-US" altLang="zh-CN" sz="2000"/>
              <a:t>strcmp(</a:t>
            </a:r>
            <a:r>
              <a:rPr lang="zh-CN" altLang="en-US" sz="2000"/>
              <a:t>字符串</a:t>
            </a:r>
            <a:r>
              <a:rPr lang="en-US" altLang="zh-CN" sz="2000"/>
              <a:t>1</a:t>
            </a:r>
            <a:r>
              <a:rPr lang="zh-CN" altLang="en-US" sz="2000"/>
              <a:t>，字符串</a:t>
            </a:r>
            <a:r>
              <a:rPr lang="en-US" altLang="zh-CN" sz="2000"/>
              <a:t>2)</a:t>
            </a:r>
            <a:endParaRPr lang="zh-CN" altLang="en-US" sz="2000"/>
          </a:p>
          <a:p>
            <a:pPr lvl="1"/>
            <a:r>
              <a:rPr lang="zh-CN" altLang="en-US" sz="2000"/>
              <a:t>说明：</a:t>
            </a:r>
          </a:p>
          <a:p>
            <a:pPr lvl="1"/>
            <a:r>
              <a:rPr lang="zh-CN" altLang="en-US" sz="2000"/>
              <a:t>当</a:t>
            </a:r>
            <a:r>
              <a:rPr lang="en-US" altLang="zh-CN" sz="2000"/>
              <a:t>s1&lt;s2</a:t>
            </a:r>
            <a:r>
              <a:rPr lang="zh-CN" altLang="en-US" sz="2000"/>
              <a:t>时，返回为负数</a:t>
            </a:r>
          </a:p>
          <a:p>
            <a:pPr lvl="1"/>
            <a:r>
              <a:rPr lang="zh-CN" altLang="en-US" sz="2000"/>
              <a:t>当</a:t>
            </a:r>
            <a:r>
              <a:rPr lang="en-US" altLang="zh-CN" sz="2000"/>
              <a:t>s1=s2</a:t>
            </a:r>
            <a:r>
              <a:rPr lang="zh-CN" altLang="en-US" sz="2000"/>
              <a:t>时，返回值</a:t>
            </a:r>
            <a:r>
              <a:rPr lang="en-US" altLang="zh-CN" sz="2000"/>
              <a:t>= 0</a:t>
            </a:r>
            <a:endParaRPr lang="zh-CN" altLang="en-US" sz="2000"/>
          </a:p>
          <a:p>
            <a:pPr lvl="1"/>
            <a:r>
              <a:rPr lang="zh-CN" altLang="en-US" sz="2000"/>
              <a:t>当</a:t>
            </a:r>
            <a:r>
              <a:rPr lang="en-US" altLang="zh-CN" sz="2000"/>
              <a:t>s1&gt;s2</a:t>
            </a:r>
            <a:r>
              <a:rPr lang="zh-CN" altLang="en-US" sz="2000"/>
              <a:t>时，返回正数</a:t>
            </a:r>
          </a:p>
          <a:p>
            <a:pPr lvl="1"/>
            <a:r>
              <a:rPr lang="zh-CN" altLang="en-US" sz="2000"/>
              <a:t>即：两个字符串自左向右逐个字符相比（按</a:t>
            </a:r>
            <a:r>
              <a:rPr lang="en-US" altLang="zh-CN" sz="2000"/>
              <a:t>ASCII</a:t>
            </a:r>
            <a:r>
              <a:rPr lang="zh-CN" altLang="en-US" sz="2000"/>
              <a:t>值大小相比较），直到出现不同的字符或遇</a:t>
            </a:r>
            <a:r>
              <a:rPr lang="en-US" altLang="zh-CN" sz="2000"/>
              <a:t>'\0'</a:t>
            </a:r>
            <a:r>
              <a:rPr lang="zh-CN" altLang="en-US" sz="2000"/>
              <a:t>为止。如：</a:t>
            </a:r>
          </a:p>
          <a:p>
            <a:pPr lvl="1"/>
            <a:r>
              <a:rPr lang="en-US" altLang="zh-CN" sz="2000"/>
              <a:t>"A"&lt;"B" , "a"&gt;"A“,  "computer"&gt;"compare"</a:t>
            </a:r>
            <a:endParaRPr lang="zh-CN" altLang="en-US" sz="2000"/>
          </a:p>
          <a:p>
            <a:endParaRPr lang="en-US" altLang="zh-CN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9B50F3A2-8929-4264-B98B-DEF7330B4C0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F8699DD8-99DF-4DF9-9DF7-4C3F307C71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8951" y="1412875"/>
            <a:ext cx="9288463" cy="5111750"/>
          </a:xfrm>
        </p:spPr>
        <p:txBody>
          <a:bodyPr/>
          <a:lstStyle/>
          <a:p>
            <a:r>
              <a:rPr lang="zh-CN" altLang="en-US" sz="2000"/>
              <a:t>输入：一个有</a:t>
            </a:r>
            <a:r>
              <a:rPr lang="en-US" altLang="zh-CN" sz="2000"/>
              <a:t>6</a:t>
            </a:r>
            <a:r>
              <a:rPr lang="zh-CN" altLang="en-US" sz="2000"/>
              <a:t>行文本行的文本文件：</a:t>
            </a:r>
            <a:r>
              <a:rPr lang="en-US" altLang="zh-CN" sz="2000"/>
              <a:t>test1.txt</a:t>
            </a:r>
            <a:r>
              <a:rPr lang="zh-CN" altLang="en-US" sz="2000"/>
              <a:t>，内容如下：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hellp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hello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hello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world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and sym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and sym</a:t>
            </a:r>
            <a:endParaRPr lang="zh-CN" altLang="en-US" sz="2000"/>
          </a:p>
          <a:p>
            <a:r>
              <a:rPr lang="zh-CN" altLang="en-US" sz="2000"/>
              <a:t>输出：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and sym 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and sym 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hello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hello 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hellp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world</a:t>
            </a:r>
            <a:endParaRPr lang="zh-CN" altLang="en-US" sz="2000"/>
          </a:p>
          <a:p>
            <a:endParaRPr lang="en-US" altLang="zh-CN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92709975-B37D-4DA8-BD57-3EE3E8DCA3B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子任务6（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14734484-B196-4A6A-9DD6-6FDF579EEF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6"/>
            <a:ext cx="8242300" cy="5445125"/>
          </a:xfrm>
        </p:spPr>
        <p:txBody>
          <a:bodyPr/>
          <a:lstStyle/>
          <a:p>
            <a:r>
              <a:rPr lang="zh-CN" altLang="en-US"/>
              <a:t>删除文本文件中重复的行，并将结果保存到新的文件中</a:t>
            </a:r>
            <a:endParaRPr lang="en-US" altLang="zh-CN"/>
          </a:p>
          <a:p>
            <a:pPr lvl="1"/>
            <a:r>
              <a:rPr lang="zh-CN" altLang="en-US"/>
              <a:t>描述：</a:t>
            </a:r>
            <a:endParaRPr lang="en-US" altLang="zh-CN"/>
          </a:p>
          <a:p>
            <a:pPr lvl="2"/>
            <a:r>
              <a:rPr lang="zh-CN" altLang="en-US">
                <a:ea typeface="楷体_GB2312"/>
              </a:rPr>
              <a:t>对重复的行只保留一行，新文件中的文本行按照字母表顺序排列，保持原文件内容不变。</a:t>
            </a:r>
            <a:endParaRPr lang="en-US" altLang="zh-CN">
              <a:ea typeface="楷体_GB2312"/>
            </a:endParaRPr>
          </a:p>
          <a:p>
            <a:pPr lvl="1"/>
            <a:r>
              <a:rPr lang="zh-CN" altLang="en-US"/>
              <a:t>要求：</a:t>
            </a:r>
            <a:endParaRPr lang="en-US" altLang="zh-CN"/>
          </a:p>
          <a:p>
            <a:pPr lvl="2"/>
            <a:r>
              <a:rPr lang="zh-CN" altLang="en-US">
                <a:ea typeface="楷体_GB2312"/>
              </a:rPr>
              <a:t>对文件进行排序</a:t>
            </a:r>
            <a:endParaRPr lang="en-US" altLang="zh-CN">
              <a:ea typeface="楷体_GB2312"/>
            </a:endParaRPr>
          </a:p>
          <a:p>
            <a:pPr lvl="2"/>
            <a:r>
              <a:rPr lang="zh-CN" altLang="en-US">
                <a:ea typeface="楷体_GB2312"/>
              </a:rPr>
              <a:t>命令行以原文件名和新文件名做参数，结果保存在新文件中。</a:t>
            </a:r>
            <a:endParaRPr lang="en-US" altLang="zh-CN">
              <a:ea typeface="楷体_GB2312"/>
            </a:endParaRPr>
          </a:p>
          <a:p>
            <a:pPr lvl="1"/>
            <a:r>
              <a:rPr lang="zh-CN" altLang="en-US"/>
              <a:t>知识点：</a:t>
            </a:r>
            <a:endParaRPr lang="en-US" altLang="zh-CN"/>
          </a:p>
          <a:p>
            <a:pPr lvl="2"/>
            <a:r>
              <a:rPr lang="en-US" altLang="zh-CN">
                <a:ea typeface="楷体_GB2312"/>
              </a:rPr>
              <a:t>int strcmp(const char *s1,const char * s2)</a:t>
            </a:r>
          </a:p>
          <a:p>
            <a:pPr marL="1371600" lvl="3" indent="0">
              <a:buNone/>
            </a:pPr>
            <a:r>
              <a:rPr lang="zh-CN" altLang="en-US">
                <a:ea typeface="楷体_GB2312"/>
              </a:rPr>
              <a:t>所在头文件：</a:t>
            </a:r>
            <a:r>
              <a:rPr lang="en-US" altLang="zh-CN" b="0">
                <a:ea typeface="楷体_GB2312"/>
              </a:rPr>
              <a:t>string.h</a:t>
            </a:r>
          </a:p>
          <a:p>
            <a:pPr lvl="2"/>
            <a:r>
              <a:rPr lang="zh-CN" altLang="en-US">
                <a:ea typeface="楷体_GB2312"/>
              </a:rPr>
              <a:t>使用</a:t>
            </a:r>
            <a:r>
              <a:rPr lang="en-US" altLang="zh-CN">
                <a:ea typeface="楷体_GB2312"/>
              </a:rPr>
              <a:t>fopen</a:t>
            </a:r>
            <a:r>
              <a:rPr lang="zh-CN" altLang="en-US">
                <a:ea typeface="楷体_GB2312"/>
              </a:rPr>
              <a:t>函数创建用于保存结果的新文件</a:t>
            </a:r>
            <a:endParaRPr lang="en-US" altLang="zh-CN">
              <a:ea typeface="楷体_GB2312"/>
            </a:endParaRPr>
          </a:p>
          <a:p>
            <a:pPr lvl="2"/>
            <a:r>
              <a:rPr lang="zh-CN" altLang="en-US">
                <a:ea typeface="楷体_GB2312"/>
              </a:rPr>
              <a:t>使用</a:t>
            </a:r>
            <a:r>
              <a:rPr lang="en-US" altLang="zh-CN">
                <a:ea typeface="楷体_GB2312"/>
              </a:rPr>
              <a:t>fwrite</a:t>
            </a:r>
            <a:r>
              <a:rPr lang="zh-CN" altLang="en-US">
                <a:ea typeface="楷体_GB2312"/>
              </a:rPr>
              <a:t>函数将不重复的行写入到新文件中</a:t>
            </a:r>
            <a:endParaRPr lang="en-US" altLang="zh-CN">
              <a:ea typeface="楷体_GB231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DCF7D514-4EF5-4B8B-AF5F-78FAE6B0125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00A65148-D921-4EF0-8511-B30588E495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6"/>
            <a:ext cx="8242300" cy="5445125"/>
          </a:xfrm>
        </p:spPr>
        <p:txBody>
          <a:bodyPr/>
          <a:lstStyle/>
          <a:p>
            <a:r>
              <a:rPr lang="zh-CN" altLang="en-US" sz="2000"/>
              <a:t>输入：文本文件</a:t>
            </a:r>
            <a:r>
              <a:rPr lang="en-US" altLang="zh-CN" sz="2000"/>
              <a:t>test1.txt</a:t>
            </a:r>
            <a:r>
              <a:rPr lang="zh-CN" altLang="en-US" sz="2000"/>
              <a:t>，内容如下：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hellp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hello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hello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world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and sym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and sym</a:t>
            </a:r>
            <a:endParaRPr lang="zh-CN" altLang="en-US" sz="2000"/>
          </a:p>
          <a:p>
            <a:r>
              <a:rPr lang="zh-CN" altLang="en-US" sz="2000"/>
              <a:t>输出：新的文本文件</a:t>
            </a:r>
            <a:r>
              <a:rPr lang="en-US" altLang="zh-CN" sz="2000"/>
              <a:t>test2.txt ,</a:t>
            </a:r>
            <a:r>
              <a:rPr lang="zh-CN" altLang="en-US" sz="2000"/>
              <a:t>该文件内容如下：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and sym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hello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hellp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world</a:t>
            </a:r>
            <a:endParaRPr lang="zh-CN" altLang="en-US" sz="2000"/>
          </a:p>
          <a:p>
            <a:endParaRPr lang="en-US" altLang="zh-C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2D8AEC77-1149-48E9-8892-EFD49501A88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子任务7（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2B65EE8D-350D-4518-951A-47760DB2ECD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/>
              <a:t>求两个已按字母表顺序排好序且没有重复行的文本文件的并集.</a:t>
            </a:r>
          </a:p>
          <a:p>
            <a:pPr lvl="1"/>
            <a:r>
              <a:rPr lang="zh-CN" altLang="en-US"/>
              <a:t>描述：</a:t>
            </a:r>
            <a:endParaRPr lang="en-US" altLang="zh-CN"/>
          </a:p>
          <a:p>
            <a:pPr lvl="2"/>
            <a:r>
              <a:rPr lang="zh-CN" altLang="en-US">
                <a:ea typeface="楷体_GB2312"/>
              </a:rPr>
              <a:t>求两个已按字母表顺序排好序且没有重复行的文本文件的并集，并将结果写入到新文件中。</a:t>
            </a:r>
          </a:p>
          <a:p>
            <a:pPr lvl="1"/>
            <a:r>
              <a:rPr lang="zh-CN" altLang="en-US"/>
              <a:t>要求：</a:t>
            </a:r>
            <a:endParaRPr lang="en-US" altLang="zh-CN"/>
          </a:p>
          <a:p>
            <a:pPr lvl="2"/>
            <a:r>
              <a:rPr lang="zh-CN" altLang="en-US">
                <a:ea typeface="楷体_GB2312"/>
              </a:rPr>
              <a:t>新文件也要求是按字母表顺序排好序的，且没有重复行的</a:t>
            </a:r>
          </a:p>
          <a:p>
            <a:endParaRPr lang="en-US" altLang="zh-CN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4CA6F0BB-848C-44C4-B28C-F1AA0F512C4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子任务7（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050E98E9-6E17-40BF-9CE9-CE02E2681C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9788" y="1412876"/>
            <a:ext cx="8242300" cy="4608513"/>
          </a:xfrm>
        </p:spPr>
        <p:txBody>
          <a:bodyPr/>
          <a:lstStyle/>
          <a:p>
            <a:r>
              <a:rPr lang="zh-CN" altLang="en-US"/>
              <a:t>求两个有序整数数组的并集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8676" name="文本框 14">
            <a:extLst>
              <a:ext uri="{FF2B5EF4-FFF2-40B4-BE49-F238E27FC236}">
                <a16:creationId xmlns:a16="http://schemas.microsoft.com/office/drawing/2014/main" id="{CA7B6949-F2EF-43A1-A805-3DB76EA2E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049464"/>
            <a:ext cx="719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8677" name="Group 5">
            <a:extLst>
              <a:ext uri="{FF2B5EF4-FFF2-40B4-BE49-F238E27FC236}">
                <a16:creationId xmlns:a16="http://schemas.microsoft.com/office/drawing/2014/main" id="{7F60E907-D9B8-4D41-BB8C-5CDEA1C80671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3914775"/>
            <a:ext cx="4713288" cy="649288"/>
            <a:chOff x="0" y="0"/>
            <a:chExt cx="2376264" cy="648072"/>
          </a:xfrm>
        </p:grpSpPr>
        <p:grpSp>
          <p:nvGrpSpPr>
            <p:cNvPr id="28700" name="Group 6">
              <a:extLst>
                <a:ext uri="{FF2B5EF4-FFF2-40B4-BE49-F238E27FC236}">
                  <a16:creationId xmlns:a16="http://schemas.microsoft.com/office/drawing/2014/main" id="{0B735B3D-4042-4B80-A24F-7262C0A03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28702" name="矩形 2">
                <a:extLst>
                  <a:ext uri="{FF2B5EF4-FFF2-40B4-BE49-F238E27FC236}">
                    <a16:creationId xmlns:a16="http://schemas.microsoft.com/office/drawing/2014/main" id="{8BB8FC4E-450B-4BD2-ADB8-AC8A074C2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080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28703" name="直接连接符 4">
                <a:extLst>
                  <a:ext uri="{FF2B5EF4-FFF2-40B4-BE49-F238E27FC236}">
                    <a16:creationId xmlns:a16="http://schemas.microsoft.com/office/drawing/2014/main" id="{6E334C57-92E2-47AD-A97B-623E286F6E2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4527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04" name="直接连接符 6">
                <a:extLst>
                  <a:ext uri="{FF2B5EF4-FFF2-40B4-BE49-F238E27FC236}">
                    <a16:creationId xmlns:a16="http://schemas.microsoft.com/office/drawing/2014/main" id="{3E639D17-AEDD-45C1-88EA-EC3B0A0AF0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3868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701" name="文本框 8">
              <a:extLst>
                <a:ext uri="{FF2B5EF4-FFF2-40B4-BE49-F238E27FC236}">
                  <a16:creationId xmlns:a16="http://schemas.microsoft.com/office/drawing/2014/main" id="{01EFAFEF-4588-4F64-9EEA-C661DF755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87" y="115349"/>
              <a:ext cx="118506" cy="46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28678" name="Group 11">
            <a:extLst>
              <a:ext uri="{FF2B5EF4-FFF2-40B4-BE49-F238E27FC236}">
                <a16:creationId xmlns:a16="http://schemas.microsoft.com/office/drawing/2014/main" id="{23DADA46-EE4A-4C0D-8646-3150F7878E87}"/>
              </a:ext>
            </a:extLst>
          </p:cNvPr>
          <p:cNvGrpSpPr>
            <a:grpSpLocks/>
          </p:cNvGrpSpPr>
          <p:nvPr/>
        </p:nvGrpSpPr>
        <p:grpSpPr bwMode="auto">
          <a:xfrm>
            <a:off x="5713414" y="2205038"/>
            <a:ext cx="2376487" cy="647700"/>
            <a:chOff x="0" y="0"/>
            <a:chExt cx="2376264" cy="648072"/>
          </a:xfrm>
        </p:grpSpPr>
        <p:grpSp>
          <p:nvGrpSpPr>
            <p:cNvPr id="28693" name="Group 12">
              <a:extLst>
                <a:ext uri="{FF2B5EF4-FFF2-40B4-BE49-F238E27FC236}">
                  <a16:creationId xmlns:a16="http://schemas.microsoft.com/office/drawing/2014/main" id="{7726D228-B8CC-4439-86F7-8687216622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28697" name="矩形 10">
                <a:extLst>
                  <a:ext uri="{FF2B5EF4-FFF2-40B4-BE49-F238E27FC236}">
                    <a16:creationId xmlns:a16="http://schemas.microsoft.com/office/drawing/2014/main" id="{1BC8D169-4807-4213-9C2C-930DF4A80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28698" name="直接连接符 11">
                <a:extLst>
                  <a:ext uri="{FF2B5EF4-FFF2-40B4-BE49-F238E27FC236}">
                    <a16:creationId xmlns:a16="http://schemas.microsoft.com/office/drawing/2014/main" id="{624C0939-7729-4D51-A1CD-FD66CED6C4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9" name="直接连接符 12">
                <a:extLst>
                  <a:ext uri="{FF2B5EF4-FFF2-40B4-BE49-F238E27FC236}">
                    <a16:creationId xmlns:a16="http://schemas.microsoft.com/office/drawing/2014/main" id="{83A81F5B-55EA-4C40-8FA9-BC527AD6A55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694" name="文本框 17">
              <a:extLst>
                <a:ext uri="{FF2B5EF4-FFF2-40B4-BE49-F238E27FC236}">
                  <a16:creationId xmlns:a16="http://schemas.microsoft.com/office/drawing/2014/main" id="{8C70F0FD-263E-40AD-992C-8835A2836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12" y="139370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28695" name="文本框 18">
              <a:extLst>
                <a:ext uri="{FF2B5EF4-FFF2-40B4-BE49-F238E27FC236}">
                  <a16:creationId xmlns:a16="http://schemas.microsoft.com/office/drawing/2014/main" id="{3929226E-E17C-4CEA-B7B8-765B784FA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061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7</a:t>
              </a:r>
              <a:endParaRPr lang="zh-CN" altLang="en-US"/>
            </a:p>
          </p:txBody>
        </p:sp>
        <p:sp>
          <p:nvSpPr>
            <p:cNvPr id="28696" name="文本框 19">
              <a:extLst>
                <a:ext uri="{FF2B5EF4-FFF2-40B4-BE49-F238E27FC236}">
                  <a16:creationId xmlns:a16="http://schemas.microsoft.com/office/drawing/2014/main" id="{3FBC1627-CE9C-4B1E-8F8B-DFD4E54A6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145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8</a:t>
              </a:r>
              <a:endParaRPr lang="zh-CN" altLang="en-US"/>
            </a:p>
          </p:txBody>
        </p:sp>
      </p:grpSp>
      <p:cxnSp>
        <p:nvCxnSpPr>
          <p:cNvPr id="28679" name="直接箭头连接符 29">
            <a:extLst>
              <a:ext uri="{FF2B5EF4-FFF2-40B4-BE49-F238E27FC236}">
                <a16:creationId xmlns:a16="http://schemas.microsoft.com/office/drawing/2014/main" id="{F811E99B-89A5-45F1-9746-A55FDA5583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71789" y="2860676"/>
            <a:ext cx="15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0" name="直接箭头连接符 33">
            <a:extLst>
              <a:ext uri="{FF2B5EF4-FFF2-40B4-BE49-F238E27FC236}">
                <a16:creationId xmlns:a16="http://schemas.microsoft.com/office/drawing/2014/main" id="{DE812ED8-9C5A-4980-A317-318E120CAD7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13464" y="2860676"/>
            <a:ext cx="15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81" name="Group 21">
            <a:extLst>
              <a:ext uri="{FF2B5EF4-FFF2-40B4-BE49-F238E27FC236}">
                <a16:creationId xmlns:a16="http://schemas.microsoft.com/office/drawing/2014/main" id="{6FC52998-E57E-48F8-A03C-B97F2F4B7C08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2212975"/>
            <a:ext cx="2376488" cy="946280"/>
            <a:chOff x="0" y="0"/>
            <a:chExt cx="2376264" cy="946823"/>
          </a:xfrm>
        </p:grpSpPr>
        <p:grpSp>
          <p:nvGrpSpPr>
            <p:cNvPr id="28686" name="Group 22">
              <a:extLst>
                <a:ext uri="{FF2B5EF4-FFF2-40B4-BE49-F238E27FC236}">
                  <a16:creationId xmlns:a16="http://schemas.microsoft.com/office/drawing/2014/main" id="{4ECB4A66-35B7-42DE-A1D5-9863A997B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28690" name="矩形 39">
                <a:extLst>
                  <a:ext uri="{FF2B5EF4-FFF2-40B4-BE49-F238E27FC236}">
                    <a16:creationId xmlns:a16="http://schemas.microsoft.com/office/drawing/2014/main" id="{E7D09D44-9401-44AC-8B8F-070AB9CDF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28691" name="直接连接符 40">
                <a:extLst>
                  <a:ext uri="{FF2B5EF4-FFF2-40B4-BE49-F238E27FC236}">
                    <a16:creationId xmlns:a16="http://schemas.microsoft.com/office/drawing/2014/main" id="{3FEAB07E-7AEE-4A54-ACB3-6D69702ABF9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2" name="直接连接符 41">
                <a:extLst>
                  <a:ext uri="{FF2B5EF4-FFF2-40B4-BE49-F238E27FC236}">
                    <a16:creationId xmlns:a16="http://schemas.microsoft.com/office/drawing/2014/main" id="{FF0A1AE4-6C6E-4B9A-B528-F1A0EFEBB7E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687" name="文本框 36">
              <a:extLst>
                <a:ext uri="{FF2B5EF4-FFF2-40B4-BE49-F238E27FC236}">
                  <a16:creationId xmlns:a16="http://schemas.microsoft.com/office/drawing/2014/main" id="{25054B9C-83C9-4481-AC1E-F2E3B56D2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21" y="11534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28688" name="文本框 37">
              <a:extLst>
                <a:ext uri="{FF2B5EF4-FFF2-40B4-BE49-F238E27FC236}">
                  <a16:creationId xmlns:a16="http://schemas.microsoft.com/office/drawing/2014/main" id="{90F1CE03-C2B0-46CC-9FB3-9F591EEC1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248" y="12849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28689" name="文本框 38">
              <a:extLst>
                <a:ext uri="{FF2B5EF4-FFF2-40B4-BE49-F238E27FC236}">
                  <a16:creationId xmlns:a16="http://schemas.microsoft.com/office/drawing/2014/main" id="{EA5A86E1-6045-44F6-8408-C0F429CEB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028" y="115349"/>
              <a:ext cx="516923" cy="83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10</a:t>
              </a:r>
              <a:endParaRPr lang="zh-CN" altLang="en-US"/>
            </a:p>
          </p:txBody>
        </p:sp>
      </p:grpSp>
      <p:cxnSp>
        <p:nvCxnSpPr>
          <p:cNvPr id="28682" name="直接连接符 42">
            <a:extLst>
              <a:ext uri="{FF2B5EF4-FFF2-40B4-BE49-F238E27FC236}">
                <a16:creationId xmlns:a16="http://schemas.microsoft.com/office/drawing/2014/main" id="{F75CB2DA-83F9-494B-B617-0BDF93CCC1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6488" y="3890964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3" name="直接连接符 43">
            <a:extLst>
              <a:ext uri="{FF2B5EF4-FFF2-40B4-BE49-F238E27FC236}">
                <a16:creationId xmlns:a16="http://schemas.microsoft.com/office/drawing/2014/main" id="{835AF35B-5318-47FD-8186-73D2EB724D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3413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4" name="直接连接符 44">
            <a:extLst>
              <a:ext uri="{FF2B5EF4-FFF2-40B4-BE49-F238E27FC236}">
                <a16:creationId xmlns:a16="http://schemas.microsoft.com/office/drawing/2014/main" id="{762FE015-1152-418F-872D-B290A24860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7325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5" name="直接连接符 45">
            <a:extLst>
              <a:ext uri="{FF2B5EF4-FFF2-40B4-BE49-F238E27FC236}">
                <a16:creationId xmlns:a16="http://schemas.microsoft.com/office/drawing/2014/main" id="{2014EB63-C1E0-4BFD-9CC8-A123F3F802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738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0F978298-C69F-4DF9-9DFE-D4080ED87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F8214335-42ED-4C79-A6C4-FAFB415838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9788" y="1412876"/>
            <a:ext cx="8242300" cy="4608513"/>
          </a:xfrm>
        </p:spPr>
        <p:txBody>
          <a:bodyPr/>
          <a:lstStyle/>
          <a:p>
            <a:r>
              <a:rPr lang="zh-CN" altLang="en-US"/>
              <a:t>求两个有序整数数组的并集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9700" name="文本框 14">
            <a:extLst>
              <a:ext uri="{FF2B5EF4-FFF2-40B4-BE49-F238E27FC236}">
                <a16:creationId xmlns:a16="http://schemas.microsoft.com/office/drawing/2014/main" id="{78B10189-B521-4994-8E4D-1C0DCB0F4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049464"/>
            <a:ext cx="719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9701" name="Group 5">
            <a:extLst>
              <a:ext uri="{FF2B5EF4-FFF2-40B4-BE49-F238E27FC236}">
                <a16:creationId xmlns:a16="http://schemas.microsoft.com/office/drawing/2014/main" id="{B396A80F-D177-48D6-8CC6-6C0022AD1873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3914775"/>
            <a:ext cx="4713288" cy="649288"/>
            <a:chOff x="0" y="0"/>
            <a:chExt cx="2376264" cy="648072"/>
          </a:xfrm>
        </p:grpSpPr>
        <p:grpSp>
          <p:nvGrpSpPr>
            <p:cNvPr id="29724" name="Group 6">
              <a:extLst>
                <a:ext uri="{FF2B5EF4-FFF2-40B4-BE49-F238E27FC236}">
                  <a16:creationId xmlns:a16="http://schemas.microsoft.com/office/drawing/2014/main" id="{7B7A3DEE-0384-4FB5-BA4A-E71CC9A77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29727" name="矩形 2">
                <a:extLst>
                  <a:ext uri="{FF2B5EF4-FFF2-40B4-BE49-F238E27FC236}">
                    <a16:creationId xmlns:a16="http://schemas.microsoft.com/office/drawing/2014/main" id="{73D527B8-7AB1-412A-8C54-9CF67F4B1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080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29728" name="直接连接符 4">
                <a:extLst>
                  <a:ext uri="{FF2B5EF4-FFF2-40B4-BE49-F238E27FC236}">
                    <a16:creationId xmlns:a16="http://schemas.microsoft.com/office/drawing/2014/main" id="{CDF328A9-6EE2-4787-A936-A3E3BABB3CA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4527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729" name="直接连接符 6">
                <a:extLst>
                  <a:ext uri="{FF2B5EF4-FFF2-40B4-BE49-F238E27FC236}">
                    <a16:creationId xmlns:a16="http://schemas.microsoft.com/office/drawing/2014/main" id="{79159830-C482-4D04-B33C-D67A40D90D3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3868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9725" name="文本框 8">
              <a:extLst>
                <a:ext uri="{FF2B5EF4-FFF2-40B4-BE49-F238E27FC236}">
                  <a16:creationId xmlns:a16="http://schemas.microsoft.com/office/drawing/2014/main" id="{BAB2BA2A-1827-4257-B6D9-8101ABE4D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87" y="115349"/>
              <a:ext cx="118506" cy="46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29726" name="文本框 15">
              <a:extLst>
                <a:ext uri="{FF2B5EF4-FFF2-40B4-BE49-F238E27FC236}">
                  <a16:creationId xmlns:a16="http://schemas.microsoft.com/office/drawing/2014/main" id="{632031DF-B0CC-4736-A832-E203A4358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45" y="139370"/>
              <a:ext cx="180343" cy="46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29702" name="Group 12">
            <a:extLst>
              <a:ext uri="{FF2B5EF4-FFF2-40B4-BE49-F238E27FC236}">
                <a16:creationId xmlns:a16="http://schemas.microsoft.com/office/drawing/2014/main" id="{FA79EFA5-A1B1-4C1F-B2A5-67F7AB8EFCBC}"/>
              </a:ext>
            </a:extLst>
          </p:cNvPr>
          <p:cNvGrpSpPr>
            <a:grpSpLocks/>
          </p:cNvGrpSpPr>
          <p:nvPr/>
        </p:nvGrpSpPr>
        <p:grpSpPr bwMode="auto">
          <a:xfrm>
            <a:off x="5713414" y="2205038"/>
            <a:ext cx="2376487" cy="647700"/>
            <a:chOff x="0" y="0"/>
            <a:chExt cx="2376264" cy="648072"/>
          </a:xfrm>
        </p:grpSpPr>
        <p:grpSp>
          <p:nvGrpSpPr>
            <p:cNvPr id="29717" name="Group 13">
              <a:extLst>
                <a:ext uri="{FF2B5EF4-FFF2-40B4-BE49-F238E27FC236}">
                  <a16:creationId xmlns:a16="http://schemas.microsoft.com/office/drawing/2014/main" id="{E79FFBC6-939D-45FB-BFF8-CF1F2D7559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29721" name="矩形 10">
                <a:extLst>
                  <a:ext uri="{FF2B5EF4-FFF2-40B4-BE49-F238E27FC236}">
                    <a16:creationId xmlns:a16="http://schemas.microsoft.com/office/drawing/2014/main" id="{76EF07ED-030D-4EF3-B628-D58C88DA2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29722" name="直接连接符 11">
                <a:extLst>
                  <a:ext uri="{FF2B5EF4-FFF2-40B4-BE49-F238E27FC236}">
                    <a16:creationId xmlns:a16="http://schemas.microsoft.com/office/drawing/2014/main" id="{94DA0278-E03C-4095-8A88-D5142AA275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723" name="直接连接符 12">
                <a:extLst>
                  <a:ext uri="{FF2B5EF4-FFF2-40B4-BE49-F238E27FC236}">
                    <a16:creationId xmlns:a16="http://schemas.microsoft.com/office/drawing/2014/main" id="{4505C0DF-3997-4DA3-ABEB-CE1096CE876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9718" name="文本框 17">
              <a:extLst>
                <a:ext uri="{FF2B5EF4-FFF2-40B4-BE49-F238E27FC236}">
                  <a16:creationId xmlns:a16="http://schemas.microsoft.com/office/drawing/2014/main" id="{D9F9D202-BDB2-4F83-93DA-2592DBF90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12" y="139370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29719" name="文本框 18">
              <a:extLst>
                <a:ext uri="{FF2B5EF4-FFF2-40B4-BE49-F238E27FC236}">
                  <a16:creationId xmlns:a16="http://schemas.microsoft.com/office/drawing/2014/main" id="{F2E979F7-5617-4C87-8533-3EECB11A3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061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7</a:t>
              </a:r>
              <a:endParaRPr lang="zh-CN" altLang="en-US"/>
            </a:p>
          </p:txBody>
        </p:sp>
        <p:sp>
          <p:nvSpPr>
            <p:cNvPr id="29720" name="文本框 19">
              <a:extLst>
                <a:ext uri="{FF2B5EF4-FFF2-40B4-BE49-F238E27FC236}">
                  <a16:creationId xmlns:a16="http://schemas.microsoft.com/office/drawing/2014/main" id="{F8E25DCE-2D03-4CF9-AAFB-752039088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145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8</a:t>
              </a:r>
              <a:endParaRPr lang="zh-CN" altLang="en-US"/>
            </a:p>
          </p:txBody>
        </p:sp>
      </p:grpSp>
      <p:cxnSp>
        <p:nvCxnSpPr>
          <p:cNvPr id="29703" name="直接箭头连接符 29">
            <a:extLst>
              <a:ext uri="{FF2B5EF4-FFF2-40B4-BE49-F238E27FC236}">
                <a16:creationId xmlns:a16="http://schemas.microsoft.com/office/drawing/2014/main" id="{4FCA20A2-0D6F-4FFA-A142-DAB920A798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71789" y="2860676"/>
            <a:ext cx="15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4" name="直接箭头连接符 33">
            <a:extLst>
              <a:ext uri="{FF2B5EF4-FFF2-40B4-BE49-F238E27FC236}">
                <a16:creationId xmlns:a16="http://schemas.microsoft.com/office/drawing/2014/main" id="{D2C558FA-B24F-47C6-979D-F7DBC4A0E96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10375" y="2844801"/>
            <a:ext cx="1588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705" name="Group 22">
            <a:extLst>
              <a:ext uri="{FF2B5EF4-FFF2-40B4-BE49-F238E27FC236}">
                <a16:creationId xmlns:a16="http://schemas.microsoft.com/office/drawing/2014/main" id="{7938C828-723D-4D2D-868A-3902C94A4980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2212975"/>
            <a:ext cx="2376488" cy="946280"/>
            <a:chOff x="0" y="0"/>
            <a:chExt cx="2376264" cy="946823"/>
          </a:xfrm>
        </p:grpSpPr>
        <p:grpSp>
          <p:nvGrpSpPr>
            <p:cNvPr id="29710" name="Group 23">
              <a:extLst>
                <a:ext uri="{FF2B5EF4-FFF2-40B4-BE49-F238E27FC236}">
                  <a16:creationId xmlns:a16="http://schemas.microsoft.com/office/drawing/2014/main" id="{3560F90B-1C5D-4CA3-B20F-C37866105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29714" name="矩形 39">
                <a:extLst>
                  <a:ext uri="{FF2B5EF4-FFF2-40B4-BE49-F238E27FC236}">
                    <a16:creationId xmlns:a16="http://schemas.microsoft.com/office/drawing/2014/main" id="{B5F61183-B60D-4DF4-9B4A-684501133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29715" name="直接连接符 40">
                <a:extLst>
                  <a:ext uri="{FF2B5EF4-FFF2-40B4-BE49-F238E27FC236}">
                    <a16:creationId xmlns:a16="http://schemas.microsoft.com/office/drawing/2014/main" id="{F9A40C0D-D506-408E-8656-58C532F917D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716" name="直接连接符 41">
                <a:extLst>
                  <a:ext uri="{FF2B5EF4-FFF2-40B4-BE49-F238E27FC236}">
                    <a16:creationId xmlns:a16="http://schemas.microsoft.com/office/drawing/2014/main" id="{36F64A2F-BD00-47C5-96B0-4F832F2E253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9711" name="文本框 36">
              <a:extLst>
                <a:ext uri="{FF2B5EF4-FFF2-40B4-BE49-F238E27FC236}">
                  <a16:creationId xmlns:a16="http://schemas.microsoft.com/office/drawing/2014/main" id="{64C4C46C-D4BC-43B1-8051-5C869CE4E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21" y="11534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29712" name="文本框 37">
              <a:extLst>
                <a:ext uri="{FF2B5EF4-FFF2-40B4-BE49-F238E27FC236}">
                  <a16:creationId xmlns:a16="http://schemas.microsoft.com/office/drawing/2014/main" id="{E19455BE-B1FD-41C4-BDB7-27A055468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248" y="12849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29713" name="文本框 38">
              <a:extLst>
                <a:ext uri="{FF2B5EF4-FFF2-40B4-BE49-F238E27FC236}">
                  <a16:creationId xmlns:a16="http://schemas.microsoft.com/office/drawing/2014/main" id="{0602ACD8-1343-46FE-836A-811EBD7FE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028" y="115349"/>
              <a:ext cx="516923" cy="83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10</a:t>
              </a:r>
              <a:endParaRPr lang="zh-CN" altLang="en-US"/>
            </a:p>
          </p:txBody>
        </p:sp>
      </p:grpSp>
      <p:cxnSp>
        <p:nvCxnSpPr>
          <p:cNvPr id="29706" name="直接连接符 42">
            <a:extLst>
              <a:ext uri="{FF2B5EF4-FFF2-40B4-BE49-F238E27FC236}">
                <a16:creationId xmlns:a16="http://schemas.microsoft.com/office/drawing/2014/main" id="{4BEA5E9B-711A-4CEA-8867-A9085092B6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6488" y="3890964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7" name="直接连接符 43">
            <a:extLst>
              <a:ext uri="{FF2B5EF4-FFF2-40B4-BE49-F238E27FC236}">
                <a16:creationId xmlns:a16="http://schemas.microsoft.com/office/drawing/2014/main" id="{7A927D25-2CE5-4C28-8256-867645E15C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3413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8" name="直接连接符 44">
            <a:extLst>
              <a:ext uri="{FF2B5EF4-FFF2-40B4-BE49-F238E27FC236}">
                <a16:creationId xmlns:a16="http://schemas.microsoft.com/office/drawing/2014/main" id="{8218793F-BA2A-4CFE-A637-FD88B7146E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7325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9" name="直接连接符 45">
            <a:extLst>
              <a:ext uri="{FF2B5EF4-FFF2-40B4-BE49-F238E27FC236}">
                <a16:creationId xmlns:a16="http://schemas.microsoft.com/office/drawing/2014/main" id="{48DA3C9B-2443-4EFD-9198-E903839620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738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74044DB0-D25D-4A6C-A73E-1A7629B0162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85DFF4ED-BE44-472F-BD4C-AB26D341A5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9788" y="1412876"/>
            <a:ext cx="8242300" cy="4608513"/>
          </a:xfrm>
        </p:spPr>
        <p:txBody>
          <a:bodyPr/>
          <a:lstStyle/>
          <a:p>
            <a:r>
              <a:rPr lang="zh-CN" altLang="en-US"/>
              <a:t>求两个有序整数数组的并集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0724" name="文本框 14">
            <a:extLst>
              <a:ext uri="{FF2B5EF4-FFF2-40B4-BE49-F238E27FC236}">
                <a16:creationId xmlns:a16="http://schemas.microsoft.com/office/drawing/2014/main" id="{387C1788-4616-4F7B-ADDB-9D1050B5D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049464"/>
            <a:ext cx="719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0725" name="Group 5">
            <a:extLst>
              <a:ext uri="{FF2B5EF4-FFF2-40B4-BE49-F238E27FC236}">
                <a16:creationId xmlns:a16="http://schemas.microsoft.com/office/drawing/2014/main" id="{6C9C0C5B-1BAB-4262-AF88-E01036CC975C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3914775"/>
            <a:ext cx="4713288" cy="649288"/>
            <a:chOff x="0" y="0"/>
            <a:chExt cx="2376264" cy="648072"/>
          </a:xfrm>
        </p:grpSpPr>
        <p:grpSp>
          <p:nvGrpSpPr>
            <p:cNvPr id="30749" name="Group 6">
              <a:extLst>
                <a:ext uri="{FF2B5EF4-FFF2-40B4-BE49-F238E27FC236}">
                  <a16:creationId xmlns:a16="http://schemas.microsoft.com/office/drawing/2014/main" id="{3AEF5E54-9E10-4FDC-BC87-CD244150E0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0752" name="矩形 2">
                <a:extLst>
                  <a:ext uri="{FF2B5EF4-FFF2-40B4-BE49-F238E27FC236}">
                    <a16:creationId xmlns:a16="http://schemas.microsoft.com/office/drawing/2014/main" id="{AF042E66-AEC2-4117-BC1A-DF20199E7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080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0753" name="直接连接符 4">
                <a:extLst>
                  <a:ext uri="{FF2B5EF4-FFF2-40B4-BE49-F238E27FC236}">
                    <a16:creationId xmlns:a16="http://schemas.microsoft.com/office/drawing/2014/main" id="{08B00D96-8807-4577-BB22-A1E69F5470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4527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54" name="直接连接符 6">
                <a:extLst>
                  <a:ext uri="{FF2B5EF4-FFF2-40B4-BE49-F238E27FC236}">
                    <a16:creationId xmlns:a16="http://schemas.microsoft.com/office/drawing/2014/main" id="{6A1D89A6-BDF8-4A52-95EA-B7977A07C6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3868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0750" name="文本框 8">
              <a:extLst>
                <a:ext uri="{FF2B5EF4-FFF2-40B4-BE49-F238E27FC236}">
                  <a16:creationId xmlns:a16="http://schemas.microsoft.com/office/drawing/2014/main" id="{29F42E75-D42F-4F0B-B04C-84F33C6E5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87" y="115349"/>
              <a:ext cx="118506" cy="46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30751" name="文本框 15">
              <a:extLst>
                <a:ext uri="{FF2B5EF4-FFF2-40B4-BE49-F238E27FC236}">
                  <a16:creationId xmlns:a16="http://schemas.microsoft.com/office/drawing/2014/main" id="{6CF8EF53-12D9-43BF-A22F-8ADCA2369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45" y="139370"/>
              <a:ext cx="180343" cy="46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30726" name="Group 12">
            <a:extLst>
              <a:ext uri="{FF2B5EF4-FFF2-40B4-BE49-F238E27FC236}">
                <a16:creationId xmlns:a16="http://schemas.microsoft.com/office/drawing/2014/main" id="{63B082C3-C2C6-4559-9ED8-3734CFD5CE93}"/>
              </a:ext>
            </a:extLst>
          </p:cNvPr>
          <p:cNvGrpSpPr>
            <a:grpSpLocks/>
          </p:cNvGrpSpPr>
          <p:nvPr/>
        </p:nvGrpSpPr>
        <p:grpSpPr bwMode="auto">
          <a:xfrm>
            <a:off x="5713414" y="2205038"/>
            <a:ext cx="2376487" cy="647700"/>
            <a:chOff x="0" y="0"/>
            <a:chExt cx="2376264" cy="648072"/>
          </a:xfrm>
        </p:grpSpPr>
        <p:grpSp>
          <p:nvGrpSpPr>
            <p:cNvPr id="30742" name="Group 13">
              <a:extLst>
                <a:ext uri="{FF2B5EF4-FFF2-40B4-BE49-F238E27FC236}">
                  <a16:creationId xmlns:a16="http://schemas.microsoft.com/office/drawing/2014/main" id="{7BBCFB72-550C-4F17-B2B0-510E5AAAF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0746" name="矩形 10">
                <a:extLst>
                  <a:ext uri="{FF2B5EF4-FFF2-40B4-BE49-F238E27FC236}">
                    <a16:creationId xmlns:a16="http://schemas.microsoft.com/office/drawing/2014/main" id="{44449C7E-D9DD-41A2-A1B9-DF95D5C5A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0747" name="直接连接符 11">
                <a:extLst>
                  <a:ext uri="{FF2B5EF4-FFF2-40B4-BE49-F238E27FC236}">
                    <a16:creationId xmlns:a16="http://schemas.microsoft.com/office/drawing/2014/main" id="{C836099D-45D6-44EC-95F8-D8698CA0E6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48" name="直接连接符 12">
                <a:extLst>
                  <a:ext uri="{FF2B5EF4-FFF2-40B4-BE49-F238E27FC236}">
                    <a16:creationId xmlns:a16="http://schemas.microsoft.com/office/drawing/2014/main" id="{EE7ED712-E95A-4EEF-B4E7-856C3D6BDE0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0743" name="文本框 17">
              <a:extLst>
                <a:ext uri="{FF2B5EF4-FFF2-40B4-BE49-F238E27FC236}">
                  <a16:creationId xmlns:a16="http://schemas.microsoft.com/office/drawing/2014/main" id="{BDB508FF-36B0-46E1-8354-562CCF118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12" y="139370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30744" name="文本框 18">
              <a:extLst>
                <a:ext uri="{FF2B5EF4-FFF2-40B4-BE49-F238E27FC236}">
                  <a16:creationId xmlns:a16="http://schemas.microsoft.com/office/drawing/2014/main" id="{7BEC2EB8-E30C-45B7-984E-B42396E30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061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7</a:t>
              </a:r>
              <a:endParaRPr lang="zh-CN" altLang="en-US"/>
            </a:p>
          </p:txBody>
        </p:sp>
        <p:sp>
          <p:nvSpPr>
            <p:cNvPr id="30745" name="文本框 19">
              <a:extLst>
                <a:ext uri="{FF2B5EF4-FFF2-40B4-BE49-F238E27FC236}">
                  <a16:creationId xmlns:a16="http://schemas.microsoft.com/office/drawing/2014/main" id="{B1F64DA7-8180-4CE2-9432-E876587F6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145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8</a:t>
              </a:r>
              <a:endParaRPr lang="zh-CN" altLang="en-US"/>
            </a:p>
          </p:txBody>
        </p:sp>
      </p:grpSp>
      <p:cxnSp>
        <p:nvCxnSpPr>
          <p:cNvPr id="30727" name="直接箭头连接符 29">
            <a:extLst>
              <a:ext uri="{FF2B5EF4-FFF2-40B4-BE49-F238E27FC236}">
                <a16:creationId xmlns:a16="http://schemas.microsoft.com/office/drawing/2014/main" id="{CCC71FCB-4B01-448B-BEF9-082EBE399A1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22675" y="2873376"/>
            <a:ext cx="1588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28" name="直接箭头连接符 33">
            <a:extLst>
              <a:ext uri="{FF2B5EF4-FFF2-40B4-BE49-F238E27FC236}">
                <a16:creationId xmlns:a16="http://schemas.microsoft.com/office/drawing/2014/main" id="{F7868D3F-A51A-4D1A-A522-D36C7C61A77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10375" y="2844801"/>
            <a:ext cx="1588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729" name="Group 22">
            <a:extLst>
              <a:ext uri="{FF2B5EF4-FFF2-40B4-BE49-F238E27FC236}">
                <a16:creationId xmlns:a16="http://schemas.microsoft.com/office/drawing/2014/main" id="{D9354AAD-8E21-42CE-AD78-4C13059D3BB0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2212975"/>
            <a:ext cx="2376488" cy="946280"/>
            <a:chOff x="0" y="0"/>
            <a:chExt cx="2376264" cy="946823"/>
          </a:xfrm>
        </p:grpSpPr>
        <p:grpSp>
          <p:nvGrpSpPr>
            <p:cNvPr id="30735" name="Group 23">
              <a:extLst>
                <a:ext uri="{FF2B5EF4-FFF2-40B4-BE49-F238E27FC236}">
                  <a16:creationId xmlns:a16="http://schemas.microsoft.com/office/drawing/2014/main" id="{D0C86DF5-4AB2-4AC4-980B-7794C94461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0739" name="矩形 39">
                <a:extLst>
                  <a:ext uri="{FF2B5EF4-FFF2-40B4-BE49-F238E27FC236}">
                    <a16:creationId xmlns:a16="http://schemas.microsoft.com/office/drawing/2014/main" id="{EE23D6B8-5E1F-4B7A-97F7-341606EE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0740" name="直接连接符 40">
                <a:extLst>
                  <a:ext uri="{FF2B5EF4-FFF2-40B4-BE49-F238E27FC236}">
                    <a16:creationId xmlns:a16="http://schemas.microsoft.com/office/drawing/2014/main" id="{9B82D647-2D9B-48C0-8982-38F00B5CFC8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41" name="直接连接符 41">
                <a:extLst>
                  <a:ext uri="{FF2B5EF4-FFF2-40B4-BE49-F238E27FC236}">
                    <a16:creationId xmlns:a16="http://schemas.microsoft.com/office/drawing/2014/main" id="{476F4809-B6BE-4EC7-9866-3406A10DBA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0736" name="文本框 36">
              <a:extLst>
                <a:ext uri="{FF2B5EF4-FFF2-40B4-BE49-F238E27FC236}">
                  <a16:creationId xmlns:a16="http://schemas.microsoft.com/office/drawing/2014/main" id="{6D4F879F-D2CB-4941-AFFC-AE89CB5B5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21" y="11534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30737" name="文本框 37">
              <a:extLst>
                <a:ext uri="{FF2B5EF4-FFF2-40B4-BE49-F238E27FC236}">
                  <a16:creationId xmlns:a16="http://schemas.microsoft.com/office/drawing/2014/main" id="{6E3BB774-EC37-42AE-AB45-9080DD2AA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248" y="12849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30738" name="文本框 38">
              <a:extLst>
                <a:ext uri="{FF2B5EF4-FFF2-40B4-BE49-F238E27FC236}">
                  <a16:creationId xmlns:a16="http://schemas.microsoft.com/office/drawing/2014/main" id="{2B82B271-037A-4557-AE33-DA9BF98E8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028" y="115349"/>
              <a:ext cx="516923" cy="83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10</a:t>
              </a:r>
              <a:endParaRPr lang="zh-CN" altLang="en-US"/>
            </a:p>
          </p:txBody>
        </p:sp>
      </p:grpSp>
      <p:cxnSp>
        <p:nvCxnSpPr>
          <p:cNvPr id="30730" name="直接连接符 42">
            <a:extLst>
              <a:ext uri="{FF2B5EF4-FFF2-40B4-BE49-F238E27FC236}">
                <a16:creationId xmlns:a16="http://schemas.microsoft.com/office/drawing/2014/main" id="{DB4098A8-CA96-4A01-AEB5-DC9C672295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6488" y="3890964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1" name="直接连接符 43">
            <a:extLst>
              <a:ext uri="{FF2B5EF4-FFF2-40B4-BE49-F238E27FC236}">
                <a16:creationId xmlns:a16="http://schemas.microsoft.com/office/drawing/2014/main" id="{12FE254B-393D-4A4A-85BE-57070A248E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3413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2" name="直接连接符 44">
            <a:extLst>
              <a:ext uri="{FF2B5EF4-FFF2-40B4-BE49-F238E27FC236}">
                <a16:creationId xmlns:a16="http://schemas.microsoft.com/office/drawing/2014/main" id="{1E676089-8AFD-4C53-8A9A-402F793893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7325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3" name="直接连接符 45">
            <a:extLst>
              <a:ext uri="{FF2B5EF4-FFF2-40B4-BE49-F238E27FC236}">
                <a16:creationId xmlns:a16="http://schemas.microsoft.com/office/drawing/2014/main" id="{F1686D24-E30B-422F-A331-0A2B6F8D0D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738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4" name="文本框 46">
            <a:extLst>
              <a:ext uri="{FF2B5EF4-FFF2-40B4-BE49-F238E27FC236}">
                <a16:creationId xmlns:a16="http://schemas.microsoft.com/office/drawing/2014/main" id="{503E7979-9464-41AB-93E6-CCB38B8D8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1" y="4056064"/>
            <a:ext cx="51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6D913A1F-C2CD-4067-A276-DB67730A7B7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CCAF9153-12C3-4660-BFC8-FF561DD809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9788" y="1412876"/>
            <a:ext cx="8242300" cy="4608513"/>
          </a:xfrm>
        </p:spPr>
        <p:txBody>
          <a:bodyPr/>
          <a:lstStyle/>
          <a:p>
            <a:r>
              <a:rPr lang="zh-CN" altLang="en-US"/>
              <a:t>求两个有序整数数组的并集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1748" name="文本框 14">
            <a:extLst>
              <a:ext uri="{FF2B5EF4-FFF2-40B4-BE49-F238E27FC236}">
                <a16:creationId xmlns:a16="http://schemas.microsoft.com/office/drawing/2014/main" id="{1BA1DCB9-7B68-4038-8457-6F997B53B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049464"/>
            <a:ext cx="719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1749" name="Group 5">
            <a:extLst>
              <a:ext uri="{FF2B5EF4-FFF2-40B4-BE49-F238E27FC236}">
                <a16:creationId xmlns:a16="http://schemas.microsoft.com/office/drawing/2014/main" id="{191738AF-B04F-4393-B4D4-5306859B525F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3914775"/>
            <a:ext cx="4713288" cy="649288"/>
            <a:chOff x="0" y="0"/>
            <a:chExt cx="2376264" cy="648072"/>
          </a:xfrm>
        </p:grpSpPr>
        <p:grpSp>
          <p:nvGrpSpPr>
            <p:cNvPr id="31774" name="Group 6">
              <a:extLst>
                <a:ext uri="{FF2B5EF4-FFF2-40B4-BE49-F238E27FC236}">
                  <a16:creationId xmlns:a16="http://schemas.microsoft.com/office/drawing/2014/main" id="{F902121D-1452-4692-930A-3FB7CEAAB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1777" name="矩形 2">
                <a:extLst>
                  <a:ext uri="{FF2B5EF4-FFF2-40B4-BE49-F238E27FC236}">
                    <a16:creationId xmlns:a16="http://schemas.microsoft.com/office/drawing/2014/main" id="{663B7D3A-F0F6-45CA-A5C5-01A61CE58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080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1778" name="直接连接符 4">
                <a:extLst>
                  <a:ext uri="{FF2B5EF4-FFF2-40B4-BE49-F238E27FC236}">
                    <a16:creationId xmlns:a16="http://schemas.microsoft.com/office/drawing/2014/main" id="{956CA0FC-C2F8-4C1C-810A-7EC6C2FEAB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4527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779" name="直接连接符 6">
                <a:extLst>
                  <a:ext uri="{FF2B5EF4-FFF2-40B4-BE49-F238E27FC236}">
                    <a16:creationId xmlns:a16="http://schemas.microsoft.com/office/drawing/2014/main" id="{F62236CE-1DA6-4081-8C41-7562C044411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3868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1775" name="文本框 8">
              <a:extLst>
                <a:ext uri="{FF2B5EF4-FFF2-40B4-BE49-F238E27FC236}">
                  <a16:creationId xmlns:a16="http://schemas.microsoft.com/office/drawing/2014/main" id="{C5011112-C47F-4736-A5FB-2E34C5BB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87" y="115349"/>
              <a:ext cx="118506" cy="46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31776" name="文本框 15">
              <a:extLst>
                <a:ext uri="{FF2B5EF4-FFF2-40B4-BE49-F238E27FC236}">
                  <a16:creationId xmlns:a16="http://schemas.microsoft.com/office/drawing/2014/main" id="{C885F8DA-7988-4D9C-AE6F-F486BC61B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45" y="139370"/>
              <a:ext cx="180343" cy="46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31750" name="Group 12">
            <a:extLst>
              <a:ext uri="{FF2B5EF4-FFF2-40B4-BE49-F238E27FC236}">
                <a16:creationId xmlns:a16="http://schemas.microsoft.com/office/drawing/2014/main" id="{50BF965E-2A42-4A4A-9EFF-F3863B432DBC}"/>
              </a:ext>
            </a:extLst>
          </p:cNvPr>
          <p:cNvGrpSpPr>
            <a:grpSpLocks/>
          </p:cNvGrpSpPr>
          <p:nvPr/>
        </p:nvGrpSpPr>
        <p:grpSpPr bwMode="auto">
          <a:xfrm>
            <a:off x="5713414" y="2205038"/>
            <a:ext cx="2376487" cy="647700"/>
            <a:chOff x="0" y="0"/>
            <a:chExt cx="2376264" cy="648072"/>
          </a:xfrm>
        </p:grpSpPr>
        <p:grpSp>
          <p:nvGrpSpPr>
            <p:cNvPr id="31767" name="Group 13">
              <a:extLst>
                <a:ext uri="{FF2B5EF4-FFF2-40B4-BE49-F238E27FC236}">
                  <a16:creationId xmlns:a16="http://schemas.microsoft.com/office/drawing/2014/main" id="{5449E39B-BED9-475E-B07F-72E64246E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1771" name="矩形 10">
                <a:extLst>
                  <a:ext uri="{FF2B5EF4-FFF2-40B4-BE49-F238E27FC236}">
                    <a16:creationId xmlns:a16="http://schemas.microsoft.com/office/drawing/2014/main" id="{D1DEE17C-98DB-45D7-B63D-778FEA977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1772" name="直接连接符 11">
                <a:extLst>
                  <a:ext uri="{FF2B5EF4-FFF2-40B4-BE49-F238E27FC236}">
                    <a16:creationId xmlns:a16="http://schemas.microsoft.com/office/drawing/2014/main" id="{F23FA1E5-CBC5-49F2-AFAD-269ECE304A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773" name="直接连接符 12">
                <a:extLst>
                  <a:ext uri="{FF2B5EF4-FFF2-40B4-BE49-F238E27FC236}">
                    <a16:creationId xmlns:a16="http://schemas.microsoft.com/office/drawing/2014/main" id="{C961203D-1CD4-450E-BCD8-8C81DEFE8AD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1768" name="文本框 17">
              <a:extLst>
                <a:ext uri="{FF2B5EF4-FFF2-40B4-BE49-F238E27FC236}">
                  <a16:creationId xmlns:a16="http://schemas.microsoft.com/office/drawing/2014/main" id="{FA34D4B6-D29E-472F-8F17-41E679D9F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12" y="139370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31769" name="文本框 18">
              <a:extLst>
                <a:ext uri="{FF2B5EF4-FFF2-40B4-BE49-F238E27FC236}">
                  <a16:creationId xmlns:a16="http://schemas.microsoft.com/office/drawing/2014/main" id="{3D36C55A-727F-4A43-AA1D-BD0B77CF2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061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7</a:t>
              </a:r>
              <a:endParaRPr lang="zh-CN" altLang="en-US"/>
            </a:p>
          </p:txBody>
        </p:sp>
        <p:sp>
          <p:nvSpPr>
            <p:cNvPr id="31770" name="文本框 19">
              <a:extLst>
                <a:ext uri="{FF2B5EF4-FFF2-40B4-BE49-F238E27FC236}">
                  <a16:creationId xmlns:a16="http://schemas.microsoft.com/office/drawing/2014/main" id="{7CBA0024-F20E-438E-8FB1-04689EF06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145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8</a:t>
              </a:r>
              <a:endParaRPr lang="zh-CN" altLang="en-US"/>
            </a:p>
          </p:txBody>
        </p:sp>
      </p:grpSp>
      <p:cxnSp>
        <p:nvCxnSpPr>
          <p:cNvPr id="31751" name="直接箭头连接符 29">
            <a:extLst>
              <a:ext uri="{FF2B5EF4-FFF2-40B4-BE49-F238E27FC236}">
                <a16:creationId xmlns:a16="http://schemas.microsoft.com/office/drawing/2014/main" id="{C1E87A9A-17DC-4C7E-B8A0-467943EF7DE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19614" y="2844801"/>
            <a:ext cx="15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2" name="直接箭头连接符 33">
            <a:extLst>
              <a:ext uri="{FF2B5EF4-FFF2-40B4-BE49-F238E27FC236}">
                <a16:creationId xmlns:a16="http://schemas.microsoft.com/office/drawing/2014/main" id="{D793C323-0D3B-415B-BFA0-94D4BF62D4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10375" y="2844801"/>
            <a:ext cx="1588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753" name="Group 22">
            <a:extLst>
              <a:ext uri="{FF2B5EF4-FFF2-40B4-BE49-F238E27FC236}">
                <a16:creationId xmlns:a16="http://schemas.microsoft.com/office/drawing/2014/main" id="{82F05D44-EBD4-4ACC-8C4D-BC829C393804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2212975"/>
            <a:ext cx="2376488" cy="946280"/>
            <a:chOff x="0" y="0"/>
            <a:chExt cx="2376264" cy="946823"/>
          </a:xfrm>
        </p:grpSpPr>
        <p:grpSp>
          <p:nvGrpSpPr>
            <p:cNvPr id="31760" name="Group 23">
              <a:extLst>
                <a:ext uri="{FF2B5EF4-FFF2-40B4-BE49-F238E27FC236}">
                  <a16:creationId xmlns:a16="http://schemas.microsoft.com/office/drawing/2014/main" id="{37C36347-4EED-491F-BF6C-097475FB7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1764" name="矩形 39">
                <a:extLst>
                  <a:ext uri="{FF2B5EF4-FFF2-40B4-BE49-F238E27FC236}">
                    <a16:creationId xmlns:a16="http://schemas.microsoft.com/office/drawing/2014/main" id="{50F52415-9F63-4C95-BB81-61C772F63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1765" name="直接连接符 40">
                <a:extLst>
                  <a:ext uri="{FF2B5EF4-FFF2-40B4-BE49-F238E27FC236}">
                    <a16:creationId xmlns:a16="http://schemas.microsoft.com/office/drawing/2014/main" id="{CA9042D5-0AE2-4171-A785-F8B111067B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766" name="直接连接符 41">
                <a:extLst>
                  <a:ext uri="{FF2B5EF4-FFF2-40B4-BE49-F238E27FC236}">
                    <a16:creationId xmlns:a16="http://schemas.microsoft.com/office/drawing/2014/main" id="{264D4B8F-2B59-4FE0-9068-058E286FEE1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1761" name="文本框 36">
              <a:extLst>
                <a:ext uri="{FF2B5EF4-FFF2-40B4-BE49-F238E27FC236}">
                  <a16:creationId xmlns:a16="http://schemas.microsoft.com/office/drawing/2014/main" id="{25721876-0313-446A-BB21-273848C7F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21" y="11534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31762" name="文本框 37">
              <a:extLst>
                <a:ext uri="{FF2B5EF4-FFF2-40B4-BE49-F238E27FC236}">
                  <a16:creationId xmlns:a16="http://schemas.microsoft.com/office/drawing/2014/main" id="{9DD9F6B7-0A4B-4208-A41A-77CC4CED5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248" y="12849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31763" name="文本框 38">
              <a:extLst>
                <a:ext uri="{FF2B5EF4-FFF2-40B4-BE49-F238E27FC236}">
                  <a16:creationId xmlns:a16="http://schemas.microsoft.com/office/drawing/2014/main" id="{28629EC5-2365-4D60-80E3-F0EE4CFF4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028" y="115349"/>
              <a:ext cx="516923" cy="83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10</a:t>
              </a:r>
              <a:endParaRPr lang="zh-CN" altLang="en-US"/>
            </a:p>
          </p:txBody>
        </p:sp>
      </p:grpSp>
      <p:cxnSp>
        <p:nvCxnSpPr>
          <p:cNvPr id="31754" name="直接连接符 42">
            <a:extLst>
              <a:ext uri="{FF2B5EF4-FFF2-40B4-BE49-F238E27FC236}">
                <a16:creationId xmlns:a16="http://schemas.microsoft.com/office/drawing/2014/main" id="{5BC4B871-991E-451F-AEF6-CD8BCBD8B5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6488" y="3890964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5" name="直接连接符 43">
            <a:extLst>
              <a:ext uri="{FF2B5EF4-FFF2-40B4-BE49-F238E27FC236}">
                <a16:creationId xmlns:a16="http://schemas.microsoft.com/office/drawing/2014/main" id="{2D35E943-AA99-4AEF-93FF-B8BA81082A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3413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6" name="直接连接符 44">
            <a:extLst>
              <a:ext uri="{FF2B5EF4-FFF2-40B4-BE49-F238E27FC236}">
                <a16:creationId xmlns:a16="http://schemas.microsoft.com/office/drawing/2014/main" id="{D0ECEDAB-8CCF-4618-88D8-2F1D93A221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7325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7" name="直接连接符 45">
            <a:extLst>
              <a:ext uri="{FF2B5EF4-FFF2-40B4-BE49-F238E27FC236}">
                <a16:creationId xmlns:a16="http://schemas.microsoft.com/office/drawing/2014/main" id="{7F5C9DB4-73E1-44DF-BFF0-9F7F5C8D89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738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58" name="文本框 46">
            <a:extLst>
              <a:ext uri="{FF2B5EF4-FFF2-40B4-BE49-F238E27FC236}">
                <a16:creationId xmlns:a16="http://schemas.microsoft.com/office/drawing/2014/main" id="{6548045E-F28B-4BE9-AD90-6601ECD05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1" y="4056064"/>
            <a:ext cx="51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1759" name="文本框 47">
            <a:extLst>
              <a:ext uri="{FF2B5EF4-FFF2-40B4-BE49-F238E27FC236}">
                <a16:creationId xmlns:a16="http://schemas.microsoft.com/office/drawing/2014/main" id="{A10D88F8-5545-4F32-BC79-1A2AC718D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6" y="4054476"/>
            <a:ext cx="51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5255F5EC-8741-4036-8D4B-B9ED0D5F872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354EA9FD-3A5F-4D3F-AC49-B6B97D2A30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9788" y="1412876"/>
            <a:ext cx="8242300" cy="4608513"/>
          </a:xfrm>
        </p:spPr>
        <p:txBody>
          <a:bodyPr/>
          <a:lstStyle/>
          <a:p>
            <a:r>
              <a:rPr lang="zh-CN" altLang="en-US"/>
              <a:t>求两个有序整数数组的并集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2772" name="文本框 14">
            <a:extLst>
              <a:ext uri="{FF2B5EF4-FFF2-40B4-BE49-F238E27FC236}">
                <a16:creationId xmlns:a16="http://schemas.microsoft.com/office/drawing/2014/main" id="{9AD3A0A3-B1B9-45C1-998A-85D5A91A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049464"/>
            <a:ext cx="719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2773" name="Group 5">
            <a:extLst>
              <a:ext uri="{FF2B5EF4-FFF2-40B4-BE49-F238E27FC236}">
                <a16:creationId xmlns:a16="http://schemas.microsoft.com/office/drawing/2014/main" id="{08A5428C-70C7-4627-A4B3-308B31B77CCF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3914775"/>
            <a:ext cx="4713288" cy="649288"/>
            <a:chOff x="0" y="0"/>
            <a:chExt cx="2376264" cy="648072"/>
          </a:xfrm>
        </p:grpSpPr>
        <p:grpSp>
          <p:nvGrpSpPr>
            <p:cNvPr id="32799" name="Group 6">
              <a:extLst>
                <a:ext uri="{FF2B5EF4-FFF2-40B4-BE49-F238E27FC236}">
                  <a16:creationId xmlns:a16="http://schemas.microsoft.com/office/drawing/2014/main" id="{FC72850F-1CBB-4B1F-B47D-F809D0FE8A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2802" name="矩形 2">
                <a:extLst>
                  <a:ext uri="{FF2B5EF4-FFF2-40B4-BE49-F238E27FC236}">
                    <a16:creationId xmlns:a16="http://schemas.microsoft.com/office/drawing/2014/main" id="{5435D7BB-4F5F-4683-A1CE-B5BDEC885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080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2803" name="直接连接符 4">
                <a:extLst>
                  <a:ext uri="{FF2B5EF4-FFF2-40B4-BE49-F238E27FC236}">
                    <a16:creationId xmlns:a16="http://schemas.microsoft.com/office/drawing/2014/main" id="{08BCE6DA-D8EC-491F-BB39-650F3CE77A7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4527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804" name="直接连接符 6">
                <a:extLst>
                  <a:ext uri="{FF2B5EF4-FFF2-40B4-BE49-F238E27FC236}">
                    <a16:creationId xmlns:a16="http://schemas.microsoft.com/office/drawing/2014/main" id="{F76E5E32-DCA2-4BD7-8E78-5BF1115CD00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3868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2800" name="文本框 8">
              <a:extLst>
                <a:ext uri="{FF2B5EF4-FFF2-40B4-BE49-F238E27FC236}">
                  <a16:creationId xmlns:a16="http://schemas.microsoft.com/office/drawing/2014/main" id="{C82B5F1C-05C2-4347-A2D3-7E4E0819C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87" y="115349"/>
              <a:ext cx="118506" cy="46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32801" name="文本框 15">
              <a:extLst>
                <a:ext uri="{FF2B5EF4-FFF2-40B4-BE49-F238E27FC236}">
                  <a16:creationId xmlns:a16="http://schemas.microsoft.com/office/drawing/2014/main" id="{9D42F58F-F55E-45E7-9F35-050CFCD64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45" y="139370"/>
              <a:ext cx="180343" cy="46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32774" name="Group 12">
            <a:extLst>
              <a:ext uri="{FF2B5EF4-FFF2-40B4-BE49-F238E27FC236}">
                <a16:creationId xmlns:a16="http://schemas.microsoft.com/office/drawing/2014/main" id="{48250AD5-437C-4C56-B363-2C215E427B87}"/>
              </a:ext>
            </a:extLst>
          </p:cNvPr>
          <p:cNvGrpSpPr>
            <a:grpSpLocks/>
          </p:cNvGrpSpPr>
          <p:nvPr/>
        </p:nvGrpSpPr>
        <p:grpSpPr bwMode="auto">
          <a:xfrm>
            <a:off x="5713414" y="2205038"/>
            <a:ext cx="2376487" cy="647700"/>
            <a:chOff x="0" y="0"/>
            <a:chExt cx="2376264" cy="648072"/>
          </a:xfrm>
        </p:grpSpPr>
        <p:grpSp>
          <p:nvGrpSpPr>
            <p:cNvPr id="32792" name="Group 13">
              <a:extLst>
                <a:ext uri="{FF2B5EF4-FFF2-40B4-BE49-F238E27FC236}">
                  <a16:creationId xmlns:a16="http://schemas.microsoft.com/office/drawing/2014/main" id="{D96553F3-D0C3-4207-8AFE-6EB68C85E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2796" name="矩形 10">
                <a:extLst>
                  <a:ext uri="{FF2B5EF4-FFF2-40B4-BE49-F238E27FC236}">
                    <a16:creationId xmlns:a16="http://schemas.microsoft.com/office/drawing/2014/main" id="{6DA7D9F1-7AF9-46EF-AEF8-0D3F8A6FD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2797" name="直接连接符 11">
                <a:extLst>
                  <a:ext uri="{FF2B5EF4-FFF2-40B4-BE49-F238E27FC236}">
                    <a16:creationId xmlns:a16="http://schemas.microsoft.com/office/drawing/2014/main" id="{75D395A3-C26D-49BF-B0FD-325BF47EF2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798" name="直接连接符 12">
                <a:extLst>
                  <a:ext uri="{FF2B5EF4-FFF2-40B4-BE49-F238E27FC236}">
                    <a16:creationId xmlns:a16="http://schemas.microsoft.com/office/drawing/2014/main" id="{870BC6D5-A16D-4AC2-B4AE-33F11DF2CE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2793" name="文本框 17">
              <a:extLst>
                <a:ext uri="{FF2B5EF4-FFF2-40B4-BE49-F238E27FC236}">
                  <a16:creationId xmlns:a16="http://schemas.microsoft.com/office/drawing/2014/main" id="{B8FEAE13-1C08-4EC5-82C5-D47548BB6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12" y="139370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32794" name="文本框 18">
              <a:extLst>
                <a:ext uri="{FF2B5EF4-FFF2-40B4-BE49-F238E27FC236}">
                  <a16:creationId xmlns:a16="http://schemas.microsoft.com/office/drawing/2014/main" id="{290F1161-89D5-4DB4-AF0F-2A1B214C8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061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7</a:t>
              </a:r>
              <a:endParaRPr lang="zh-CN" altLang="en-US"/>
            </a:p>
          </p:txBody>
        </p:sp>
        <p:sp>
          <p:nvSpPr>
            <p:cNvPr id="32795" name="文本框 19">
              <a:extLst>
                <a:ext uri="{FF2B5EF4-FFF2-40B4-BE49-F238E27FC236}">
                  <a16:creationId xmlns:a16="http://schemas.microsoft.com/office/drawing/2014/main" id="{31E4C0D2-6287-403B-8F3F-74F93C3DB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145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8</a:t>
              </a:r>
              <a:endParaRPr lang="zh-CN" altLang="en-US"/>
            </a:p>
          </p:txBody>
        </p:sp>
      </p:grpSp>
      <p:cxnSp>
        <p:nvCxnSpPr>
          <p:cNvPr id="32775" name="直接箭头连接符 29">
            <a:extLst>
              <a:ext uri="{FF2B5EF4-FFF2-40B4-BE49-F238E27FC236}">
                <a16:creationId xmlns:a16="http://schemas.microsoft.com/office/drawing/2014/main" id="{56440302-CA39-4D0B-A5FB-45AF696B8AE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19614" y="2844801"/>
            <a:ext cx="15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6" name="直接箭头连接符 33">
            <a:extLst>
              <a:ext uri="{FF2B5EF4-FFF2-40B4-BE49-F238E27FC236}">
                <a16:creationId xmlns:a16="http://schemas.microsoft.com/office/drawing/2014/main" id="{6A1CF079-21A7-490D-89EB-F45E42BE646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658100" y="2844801"/>
            <a:ext cx="1588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777" name="Group 22">
            <a:extLst>
              <a:ext uri="{FF2B5EF4-FFF2-40B4-BE49-F238E27FC236}">
                <a16:creationId xmlns:a16="http://schemas.microsoft.com/office/drawing/2014/main" id="{407FF415-222F-4978-B95E-B3539549E3C4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2212975"/>
            <a:ext cx="2376488" cy="946280"/>
            <a:chOff x="0" y="0"/>
            <a:chExt cx="2376264" cy="946823"/>
          </a:xfrm>
        </p:grpSpPr>
        <p:grpSp>
          <p:nvGrpSpPr>
            <p:cNvPr id="32785" name="Group 23">
              <a:extLst>
                <a:ext uri="{FF2B5EF4-FFF2-40B4-BE49-F238E27FC236}">
                  <a16:creationId xmlns:a16="http://schemas.microsoft.com/office/drawing/2014/main" id="{CB24EA2A-72D2-4214-85DC-A3E0E9898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2789" name="矩形 39">
                <a:extLst>
                  <a:ext uri="{FF2B5EF4-FFF2-40B4-BE49-F238E27FC236}">
                    <a16:creationId xmlns:a16="http://schemas.microsoft.com/office/drawing/2014/main" id="{9B7C778E-1747-4313-80E2-B617B7474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2790" name="直接连接符 40">
                <a:extLst>
                  <a:ext uri="{FF2B5EF4-FFF2-40B4-BE49-F238E27FC236}">
                    <a16:creationId xmlns:a16="http://schemas.microsoft.com/office/drawing/2014/main" id="{5A300677-18C7-424E-AEA6-9DD181A600B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791" name="直接连接符 41">
                <a:extLst>
                  <a:ext uri="{FF2B5EF4-FFF2-40B4-BE49-F238E27FC236}">
                    <a16:creationId xmlns:a16="http://schemas.microsoft.com/office/drawing/2014/main" id="{00976BB8-6BA6-4FE2-AD99-88D562328F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2786" name="文本框 36">
              <a:extLst>
                <a:ext uri="{FF2B5EF4-FFF2-40B4-BE49-F238E27FC236}">
                  <a16:creationId xmlns:a16="http://schemas.microsoft.com/office/drawing/2014/main" id="{8D5468AC-7569-4D31-A1D1-051505A3B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21" y="11534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32787" name="文本框 37">
              <a:extLst>
                <a:ext uri="{FF2B5EF4-FFF2-40B4-BE49-F238E27FC236}">
                  <a16:creationId xmlns:a16="http://schemas.microsoft.com/office/drawing/2014/main" id="{D3063ACB-0EFE-47B1-AC0A-FBA3E7559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248" y="12849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32788" name="文本框 38">
              <a:extLst>
                <a:ext uri="{FF2B5EF4-FFF2-40B4-BE49-F238E27FC236}">
                  <a16:creationId xmlns:a16="http://schemas.microsoft.com/office/drawing/2014/main" id="{885022B9-3BE7-4F61-9E7D-3196D804F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028" y="115349"/>
              <a:ext cx="516923" cy="83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10</a:t>
              </a:r>
              <a:endParaRPr lang="zh-CN" altLang="en-US"/>
            </a:p>
          </p:txBody>
        </p:sp>
      </p:grpSp>
      <p:cxnSp>
        <p:nvCxnSpPr>
          <p:cNvPr id="32778" name="直接连接符 42">
            <a:extLst>
              <a:ext uri="{FF2B5EF4-FFF2-40B4-BE49-F238E27FC236}">
                <a16:creationId xmlns:a16="http://schemas.microsoft.com/office/drawing/2014/main" id="{C355B82D-F49D-42AE-A4F3-5E313C7865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6488" y="3890964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9" name="直接连接符 43">
            <a:extLst>
              <a:ext uri="{FF2B5EF4-FFF2-40B4-BE49-F238E27FC236}">
                <a16:creationId xmlns:a16="http://schemas.microsoft.com/office/drawing/2014/main" id="{EAF38F4A-668B-4DFC-9095-D2EEF21783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3413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0" name="直接连接符 44">
            <a:extLst>
              <a:ext uri="{FF2B5EF4-FFF2-40B4-BE49-F238E27FC236}">
                <a16:creationId xmlns:a16="http://schemas.microsoft.com/office/drawing/2014/main" id="{99B3D870-AF81-45A9-93BA-3DFAA54D7B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7325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1" name="直接连接符 45">
            <a:extLst>
              <a:ext uri="{FF2B5EF4-FFF2-40B4-BE49-F238E27FC236}">
                <a16:creationId xmlns:a16="http://schemas.microsoft.com/office/drawing/2014/main" id="{C0322F9C-4138-41CB-AF4B-5697D1E8BF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738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2" name="文本框 46">
            <a:extLst>
              <a:ext uri="{FF2B5EF4-FFF2-40B4-BE49-F238E27FC236}">
                <a16:creationId xmlns:a16="http://schemas.microsoft.com/office/drawing/2014/main" id="{E1BB89B4-84CA-4E00-A683-C0A1218C1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1" y="4056064"/>
            <a:ext cx="51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2783" name="文本框 47">
            <a:extLst>
              <a:ext uri="{FF2B5EF4-FFF2-40B4-BE49-F238E27FC236}">
                <a16:creationId xmlns:a16="http://schemas.microsoft.com/office/drawing/2014/main" id="{69F4FEFF-D670-471D-B0C1-C6BAD9370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6" y="4054476"/>
            <a:ext cx="51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32784" name="文本框 48">
            <a:extLst>
              <a:ext uri="{FF2B5EF4-FFF2-40B4-BE49-F238E27FC236}">
                <a16:creationId xmlns:a16="http://schemas.microsoft.com/office/drawing/2014/main" id="{6B5BA8B9-5C9D-4196-86F7-777A4F14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1" y="4068764"/>
            <a:ext cx="51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8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5D978BF-90B3-4502-A14D-ADEAD87757D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任务描述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38E253AD-0DA8-4624-B89D-C620A6249CD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dirty="0"/>
              <a:t>任务要点</a:t>
            </a:r>
            <a:endParaRPr lang="en-US" altLang="zh-CN" dirty="0"/>
          </a:p>
          <a:p>
            <a:pPr lvl="1"/>
            <a:r>
              <a:rPr lang="zh-CN" altLang="en-US" dirty="0"/>
              <a:t>文本文件中各行字符串获取</a:t>
            </a:r>
            <a:endParaRPr lang="en-US" altLang="zh-CN" dirty="0"/>
          </a:p>
          <a:p>
            <a:pPr lvl="2"/>
            <a:r>
              <a:rPr lang="zh-CN" altLang="en-US" dirty="0">
                <a:ea typeface="楷体_GB2312"/>
              </a:rPr>
              <a:t>文本文件获取</a:t>
            </a:r>
            <a:endParaRPr lang="en-US" altLang="zh-CN" dirty="0">
              <a:ea typeface="楷体_GB2312"/>
            </a:endParaRPr>
          </a:p>
          <a:p>
            <a:pPr lvl="2"/>
            <a:r>
              <a:rPr lang="zh-CN" altLang="en-US" dirty="0">
                <a:ea typeface="楷体_GB2312"/>
              </a:rPr>
              <a:t>文本文件按行读取字符串</a:t>
            </a:r>
            <a:endParaRPr lang="en-US" altLang="zh-CN" dirty="0">
              <a:ea typeface="楷体_GB2312"/>
            </a:endParaRPr>
          </a:p>
          <a:p>
            <a:pPr lvl="2"/>
            <a:endParaRPr lang="en-US" altLang="zh-CN" dirty="0">
              <a:ea typeface="楷体_GB2312"/>
            </a:endParaRPr>
          </a:p>
          <a:p>
            <a:pPr lvl="1"/>
            <a:r>
              <a:rPr lang="zh-CN" altLang="en-US" dirty="0"/>
              <a:t>字符串操作</a:t>
            </a:r>
            <a:endParaRPr lang="en-US" altLang="zh-CN" dirty="0"/>
          </a:p>
          <a:p>
            <a:pPr lvl="2"/>
            <a:r>
              <a:rPr lang="zh-CN" altLang="en-US" dirty="0">
                <a:ea typeface="楷体_GB2312"/>
              </a:rPr>
              <a:t>各行字符串按字母表顺序排序</a:t>
            </a:r>
            <a:endParaRPr lang="en-US" altLang="zh-CN" dirty="0">
              <a:ea typeface="楷体_GB2312"/>
            </a:endParaRPr>
          </a:p>
          <a:p>
            <a:pPr lvl="2"/>
            <a:r>
              <a:rPr lang="zh-CN" altLang="en-US" dirty="0">
                <a:ea typeface="楷体_GB2312"/>
              </a:rPr>
              <a:t>删除文本文件中重复行</a:t>
            </a:r>
            <a:endParaRPr lang="en-US" altLang="zh-CN" dirty="0">
              <a:ea typeface="楷体_GB2312"/>
            </a:endParaRPr>
          </a:p>
          <a:p>
            <a:pPr lvl="2"/>
            <a:endParaRPr lang="en-US" altLang="zh-CN" dirty="0">
              <a:ea typeface="楷体_GB2312"/>
            </a:endParaRPr>
          </a:p>
          <a:p>
            <a:pPr lvl="1"/>
            <a:r>
              <a:rPr lang="zh-CN" altLang="en-US" dirty="0"/>
              <a:t>文本文件比较</a:t>
            </a:r>
            <a:endParaRPr lang="en-US" altLang="zh-CN" dirty="0"/>
          </a:p>
          <a:p>
            <a:pPr lvl="2"/>
            <a:r>
              <a:rPr lang="zh-CN" altLang="en-US" dirty="0">
                <a:ea typeface="楷体_GB2312"/>
              </a:rPr>
              <a:t>获取经过预处理的两个文本文件的并集、交集和差集。</a:t>
            </a:r>
            <a:endParaRPr lang="en-US" altLang="zh-CN" dirty="0">
              <a:ea typeface="楷体_GB231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706C6C21-8AAC-4569-B3F8-C7F130F5504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9D61D0FF-E119-4ED9-ABF5-B5F008C57F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9788" y="1412876"/>
            <a:ext cx="8242300" cy="4608513"/>
          </a:xfrm>
        </p:spPr>
        <p:txBody>
          <a:bodyPr/>
          <a:lstStyle/>
          <a:p>
            <a:r>
              <a:rPr lang="zh-CN" altLang="en-US"/>
              <a:t>求两个有序整数数组的并集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3796" name="文本框 14">
            <a:extLst>
              <a:ext uri="{FF2B5EF4-FFF2-40B4-BE49-F238E27FC236}">
                <a16:creationId xmlns:a16="http://schemas.microsoft.com/office/drawing/2014/main" id="{00EA7F37-CC6B-4D6F-A8C0-95BED3206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049464"/>
            <a:ext cx="719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3797" name="Group 5">
            <a:extLst>
              <a:ext uri="{FF2B5EF4-FFF2-40B4-BE49-F238E27FC236}">
                <a16:creationId xmlns:a16="http://schemas.microsoft.com/office/drawing/2014/main" id="{3B49773C-51CD-4DA7-930E-9E598CE0B6ED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3914775"/>
            <a:ext cx="4713288" cy="649288"/>
            <a:chOff x="0" y="0"/>
            <a:chExt cx="2376264" cy="648072"/>
          </a:xfrm>
        </p:grpSpPr>
        <p:grpSp>
          <p:nvGrpSpPr>
            <p:cNvPr id="33824" name="Group 6">
              <a:extLst>
                <a:ext uri="{FF2B5EF4-FFF2-40B4-BE49-F238E27FC236}">
                  <a16:creationId xmlns:a16="http://schemas.microsoft.com/office/drawing/2014/main" id="{CC7200E3-EEBE-402A-A23F-2BAA01C5D3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3827" name="矩形 2">
                <a:extLst>
                  <a:ext uri="{FF2B5EF4-FFF2-40B4-BE49-F238E27FC236}">
                    <a16:creationId xmlns:a16="http://schemas.microsoft.com/office/drawing/2014/main" id="{A693EFE8-11E2-46CB-B667-9E7818287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080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3828" name="直接连接符 4">
                <a:extLst>
                  <a:ext uri="{FF2B5EF4-FFF2-40B4-BE49-F238E27FC236}">
                    <a16:creationId xmlns:a16="http://schemas.microsoft.com/office/drawing/2014/main" id="{28DACE20-2B0E-4D2B-8CA6-DD801FC922B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4527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29" name="直接连接符 6">
                <a:extLst>
                  <a:ext uri="{FF2B5EF4-FFF2-40B4-BE49-F238E27FC236}">
                    <a16:creationId xmlns:a16="http://schemas.microsoft.com/office/drawing/2014/main" id="{5248FA63-1503-4001-9D00-ECB79621CD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3868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3825" name="文本框 8">
              <a:extLst>
                <a:ext uri="{FF2B5EF4-FFF2-40B4-BE49-F238E27FC236}">
                  <a16:creationId xmlns:a16="http://schemas.microsoft.com/office/drawing/2014/main" id="{1259C131-928F-4E52-B35D-19A4E35BA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87" y="115349"/>
              <a:ext cx="118506" cy="46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33826" name="文本框 15">
              <a:extLst>
                <a:ext uri="{FF2B5EF4-FFF2-40B4-BE49-F238E27FC236}">
                  <a16:creationId xmlns:a16="http://schemas.microsoft.com/office/drawing/2014/main" id="{C5BFCCF5-AAB6-4740-BD1B-BF6644234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45" y="139370"/>
              <a:ext cx="180343" cy="46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33798" name="Group 12">
            <a:extLst>
              <a:ext uri="{FF2B5EF4-FFF2-40B4-BE49-F238E27FC236}">
                <a16:creationId xmlns:a16="http://schemas.microsoft.com/office/drawing/2014/main" id="{9AB3A3E2-B4A2-4C77-8739-9F1D56233213}"/>
              </a:ext>
            </a:extLst>
          </p:cNvPr>
          <p:cNvGrpSpPr>
            <a:grpSpLocks/>
          </p:cNvGrpSpPr>
          <p:nvPr/>
        </p:nvGrpSpPr>
        <p:grpSpPr bwMode="auto">
          <a:xfrm>
            <a:off x="5713414" y="2205038"/>
            <a:ext cx="2376487" cy="647700"/>
            <a:chOff x="0" y="0"/>
            <a:chExt cx="2376264" cy="648072"/>
          </a:xfrm>
        </p:grpSpPr>
        <p:grpSp>
          <p:nvGrpSpPr>
            <p:cNvPr id="33817" name="Group 13">
              <a:extLst>
                <a:ext uri="{FF2B5EF4-FFF2-40B4-BE49-F238E27FC236}">
                  <a16:creationId xmlns:a16="http://schemas.microsoft.com/office/drawing/2014/main" id="{CD634549-2927-4FA4-A23A-C8F4326C2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3821" name="矩形 10">
                <a:extLst>
                  <a:ext uri="{FF2B5EF4-FFF2-40B4-BE49-F238E27FC236}">
                    <a16:creationId xmlns:a16="http://schemas.microsoft.com/office/drawing/2014/main" id="{FCCE43C4-CABB-43FE-A76A-9E8518DD8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3822" name="直接连接符 11">
                <a:extLst>
                  <a:ext uri="{FF2B5EF4-FFF2-40B4-BE49-F238E27FC236}">
                    <a16:creationId xmlns:a16="http://schemas.microsoft.com/office/drawing/2014/main" id="{B1B03FAF-84A1-4A4C-84BB-AF5F39221E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23" name="直接连接符 12">
                <a:extLst>
                  <a:ext uri="{FF2B5EF4-FFF2-40B4-BE49-F238E27FC236}">
                    <a16:creationId xmlns:a16="http://schemas.microsoft.com/office/drawing/2014/main" id="{09E5EE9B-CB82-4CE5-A144-218462768C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3818" name="文本框 17">
              <a:extLst>
                <a:ext uri="{FF2B5EF4-FFF2-40B4-BE49-F238E27FC236}">
                  <a16:creationId xmlns:a16="http://schemas.microsoft.com/office/drawing/2014/main" id="{1A35B787-FC56-4E34-88FB-E6A0F3FE6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12" y="139370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33819" name="文本框 18">
              <a:extLst>
                <a:ext uri="{FF2B5EF4-FFF2-40B4-BE49-F238E27FC236}">
                  <a16:creationId xmlns:a16="http://schemas.microsoft.com/office/drawing/2014/main" id="{4E4D6C1C-8607-4D12-86DD-CCA595D87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061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7</a:t>
              </a:r>
              <a:endParaRPr lang="zh-CN" altLang="en-US"/>
            </a:p>
          </p:txBody>
        </p:sp>
        <p:sp>
          <p:nvSpPr>
            <p:cNvPr id="33820" name="文本框 19">
              <a:extLst>
                <a:ext uri="{FF2B5EF4-FFF2-40B4-BE49-F238E27FC236}">
                  <a16:creationId xmlns:a16="http://schemas.microsoft.com/office/drawing/2014/main" id="{5950068B-E7AA-487D-A666-1230C854D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145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8</a:t>
              </a:r>
              <a:endParaRPr lang="zh-CN" altLang="en-US"/>
            </a:p>
          </p:txBody>
        </p:sp>
      </p:grpSp>
      <p:cxnSp>
        <p:nvCxnSpPr>
          <p:cNvPr id="33799" name="直接箭头连接符 29">
            <a:extLst>
              <a:ext uri="{FF2B5EF4-FFF2-40B4-BE49-F238E27FC236}">
                <a16:creationId xmlns:a16="http://schemas.microsoft.com/office/drawing/2014/main" id="{A84820DE-D201-450A-ACBF-D04178AA63D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19614" y="2844801"/>
            <a:ext cx="15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0" name="直接箭头连接符 33">
            <a:extLst>
              <a:ext uri="{FF2B5EF4-FFF2-40B4-BE49-F238E27FC236}">
                <a16:creationId xmlns:a16="http://schemas.microsoft.com/office/drawing/2014/main" id="{FB2AC73B-2D1D-4F46-9B38-FCC8C2F7BE1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99425" y="2814638"/>
            <a:ext cx="1588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801" name="Group 22">
            <a:extLst>
              <a:ext uri="{FF2B5EF4-FFF2-40B4-BE49-F238E27FC236}">
                <a16:creationId xmlns:a16="http://schemas.microsoft.com/office/drawing/2014/main" id="{568830BD-31B7-4F19-8D80-297E8A7DE09C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2212975"/>
            <a:ext cx="2376488" cy="946280"/>
            <a:chOff x="0" y="0"/>
            <a:chExt cx="2376264" cy="946823"/>
          </a:xfrm>
        </p:grpSpPr>
        <p:grpSp>
          <p:nvGrpSpPr>
            <p:cNvPr id="33810" name="Group 23">
              <a:extLst>
                <a:ext uri="{FF2B5EF4-FFF2-40B4-BE49-F238E27FC236}">
                  <a16:creationId xmlns:a16="http://schemas.microsoft.com/office/drawing/2014/main" id="{022CBDDD-1873-471F-A471-E699F1831A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3814" name="矩形 39">
                <a:extLst>
                  <a:ext uri="{FF2B5EF4-FFF2-40B4-BE49-F238E27FC236}">
                    <a16:creationId xmlns:a16="http://schemas.microsoft.com/office/drawing/2014/main" id="{143F7A89-5B72-4E60-9B13-FF863917A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3815" name="直接连接符 40">
                <a:extLst>
                  <a:ext uri="{FF2B5EF4-FFF2-40B4-BE49-F238E27FC236}">
                    <a16:creationId xmlns:a16="http://schemas.microsoft.com/office/drawing/2014/main" id="{601DF56B-DA15-424B-8574-7AB09E4B610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16" name="直接连接符 41">
                <a:extLst>
                  <a:ext uri="{FF2B5EF4-FFF2-40B4-BE49-F238E27FC236}">
                    <a16:creationId xmlns:a16="http://schemas.microsoft.com/office/drawing/2014/main" id="{AEB9968F-FB2D-4843-AB40-985370166E0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3811" name="文本框 36">
              <a:extLst>
                <a:ext uri="{FF2B5EF4-FFF2-40B4-BE49-F238E27FC236}">
                  <a16:creationId xmlns:a16="http://schemas.microsoft.com/office/drawing/2014/main" id="{61ED170F-C51C-470C-9AAD-21E933F39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21" y="11534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33812" name="文本框 37">
              <a:extLst>
                <a:ext uri="{FF2B5EF4-FFF2-40B4-BE49-F238E27FC236}">
                  <a16:creationId xmlns:a16="http://schemas.microsoft.com/office/drawing/2014/main" id="{EA6F2DE5-E57E-4117-80DF-ECB7FFC6C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248" y="12849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33813" name="文本框 38">
              <a:extLst>
                <a:ext uri="{FF2B5EF4-FFF2-40B4-BE49-F238E27FC236}">
                  <a16:creationId xmlns:a16="http://schemas.microsoft.com/office/drawing/2014/main" id="{68DC0406-9328-4D23-9777-D1DEADF98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028" y="115349"/>
              <a:ext cx="516923" cy="83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10</a:t>
              </a:r>
              <a:endParaRPr lang="zh-CN" altLang="en-US"/>
            </a:p>
          </p:txBody>
        </p:sp>
      </p:grpSp>
      <p:cxnSp>
        <p:nvCxnSpPr>
          <p:cNvPr id="33802" name="直接连接符 42">
            <a:extLst>
              <a:ext uri="{FF2B5EF4-FFF2-40B4-BE49-F238E27FC236}">
                <a16:creationId xmlns:a16="http://schemas.microsoft.com/office/drawing/2014/main" id="{21340849-FE6F-42A7-96D5-007DAF392C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6488" y="3890964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3" name="直接连接符 43">
            <a:extLst>
              <a:ext uri="{FF2B5EF4-FFF2-40B4-BE49-F238E27FC236}">
                <a16:creationId xmlns:a16="http://schemas.microsoft.com/office/drawing/2014/main" id="{312FEC64-D0C5-4B73-A3B4-F41357DE61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3413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4" name="直接连接符 44">
            <a:extLst>
              <a:ext uri="{FF2B5EF4-FFF2-40B4-BE49-F238E27FC236}">
                <a16:creationId xmlns:a16="http://schemas.microsoft.com/office/drawing/2014/main" id="{03241ECD-3032-443F-8EE9-1037D65268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7325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5" name="直接连接符 45">
            <a:extLst>
              <a:ext uri="{FF2B5EF4-FFF2-40B4-BE49-F238E27FC236}">
                <a16:creationId xmlns:a16="http://schemas.microsoft.com/office/drawing/2014/main" id="{75D8A190-5A3D-4E75-88F5-AAE2D153C6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738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6" name="文本框 46">
            <a:extLst>
              <a:ext uri="{FF2B5EF4-FFF2-40B4-BE49-F238E27FC236}">
                <a16:creationId xmlns:a16="http://schemas.microsoft.com/office/drawing/2014/main" id="{F7E35265-656A-4180-B6DF-AF1A230F9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1" y="4056064"/>
            <a:ext cx="51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3807" name="文本框 47">
            <a:extLst>
              <a:ext uri="{FF2B5EF4-FFF2-40B4-BE49-F238E27FC236}">
                <a16:creationId xmlns:a16="http://schemas.microsoft.com/office/drawing/2014/main" id="{D408AAF0-9C1B-4BAB-8E7E-7A31E4DFF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6" y="4054476"/>
            <a:ext cx="51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33808" name="文本框 48">
            <a:extLst>
              <a:ext uri="{FF2B5EF4-FFF2-40B4-BE49-F238E27FC236}">
                <a16:creationId xmlns:a16="http://schemas.microsoft.com/office/drawing/2014/main" id="{7F0C7518-4238-4B3C-A920-EB12F6A43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1" y="4068764"/>
            <a:ext cx="51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33809" name="文本框 49">
            <a:extLst>
              <a:ext uri="{FF2B5EF4-FFF2-40B4-BE49-F238E27FC236}">
                <a16:creationId xmlns:a16="http://schemas.microsoft.com/office/drawing/2014/main" id="{C76CF75E-C455-45C2-B62F-72BBA9BCF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914" y="4068764"/>
            <a:ext cx="5175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10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163634F-0D87-4691-A24E-0C60AC7F44CC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子任务7</a:t>
            </a:r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08EF0A21-6DFA-485D-8F6B-F363CB27DC0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1850" y="2876551"/>
            <a:ext cx="8242300" cy="16811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6EADDE20-BCC4-4E02-BDE6-AA7A5C3F9FA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子任务8（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6F577355-F5F8-44BF-B71A-0D528831D534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1"/>
            <a:r>
              <a:rPr lang="zh-CN" altLang="en-US"/>
              <a:t>求两个已按字母表顺序排好序且没有重复行的文本文件的交集</a:t>
            </a:r>
          </a:p>
          <a:p>
            <a:pPr lvl="1"/>
            <a:r>
              <a:rPr lang="zh-CN" altLang="en-US"/>
              <a:t>描述：</a:t>
            </a:r>
            <a:endParaRPr lang="en-US" altLang="zh-CN"/>
          </a:p>
          <a:p>
            <a:pPr lvl="2"/>
            <a:r>
              <a:rPr lang="zh-CN" altLang="en-US">
                <a:ea typeface="楷体_GB2312"/>
              </a:rPr>
              <a:t>求两个已按字母表顺序排好序且没有重复行的文本文件的交集，并将结果写入到新文件中。</a:t>
            </a:r>
            <a:endParaRPr lang="en-US" altLang="zh-CN">
              <a:ea typeface="楷体_GB2312"/>
            </a:endParaRPr>
          </a:p>
          <a:p>
            <a:pPr lvl="1"/>
            <a:r>
              <a:rPr lang="zh-CN" altLang="en-US"/>
              <a:t>要求：</a:t>
            </a:r>
            <a:endParaRPr lang="en-US" altLang="zh-CN"/>
          </a:p>
          <a:p>
            <a:pPr lvl="2"/>
            <a:r>
              <a:rPr lang="zh-CN" altLang="en-US">
                <a:ea typeface="楷体_GB2312"/>
              </a:rPr>
              <a:t>新文件也要求是按字母表顺序排好序的，且没有重复行的。</a:t>
            </a:r>
            <a:endParaRPr lang="en-US" altLang="zh-CN">
              <a:ea typeface="楷体_GB2312"/>
            </a:endParaRPr>
          </a:p>
          <a:p>
            <a:endParaRPr lang="en-US" altLang="zh-CN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66C04398-A4D3-4E24-95C7-41B2910881C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F4BB5F20-59B7-4726-83A8-E35F447BF4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9788" y="1412876"/>
            <a:ext cx="8242300" cy="4608513"/>
          </a:xfrm>
        </p:spPr>
        <p:txBody>
          <a:bodyPr/>
          <a:lstStyle/>
          <a:p>
            <a:r>
              <a:rPr lang="zh-CN" altLang="en-US"/>
              <a:t>求两个有序整数数组的交集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6868" name="文本框 14">
            <a:extLst>
              <a:ext uri="{FF2B5EF4-FFF2-40B4-BE49-F238E27FC236}">
                <a16:creationId xmlns:a16="http://schemas.microsoft.com/office/drawing/2014/main" id="{D9A04723-F413-413C-B802-E13A6ECB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049464"/>
            <a:ext cx="719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6869" name="Group 5">
            <a:extLst>
              <a:ext uri="{FF2B5EF4-FFF2-40B4-BE49-F238E27FC236}">
                <a16:creationId xmlns:a16="http://schemas.microsoft.com/office/drawing/2014/main" id="{3362A761-5153-4E76-869B-DBAAF7D24250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3914775"/>
            <a:ext cx="4713288" cy="649288"/>
            <a:chOff x="0" y="0"/>
            <a:chExt cx="2376264" cy="648072"/>
          </a:xfrm>
        </p:grpSpPr>
        <p:sp>
          <p:nvSpPr>
            <p:cNvPr id="36892" name="矩形 2">
              <a:extLst>
                <a:ext uri="{FF2B5EF4-FFF2-40B4-BE49-F238E27FC236}">
                  <a16:creationId xmlns:a16="http://schemas.microsoft.com/office/drawing/2014/main" id="{EEEEEE90-9673-4179-84D2-C250FE688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76264" cy="460800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cxnSp>
          <p:nvCxnSpPr>
            <p:cNvPr id="36893" name="直接连接符 4">
              <a:extLst>
                <a:ext uri="{FF2B5EF4-FFF2-40B4-BE49-F238E27FC236}">
                  <a16:creationId xmlns:a16="http://schemas.microsoft.com/office/drawing/2014/main" id="{45C95A91-D881-4A51-B0AF-04CDDA2C66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4527" y="0"/>
              <a:ext cx="0" cy="648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4" name="直接连接符 6">
              <a:extLst>
                <a:ext uri="{FF2B5EF4-FFF2-40B4-BE49-F238E27FC236}">
                  <a16:creationId xmlns:a16="http://schemas.microsoft.com/office/drawing/2014/main" id="{49A1E368-288E-4D4F-88CE-CFDE1A781B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3868" y="0"/>
              <a:ext cx="0" cy="648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870" name="Group 9">
            <a:extLst>
              <a:ext uri="{FF2B5EF4-FFF2-40B4-BE49-F238E27FC236}">
                <a16:creationId xmlns:a16="http://schemas.microsoft.com/office/drawing/2014/main" id="{20CF992F-F516-48D0-96CC-07F4C194437A}"/>
              </a:ext>
            </a:extLst>
          </p:cNvPr>
          <p:cNvGrpSpPr>
            <a:grpSpLocks/>
          </p:cNvGrpSpPr>
          <p:nvPr/>
        </p:nvGrpSpPr>
        <p:grpSpPr bwMode="auto">
          <a:xfrm>
            <a:off x="5713414" y="2205038"/>
            <a:ext cx="2376487" cy="647700"/>
            <a:chOff x="0" y="0"/>
            <a:chExt cx="2376264" cy="648072"/>
          </a:xfrm>
        </p:grpSpPr>
        <p:grpSp>
          <p:nvGrpSpPr>
            <p:cNvPr id="36885" name="Group 10">
              <a:extLst>
                <a:ext uri="{FF2B5EF4-FFF2-40B4-BE49-F238E27FC236}">
                  <a16:creationId xmlns:a16="http://schemas.microsoft.com/office/drawing/2014/main" id="{45FDBED2-EC9A-439F-8E13-378B15307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6889" name="矩形 10">
                <a:extLst>
                  <a:ext uri="{FF2B5EF4-FFF2-40B4-BE49-F238E27FC236}">
                    <a16:creationId xmlns:a16="http://schemas.microsoft.com/office/drawing/2014/main" id="{AF20C93D-DCC7-4A2A-974B-0EBF58C9C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6890" name="直接连接符 11">
                <a:extLst>
                  <a:ext uri="{FF2B5EF4-FFF2-40B4-BE49-F238E27FC236}">
                    <a16:creationId xmlns:a16="http://schemas.microsoft.com/office/drawing/2014/main" id="{BEAD533B-24B7-4296-A3E1-F5A5AAE79AC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891" name="直接连接符 12">
                <a:extLst>
                  <a:ext uri="{FF2B5EF4-FFF2-40B4-BE49-F238E27FC236}">
                    <a16:creationId xmlns:a16="http://schemas.microsoft.com/office/drawing/2014/main" id="{B079E174-5EB5-44BC-8A18-7AE1BB8640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886" name="文本框 17">
              <a:extLst>
                <a:ext uri="{FF2B5EF4-FFF2-40B4-BE49-F238E27FC236}">
                  <a16:creationId xmlns:a16="http://schemas.microsoft.com/office/drawing/2014/main" id="{42AE6294-BB50-4A6C-9F3A-D0BE0D4D5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12" y="139370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36887" name="文本框 18">
              <a:extLst>
                <a:ext uri="{FF2B5EF4-FFF2-40B4-BE49-F238E27FC236}">
                  <a16:creationId xmlns:a16="http://schemas.microsoft.com/office/drawing/2014/main" id="{4AA66B62-165F-46FE-B312-F5BAE4F21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061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36888" name="文本框 19">
              <a:extLst>
                <a:ext uri="{FF2B5EF4-FFF2-40B4-BE49-F238E27FC236}">
                  <a16:creationId xmlns:a16="http://schemas.microsoft.com/office/drawing/2014/main" id="{513E0726-6350-482E-9FA2-9552F4236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145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</p:grpSp>
      <p:cxnSp>
        <p:nvCxnSpPr>
          <p:cNvPr id="36871" name="直接箭头连接符 29">
            <a:extLst>
              <a:ext uri="{FF2B5EF4-FFF2-40B4-BE49-F238E27FC236}">
                <a16:creationId xmlns:a16="http://schemas.microsoft.com/office/drawing/2014/main" id="{8224C3BE-9499-475C-A674-DA14F31402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71789" y="2860676"/>
            <a:ext cx="15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2" name="直接箭头连接符 33">
            <a:extLst>
              <a:ext uri="{FF2B5EF4-FFF2-40B4-BE49-F238E27FC236}">
                <a16:creationId xmlns:a16="http://schemas.microsoft.com/office/drawing/2014/main" id="{A4966192-FCB4-41BA-B52D-D55437E639E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13464" y="2860676"/>
            <a:ext cx="15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3" name="Group 19">
            <a:extLst>
              <a:ext uri="{FF2B5EF4-FFF2-40B4-BE49-F238E27FC236}">
                <a16:creationId xmlns:a16="http://schemas.microsoft.com/office/drawing/2014/main" id="{7247883A-E856-40B9-BFEA-52002AD558E0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2212975"/>
            <a:ext cx="2376488" cy="946280"/>
            <a:chOff x="0" y="0"/>
            <a:chExt cx="2376264" cy="946823"/>
          </a:xfrm>
        </p:grpSpPr>
        <p:grpSp>
          <p:nvGrpSpPr>
            <p:cNvPr id="36878" name="Group 20">
              <a:extLst>
                <a:ext uri="{FF2B5EF4-FFF2-40B4-BE49-F238E27FC236}">
                  <a16:creationId xmlns:a16="http://schemas.microsoft.com/office/drawing/2014/main" id="{B31D3938-04AD-47F0-86D4-1AD1385A06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6882" name="矩形 39">
                <a:extLst>
                  <a:ext uri="{FF2B5EF4-FFF2-40B4-BE49-F238E27FC236}">
                    <a16:creationId xmlns:a16="http://schemas.microsoft.com/office/drawing/2014/main" id="{B7142E83-B46F-4855-9E45-5D97E3DE8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6883" name="直接连接符 40">
                <a:extLst>
                  <a:ext uri="{FF2B5EF4-FFF2-40B4-BE49-F238E27FC236}">
                    <a16:creationId xmlns:a16="http://schemas.microsoft.com/office/drawing/2014/main" id="{01478386-38B4-4D6B-8861-293EABEF71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884" name="直接连接符 41">
                <a:extLst>
                  <a:ext uri="{FF2B5EF4-FFF2-40B4-BE49-F238E27FC236}">
                    <a16:creationId xmlns:a16="http://schemas.microsoft.com/office/drawing/2014/main" id="{834ECB47-5BEE-489A-81AC-76D3191181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879" name="文本框 36">
              <a:extLst>
                <a:ext uri="{FF2B5EF4-FFF2-40B4-BE49-F238E27FC236}">
                  <a16:creationId xmlns:a16="http://schemas.microsoft.com/office/drawing/2014/main" id="{63B1272F-3B0A-43F6-B731-A32526DDA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21" y="11534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36880" name="文本框 37">
              <a:extLst>
                <a:ext uri="{FF2B5EF4-FFF2-40B4-BE49-F238E27FC236}">
                  <a16:creationId xmlns:a16="http://schemas.microsoft.com/office/drawing/2014/main" id="{4D1A5A6A-BA8B-4C8A-BBAD-08CA2B018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248" y="12849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36881" name="文本框 38">
              <a:extLst>
                <a:ext uri="{FF2B5EF4-FFF2-40B4-BE49-F238E27FC236}">
                  <a16:creationId xmlns:a16="http://schemas.microsoft.com/office/drawing/2014/main" id="{09049788-C34C-40B3-BC2E-2F1795725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028" y="115349"/>
              <a:ext cx="516923" cy="83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10</a:t>
              </a:r>
              <a:endParaRPr lang="zh-CN" altLang="en-US"/>
            </a:p>
          </p:txBody>
        </p:sp>
      </p:grpSp>
      <p:cxnSp>
        <p:nvCxnSpPr>
          <p:cNvPr id="36874" name="直接连接符 42">
            <a:extLst>
              <a:ext uri="{FF2B5EF4-FFF2-40B4-BE49-F238E27FC236}">
                <a16:creationId xmlns:a16="http://schemas.microsoft.com/office/drawing/2014/main" id="{9296C42B-0B30-48D3-AEE1-31D8294ADD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6488" y="3890964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5" name="直接连接符 43">
            <a:extLst>
              <a:ext uri="{FF2B5EF4-FFF2-40B4-BE49-F238E27FC236}">
                <a16:creationId xmlns:a16="http://schemas.microsoft.com/office/drawing/2014/main" id="{8C99A397-EC9C-477E-8E8F-3ED33CF700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3413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6" name="直接连接符 44">
            <a:extLst>
              <a:ext uri="{FF2B5EF4-FFF2-40B4-BE49-F238E27FC236}">
                <a16:creationId xmlns:a16="http://schemas.microsoft.com/office/drawing/2014/main" id="{F9F4E2F6-2799-4E27-B2B5-30D541385E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7325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7" name="直接连接符 45">
            <a:extLst>
              <a:ext uri="{FF2B5EF4-FFF2-40B4-BE49-F238E27FC236}">
                <a16:creationId xmlns:a16="http://schemas.microsoft.com/office/drawing/2014/main" id="{60662879-AFC4-4CB2-9C9B-9223AC996F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738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B71F5B19-CA65-4E68-B7EA-FD1EAC2D148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EC9FDCBF-9505-47F4-8AD0-4A3A151660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9788" y="1412876"/>
            <a:ext cx="8242300" cy="4608513"/>
          </a:xfrm>
        </p:spPr>
        <p:txBody>
          <a:bodyPr/>
          <a:lstStyle/>
          <a:p>
            <a:r>
              <a:rPr lang="zh-CN" altLang="en-US"/>
              <a:t>求两个有序整数数组的交集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7892" name="文本框 14">
            <a:extLst>
              <a:ext uri="{FF2B5EF4-FFF2-40B4-BE49-F238E27FC236}">
                <a16:creationId xmlns:a16="http://schemas.microsoft.com/office/drawing/2014/main" id="{4B8DF704-969E-420B-8D00-586D4A37D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049464"/>
            <a:ext cx="719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7893" name="Group 5">
            <a:extLst>
              <a:ext uri="{FF2B5EF4-FFF2-40B4-BE49-F238E27FC236}">
                <a16:creationId xmlns:a16="http://schemas.microsoft.com/office/drawing/2014/main" id="{9F136F74-45D6-4C1D-B79B-FBE4E23A805B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3914775"/>
            <a:ext cx="4713288" cy="649288"/>
            <a:chOff x="0" y="0"/>
            <a:chExt cx="2376264" cy="648072"/>
          </a:xfrm>
        </p:grpSpPr>
        <p:grpSp>
          <p:nvGrpSpPr>
            <p:cNvPr id="37916" name="Group 6">
              <a:extLst>
                <a:ext uri="{FF2B5EF4-FFF2-40B4-BE49-F238E27FC236}">
                  <a16:creationId xmlns:a16="http://schemas.microsoft.com/office/drawing/2014/main" id="{1882D198-D85C-41D5-A06E-0E702B7B0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7918" name="矩形 2">
                <a:extLst>
                  <a:ext uri="{FF2B5EF4-FFF2-40B4-BE49-F238E27FC236}">
                    <a16:creationId xmlns:a16="http://schemas.microsoft.com/office/drawing/2014/main" id="{2EE52C90-019D-43CB-8FB9-330743A7E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080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7919" name="直接连接符 4">
                <a:extLst>
                  <a:ext uri="{FF2B5EF4-FFF2-40B4-BE49-F238E27FC236}">
                    <a16:creationId xmlns:a16="http://schemas.microsoft.com/office/drawing/2014/main" id="{8DD5BBC8-112F-458D-8996-99A270D7DD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4527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20" name="直接连接符 6">
                <a:extLst>
                  <a:ext uri="{FF2B5EF4-FFF2-40B4-BE49-F238E27FC236}">
                    <a16:creationId xmlns:a16="http://schemas.microsoft.com/office/drawing/2014/main" id="{9C0D7796-8D12-4145-82EE-675DE5B051F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3868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917" name="文本框 8">
              <a:extLst>
                <a:ext uri="{FF2B5EF4-FFF2-40B4-BE49-F238E27FC236}">
                  <a16:creationId xmlns:a16="http://schemas.microsoft.com/office/drawing/2014/main" id="{531938BB-B2C6-4C45-804E-9CD2CEFC1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87" y="115349"/>
              <a:ext cx="118506" cy="46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37894" name="Group 11">
            <a:extLst>
              <a:ext uri="{FF2B5EF4-FFF2-40B4-BE49-F238E27FC236}">
                <a16:creationId xmlns:a16="http://schemas.microsoft.com/office/drawing/2014/main" id="{4E5D1257-3504-40A2-8F96-33E98A3604B1}"/>
              </a:ext>
            </a:extLst>
          </p:cNvPr>
          <p:cNvGrpSpPr>
            <a:grpSpLocks/>
          </p:cNvGrpSpPr>
          <p:nvPr/>
        </p:nvGrpSpPr>
        <p:grpSpPr bwMode="auto">
          <a:xfrm>
            <a:off x="5713414" y="2205038"/>
            <a:ext cx="2376487" cy="647700"/>
            <a:chOff x="0" y="0"/>
            <a:chExt cx="2376264" cy="648072"/>
          </a:xfrm>
        </p:grpSpPr>
        <p:grpSp>
          <p:nvGrpSpPr>
            <p:cNvPr id="37909" name="Group 12">
              <a:extLst>
                <a:ext uri="{FF2B5EF4-FFF2-40B4-BE49-F238E27FC236}">
                  <a16:creationId xmlns:a16="http://schemas.microsoft.com/office/drawing/2014/main" id="{77AC47D2-6364-4AAF-8763-F807D4DCD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7913" name="矩形 10">
                <a:extLst>
                  <a:ext uri="{FF2B5EF4-FFF2-40B4-BE49-F238E27FC236}">
                    <a16:creationId xmlns:a16="http://schemas.microsoft.com/office/drawing/2014/main" id="{EF7833B2-E999-4DB5-A97B-AC991E468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7914" name="直接连接符 11">
                <a:extLst>
                  <a:ext uri="{FF2B5EF4-FFF2-40B4-BE49-F238E27FC236}">
                    <a16:creationId xmlns:a16="http://schemas.microsoft.com/office/drawing/2014/main" id="{44DDB8D9-CE2B-4E37-B1B5-9AC85DFA5B0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15" name="直接连接符 12">
                <a:extLst>
                  <a:ext uri="{FF2B5EF4-FFF2-40B4-BE49-F238E27FC236}">
                    <a16:creationId xmlns:a16="http://schemas.microsoft.com/office/drawing/2014/main" id="{06EE0ED4-99E7-4C22-910B-4F4C7A7BC3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910" name="文本框 17">
              <a:extLst>
                <a:ext uri="{FF2B5EF4-FFF2-40B4-BE49-F238E27FC236}">
                  <a16:creationId xmlns:a16="http://schemas.microsoft.com/office/drawing/2014/main" id="{B677F512-AECC-4CBF-ADC0-49C7C4111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12" y="139370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37911" name="文本框 18">
              <a:extLst>
                <a:ext uri="{FF2B5EF4-FFF2-40B4-BE49-F238E27FC236}">
                  <a16:creationId xmlns:a16="http://schemas.microsoft.com/office/drawing/2014/main" id="{C4A03A54-0038-43C7-8FEE-0FB7E1F80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061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37912" name="文本框 19">
              <a:extLst>
                <a:ext uri="{FF2B5EF4-FFF2-40B4-BE49-F238E27FC236}">
                  <a16:creationId xmlns:a16="http://schemas.microsoft.com/office/drawing/2014/main" id="{45A2D788-9FF3-4AE3-B82E-61C1CC005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145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</p:grpSp>
      <p:cxnSp>
        <p:nvCxnSpPr>
          <p:cNvPr id="37895" name="直接箭头连接符 29">
            <a:extLst>
              <a:ext uri="{FF2B5EF4-FFF2-40B4-BE49-F238E27FC236}">
                <a16:creationId xmlns:a16="http://schemas.microsoft.com/office/drawing/2014/main" id="{6FE2C5C6-14D1-4A49-8D62-CDB64207A0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71789" y="2860676"/>
            <a:ext cx="15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6" name="直接箭头连接符 33">
            <a:extLst>
              <a:ext uri="{FF2B5EF4-FFF2-40B4-BE49-F238E27FC236}">
                <a16:creationId xmlns:a16="http://schemas.microsoft.com/office/drawing/2014/main" id="{047DFF86-AC88-4A8A-95F7-FDA17A56FBA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99275" y="2860676"/>
            <a:ext cx="1588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897" name="Group 21">
            <a:extLst>
              <a:ext uri="{FF2B5EF4-FFF2-40B4-BE49-F238E27FC236}">
                <a16:creationId xmlns:a16="http://schemas.microsoft.com/office/drawing/2014/main" id="{190122D8-2EDC-43E9-8DFC-1D8A53D1F948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2212975"/>
            <a:ext cx="2376488" cy="946280"/>
            <a:chOff x="0" y="0"/>
            <a:chExt cx="2376264" cy="946823"/>
          </a:xfrm>
        </p:grpSpPr>
        <p:grpSp>
          <p:nvGrpSpPr>
            <p:cNvPr id="37902" name="Group 22">
              <a:extLst>
                <a:ext uri="{FF2B5EF4-FFF2-40B4-BE49-F238E27FC236}">
                  <a16:creationId xmlns:a16="http://schemas.microsoft.com/office/drawing/2014/main" id="{AAD9A4A7-D455-42B9-99B9-F4E3B5D925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7906" name="矩形 39">
                <a:extLst>
                  <a:ext uri="{FF2B5EF4-FFF2-40B4-BE49-F238E27FC236}">
                    <a16:creationId xmlns:a16="http://schemas.microsoft.com/office/drawing/2014/main" id="{DD5F3696-0667-4DA8-9ECA-FEBB5476D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7907" name="直接连接符 40">
                <a:extLst>
                  <a:ext uri="{FF2B5EF4-FFF2-40B4-BE49-F238E27FC236}">
                    <a16:creationId xmlns:a16="http://schemas.microsoft.com/office/drawing/2014/main" id="{96E7D08E-63F3-41E5-94FB-DA1A488FC59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08" name="直接连接符 41">
                <a:extLst>
                  <a:ext uri="{FF2B5EF4-FFF2-40B4-BE49-F238E27FC236}">
                    <a16:creationId xmlns:a16="http://schemas.microsoft.com/office/drawing/2014/main" id="{E11155BA-F28F-476E-9E03-6C79387D63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903" name="文本框 36">
              <a:extLst>
                <a:ext uri="{FF2B5EF4-FFF2-40B4-BE49-F238E27FC236}">
                  <a16:creationId xmlns:a16="http://schemas.microsoft.com/office/drawing/2014/main" id="{1E4B3277-B788-4711-88EE-C4FBE925F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21" y="11534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37904" name="文本框 37">
              <a:extLst>
                <a:ext uri="{FF2B5EF4-FFF2-40B4-BE49-F238E27FC236}">
                  <a16:creationId xmlns:a16="http://schemas.microsoft.com/office/drawing/2014/main" id="{740EE3CE-8768-4423-ABDC-2716127A6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248" y="12849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37905" name="文本框 38">
              <a:extLst>
                <a:ext uri="{FF2B5EF4-FFF2-40B4-BE49-F238E27FC236}">
                  <a16:creationId xmlns:a16="http://schemas.microsoft.com/office/drawing/2014/main" id="{61E39968-39E3-418D-B3B0-0EF5A4E53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028" y="115349"/>
              <a:ext cx="516923" cy="83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10</a:t>
              </a:r>
              <a:endParaRPr lang="zh-CN" altLang="en-US"/>
            </a:p>
          </p:txBody>
        </p:sp>
      </p:grpSp>
      <p:cxnSp>
        <p:nvCxnSpPr>
          <p:cNvPr id="37898" name="直接连接符 42">
            <a:extLst>
              <a:ext uri="{FF2B5EF4-FFF2-40B4-BE49-F238E27FC236}">
                <a16:creationId xmlns:a16="http://schemas.microsoft.com/office/drawing/2014/main" id="{2B2BA5FC-82A6-4F0F-B525-A72190273A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6488" y="3890964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9" name="直接连接符 43">
            <a:extLst>
              <a:ext uri="{FF2B5EF4-FFF2-40B4-BE49-F238E27FC236}">
                <a16:creationId xmlns:a16="http://schemas.microsoft.com/office/drawing/2014/main" id="{1DC60ABB-E27F-4DF0-BEC5-E7A3EDBB17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3413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0" name="直接连接符 44">
            <a:extLst>
              <a:ext uri="{FF2B5EF4-FFF2-40B4-BE49-F238E27FC236}">
                <a16:creationId xmlns:a16="http://schemas.microsoft.com/office/drawing/2014/main" id="{2BC8532E-6818-4B63-90AD-285A84FD68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7325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1" name="直接连接符 45">
            <a:extLst>
              <a:ext uri="{FF2B5EF4-FFF2-40B4-BE49-F238E27FC236}">
                <a16:creationId xmlns:a16="http://schemas.microsoft.com/office/drawing/2014/main" id="{3339031E-FAB3-4273-B00D-B4E18ED73F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738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FEC03E20-44A0-4ADB-BFEF-C49EC2EABB1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80502F10-BBA2-471E-A089-7CD48704B8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9788" y="1412876"/>
            <a:ext cx="8242300" cy="4608513"/>
          </a:xfrm>
        </p:spPr>
        <p:txBody>
          <a:bodyPr/>
          <a:lstStyle/>
          <a:p>
            <a:r>
              <a:rPr lang="zh-CN" altLang="en-US"/>
              <a:t>求两个有序整数数组的交集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8916" name="文本框 14">
            <a:extLst>
              <a:ext uri="{FF2B5EF4-FFF2-40B4-BE49-F238E27FC236}">
                <a16:creationId xmlns:a16="http://schemas.microsoft.com/office/drawing/2014/main" id="{05F1209A-E3D9-4D76-BE59-80529DF0C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049464"/>
            <a:ext cx="719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8917" name="Group 5">
            <a:extLst>
              <a:ext uri="{FF2B5EF4-FFF2-40B4-BE49-F238E27FC236}">
                <a16:creationId xmlns:a16="http://schemas.microsoft.com/office/drawing/2014/main" id="{458957A6-ADE3-4653-9C9B-2CC2466034A5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3914775"/>
            <a:ext cx="4713288" cy="649288"/>
            <a:chOff x="0" y="0"/>
            <a:chExt cx="2376264" cy="648072"/>
          </a:xfrm>
        </p:grpSpPr>
        <p:grpSp>
          <p:nvGrpSpPr>
            <p:cNvPr id="38941" name="Group 6">
              <a:extLst>
                <a:ext uri="{FF2B5EF4-FFF2-40B4-BE49-F238E27FC236}">
                  <a16:creationId xmlns:a16="http://schemas.microsoft.com/office/drawing/2014/main" id="{E17C76A5-1C40-48D8-B110-95CB69B94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8943" name="矩形 2">
                <a:extLst>
                  <a:ext uri="{FF2B5EF4-FFF2-40B4-BE49-F238E27FC236}">
                    <a16:creationId xmlns:a16="http://schemas.microsoft.com/office/drawing/2014/main" id="{D9984572-6BE1-4C88-A2E9-26BCEAE30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080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8944" name="直接连接符 4">
                <a:extLst>
                  <a:ext uri="{FF2B5EF4-FFF2-40B4-BE49-F238E27FC236}">
                    <a16:creationId xmlns:a16="http://schemas.microsoft.com/office/drawing/2014/main" id="{E8E30DD0-6D8C-44AD-B8B6-DB79653DA07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4527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45" name="直接连接符 6">
                <a:extLst>
                  <a:ext uri="{FF2B5EF4-FFF2-40B4-BE49-F238E27FC236}">
                    <a16:creationId xmlns:a16="http://schemas.microsoft.com/office/drawing/2014/main" id="{D4783DCF-E4F9-441D-85D1-D9108C5FB7F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3868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942" name="文本框 8">
              <a:extLst>
                <a:ext uri="{FF2B5EF4-FFF2-40B4-BE49-F238E27FC236}">
                  <a16:creationId xmlns:a16="http://schemas.microsoft.com/office/drawing/2014/main" id="{5C83BE2A-0569-4916-851D-CAB24BE96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87" y="115349"/>
              <a:ext cx="118506" cy="46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38918" name="Group 11">
            <a:extLst>
              <a:ext uri="{FF2B5EF4-FFF2-40B4-BE49-F238E27FC236}">
                <a16:creationId xmlns:a16="http://schemas.microsoft.com/office/drawing/2014/main" id="{21A3B9D0-8A3F-4F0B-8BA9-31D7EB872C0F}"/>
              </a:ext>
            </a:extLst>
          </p:cNvPr>
          <p:cNvGrpSpPr>
            <a:grpSpLocks/>
          </p:cNvGrpSpPr>
          <p:nvPr/>
        </p:nvGrpSpPr>
        <p:grpSpPr bwMode="auto">
          <a:xfrm>
            <a:off x="5713414" y="2205038"/>
            <a:ext cx="2376487" cy="647700"/>
            <a:chOff x="0" y="0"/>
            <a:chExt cx="2376264" cy="648072"/>
          </a:xfrm>
        </p:grpSpPr>
        <p:grpSp>
          <p:nvGrpSpPr>
            <p:cNvPr id="38934" name="Group 12">
              <a:extLst>
                <a:ext uri="{FF2B5EF4-FFF2-40B4-BE49-F238E27FC236}">
                  <a16:creationId xmlns:a16="http://schemas.microsoft.com/office/drawing/2014/main" id="{277CA14D-D9FB-4800-9926-E278FBD90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8938" name="矩形 10">
                <a:extLst>
                  <a:ext uri="{FF2B5EF4-FFF2-40B4-BE49-F238E27FC236}">
                    <a16:creationId xmlns:a16="http://schemas.microsoft.com/office/drawing/2014/main" id="{80EB4A73-81BC-4585-BE29-231AFFC87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8939" name="直接连接符 11">
                <a:extLst>
                  <a:ext uri="{FF2B5EF4-FFF2-40B4-BE49-F238E27FC236}">
                    <a16:creationId xmlns:a16="http://schemas.microsoft.com/office/drawing/2014/main" id="{6598E2CD-2CDE-4E1A-BF2F-8582673248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40" name="直接连接符 12">
                <a:extLst>
                  <a:ext uri="{FF2B5EF4-FFF2-40B4-BE49-F238E27FC236}">
                    <a16:creationId xmlns:a16="http://schemas.microsoft.com/office/drawing/2014/main" id="{93BB16B4-381D-4F2B-970F-A49B8C285EE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935" name="文本框 17">
              <a:extLst>
                <a:ext uri="{FF2B5EF4-FFF2-40B4-BE49-F238E27FC236}">
                  <a16:creationId xmlns:a16="http://schemas.microsoft.com/office/drawing/2014/main" id="{40AA36CF-8FEA-4931-9953-725891585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12" y="139370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38936" name="文本框 18">
              <a:extLst>
                <a:ext uri="{FF2B5EF4-FFF2-40B4-BE49-F238E27FC236}">
                  <a16:creationId xmlns:a16="http://schemas.microsoft.com/office/drawing/2014/main" id="{C1E5C7D8-4F0B-4A0A-BF9D-FB240E1DF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061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38937" name="文本框 19">
              <a:extLst>
                <a:ext uri="{FF2B5EF4-FFF2-40B4-BE49-F238E27FC236}">
                  <a16:creationId xmlns:a16="http://schemas.microsoft.com/office/drawing/2014/main" id="{66E95B78-50CD-4179-BE9C-5761D0BA2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145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</p:grpSp>
      <p:cxnSp>
        <p:nvCxnSpPr>
          <p:cNvPr id="38919" name="直接箭头连接符 29">
            <a:extLst>
              <a:ext uri="{FF2B5EF4-FFF2-40B4-BE49-F238E27FC236}">
                <a16:creationId xmlns:a16="http://schemas.microsoft.com/office/drawing/2014/main" id="{66E12B4B-9836-49B3-85E2-5D6251D59D5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36975" y="2844801"/>
            <a:ext cx="1588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0" name="直接箭头连接符 33">
            <a:extLst>
              <a:ext uri="{FF2B5EF4-FFF2-40B4-BE49-F238E27FC236}">
                <a16:creationId xmlns:a16="http://schemas.microsoft.com/office/drawing/2014/main" id="{C575FED5-3403-4292-A6B2-FAB2C9D193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631114" y="2860676"/>
            <a:ext cx="15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921" name="Group 21">
            <a:extLst>
              <a:ext uri="{FF2B5EF4-FFF2-40B4-BE49-F238E27FC236}">
                <a16:creationId xmlns:a16="http://schemas.microsoft.com/office/drawing/2014/main" id="{2F77BB18-DF9B-4ED1-9EB4-DEA5BCB6BF0E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2212975"/>
            <a:ext cx="2376488" cy="946280"/>
            <a:chOff x="0" y="0"/>
            <a:chExt cx="2376264" cy="946823"/>
          </a:xfrm>
        </p:grpSpPr>
        <p:grpSp>
          <p:nvGrpSpPr>
            <p:cNvPr id="38927" name="Group 22">
              <a:extLst>
                <a:ext uri="{FF2B5EF4-FFF2-40B4-BE49-F238E27FC236}">
                  <a16:creationId xmlns:a16="http://schemas.microsoft.com/office/drawing/2014/main" id="{86BF7843-6E53-4219-AF10-885F9E83F9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8931" name="矩形 39">
                <a:extLst>
                  <a:ext uri="{FF2B5EF4-FFF2-40B4-BE49-F238E27FC236}">
                    <a16:creationId xmlns:a16="http://schemas.microsoft.com/office/drawing/2014/main" id="{B4154EC7-0A43-4AA7-953A-5D03BE59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8932" name="直接连接符 40">
                <a:extLst>
                  <a:ext uri="{FF2B5EF4-FFF2-40B4-BE49-F238E27FC236}">
                    <a16:creationId xmlns:a16="http://schemas.microsoft.com/office/drawing/2014/main" id="{BF8BD5B2-C6C4-401A-B79F-04A387BC33F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33" name="直接连接符 41">
                <a:extLst>
                  <a:ext uri="{FF2B5EF4-FFF2-40B4-BE49-F238E27FC236}">
                    <a16:creationId xmlns:a16="http://schemas.microsoft.com/office/drawing/2014/main" id="{3B110602-109A-4A85-A342-08971FB82C3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928" name="文本框 36">
              <a:extLst>
                <a:ext uri="{FF2B5EF4-FFF2-40B4-BE49-F238E27FC236}">
                  <a16:creationId xmlns:a16="http://schemas.microsoft.com/office/drawing/2014/main" id="{EAA50CBD-0437-44A6-96AE-2F711AEFA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21" y="11534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38929" name="文本框 37">
              <a:extLst>
                <a:ext uri="{FF2B5EF4-FFF2-40B4-BE49-F238E27FC236}">
                  <a16:creationId xmlns:a16="http://schemas.microsoft.com/office/drawing/2014/main" id="{A731339A-3FAD-4C54-BAFF-A47532221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248" y="12849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38930" name="文本框 38">
              <a:extLst>
                <a:ext uri="{FF2B5EF4-FFF2-40B4-BE49-F238E27FC236}">
                  <a16:creationId xmlns:a16="http://schemas.microsoft.com/office/drawing/2014/main" id="{3E682FC3-6430-430C-8AB9-85874375F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028" y="115349"/>
              <a:ext cx="516923" cy="83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10</a:t>
              </a:r>
              <a:endParaRPr lang="zh-CN" altLang="en-US"/>
            </a:p>
          </p:txBody>
        </p:sp>
      </p:grpSp>
      <p:cxnSp>
        <p:nvCxnSpPr>
          <p:cNvPr id="38922" name="直接连接符 42">
            <a:extLst>
              <a:ext uri="{FF2B5EF4-FFF2-40B4-BE49-F238E27FC236}">
                <a16:creationId xmlns:a16="http://schemas.microsoft.com/office/drawing/2014/main" id="{05ABAF83-C41A-40DC-AEDF-D00E3791DF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6488" y="3890964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3" name="直接连接符 43">
            <a:extLst>
              <a:ext uri="{FF2B5EF4-FFF2-40B4-BE49-F238E27FC236}">
                <a16:creationId xmlns:a16="http://schemas.microsoft.com/office/drawing/2014/main" id="{646682A4-2B54-4870-9FBA-25DDA59B61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3413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4" name="直接连接符 44">
            <a:extLst>
              <a:ext uri="{FF2B5EF4-FFF2-40B4-BE49-F238E27FC236}">
                <a16:creationId xmlns:a16="http://schemas.microsoft.com/office/drawing/2014/main" id="{811EBC59-DEC8-4834-8A3E-D599CC90BF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7325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直接连接符 45">
            <a:extLst>
              <a:ext uri="{FF2B5EF4-FFF2-40B4-BE49-F238E27FC236}">
                <a16:creationId xmlns:a16="http://schemas.microsoft.com/office/drawing/2014/main" id="{78CE7438-90DD-4CC8-BD7F-1C4967E702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738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6" name="文本框 32">
            <a:extLst>
              <a:ext uri="{FF2B5EF4-FFF2-40B4-BE49-F238E27FC236}">
                <a16:creationId xmlns:a16="http://schemas.microsoft.com/office/drawing/2014/main" id="{B6B3CB40-2853-4CEB-AA93-771E4120A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539" y="4081464"/>
            <a:ext cx="51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53DFC900-AA51-4DAF-8746-54A1585F460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3C7DC7A9-BE9E-4558-8334-FAE404D38D6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9788" y="1412876"/>
            <a:ext cx="8242300" cy="4608513"/>
          </a:xfrm>
        </p:spPr>
        <p:txBody>
          <a:bodyPr/>
          <a:lstStyle/>
          <a:p>
            <a:r>
              <a:rPr lang="zh-CN" altLang="en-US"/>
              <a:t>求两个有序整数数组的交集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9940" name="文本框 14">
            <a:extLst>
              <a:ext uri="{FF2B5EF4-FFF2-40B4-BE49-F238E27FC236}">
                <a16:creationId xmlns:a16="http://schemas.microsoft.com/office/drawing/2014/main" id="{00C000B7-E91A-431C-A954-5C1DC4411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049464"/>
            <a:ext cx="719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9941" name="Group 5">
            <a:extLst>
              <a:ext uri="{FF2B5EF4-FFF2-40B4-BE49-F238E27FC236}">
                <a16:creationId xmlns:a16="http://schemas.microsoft.com/office/drawing/2014/main" id="{25916B2B-90D9-4A50-959C-FDB482B23132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3914775"/>
            <a:ext cx="4713288" cy="649288"/>
            <a:chOff x="0" y="0"/>
            <a:chExt cx="2376264" cy="648072"/>
          </a:xfrm>
        </p:grpSpPr>
        <p:grpSp>
          <p:nvGrpSpPr>
            <p:cNvPr id="39965" name="Group 6">
              <a:extLst>
                <a:ext uri="{FF2B5EF4-FFF2-40B4-BE49-F238E27FC236}">
                  <a16:creationId xmlns:a16="http://schemas.microsoft.com/office/drawing/2014/main" id="{C8A7CF52-5B63-490D-A956-15EFBBB55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9967" name="矩形 2">
                <a:extLst>
                  <a:ext uri="{FF2B5EF4-FFF2-40B4-BE49-F238E27FC236}">
                    <a16:creationId xmlns:a16="http://schemas.microsoft.com/office/drawing/2014/main" id="{C69FABA6-5AF8-4A96-AD12-446B926C2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080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9968" name="直接连接符 4">
                <a:extLst>
                  <a:ext uri="{FF2B5EF4-FFF2-40B4-BE49-F238E27FC236}">
                    <a16:creationId xmlns:a16="http://schemas.microsoft.com/office/drawing/2014/main" id="{BE949D0A-96A1-4D90-962F-407DE3D8D0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4527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69" name="直接连接符 6">
                <a:extLst>
                  <a:ext uri="{FF2B5EF4-FFF2-40B4-BE49-F238E27FC236}">
                    <a16:creationId xmlns:a16="http://schemas.microsoft.com/office/drawing/2014/main" id="{819631A3-1B2F-4948-97A2-055949BAA1B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3868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9966" name="文本框 8">
              <a:extLst>
                <a:ext uri="{FF2B5EF4-FFF2-40B4-BE49-F238E27FC236}">
                  <a16:creationId xmlns:a16="http://schemas.microsoft.com/office/drawing/2014/main" id="{B516550A-4305-42BE-BE10-DCD8DC1BC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87" y="115349"/>
              <a:ext cx="118506" cy="46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39942" name="Group 11">
            <a:extLst>
              <a:ext uri="{FF2B5EF4-FFF2-40B4-BE49-F238E27FC236}">
                <a16:creationId xmlns:a16="http://schemas.microsoft.com/office/drawing/2014/main" id="{D7993C4F-AB16-4880-85A7-9175CEF4074E}"/>
              </a:ext>
            </a:extLst>
          </p:cNvPr>
          <p:cNvGrpSpPr>
            <a:grpSpLocks/>
          </p:cNvGrpSpPr>
          <p:nvPr/>
        </p:nvGrpSpPr>
        <p:grpSpPr bwMode="auto">
          <a:xfrm>
            <a:off x="5713414" y="2205038"/>
            <a:ext cx="2376487" cy="647700"/>
            <a:chOff x="0" y="0"/>
            <a:chExt cx="2376264" cy="648072"/>
          </a:xfrm>
        </p:grpSpPr>
        <p:grpSp>
          <p:nvGrpSpPr>
            <p:cNvPr id="39958" name="Group 12">
              <a:extLst>
                <a:ext uri="{FF2B5EF4-FFF2-40B4-BE49-F238E27FC236}">
                  <a16:creationId xmlns:a16="http://schemas.microsoft.com/office/drawing/2014/main" id="{A59A5A45-6C4B-4B39-97B6-E3A474B08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9962" name="矩形 10">
                <a:extLst>
                  <a:ext uri="{FF2B5EF4-FFF2-40B4-BE49-F238E27FC236}">
                    <a16:creationId xmlns:a16="http://schemas.microsoft.com/office/drawing/2014/main" id="{B14D8974-2A15-41AB-8761-343D34462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9963" name="直接连接符 11">
                <a:extLst>
                  <a:ext uri="{FF2B5EF4-FFF2-40B4-BE49-F238E27FC236}">
                    <a16:creationId xmlns:a16="http://schemas.microsoft.com/office/drawing/2014/main" id="{6A11F52B-D508-4B0F-9C00-763280F81E2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64" name="直接连接符 12">
                <a:extLst>
                  <a:ext uri="{FF2B5EF4-FFF2-40B4-BE49-F238E27FC236}">
                    <a16:creationId xmlns:a16="http://schemas.microsoft.com/office/drawing/2014/main" id="{FB6C6E8C-BD2E-4A97-AF9E-07DD77CC016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9959" name="文本框 17">
              <a:extLst>
                <a:ext uri="{FF2B5EF4-FFF2-40B4-BE49-F238E27FC236}">
                  <a16:creationId xmlns:a16="http://schemas.microsoft.com/office/drawing/2014/main" id="{5D95B279-8C71-4D48-8E22-BBAA1BC74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12" y="139370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39960" name="文本框 18">
              <a:extLst>
                <a:ext uri="{FF2B5EF4-FFF2-40B4-BE49-F238E27FC236}">
                  <a16:creationId xmlns:a16="http://schemas.microsoft.com/office/drawing/2014/main" id="{5D4130BB-2755-4433-BD0A-0681665B5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061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39961" name="文本框 19">
              <a:extLst>
                <a:ext uri="{FF2B5EF4-FFF2-40B4-BE49-F238E27FC236}">
                  <a16:creationId xmlns:a16="http://schemas.microsoft.com/office/drawing/2014/main" id="{106349D5-FFD3-4BCE-A5F1-31087F8DE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145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</p:grpSp>
      <p:cxnSp>
        <p:nvCxnSpPr>
          <p:cNvPr id="39943" name="直接箭头连接符 29">
            <a:extLst>
              <a:ext uri="{FF2B5EF4-FFF2-40B4-BE49-F238E27FC236}">
                <a16:creationId xmlns:a16="http://schemas.microsoft.com/office/drawing/2014/main" id="{037CB7ED-54BF-4FFA-975F-DA2ACFC0CC0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86289" y="2860676"/>
            <a:ext cx="15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4" name="直接箭头连接符 33">
            <a:extLst>
              <a:ext uri="{FF2B5EF4-FFF2-40B4-BE49-F238E27FC236}">
                <a16:creationId xmlns:a16="http://schemas.microsoft.com/office/drawing/2014/main" id="{288F51D9-9490-450C-8B82-9019A638AED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112125" y="2852738"/>
            <a:ext cx="1588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945" name="Group 21">
            <a:extLst>
              <a:ext uri="{FF2B5EF4-FFF2-40B4-BE49-F238E27FC236}">
                <a16:creationId xmlns:a16="http://schemas.microsoft.com/office/drawing/2014/main" id="{A4786F60-D6F7-4B31-A67E-6C065239C105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2212975"/>
            <a:ext cx="2376488" cy="946280"/>
            <a:chOff x="0" y="0"/>
            <a:chExt cx="2376264" cy="946823"/>
          </a:xfrm>
        </p:grpSpPr>
        <p:grpSp>
          <p:nvGrpSpPr>
            <p:cNvPr id="39951" name="Group 22">
              <a:extLst>
                <a:ext uri="{FF2B5EF4-FFF2-40B4-BE49-F238E27FC236}">
                  <a16:creationId xmlns:a16="http://schemas.microsoft.com/office/drawing/2014/main" id="{29A777D3-6509-42D8-84C8-0043D0D894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39955" name="矩形 39">
                <a:extLst>
                  <a:ext uri="{FF2B5EF4-FFF2-40B4-BE49-F238E27FC236}">
                    <a16:creationId xmlns:a16="http://schemas.microsoft.com/office/drawing/2014/main" id="{0B1B27AC-54C3-4ED7-ACAF-397900D61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39956" name="直接连接符 40">
                <a:extLst>
                  <a:ext uri="{FF2B5EF4-FFF2-40B4-BE49-F238E27FC236}">
                    <a16:creationId xmlns:a16="http://schemas.microsoft.com/office/drawing/2014/main" id="{FBB6EAF6-B66F-49ED-AF7D-25B176BA20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57" name="直接连接符 41">
                <a:extLst>
                  <a:ext uri="{FF2B5EF4-FFF2-40B4-BE49-F238E27FC236}">
                    <a16:creationId xmlns:a16="http://schemas.microsoft.com/office/drawing/2014/main" id="{BDFA9D42-0C34-40A2-B8C2-9D8C63FD762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9952" name="文本框 36">
              <a:extLst>
                <a:ext uri="{FF2B5EF4-FFF2-40B4-BE49-F238E27FC236}">
                  <a16:creationId xmlns:a16="http://schemas.microsoft.com/office/drawing/2014/main" id="{33B6CECB-9B67-4315-8268-22B3AC958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21" y="11534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39953" name="文本框 37">
              <a:extLst>
                <a:ext uri="{FF2B5EF4-FFF2-40B4-BE49-F238E27FC236}">
                  <a16:creationId xmlns:a16="http://schemas.microsoft.com/office/drawing/2014/main" id="{DCCF7C27-CA57-49DA-BAF1-876FE7A39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248" y="12849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39954" name="文本框 38">
              <a:extLst>
                <a:ext uri="{FF2B5EF4-FFF2-40B4-BE49-F238E27FC236}">
                  <a16:creationId xmlns:a16="http://schemas.microsoft.com/office/drawing/2014/main" id="{C7EF29C9-55AE-4D2E-B7C9-36161E1F6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028" y="115349"/>
              <a:ext cx="516923" cy="83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10</a:t>
              </a:r>
              <a:endParaRPr lang="zh-CN" altLang="en-US"/>
            </a:p>
          </p:txBody>
        </p:sp>
      </p:grpSp>
      <p:cxnSp>
        <p:nvCxnSpPr>
          <p:cNvPr id="39946" name="直接连接符 42">
            <a:extLst>
              <a:ext uri="{FF2B5EF4-FFF2-40B4-BE49-F238E27FC236}">
                <a16:creationId xmlns:a16="http://schemas.microsoft.com/office/drawing/2014/main" id="{1CBA4D6D-A94F-4726-A6F6-B1E6E289F4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6488" y="3890964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7" name="直接连接符 43">
            <a:extLst>
              <a:ext uri="{FF2B5EF4-FFF2-40B4-BE49-F238E27FC236}">
                <a16:creationId xmlns:a16="http://schemas.microsoft.com/office/drawing/2014/main" id="{A6A23EDB-5F1D-45F8-B35A-4739E3186C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3413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8" name="直接连接符 44">
            <a:extLst>
              <a:ext uri="{FF2B5EF4-FFF2-40B4-BE49-F238E27FC236}">
                <a16:creationId xmlns:a16="http://schemas.microsoft.com/office/drawing/2014/main" id="{A88C4EF2-70F6-4CA7-8996-D58DF3A076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7325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直接连接符 45">
            <a:extLst>
              <a:ext uri="{FF2B5EF4-FFF2-40B4-BE49-F238E27FC236}">
                <a16:creationId xmlns:a16="http://schemas.microsoft.com/office/drawing/2014/main" id="{5E29A59D-56D1-4587-81F2-E46DF93F1B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738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0" name="文本框 32">
            <a:extLst>
              <a:ext uri="{FF2B5EF4-FFF2-40B4-BE49-F238E27FC236}">
                <a16:creationId xmlns:a16="http://schemas.microsoft.com/office/drawing/2014/main" id="{7396D432-0C78-4BF9-902F-FD3633601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539" y="4081464"/>
            <a:ext cx="51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B1951F3-EC47-4A21-9FE4-8D8916B61DF1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705FA13C-0841-42A7-8566-973237BD2AC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1850" y="2876551"/>
            <a:ext cx="8242300" cy="16811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81A5652D-9ED8-41F0-891D-98EEB2D8A3F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子任务9（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051687C1-5911-490F-934E-C819463719B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1"/>
            <a:r>
              <a:rPr lang="zh-CN" altLang="en-US"/>
              <a:t>求两个已按字母表顺序排好序且没有重复行的文本文件的差集描述：</a:t>
            </a:r>
            <a:endParaRPr lang="en-US" altLang="zh-CN"/>
          </a:p>
          <a:p>
            <a:pPr lvl="1"/>
            <a:r>
              <a:rPr lang="zh-CN" altLang="en-US" sz="2000">
                <a:solidFill>
                  <a:srgbClr val="A50021"/>
                </a:solidFill>
                <a:ea typeface="楷体_GB2312"/>
                <a:cs typeface="楷体_GB2312"/>
                <a:sym typeface="Arial" panose="020B0604020202020204" pitchFamily="34" charset="0"/>
              </a:rPr>
              <a:t>求两个已按字母表顺序排好序且没有重复行的文本文件的差集，并将结果写入到新文件中要求.</a:t>
            </a:r>
          </a:p>
          <a:p>
            <a:pPr lvl="1"/>
            <a:r>
              <a:rPr lang="zh-CN" altLang="en-US">
                <a:sym typeface="Arial" panose="020B0604020202020204" pitchFamily="34" charset="0"/>
              </a:rPr>
              <a:t>要求：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A50021"/>
                </a:solidFill>
                <a:ea typeface="楷体_GB2312"/>
                <a:cs typeface="楷体_GB2312"/>
                <a:sym typeface="Arial" panose="020B0604020202020204" pitchFamily="34" charset="0"/>
              </a:rPr>
              <a:t>   新文件也要求是按字母表顺序排好序的，且没有重复行的差集：</a:t>
            </a:r>
            <a:endParaRPr lang="en-US" altLang="zh-CN" sz="2000">
              <a:solidFill>
                <a:srgbClr val="A50021"/>
              </a:solidFill>
              <a:ea typeface="楷体_GB2312"/>
              <a:cs typeface="楷体_GB2312"/>
              <a:sym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C29FF47D-1331-44CC-BB88-E771E27B414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52D3507C-861E-4CA4-A7B0-B17C9F189DF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5"/>
            <a:ext cx="4984750" cy="48958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求两个有序整数数组的差集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输入格式：</a:t>
            </a:r>
            <a:endParaRPr lang="en-US" dirty="0"/>
          </a:p>
          <a:p>
            <a:pPr marL="457200" lvl="1" indent="0">
              <a:buNone/>
              <a:defRPr/>
            </a:pPr>
            <a:r>
              <a:rPr lang="en-US" altLang="zh-CN" dirty="0"/>
              <a:t>3 </a:t>
            </a:r>
            <a:r>
              <a:rPr lang="zh-CN" altLang="en-US" dirty="0"/>
              <a:t>（第一个数组的元素个数）</a:t>
            </a:r>
            <a:endParaRPr lang="en-US" dirty="0"/>
          </a:p>
          <a:p>
            <a:pPr marL="457200" lvl="1" indent="0">
              <a:buNone/>
              <a:defRPr/>
            </a:pPr>
            <a:r>
              <a:rPr lang="en-US" altLang="zh-CN" dirty="0"/>
              <a:t>4</a:t>
            </a:r>
          </a:p>
          <a:p>
            <a:pPr marL="457200" lvl="1" indent="0">
              <a:buNone/>
              <a:defRPr/>
            </a:pPr>
            <a:r>
              <a:rPr lang="en-US" altLang="zh-CN" dirty="0"/>
              <a:t>7</a:t>
            </a:r>
          </a:p>
          <a:p>
            <a:pPr marL="457200" lvl="1" indent="0">
              <a:buNone/>
              <a:defRPr/>
            </a:pPr>
            <a:r>
              <a:rPr lang="en-US" altLang="zh-CN" dirty="0"/>
              <a:t>8</a:t>
            </a:r>
          </a:p>
          <a:p>
            <a:pPr marL="457200" lvl="1" indent="0">
              <a:buNone/>
              <a:defRPr/>
            </a:pPr>
            <a:r>
              <a:rPr lang="en-US" altLang="zh-CN" dirty="0"/>
              <a:t>4  </a:t>
            </a:r>
            <a:r>
              <a:rPr lang="zh-CN" altLang="en-US" dirty="0"/>
              <a:t>（第二个数组的元素个数）</a:t>
            </a:r>
            <a:endParaRPr lang="en-US" dirty="0"/>
          </a:p>
          <a:p>
            <a:pPr marL="457200" lvl="1" indent="0">
              <a:buNone/>
              <a:defRPr/>
            </a:pPr>
            <a:r>
              <a:rPr lang="en-US" altLang="zh-CN" dirty="0"/>
              <a:t>1</a:t>
            </a:r>
          </a:p>
          <a:p>
            <a:pPr marL="457200" lvl="1" indent="0">
              <a:buNone/>
              <a:defRPr/>
            </a:pPr>
            <a:r>
              <a:rPr lang="en-US" altLang="zh-CN" dirty="0"/>
              <a:t>4</a:t>
            </a:r>
          </a:p>
          <a:p>
            <a:pPr marL="457200" lvl="1" indent="0">
              <a:buNone/>
              <a:defRPr/>
            </a:pPr>
            <a:r>
              <a:rPr lang="en-US" altLang="zh-CN" dirty="0"/>
              <a:t>5</a:t>
            </a:r>
          </a:p>
          <a:p>
            <a:pPr marL="457200" lvl="1" indent="0">
              <a:buNone/>
              <a:defRPr/>
            </a:pPr>
            <a:r>
              <a:rPr lang="en-US" altLang="zh-CN" dirty="0"/>
              <a:t>7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3012" name="内容占位符 2">
            <a:extLst>
              <a:ext uri="{FF2B5EF4-FFF2-40B4-BE49-F238E27FC236}">
                <a16:creationId xmlns:a16="http://schemas.microsoft.com/office/drawing/2014/main" id="{2EA14330-6C6D-4A34-BB01-AED4F0012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1" y="1916114"/>
            <a:ext cx="33131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FF5050"/>
              </a:buClr>
              <a:buSzPct val="120000"/>
            </a:pPr>
            <a:r>
              <a:rPr lang="zh-CN" altLang="en-US">
                <a:solidFill>
                  <a:srgbClr val="0000FF"/>
                </a:solidFill>
              </a:rPr>
              <a:t>输出：</a:t>
            </a:r>
            <a:endParaRPr lang="en-US" altLang="zh-CN">
              <a:solidFill>
                <a:srgbClr val="0000FF"/>
              </a:solidFill>
            </a:endParaRPr>
          </a:p>
          <a:p>
            <a:pPr lvl="1">
              <a:spcBef>
                <a:spcPct val="20000"/>
              </a:spcBef>
              <a:buClr>
                <a:srgbClr val="FF5050"/>
              </a:buClr>
              <a:buSzPct val="120000"/>
            </a:pPr>
            <a:r>
              <a:rPr lang="en-US" altLang="zh-CN">
                <a:solidFill>
                  <a:srgbClr val="0000FF"/>
                </a:solidFill>
              </a:rPr>
              <a:t>8 </a:t>
            </a:r>
          </a:p>
          <a:p>
            <a: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endParaRPr lang="en-US" altLang="zh-CN" sz="260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518961E7-9732-4B08-9A88-A148D645D92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D5E03525-89A4-48F6-89A0-7B5C451826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6496" y="1125538"/>
            <a:ext cx="9289031" cy="460851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按行将文本文件内容打印到屏幕。</a:t>
            </a:r>
          </a:p>
          <a:p>
            <a:pPr lvl="1">
              <a:defRPr/>
            </a:pPr>
            <a:r>
              <a:rPr lang="zh-CN" altLang="en-US" dirty="0"/>
              <a:t>描述：</a:t>
            </a:r>
            <a:endParaRPr lang="en-US" dirty="0"/>
          </a:p>
          <a:p>
            <a:pPr lvl="2">
              <a:defRPr/>
            </a:pPr>
            <a:r>
              <a:rPr lang="zh-CN" altLang="en-US" dirty="0">
                <a:ea typeface="黑体" pitchFamily="49" charset="-122"/>
                <a:cs typeface="+mn-cs"/>
              </a:rPr>
              <a:t>新建文件，文件名由参数输入</a:t>
            </a:r>
            <a:endParaRPr lang="en-US" altLang="zh-CN" dirty="0">
              <a:ea typeface="黑体" pitchFamily="49" charset="-122"/>
              <a:cs typeface="+mn-cs"/>
            </a:endParaRPr>
          </a:p>
          <a:p>
            <a:pPr lvl="2">
              <a:defRPr/>
            </a:pPr>
            <a:r>
              <a:rPr lang="zh-CN" altLang="en-US" dirty="0">
                <a:ea typeface="黑体" pitchFamily="49" charset="-122"/>
                <a:cs typeface="+mn-cs"/>
              </a:rPr>
              <a:t>向文件中写入</a:t>
            </a:r>
            <a:r>
              <a:rPr lang="en-US" altLang="zh-CN" dirty="0">
                <a:ea typeface="黑体" pitchFamily="49" charset="-122"/>
                <a:cs typeface="+mn-cs"/>
              </a:rPr>
              <a:t>100</a:t>
            </a:r>
            <a:r>
              <a:rPr lang="zh-CN" altLang="en-US" dirty="0">
                <a:ea typeface="黑体" pitchFamily="49" charset="-122"/>
                <a:cs typeface="+mn-cs"/>
              </a:rPr>
              <a:t>个字符‘</a:t>
            </a:r>
            <a:r>
              <a:rPr lang="en-US" altLang="zh-CN" dirty="0">
                <a:ea typeface="黑体" pitchFamily="49" charset="-122"/>
                <a:cs typeface="+mn-cs"/>
              </a:rPr>
              <a:t>A’</a:t>
            </a:r>
          </a:p>
          <a:p>
            <a:pPr lvl="2">
              <a:defRPr/>
            </a:pPr>
            <a:r>
              <a:rPr lang="zh-CN" altLang="en-US" dirty="0">
                <a:ea typeface="黑体" pitchFamily="49" charset="-122"/>
                <a:cs typeface="+mn-cs"/>
              </a:rPr>
              <a:t>读出文件内容显示到屏幕上</a:t>
            </a:r>
            <a:endParaRPr lang="en-US" altLang="zh-CN" dirty="0">
              <a:ea typeface="黑体" pitchFamily="49" charset="-122"/>
              <a:cs typeface="+mn-cs"/>
            </a:endParaRPr>
          </a:p>
          <a:p>
            <a:pPr lvl="2">
              <a:defRPr/>
            </a:pPr>
            <a:r>
              <a:rPr lang="zh-CN" altLang="en-US" dirty="0">
                <a:ea typeface="黑体" pitchFamily="49" charset="-122"/>
                <a:cs typeface="+mn-cs"/>
              </a:rPr>
              <a:t>使用</a:t>
            </a:r>
            <a:r>
              <a:rPr lang="en-US" altLang="zh-CN" dirty="0" err="1">
                <a:ea typeface="黑体" pitchFamily="49" charset="-122"/>
                <a:cs typeface="+mn-cs"/>
              </a:rPr>
              <a:t>getline</a:t>
            </a:r>
            <a:r>
              <a:rPr lang="zh-CN" altLang="en-US" dirty="0">
                <a:ea typeface="黑体" pitchFamily="49" charset="-122"/>
                <a:cs typeface="+mn-cs"/>
              </a:rPr>
              <a:t>按行输出文件内容，观察返回值，和第二个参数</a:t>
            </a:r>
            <a:r>
              <a:rPr lang="en-US" altLang="zh-CN" dirty="0" err="1">
                <a:ea typeface="黑体" pitchFamily="49" charset="-122"/>
                <a:cs typeface="+mn-cs"/>
              </a:rPr>
              <a:t>size_t</a:t>
            </a:r>
            <a:r>
              <a:rPr lang="en-US" altLang="zh-CN" dirty="0">
                <a:ea typeface="黑体" pitchFamily="49" charset="-122"/>
                <a:cs typeface="+mn-cs"/>
              </a:rPr>
              <a:t> *n</a:t>
            </a:r>
            <a:r>
              <a:rPr lang="zh-CN" altLang="en-US" dirty="0">
                <a:ea typeface="黑体" pitchFamily="49" charset="-122"/>
                <a:cs typeface="+mn-cs"/>
              </a:rPr>
              <a:t>的值。</a:t>
            </a:r>
            <a:endParaRPr lang="en-US" altLang="zh-CN" dirty="0">
              <a:ea typeface="黑体" pitchFamily="49" charset="-122"/>
              <a:cs typeface="+mn-cs"/>
            </a:endParaRPr>
          </a:p>
          <a:p>
            <a:pPr lvl="2">
              <a:defRPr/>
            </a:pPr>
            <a:r>
              <a:rPr lang="zh-CN" altLang="en-US" dirty="0">
                <a:ea typeface="黑体" pitchFamily="49" charset="-122"/>
                <a:cs typeface="+mn-cs"/>
              </a:rPr>
              <a:t>把写入文件的长度改为</a:t>
            </a:r>
            <a:r>
              <a:rPr lang="en-US" altLang="zh-CN" dirty="0">
                <a:ea typeface="黑体" pitchFamily="49" charset="-122"/>
                <a:cs typeface="+mn-cs"/>
              </a:rPr>
              <a:t>120</a:t>
            </a:r>
            <a:r>
              <a:rPr lang="zh-CN" altLang="en-US" dirty="0">
                <a:ea typeface="黑体" pitchFamily="49" charset="-122"/>
                <a:cs typeface="+mn-cs"/>
              </a:rPr>
              <a:t>，</a:t>
            </a:r>
            <a:r>
              <a:rPr lang="en-US" altLang="zh-CN" dirty="0">
                <a:ea typeface="黑体" pitchFamily="49" charset="-122"/>
                <a:cs typeface="+mn-cs"/>
              </a:rPr>
              <a:t>240,250</a:t>
            </a:r>
            <a:r>
              <a:rPr lang="zh-CN" altLang="en-US" dirty="0">
                <a:ea typeface="黑体" pitchFamily="49" charset="-122"/>
                <a:cs typeface="+mn-cs"/>
              </a:rPr>
              <a:t>再观察上述两个值</a:t>
            </a:r>
            <a:endParaRPr lang="en-US" dirty="0">
              <a:cs typeface="+mn-cs"/>
            </a:endParaRPr>
          </a:p>
          <a:p>
            <a:pPr lvl="1">
              <a:defRPr/>
            </a:pPr>
            <a:r>
              <a:rPr lang="zh-CN" altLang="en-US" dirty="0"/>
              <a:t>要求：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rgbClr val="A50021"/>
                </a:solidFill>
              </a:rPr>
              <a:t>      </a:t>
            </a:r>
            <a:r>
              <a:rPr lang="zh-CN" altLang="en-US" sz="2000" dirty="0">
                <a:solidFill>
                  <a:srgbClr val="A50021"/>
                </a:solidFill>
              </a:rPr>
              <a:t>命令行中</a:t>
            </a:r>
            <a:endParaRPr lang="en-US" altLang="zh-CN" sz="2000" dirty="0">
              <a:solidFill>
                <a:srgbClr val="A50021"/>
              </a:solidFill>
            </a:endParaRPr>
          </a:p>
          <a:p>
            <a:pPr lvl="2">
              <a:defRPr/>
            </a:pPr>
            <a:r>
              <a:rPr lang="zh-CN" altLang="en-US" dirty="0">
                <a:cs typeface="+mn-cs"/>
                <a:sym typeface="Arial" pitchFamily="34" charset="0"/>
              </a:rPr>
              <a:t>文件名作为输入参数</a:t>
            </a:r>
            <a:endParaRPr lang="en-US" altLang="zh-CN" dirty="0">
              <a:cs typeface="+mn-cs"/>
              <a:sym typeface="Arial" pitchFamily="34" charset="0"/>
            </a:endParaRPr>
          </a:p>
          <a:p>
            <a:pPr lvl="2">
              <a:defRPr/>
            </a:pPr>
            <a:r>
              <a:rPr lang="zh-CN" altLang="en-US" dirty="0">
                <a:cs typeface="+mn-cs"/>
                <a:sym typeface="Arial" pitchFamily="34" charset="0"/>
              </a:rPr>
              <a:t> 写入文件的长度作为输入参数</a:t>
            </a:r>
          </a:p>
          <a:p>
            <a:pPr lvl="1">
              <a:defRPr/>
            </a:pPr>
            <a:r>
              <a:rPr lang="zh-CN" altLang="en-US" dirty="0"/>
              <a:t>知识点</a:t>
            </a:r>
            <a:endParaRPr lang="en-US" dirty="0"/>
          </a:p>
          <a:p>
            <a:pPr lvl="2">
              <a:defRPr/>
            </a:pPr>
            <a:r>
              <a:rPr lang="en-US" altLang="zh-CN" dirty="0">
                <a:cs typeface="+mn-cs"/>
              </a:rPr>
              <a:t>FILE *</a:t>
            </a:r>
            <a:r>
              <a:rPr lang="en-US" altLang="zh-CN" dirty="0" err="1">
                <a:cs typeface="+mn-cs"/>
              </a:rPr>
              <a:t>fopen</a:t>
            </a:r>
            <a:r>
              <a:rPr lang="en-US" altLang="zh-CN" dirty="0">
                <a:cs typeface="+mn-cs"/>
              </a:rPr>
              <a:t>(</a:t>
            </a:r>
            <a:r>
              <a:rPr lang="en-US" altLang="zh-CN" dirty="0" err="1">
                <a:cs typeface="+mn-cs"/>
              </a:rPr>
              <a:t>const</a:t>
            </a:r>
            <a:r>
              <a:rPr lang="en-US" altLang="zh-CN" dirty="0">
                <a:cs typeface="+mn-cs"/>
              </a:rPr>
              <a:t> char *path, </a:t>
            </a:r>
            <a:r>
              <a:rPr lang="en-US" altLang="zh-CN" dirty="0" err="1">
                <a:cs typeface="+mn-cs"/>
              </a:rPr>
              <a:t>const</a:t>
            </a:r>
            <a:r>
              <a:rPr lang="en-US" altLang="zh-CN" dirty="0">
                <a:cs typeface="+mn-cs"/>
              </a:rPr>
              <a:t> char *mode) </a:t>
            </a:r>
            <a:r>
              <a:rPr lang="zh-CN" altLang="en-US" dirty="0">
                <a:cs typeface="+mn-cs"/>
              </a:rPr>
              <a:t>，注意打开方式</a:t>
            </a:r>
            <a:r>
              <a:rPr lang="en-US" altLang="zh-CN" dirty="0">
                <a:cs typeface="+mn-cs"/>
              </a:rPr>
              <a:t>mode</a:t>
            </a:r>
            <a:r>
              <a:rPr lang="zh-CN" altLang="en-US" dirty="0">
                <a:cs typeface="+mn-cs"/>
              </a:rPr>
              <a:t>的选择</a:t>
            </a:r>
            <a:endParaRPr lang="en-US" dirty="0">
              <a:cs typeface="+mn-cs"/>
            </a:endParaRPr>
          </a:p>
          <a:p>
            <a:pPr lvl="2">
              <a:defRPr/>
            </a:pPr>
            <a:endParaRPr lang="en-US" b="0" dirty="0">
              <a:cs typeface="+mn-cs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B0CC22DE-4840-437D-A3CC-050E9012E58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3E16122C-8562-4E4D-BC95-D0321E8679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9788" y="1412876"/>
            <a:ext cx="8242300" cy="4608513"/>
          </a:xfrm>
        </p:spPr>
        <p:txBody>
          <a:bodyPr/>
          <a:lstStyle/>
          <a:p>
            <a:r>
              <a:rPr lang="zh-CN" altLang="en-US"/>
              <a:t>求两个有序整数数组的差集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4036" name="文本框 14">
            <a:extLst>
              <a:ext uri="{FF2B5EF4-FFF2-40B4-BE49-F238E27FC236}">
                <a16:creationId xmlns:a16="http://schemas.microsoft.com/office/drawing/2014/main" id="{39CB2F77-5AA0-4A34-8CC6-124783C95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049464"/>
            <a:ext cx="719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4037" name="Group 5">
            <a:extLst>
              <a:ext uri="{FF2B5EF4-FFF2-40B4-BE49-F238E27FC236}">
                <a16:creationId xmlns:a16="http://schemas.microsoft.com/office/drawing/2014/main" id="{93195698-AAF9-479A-8284-AF01BE96062E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3914775"/>
            <a:ext cx="4713288" cy="649288"/>
            <a:chOff x="0" y="0"/>
            <a:chExt cx="2376264" cy="648072"/>
          </a:xfrm>
        </p:grpSpPr>
        <p:sp>
          <p:nvSpPr>
            <p:cNvPr id="44060" name="矩形 2">
              <a:extLst>
                <a:ext uri="{FF2B5EF4-FFF2-40B4-BE49-F238E27FC236}">
                  <a16:creationId xmlns:a16="http://schemas.microsoft.com/office/drawing/2014/main" id="{F9948047-B6EF-4DF0-926F-13CBE172F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76264" cy="460800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cxnSp>
          <p:nvCxnSpPr>
            <p:cNvPr id="44061" name="直接连接符 4">
              <a:extLst>
                <a:ext uri="{FF2B5EF4-FFF2-40B4-BE49-F238E27FC236}">
                  <a16:creationId xmlns:a16="http://schemas.microsoft.com/office/drawing/2014/main" id="{EB082543-1602-4AB6-971C-CDEACDBBED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4527" y="0"/>
              <a:ext cx="0" cy="648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62" name="直接连接符 6">
              <a:extLst>
                <a:ext uri="{FF2B5EF4-FFF2-40B4-BE49-F238E27FC236}">
                  <a16:creationId xmlns:a16="http://schemas.microsoft.com/office/drawing/2014/main" id="{CA5A2025-E916-4791-870D-8BE5A81665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3868" y="0"/>
              <a:ext cx="0" cy="648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38" name="Group 9">
            <a:extLst>
              <a:ext uri="{FF2B5EF4-FFF2-40B4-BE49-F238E27FC236}">
                <a16:creationId xmlns:a16="http://schemas.microsoft.com/office/drawing/2014/main" id="{ECBCEA18-D0F8-471D-B7F9-7C5BCBE8E131}"/>
              </a:ext>
            </a:extLst>
          </p:cNvPr>
          <p:cNvGrpSpPr>
            <a:grpSpLocks/>
          </p:cNvGrpSpPr>
          <p:nvPr/>
        </p:nvGrpSpPr>
        <p:grpSpPr bwMode="auto">
          <a:xfrm>
            <a:off x="5713414" y="2205038"/>
            <a:ext cx="2376487" cy="647700"/>
            <a:chOff x="0" y="0"/>
            <a:chExt cx="2376264" cy="648072"/>
          </a:xfrm>
        </p:grpSpPr>
        <p:grpSp>
          <p:nvGrpSpPr>
            <p:cNvPr id="44053" name="Group 10">
              <a:extLst>
                <a:ext uri="{FF2B5EF4-FFF2-40B4-BE49-F238E27FC236}">
                  <a16:creationId xmlns:a16="http://schemas.microsoft.com/office/drawing/2014/main" id="{34C14D5C-8C89-44D0-879D-41591521C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44057" name="矩形 10">
                <a:extLst>
                  <a:ext uri="{FF2B5EF4-FFF2-40B4-BE49-F238E27FC236}">
                    <a16:creationId xmlns:a16="http://schemas.microsoft.com/office/drawing/2014/main" id="{5533A33D-FE1E-4FF7-BB20-1CA0E348A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44058" name="直接连接符 11">
                <a:extLst>
                  <a:ext uri="{FF2B5EF4-FFF2-40B4-BE49-F238E27FC236}">
                    <a16:creationId xmlns:a16="http://schemas.microsoft.com/office/drawing/2014/main" id="{32C2975D-969A-475F-A624-65F2B3D723D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59" name="直接连接符 12">
                <a:extLst>
                  <a:ext uri="{FF2B5EF4-FFF2-40B4-BE49-F238E27FC236}">
                    <a16:creationId xmlns:a16="http://schemas.microsoft.com/office/drawing/2014/main" id="{3C6999A0-5D1F-456C-AFF1-5BAA8CFF0E4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4054" name="文本框 17">
              <a:extLst>
                <a:ext uri="{FF2B5EF4-FFF2-40B4-BE49-F238E27FC236}">
                  <a16:creationId xmlns:a16="http://schemas.microsoft.com/office/drawing/2014/main" id="{47135DF5-33B2-4FF8-902F-86EE7F6D5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12" y="139370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4055" name="文本框 18">
              <a:extLst>
                <a:ext uri="{FF2B5EF4-FFF2-40B4-BE49-F238E27FC236}">
                  <a16:creationId xmlns:a16="http://schemas.microsoft.com/office/drawing/2014/main" id="{C5230A47-BD3E-4341-8CAE-6CEB2218C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061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4056" name="文本框 19">
              <a:extLst>
                <a:ext uri="{FF2B5EF4-FFF2-40B4-BE49-F238E27FC236}">
                  <a16:creationId xmlns:a16="http://schemas.microsoft.com/office/drawing/2014/main" id="{E38E785D-1CBA-498E-B5B2-E5FBFEB65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145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</p:grpSp>
      <p:cxnSp>
        <p:nvCxnSpPr>
          <p:cNvPr id="44039" name="直接箭头连接符 29">
            <a:extLst>
              <a:ext uri="{FF2B5EF4-FFF2-40B4-BE49-F238E27FC236}">
                <a16:creationId xmlns:a16="http://schemas.microsoft.com/office/drawing/2014/main" id="{AA912438-F50A-4D1C-ABC9-AAD1093EDE5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71789" y="2860676"/>
            <a:ext cx="15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0" name="直接箭头连接符 33">
            <a:extLst>
              <a:ext uri="{FF2B5EF4-FFF2-40B4-BE49-F238E27FC236}">
                <a16:creationId xmlns:a16="http://schemas.microsoft.com/office/drawing/2014/main" id="{FE94E26C-BA9A-4A06-AA28-A65D57ECF1F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02339" y="2878139"/>
            <a:ext cx="1587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4041" name="Group 19">
            <a:extLst>
              <a:ext uri="{FF2B5EF4-FFF2-40B4-BE49-F238E27FC236}">
                <a16:creationId xmlns:a16="http://schemas.microsoft.com/office/drawing/2014/main" id="{68FC9240-E9B3-40D9-92C4-698A23BE6939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2212975"/>
            <a:ext cx="2376488" cy="946280"/>
            <a:chOff x="0" y="0"/>
            <a:chExt cx="2376264" cy="946823"/>
          </a:xfrm>
        </p:grpSpPr>
        <p:grpSp>
          <p:nvGrpSpPr>
            <p:cNvPr id="44046" name="Group 20">
              <a:extLst>
                <a:ext uri="{FF2B5EF4-FFF2-40B4-BE49-F238E27FC236}">
                  <a16:creationId xmlns:a16="http://schemas.microsoft.com/office/drawing/2014/main" id="{6EF92022-D2EB-44D0-BE55-E04BC0300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44050" name="矩形 39">
                <a:extLst>
                  <a:ext uri="{FF2B5EF4-FFF2-40B4-BE49-F238E27FC236}">
                    <a16:creationId xmlns:a16="http://schemas.microsoft.com/office/drawing/2014/main" id="{00389B75-45BA-4B83-B624-CA47A943F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44051" name="直接连接符 40">
                <a:extLst>
                  <a:ext uri="{FF2B5EF4-FFF2-40B4-BE49-F238E27FC236}">
                    <a16:creationId xmlns:a16="http://schemas.microsoft.com/office/drawing/2014/main" id="{54CAA4D0-35D4-41EC-9ABD-8A396986335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52" name="直接连接符 41">
                <a:extLst>
                  <a:ext uri="{FF2B5EF4-FFF2-40B4-BE49-F238E27FC236}">
                    <a16:creationId xmlns:a16="http://schemas.microsoft.com/office/drawing/2014/main" id="{2C2EC9C3-C3F6-4BBE-80FF-2C092395FA4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4047" name="文本框 36">
              <a:extLst>
                <a:ext uri="{FF2B5EF4-FFF2-40B4-BE49-F238E27FC236}">
                  <a16:creationId xmlns:a16="http://schemas.microsoft.com/office/drawing/2014/main" id="{B17CCD24-3C6A-41B3-A970-170A5ADE4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21" y="11534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4048" name="文本框 37">
              <a:extLst>
                <a:ext uri="{FF2B5EF4-FFF2-40B4-BE49-F238E27FC236}">
                  <a16:creationId xmlns:a16="http://schemas.microsoft.com/office/drawing/2014/main" id="{090A2013-969F-413C-9066-474C8FB6F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248" y="12849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44049" name="文本框 38">
              <a:extLst>
                <a:ext uri="{FF2B5EF4-FFF2-40B4-BE49-F238E27FC236}">
                  <a16:creationId xmlns:a16="http://schemas.microsoft.com/office/drawing/2014/main" id="{A9693471-B6D3-4A68-882A-0515E3FBA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028" y="115349"/>
              <a:ext cx="516923" cy="83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10</a:t>
              </a:r>
              <a:endParaRPr lang="zh-CN" altLang="en-US"/>
            </a:p>
          </p:txBody>
        </p:sp>
      </p:grpSp>
      <p:cxnSp>
        <p:nvCxnSpPr>
          <p:cNvPr id="44042" name="直接连接符 42">
            <a:extLst>
              <a:ext uri="{FF2B5EF4-FFF2-40B4-BE49-F238E27FC236}">
                <a16:creationId xmlns:a16="http://schemas.microsoft.com/office/drawing/2014/main" id="{E9EAFF5D-8424-4BF3-A9E3-B7C73D9075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6488" y="3890964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3" name="直接连接符 43">
            <a:extLst>
              <a:ext uri="{FF2B5EF4-FFF2-40B4-BE49-F238E27FC236}">
                <a16:creationId xmlns:a16="http://schemas.microsoft.com/office/drawing/2014/main" id="{31C258DB-F14B-482C-B6FA-3B5B6958D7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3413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4" name="直接连接符 44">
            <a:extLst>
              <a:ext uri="{FF2B5EF4-FFF2-40B4-BE49-F238E27FC236}">
                <a16:creationId xmlns:a16="http://schemas.microsoft.com/office/drawing/2014/main" id="{2197391C-11EF-4BDD-9424-0D2C11375D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7325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5" name="直接连接符 45">
            <a:extLst>
              <a:ext uri="{FF2B5EF4-FFF2-40B4-BE49-F238E27FC236}">
                <a16:creationId xmlns:a16="http://schemas.microsoft.com/office/drawing/2014/main" id="{9EB04005-9A65-488E-8AEC-C9EB37B5D1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738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2018631A-B7D6-4131-8982-7F20487E616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256984DC-0547-4FF6-8043-3902D9C96FE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9788" y="1412876"/>
            <a:ext cx="8242300" cy="4608513"/>
          </a:xfrm>
        </p:spPr>
        <p:txBody>
          <a:bodyPr/>
          <a:lstStyle/>
          <a:p>
            <a:r>
              <a:rPr lang="zh-CN" altLang="en-US"/>
              <a:t>求两个有序整数数组的差集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5060" name="文本框 14">
            <a:extLst>
              <a:ext uri="{FF2B5EF4-FFF2-40B4-BE49-F238E27FC236}">
                <a16:creationId xmlns:a16="http://schemas.microsoft.com/office/drawing/2014/main" id="{2876C0EF-9B86-4F0A-8845-2B0BBD94F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049464"/>
            <a:ext cx="719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5061" name="Group 5">
            <a:extLst>
              <a:ext uri="{FF2B5EF4-FFF2-40B4-BE49-F238E27FC236}">
                <a16:creationId xmlns:a16="http://schemas.microsoft.com/office/drawing/2014/main" id="{C7D8AE81-EE3A-494B-9258-09D1F7466199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3914775"/>
            <a:ext cx="4713288" cy="649288"/>
            <a:chOff x="0" y="0"/>
            <a:chExt cx="2376264" cy="648072"/>
          </a:xfrm>
        </p:grpSpPr>
        <p:sp>
          <p:nvSpPr>
            <p:cNvPr id="45084" name="矩形 2">
              <a:extLst>
                <a:ext uri="{FF2B5EF4-FFF2-40B4-BE49-F238E27FC236}">
                  <a16:creationId xmlns:a16="http://schemas.microsoft.com/office/drawing/2014/main" id="{B80FBE2A-874E-4095-BA7D-4AF15C4EA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76264" cy="460800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cxnSp>
          <p:nvCxnSpPr>
            <p:cNvPr id="45085" name="直接连接符 4">
              <a:extLst>
                <a:ext uri="{FF2B5EF4-FFF2-40B4-BE49-F238E27FC236}">
                  <a16:creationId xmlns:a16="http://schemas.microsoft.com/office/drawing/2014/main" id="{A99B2B29-D421-4AF7-A162-F8AD70EDBE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4527" y="0"/>
              <a:ext cx="0" cy="648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86" name="直接连接符 6">
              <a:extLst>
                <a:ext uri="{FF2B5EF4-FFF2-40B4-BE49-F238E27FC236}">
                  <a16:creationId xmlns:a16="http://schemas.microsoft.com/office/drawing/2014/main" id="{40350545-B898-427F-A78C-4D9D4364DA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3868" y="0"/>
              <a:ext cx="0" cy="648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062" name="Group 9">
            <a:extLst>
              <a:ext uri="{FF2B5EF4-FFF2-40B4-BE49-F238E27FC236}">
                <a16:creationId xmlns:a16="http://schemas.microsoft.com/office/drawing/2014/main" id="{B02A5913-9C98-4C08-B321-F55F2BB19C27}"/>
              </a:ext>
            </a:extLst>
          </p:cNvPr>
          <p:cNvGrpSpPr>
            <a:grpSpLocks/>
          </p:cNvGrpSpPr>
          <p:nvPr/>
        </p:nvGrpSpPr>
        <p:grpSpPr bwMode="auto">
          <a:xfrm>
            <a:off x="5713414" y="2205038"/>
            <a:ext cx="2376487" cy="647700"/>
            <a:chOff x="0" y="0"/>
            <a:chExt cx="2376264" cy="648072"/>
          </a:xfrm>
        </p:grpSpPr>
        <p:grpSp>
          <p:nvGrpSpPr>
            <p:cNvPr id="45077" name="Group 10">
              <a:extLst>
                <a:ext uri="{FF2B5EF4-FFF2-40B4-BE49-F238E27FC236}">
                  <a16:creationId xmlns:a16="http://schemas.microsoft.com/office/drawing/2014/main" id="{5EDE8FB6-085A-4692-8319-33506E32E4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45081" name="矩形 10">
                <a:extLst>
                  <a:ext uri="{FF2B5EF4-FFF2-40B4-BE49-F238E27FC236}">
                    <a16:creationId xmlns:a16="http://schemas.microsoft.com/office/drawing/2014/main" id="{7FB06FA4-D01F-4121-929C-78046B1FA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45082" name="直接连接符 11">
                <a:extLst>
                  <a:ext uri="{FF2B5EF4-FFF2-40B4-BE49-F238E27FC236}">
                    <a16:creationId xmlns:a16="http://schemas.microsoft.com/office/drawing/2014/main" id="{A4085FC9-238A-4B11-8D39-E53FB3CD10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083" name="直接连接符 12">
                <a:extLst>
                  <a:ext uri="{FF2B5EF4-FFF2-40B4-BE49-F238E27FC236}">
                    <a16:creationId xmlns:a16="http://schemas.microsoft.com/office/drawing/2014/main" id="{A47ADB8D-FEB6-4203-BC56-9FA49F134AF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5078" name="文本框 17">
              <a:extLst>
                <a:ext uri="{FF2B5EF4-FFF2-40B4-BE49-F238E27FC236}">
                  <a16:creationId xmlns:a16="http://schemas.microsoft.com/office/drawing/2014/main" id="{68D84391-94F2-4D5C-A9D1-EF362289E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12" y="139370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5079" name="文本框 18">
              <a:extLst>
                <a:ext uri="{FF2B5EF4-FFF2-40B4-BE49-F238E27FC236}">
                  <a16:creationId xmlns:a16="http://schemas.microsoft.com/office/drawing/2014/main" id="{54AA6C12-7A45-4494-A536-8E4336883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061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5080" name="文本框 19">
              <a:extLst>
                <a:ext uri="{FF2B5EF4-FFF2-40B4-BE49-F238E27FC236}">
                  <a16:creationId xmlns:a16="http://schemas.microsoft.com/office/drawing/2014/main" id="{BCDCA360-39D6-4922-A45E-7DFDCDA8E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145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</p:grpSp>
      <p:cxnSp>
        <p:nvCxnSpPr>
          <p:cNvPr id="45063" name="直接箭头连接符 29">
            <a:extLst>
              <a:ext uri="{FF2B5EF4-FFF2-40B4-BE49-F238E27FC236}">
                <a16:creationId xmlns:a16="http://schemas.microsoft.com/office/drawing/2014/main" id="{6F8E1A4B-087E-4DB0-B364-A58CC036ABC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71789" y="2860676"/>
            <a:ext cx="15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4" name="直接箭头连接符 33">
            <a:extLst>
              <a:ext uri="{FF2B5EF4-FFF2-40B4-BE49-F238E27FC236}">
                <a16:creationId xmlns:a16="http://schemas.microsoft.com/office/drawing/2014/main" id="{38D04C37-E358-4A35-892D-5AB9B1C32B0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707189" y="2878139"/>
            <a:ext cx="1587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065" name="Group 19">
            <a:extLst>
              <a:ext uri="{FF2B5EF4-FFF2-40B4-BE49-F238E27FC236}">
                <a16:creationId xmlns:a16="http://schemas.microsoft.com/office/drawing/2014/main" id="{7AAE5276-ABD8-4E63-BFDF-0E650B26DE7C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2212975"/>
            <a:ext cx="2376488" cy="946280"/>
            <a:chOff x="0" y="0"/>
            <a:chExt cx="2376264" cy="946823"/>
          </a:xfrm>
        </p:grpSpPr>
        <p:grpSp>
          <p:nvGrpSpPr>
            <p:cNvPr id="45070" name="Group 20">
              <a:extLst>
                <a:ext uri="{FF2B5EF4-FFF2-40B4-BE49-F238E27FC236}">
                  <a16:creationId xmlns:a16="http://schemas.microsoft.com/office/drawing/2014/main" id="{1CFA4DB5-17F3-449B-953C-650ED0CD3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45074" name="矩形 39">
                <a:extLst>
                  <a:ext uri="{FF2B5EF4-FFF2-40B4-BE49-F238E27FC236}">
                    <a16:creationId xmlns:a16="http://schemas.microsoft.com/office/drawing/2014/main" id="{8FD9E6C7-FDEB-42F4-BB1B-F90E13CB7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45075" name="直接连接符 40">
                <a:extLst>
                  <a:ext uri="{FF2B5EF4-FFF2-40B4-BE49-F238E27FC236}">
                    <a16:creationId xmlns:a16="http://schemas.microsoft.com/office/drawing/2014/main" id="{87611B4A-F880-4EA7-B7A0-52D57CD5DA3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076" name="直接连接符 41">
                <a:extLst>
                  <a:ext uri="{FF2B5EF4-FFF2-40B4-BE49-F238E27FC236}">
                    <a16:creationId xmlns:a16="http://schemas.microsoft.com/office/drawing/2014/main" id="{6656AAD6-7316-487D-86D7-E06EC96C785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5071" name="文本框 36">
              <a:extLst>
                <a:ext uri="{FF2B5EF4-FFF2-40B4-BE49-F238E27FC236}">
                  <a16:creationId xmlns:a16="http://schemas.microsoft.com/office/drawing/2014/main" id="{7B1F2766-51D2-451D-B57E-DD9329263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21" y="11534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5072" name="文本框 37">
              <a:extLst>
                <a:ext uri="{FF2B5EF4-FFF2-40B4-BE49-F238E27FC236}">
                  <a16:creationId xmlns:a16="http://schemas.microsoft.com/office/drawing/2014/main" id="{450804E9-9B4B-4F16-A308-6686C41D7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248" y="12849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45073" name="文本框 38">
              <a:extLst>
                <a:ext uri="{FF2B5EF4-FFF2-40B4-BE49-F238E27FC236}">
                  <a16:creationId xmlns:a16="http://schemas.microsoft.com/office/drawing/2014/main" id="{4426C0F0-2EAB-4E78-83FC-D74D4E41F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028" y="115349"/>
              <a:ext cx="516923" cy="83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10</a:t>
              </a:r>
              <a:endParaRPr lang="zh-CN" altLang="en-US"/>
            </a:p>
          </p:txBody>
        </p:sp>
      </p:grpSp>
      <p:cxnSp>
        <p:nvCxnSpPr>
          <p:cNvPr id="45066" name="直接连接符 42">
            <a:extLst>
              <a:ext uri="{FF2B5EF4-FFF2-40B4-BE49-F238E27FC236}">
                <a16:creationId xmlns:a16="http://schemas.microsoft.com/office/drawing/2014/main" id="{2B936B5C-D43A-4B70-B418-92E7CDC678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6488" y="3890964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7" name="直接连接符 43">
            <a:extLst>
              <a:ext uri="{FF2B5EF4-FFF2-40B4-BE49-F238E27FC236}">
                <a16:creationId xmlns:a16="http://schemas.microsoft.com/office/drawing/2014/main" id="{DA9930B2-F40D-4861-9F0F-FD7DA9B576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3413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8" name="直接连接符 44">
            <a:extLst>
              <a:ext uri="{FF2B5EF4-FFF2-40B4-BE49-F238E27FC236}">
                <a16:creationId xmlns:a16="http://schemas.microsoft.com/office/drawing/2014/main" id="{CB026D79-B0D3-4BE3-8382-C65DCF2702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7325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9" name="直接连接符 45">
            <a:extLst>
              <a:ext uri="{FF2B5EF4-FFF2-40B4-BE49-F238E27FC236}">
                <a16:creationId xmlns:a16="http://schemas.microsoft.com/office/drawing/2014/main" id="{4FBA21E4-AD93-45EA-B759-5B886727D0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738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F25D119D-86D1-4AA5-BB62-0209AC679F2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F0598C36-4272-4646-8200-E3EB696DFD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9788" y="1412876"/>
            <a:ext cx="8242300" cy="4608513"/>
          </a:xfrm>
        </p:spPr>
        <p:txBody>
          <a:bodyPr/>
          <a:lstStyle/>
          <a:p>
            <a:r>
              <a:rPr lang="zh-CN" altLang="en-US"/>
              <a:t>求两个有序整数数组的差集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6084" name="文本框 14">
            <a:extLst>
              <a:ext uri="{FF2B5EF4-FFF2-40B4-BE49-F238E27FC236}">
                <a16:creationId xmlns:a16="http://schemas.microsoft.com/office/drawing/2014/main" id="{402B48CA-6902-4081-B014-A81C5E851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049464"/>
            <a:ext cx="719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6085" name="Group 5">
            <a:extLst>
              <a:ext uri="{FF2B5EF4-FFF2-40B4-BE49-F238E27FC236}">
                <a16:creationId xmlns:a16="http://schemas.microsoft.com/office/drawing/2014/main" id="{DFF50ED9-9F2D-4B9F-91E0-C71B30AB3414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3914775"/>
            <a:ext cx="4713288" cy="649288"/>
            <a:chOff x="0" y="0"/>
            <a:chExt cx="2376264" cy="648072"/>
          </a:xfrm>
        </p:grpSpPr>
        <p:sp>
          <p:nvSpPr>
            <p:cNvPr id="46108" name="矩形 2">
              <a:extLst>
                <a:ext uri="{FF2B5EF4-FFF2-40B4-BE49-F238E27FC236}">
                  <a16:creationId xmlns:a16="http://schemas.microsoft.com/office/drawing/2014/main" id="{56CA786A-676B-49A6-834B-B35469CD6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76264" cy="460800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cxnSp>
          <p:nvCxnSpPr>
            <p:cNvPr id="46109" name="直接连接符 4">
              <a:extLst>
                <a:ext uri="{FF2B5EF4-FFF2-40B4-BE49-F238E27FC236}">
                  <a16:creationId xmlns:a16="http://schemas.microsoft.com/office/drawing/2014/main" id="{4595D4F5-9EDD-4054-9006-571800121B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4527" y="0"/>
              <a:ext cx="0" cy="648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10" name="直接连接符 6">
              <a:extLst>
                <a:ext uri="{FF2B5EF4-FFF2-40B4-BE49-F238E27FC236}">
                  <a16:creationId xmlns:a16="http://schemas.microsoft.com/office/drawing/2014/main" id="{A4BC7BF8-F8DD-40E1-B845-7E57A2D28D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3868" y="0"/>
              <a:ext cx="0" cy="648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086" name="Group 9">
            <a:extLst>
              <a:ext uri="{FF2B5EF4-FFF2-40B4-BE49-F238E27FC236}">
                <a16:creationId xmlns:a16="http://schemas.microsoft.com/office/drawing/2014/main" id="{24DEF84C-A3C5-425F-A221-08DDFA187331}"/>
              </a:ext>
            </a:extLst>
          </p:cNvPr>
          <p:cNvGrpSpPr>
            <a:grpSpLocks/>
          </p:cNvGrpSpPr>
          <p:nvPr/>
        </p:nvGrpSpPr>
        <p:grpSpPr bwMode="auto">
          <a:xfrm>
            <a:off x="5713414" y="2205038"/>
            <a:ext cx="2376487" cy="647700"/>
            <a:chOff x="0" y="0"/>
            <a:chExt cx="2376264" cy="648072"/>
          </a:xfrm>
        </p:grpSpPr>
        <p:grpSp>
          <p:nvGrpSpPr>
            <p:cNvPr id="46101" name="Group 10">
              <a:extLst>
                <a:ext uri="{FF2B5EF4-FFF2-40B4-BE49-F238E27FC236}">
                  <a16:creationId xmlns:a16="http://schemas.microsoft.com/office/drawing/2014/main" id="{42039CE3-59AB-4D54-99E3-35AFB8411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46105" name="矩形 10">
                <a:extLst>
                  <a:ext uri="{FF2B5EF4-FFF2-40B4-BE49-F238E27FC236}">
                    <a16:creationId xmlns:a16="http://schemas.microsoft.com/office/drawing/2014/main" id="{697D4EC9-695D-40A8-A92A-DAE2A28E1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46106" name="直接连接符 11">
                <a:extLst>
                  <a:ext uri="{FF2B5EF4-FFF2-40B4-BE49-F238E27FC236}">
                    <a16:creationId xmlns:a16="http://schemas.microsoft.com/office/drawing/2014/main" id="{7E37B31D-C626-4FC5-A0E8-DDA3CE21ABB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107" name="直接连接符 12">
                <a:extLst>
                  <a:ext uri="{FF2B5EF4-FFF2-40B4-BE49-F238E27FC236}">
                    <a16:creationId xmlns:a16="http://schemas.microsoft.com/office/drawing/2014/main" id="{D24B87FD-082C-48B3-8534-6B7EAED8B44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6102" name="文本框 17">
              <a:extLst>
                <a:ext uri="{FF2B5EF4-FFF2-40B4-BE49-F238E27FC236}">
                  <a16:creationId xmlns:a16="http://schemas.microsoft.com/office/drawing/2014/main" id="{18E0E86B-6893-45FE-B953-49711BE25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12" y="139370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6103" name="文本框 18">
              <a:extLst>
                <a:ext uri="{FF2B5EF4-FFF2-40B4-BE49-F238E27FC236}">
                  <a16:creationId xmlns:a16="http://schemas.microsoft.com/office/drawing/2014/main" id="{6E30001C-A425-4A3A-8EB5-C86878971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061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6104" name="文本框 19">
              <a:extLst>
                <a:ext uri="{FF2B5EF4-FFF2-40B4-BE49-F238E27FC236}">
                  <a16:creationId xmlns:a16="http://schemas.microsoft.com/office/drawing/2014/main" id="{EAA543AE-B81D-4B1E-9038-E33434325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145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</p:grpSp>
      <p:cxnSp>
        <p:nvCxnSpPr>
          <p:cNvPr id="46087" name="直接箭头连接符 29">
            <a:extLst>
              <a:ext uri="{FF2B5EF4-FFF2-40B4-BE49-F238E27FC236}">
                <a16:creationId xmlns:a16="http://schemas.microsoft.com/office/drawing/2014/main" id="{72E2BE64-5F37-42B8-9565-25563F106F8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78239" y="2844801"/>
            <a:ext cx="15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8" name="直接箭头连接符 33">
            <a:extLst>
              <a:ext uri="{FF2B5EF4-FFF2-40B4-BE49-F238E27FC236}">
                <a16:creationId xmlns:a16="http://schemas.microsoft.com/office/drawing/2014/main" id="{A5573D60-6B72-45FC-9C90-798A61ADF75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737475" y="2879726"/>
            <a:ext cx="1588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6089" name="Group 19">
            <a:extLst>
              <a:ext uri="{FF2B5EF4-FFF2-40B4-BE49-F238E27FC236}">
                <a16:creationId xmlns:a16="http://schemas.microsoft.com/office/drawing/2014/main" id="{3FAC391C-7DAC-484D-AEF9-A5E28DD53CB4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2212975"/>
            <a:ext cx="2376488" cy="946280"/>
            <a:chOff x="0" y="0"/>
            <a:chExt cx="2376264" cy="946823"/>
          </a:xfrm>
        </p:grpSpPr>
        <p:grpSp>
          <p:nvGrpSpPr>
            <p:cNvPr id="46094" name="Group 20">
              <a:extLst>
                <a:ext uri="{FF2B5EF4-FFF2-40B4-BE49-F238E27FC236}">
                  <a16:creationId xmlns:a16="http://schemas.microsoft.com/office/drawing/2014/main" id="{B78968EE-4439-4930-9A62-543B62677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46098" name="矩形 39">
                <a:extLst>
                  <a:ext uri="{FF2B5EF4-FFF2-40B4-BE49-F238E27FC236}">
                    <a16:creationId xmlns:a16="http://schemas.microsoft.com/office/drawing/2014/main" id="{140CB6C4-EDB3-4325-92CC-1FC755692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46099" name="直接连接符 40">
                <a:extLst>
                  <a:ext uri="{FF2B5EF4-FFF2-40B4-BE49-F238E27FC236}">
                    <a16:creationId xmlns:a16="http://schemas.microsoft.com/office/drawing/2014/main" id="{0472F4D5-0451-4998-B248-C5322213BA4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100" name="直接连接符 41">
                <a:extLst>
                  <a:ext uri="{FF2B5EF4-FFF2-40B4-BE49-F238E27FC236}">
                    <a16:creationId xmlns:a16="http://schemas.microsoft.com/office/drawing/2014/main" id="{88B02565-524F-4FD6-A45C-95D6E67D9DE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6095" name="文本框 36">
              <a:extLst>
                <a:ext uri="{FF2B5EF4-FFF2-40B4-BE49-F238E27FC236}">
                  <a16:creationId xmlns:a16="http://schemas.microsoft.com/office/drawing/2014/main" id="{D67B9019-2F12-4DE0-B720-2FFCADCD8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21" y="11534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6096" name="文本框 37">
              <a:extLst>
                <a:ext uri="{FF2B5EF4-FFF2-40B4-BE49-F238E27FC236}">
                  <a16:creationId xmlns:a16="http://schemas.microsoft.com/office/drawing/2014/main" id="{601C88B0-A1F6-4745-B140-ACA08EE33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248" y="12849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46097" name="文本框 38">
              <a:extLst>
                <a:ext uri="{FF2B5EF4-FFF2-40B4-BE49-F238E27FC236}">
                  <a16:creationId xmlns:a16="http://schemas.microsoft.com/office/drawing/2014/main" id="{854596F6-5015-4F5F-844B-052DE44E1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028" y="115349"/>
              <a:ext cx="516923" cy="83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10</a:t>
              </a:r>
              <a:endParaRPr lang="zh-CN" altLang="en-US"/>
            </a:p>
          </p:txBody>
        </p:sp>
      </p:grpSp>
      <p:cxnSp>
        <p:nvCxnSpPr>
          <p:cNvPr id="46090" name="直接连接符 42">
            <a:extLst>
              <a:ext uri="{FF2B5EF4-FFF2-40B4-BE49-F238E27FC236}">
                <a16:creationId xmlns:a16="http://schemas.microsoft.com/office/drawing/2014/main" id="{E087AA16-1D02-48DA-B8F8-83D800E5D1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6488" y="3890964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1" name="直接连接符 43">
            <a:extLst>
              <a:ext uri="{FF2B5EF4-FFF2-40B4-BE49-F238E27FC236}">
                <a16:creationId xmlns:a16="http://schemas.microsoft.com/office/drawing/2014/main" id="{1B82045A-0D9F-4223-9AF7-A43C8B29E0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3413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2" name="直接连接符 44">
            <a:extLst>
              <a:ext uri="{FF2B5EF4-FFF2-40B4-BE49-F238E27FC236}">
                <a16:creationId xmlns:a16="http://schemas.microsoft.com/office/drawing/2014/main" id="{ED9FEB05-8728-4048-B4BB-1F830CF33B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7325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3" name="直接连接符 45">
            <a:extLst>
              <a:ext uri="{FF2B5EF4-FFF2-40B4-BE49-F238E27FC236}">
                <a16:creationId xmlns:a16="http://schemas.microsoft.com/office/drawing/2014/main" id="{7418D4BA-0E46-4829-9A1F-4C4C97DC58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738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370D3E6A-B525-49CA-A2A8-A41B802D5BA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0C881313-F094-4ACB-B4B6-9CE435D19A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9788" y="1412876"/>
            <a:ext cx="8242300" cy="4608513"/>
          </a:xfrm>
        </p:spPr>
        <p:txBody>
          <a:bodyPr/>
          <a:lstStyle/>
          <a:p>
            <a:r>
              <a:rPr lang="zh-CN" altLang="en-US"/>
              <a:t>求两个有序整数数组的差集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7108" name="文本框 14">
            <a:extLst>
              <a:ext uri="{FF2B5EF4-FFF2-40B4-BE49-F238E27FC236}">
                <a16:creationId xmlns:a16="http://schemas.microsoft.com/office/drawing/2014/main" id="{D80C8955-FE95-4D00-828A-D207DC815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049464"/>
            <a:ext cx="719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7109" name="Group 5">
            <a:extLst>
              <a:ext uri="{FF2B5EF4-FFF2-40B4-BE49-F238E27FC236}">
                <a16:creationId xmlns:a16="http://schemas.microsoft.com/office/drawing/2014/main" id="{168A0A91-388A-4FEF-9562-32DE1E937C90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3914775"/>
            <a:ext cx="4713288" cy="649288"/>
            <a:chOff x="0" y="0"/>
            <a:chExt cx="2376264" cy="648072"/>
          </a:xfrm>
        </p:grpSpPr>
        <p:sp>
          <p:nvSpPr>
            <p:cNvPr id="47133" name="矩形 2">
              <a:extLst>
                <a:ext uri="{FF2B5EF4-FFF2-40B4-BE49-F238E27FC236}">
                  <a16:creationId xmlns:a16="http://schemas.microsoft.com/office/drawing/2014/main" id="{EA7DF444-4630-465C-9B9E-6FC17F90C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76264" cy="460800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cxnSp>
          <p:nvCxnSpPr>
            <p:cNvPr id="47134" name="直接连接符 4">
              <a:extLst>
                <a:ext uri="{FF2B5EF4-FFF2-40B4-BE49-F238E27FC236}">
                  <a16:creationId xmlns:a16="http://schemas.microsoft.com/office/drawing/2014/main" id="{F35AF7C3-D7DD-467B-8C78-6BA8FD1499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4527" y="0"/>
              <a:ext cx="0" cy="648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35" name="直接连接符 6">
              <a:extLst>
                <a:ext uri="{FF2B5EF4-FFF2-40B4-BE49-F238E27FC236}">
                  <a16:creationId xmlns:a16="http://schemas.microsoft.com/office/drawing/2014/main" id="{B3B945C4-80A1-45AC-A678-6009E0418D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3868" y="0"/>
              <a:ext cx="0" cy="648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110" name="Group 9">
            <a:extLst>
              <a:ext uri="{FF2B5EF4-FFF2-40B4-BE49-F238E27FC236}">
                <a16:creationId xmlns:a16="http://schemas.microsoft.com/office/drawing/2014/main" id="{075D558B-0F3E-4A10-B64A-150296176D0A}"/>
              </a:ext>
            </a:extLst>
          </p:cNvPr>
          <p:cNvGrpSpPr>
            <a:grpSpLocks/>
          </p:cNvGrpSpPr>
          <p:nvPr/>
        </p:nvGrpSpPr>
        <p:grpSpPr bwMode="auto">
          <a:xfrm>
            <a:off x="5713414" y="2205038"/>
            <a:ext cx="2376487" cy="647700"/>
            <a:chOff x="0" y="0"/>
            <a:chExt cx="2376264" cy="648072"/>
          </a:xfrm>
        </p:grpSpPr>
        <p:grpSp>
          <p:nvGrpSpPr>
            <p:cNvPr id="47126" name="Group 10">
              <a:extLst>
                <a:ext uri="{FF2B5EF4-FFF2-40B4-BE49-F238E27FC236}">
                  <a16:creationId xmlns:a16="http://schemas.microsoft.com/office/drawing/2014/main" id="{7C3D39F8-925B-4248-9DF1-31DB17BA7E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47130" name="矩形 10">
                <a:extLst>
                  <a:ext uri="{FF2B5EF4-FFF2-40B4-BE49-F238E27FC236}">
                    <a16:creationId xmlns:a16="http://schemas.microsoft.com/office/drawing/2014/main" id="{99720168-5ACC-4C30-BA16-98BDE287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47131" name="直接连接符 11">
                <a:extLst>
                  <a:ext uri="{FF2B5EF4-FFF2-40B4-BE49-F238E27FC236}">
                    <a16:creationId xmlns:a16="http://schemas.microsoft.com/office/drawing/2014/main" id="{FC9D38C0-C368-4A85-A096-A9426BC567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132" name="直接连接符 12">
                <a:extLst>
                  <a:ext uri="{FF2B5EF4-FFF2-40B4-BE49-F238E27FC236}">
                    <a16:creationId xmlns:a16="http://schemas.microsoft.com/office/drawing/2014/main" id="{876990E2-5054-44CA-AF40-273251C1CCE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7127" name="文本框 17">
              <a:extLst>
                <a:ext uri="{FF2B5EF4-FFF2-40B4-BE49-F238E27FC236}">
                  <a16:creationId xmlns:a16="http://schemas.microsoft.com/office/drawing/2014/main" id="{3476EDFD-D9BF-4BD8-86AD-0E4CC830E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12" y="139370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7128" name="文本框 18">
              <a:extLst>
                <a:ext uri="{FF2B5EF4-FFF2-40B4-BE49-F238E27FC236}">
                  <a16:creationId xmlns:a16="http://schemas.microsoft.com/office/drawing/2014/main" id="{6F725246-A5FB-4A36-813B-A4CA881B9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061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7129" name="文本框 19">
              <a:extLst>
                <a:ext uri="{FF2B5EF4-FFF2-40B4-BE49-F238E27FC236}">
                  <a16:creationId xmlns:a16="http://schemas.microsoft.com/office/drawing/2014/main" id="{C64BFC04-DF07-4A75-A961-79551EE69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145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</p:grpSp>
      <p:cxnSp>
        <p:nvCxnSpPr>
          <p:cNvPr id="47111" name="直接箭头连接符 29">
            <a:extLst>
              <a:ext uri="{FF2B5EF4-FFF2-40B4-BE49-F238E27FC236}">
                <a16:creationId xmlns:a16="http://schemas.microsoft.com/office/drawing/2014/main" id="{CF6A9F9E-47DB-4870-86D6-EEC5CB31C2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21200" y="2890838"/>
            <a:ext cx="1588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2" name="直接箭头连接符 33">
            <a:extLst>
              <a:ext uri="{FF2B5EF4-FFF2-40B4-BE49-F238E27FC236}">
                <a16:creationId xmlns:a16="http://schemas.microsoft.com/office/drawing/2014/main" id="{50910F5A-6B4C-4572-B51E-F18C61576B0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737475" y="2879726"/>
            <a:ext cx="1588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7113" name="Group 19">
            <a:extLst>
              <a:ext uri="{FF2B5EF4-FFF2-40B4-BE49-F238E27FC236}">
                <a16:creationId xmlns:a16="http://schemas.microsoft.com/office/drawing/2014/main" id="{D99257D6-5755-4A3D-A268-864A8106E62B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2212975"/>
            <a:ext cx="2376488" cy="946280"/>
            <a:chOff x="0" y="0"/>
            <a:chExt cx="2376264" cy="946823"/>
          </a:xfrm>
        </p:grpSpPr>
        <p:grpSp>
          <p:nvGrpSpPr>
            <p:cNvPr id="47119" name="Group 20">
              <a:extLst>
                <a:ext uri="{FF2B5EF4-FFF2-40B4-BE49-F238E27FC236}">
                  <a16:creationId xmlns:a16="http://schemas.microsoft.com/office/drawing/2014/main" id="{6332EF2F-5FF4-4978-A4A3-3FDCE404F2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47123" name="矩形 39">
                <a:extLst>
                  <a:ext uri="{FF2B5EF4-FFF2-40B4-BE49-F238E27FC236}">
                    <a16:creationId xmlns:a16="http://schemas.microsoft.com/office/drawing/2014/main" id="{5588F2D4-744B-4BDE-9A66-8D890AC1C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47124" name="直接连接符 40">
                <a:extLst>
                  <a:ext uri="{FF2B5EF4-FFF2-40B4-BE49-F238E27FC236}">
                    <a16:creationId xmlns:a16="http://schemas.microsoft.com/office/drawing/2014/main" id="{2D1E278D-55A5-4DB4-A36E-C97FFC4B87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125" name="直接连接符 41">
                <a:extLst>
                  <a:ext uri="{FF2B5EF4-FFF2-40B4-BE49-F238E27FC236}">
                    <a16:creationId xmlns:a16="http://schemas.microsoft.com/office/drawing/2014/main" id="{E3F8FE9F-0983-4E5C-B530-DFEF59DCA5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7120" name="文本框 36">
              <a:extLst>
                <a:ext uri="{FF2B5EF4-FFF2-40B4-BE49-F238E27FC236}">
                  <a16:creationId xmlns:a16="http://schemas.microsoft.com/office/drawing/2014/main" id="{C57C3F46-02F7-4D6D-90EB-5C1ACBEA6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21" y="11534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7121" name="文本框 37">
              <a:extLst>
                <a:ext uri="{FF2B5EF4-FFF2-40B4-BE49-F238E27FC236}">
                  <a16:creationId xmlns:a16="http://schemas.microsoft.com/office/drawing/2014/main" id="{FE26227A-D1AC-42E4-A090-F72C5C059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248" y="12849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47122" name="文本框 38">
              <a:extLst>
                <a:ext uri="{FF2B5EF4-FFF2-40B4-BE49-F238E27FC236}">
                  <a16:creationId xmlns:a16="http://schemas.microsoft.com/office/drawing/2014/main" id="{A5998E17-0B22-4A57-BCFD-9333036A2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028" y="115349"/>
              <a:ext cx="516923" cy="83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10</a:t>
              </a:r>
              <a:endParaRPr lang="zh-CN" altLang="en-US"/>
            </a:p>
          </p:txBody>
        </p:sp>
      </p:grpSp>
      <p:cxnSp>
        <p:nvCxnSpPr>
          <p:cNvPr id="47114" name="直接连接符 42">
            <a:extLst>
              <a:ext uri="{FF2B5EF4-FFF2-40B4-BE49-F238E27FC236}">
                <a16:creationId xmlns:a16="http://schemas.microsoft.com/office/drawing/2014/main" id="{67AD639F-3C88-4E75-AFAA-D8EE9D8B8D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6488" y="3890964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5" name="直接连接符 43">
            <a:extLst>
              <a:ext uri="{FF2B5EF4-FFF2-40B4-BE49-F238E27FC236}">
                <a16:creationId xmlns:a16="http://schemas.microsoft.com/office/drawing/2014/main" id="{CB2D9CAA-2682-43CE-8789-1B6F6F8E87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3413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6" name="直接连接符 44">
            <a:extLst>
              <a:ext uri="{FF2B5EF4-FFF2-40B4-BE49-F238E27FC236}">
                <a16:creationId xmlns:a16="http://schemas.microsoft.com/office/drawing/2014/main" id="{15F323CC-0B24-455A-82B4-69FAC22B04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7325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7" name="直接连接符 45">
            <a:extLst>
              <a:ext uri="{FF2B5EF4-FFF2-40B4-BE49-F238E27FC236}">
                <a16:creationId xmlns:a16="http://schemas.microsoft.com/office/drawing/2014/main" id="{BAFF0F1E-33A8-4A00-8681-47289B4237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738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18" name="文本框 30">
            <a:extLst>
              <a:ext uri="{FF2B5EF4-FFF2-40B4-BE49-F238E27FC236}">
                <a16:creationId xmlns:a16="http://schemas.microsoft.com/office/drawing/2014/main" id="{EBCB3FAB-14EF-4439-996B-F68A34376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1" y="4054476"/>
            <a:ext cx="51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352EE27E-B692-479B-9E99-7CEC4A156C5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89B08E97-DF1E-4BBC-BE12-7ABD1D1FC1E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9788" y="1412876"/>
            <a:ext cx="8242300" cy="4608513"/>
          </a:xfrm>
        </p:spPr>
        <p:txBody>
          <a:bodyPr/>
          <a:lstStyle/>
          <a:p>
            <a:r>
              <a:rPr lang="zh-CN" altLang="en-US"/>
              <a:t>求两个有序整数数组的差集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8132" name="文本框 14">
            <a:extLst>
              <a:ext uri="{FF2B5EF4-FFF2-40B4-BE49-F238E27FC236}">
                <a16:creationId xmlns:a16="http://schemas.microsoft.com/office/drawing/2014/main" id="{97C948E3-E5AB-464A-B339-E0ACA5571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049464"/>
            <a:ext cx="719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8133" name="Group 5">
            <a:extLst>
              <a:ext uri="{FF2B5EF4-FFF2-40B4-BE49-F238E27FC236}">
                <a16:creationId xmlns:a16="http://schemas.microsoft.com/office/drawing/2014/main" id="{2F9CE72A-17EB-4512-AD72-B1FD7B100E6D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3914775"/>
            <a:ext cx="4713288" cy="649288"/>
            <a:chOff x="0" y="0"/>
            <a:chExt cx="2376264" cy="648072"/>
          </a:xfrm>
        </p:grpSpPr>
        <p:sp>
          <p:nvSpPr>
            <p:cNvPr id="48157" name="矩形 2">
              <a:extLst>
                <a:ext uri="{FF2B5EF4-FFF2-40B4-BE49-F238E27FC236}">
                  <a16:creationId xmlns:a16="http://schemas.microsoft.com/office/drawing/2014/main" id="{78AEF785-6902-4148-86FD-75207F0E5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76264" cy="460800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cxnSp>
          <p:nvCxnSpPr>
            <p:cNvPr id="48158" name="直接连接符 4">
              <a:extLst>
                <a:ext uri="{FF2B5EF4-FFF2-40B4-BE49-F238E27FC236}">
                  <a16:creationId xmlns:a16="http://schemas.microsoft.com/office/drawing/2014/main" id="{E9FA4AB6-EC18-4620-A171-4ED384C5B7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4527" y="0"/>
              <a:ext cx="0" cy="648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9" name="直接连接符 6">
              <a:extLst>
                <a:ext uri="{FF2B5EF4-FFF2-40B4-BE49-F238E27FC236}">
                  <a16:creationId xmlns:a16="http://schemas.microsoft.com/office/drawing/2014/main" id="{A4352382-96BB-4901-A5FB-88BCB0926D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3868" y="0"/>
              <a:ext cx="0" cy="648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134" name="Group 9">
            <a:extLst>
              <a:ext uri="{FF2B5EF4-FFF2-40B4-BE49-F238E27FC236}">
                <a16:creationId xmlns:a16="http://schemas.microsoft.com/office/drawing/2014/main" id="{54A1FE7A-C113-483B-B6C9-047DCEEFFF49}"/>
              </a:ext>
            </a:extLst>
          </p:cNvPr>
          <p:cNvGrpSpPr>
            <a:grpSpLocks/>
          </p:cNvGrpSpPr>
          <p:nvPr/>
        </p:nvGrpSpPr>
        <p:grpSpPr bwMode="auto">
          <a:xfrm>
            <a:off x="5713414" y="2205038"/>
            <a:ext cx="2376487" cy="647700"/>
            <a:chOff x="0" y="0"/>
            <a:chExt cx="2376264" cy="648072"/>
          </a:xfrm>
        </p:grpSpPr>
        <p:grpSp>
          <p:nvGrpSpPr>
            <p:cNvPr id="48150" name="Group 10">
              <a:extLst>
                <a:ext uri="{FF2B5EF4-FFF2-40B4-BE49-F238E27FC236}">
                  <a16:creationId xmlns:a16="http://schemas.microsoft.com/office/drawing/2014/main" id="{CD3894BF-101F-4B52-A0C0-41F4317006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48154" name="矩形 10">
                <a:extLst>
                  <a:ext uri="{FF2B5EF4-FFF2-40B4-BE49-F238E27FC236}">
                    <a16:creationId xmlns:a16="http://schemas.microsoft.com/office/drawing/2014/main" id="{60F41D42-E8FC-4497-A9F5-4A84210EE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48155" name="直接连接符 11">
                <a:extLst>
                  <a:ext uri="{FF2B5EF4-FFF2-40B4-BE49-F238E27FC236}">
                    <a16:creationId xmlns:a16="http://schemas.microsoft.com/office/drawing/2014/main" id="{A404D556-E8B0-4CF7-8B6B-F88CCEAB4CF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156" name="直接连接符 12">
                <a:extLst>
                  <a:ext uri="{FF2B5EF4-FFF2-40B4-BE49-F238E27FC236}">
                    <a16:creationId xmlns:a16="http://schemas.microsoft.com/office/drawing/2014/main" id="{F9A53AA4-CCCD-4DC0-B376-B748D79F27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8151" name="文本框 17">
              <a:extLst>
                <a:ext uri="{FF2B5EF4-FFF2-40B4-BE49-F238E27FC236}">
                  <a16:creationId xmlns:a16="http://schemas.microsoft.com/office/drawing/2014/main" id="{77984B28-3AB3-43E7-86E6-063A686E8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12" y="139370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8152" name="文本框 18">
              <a:extLst>
                <a:ext uri="{FF2B5EF4-FFF2-40B4-BE49-F238E27FC236}">
                  <a16:creationId xmlns:a16="http://schemas.microsoft.com/office/drawing/2014/main" id="{70D5848D-2C74-4C74-ACDE-4D0A63103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061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8153" name="文本框 19">
              <a:extLst>
                <a:ext uri="{FF2B5EF4-FFF2-40B4-BE49-F238E27FC236}">
                  <a16:creationId xmlns:a16="http://schemas.microsoft.com/office/drawing/2014/main" id="{490273F7-C6B5-47A2-9A74-E0E4A40B1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145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</p:grpSp>
      <p:cxnSp>
        <p:nvCxnSpPr>
          <p:cNvPr id="48135" name="直接箭头连接符 29">
            <a:extLst>
              <a:ext uri="{FF2B5EF4-FFF2-40B4-BE49-F238E27FC236}">
                <a16:creationId xmlns:a16="http://schemas.microsoft.com/office/drawing/2014/main" id="{B3415D8F-98E8-4ECF-BCA4-E6F68EDD4C4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21200" y="2890838"/>
            <a:ext cx="1588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36" name="直接箭头连接符 33">
            <a:extLst>
              <a:ext uri="{FF2B5EF4-FFF2-40B4-BE49-F238E27FC236}">
                <a16:creationId xmlns:a16="http://schemas.microsoft.com/office/drawing/2014/main" id="{66A59FDF-B55C-494C-8686-AF893363C85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177214" y="2898776"/>
            <a:ext cx="15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8137" name="Group 19">
            <a:extLst>
              <a:ext uri="{FF2B5EF4-FFF2-40B4-BE49-F238E27FC236}">
                <a16:creationId xmlns:a16="http://schemas.microsoft.com/office/drawing/2014/main" id="{4A7E6598-AE2E-4C8B-B69D-E2C69485AFA0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2212975"/>
            <a:ext cx="2376488" cy="946280"/>
            <a:chOff x="0" y="0"/>
            <a:chExt cx="2376264" cy="946823"/>
          </a:xfrm>
        </p:grpSpPr>
        <p:grpSp>
          <p:nvGrpSpPr>
            <p:cNvPr id="48143" name="Group 20">
              <a:extLst>
                <a:ext uri="{FF2B5EF4-FFF2-40B4-BE49-F238E27FC236}">
                  <a16:creationId xmlns:a16="http://schemas.microsoft.com/office/drawing/2014/main" id="{D8E5513A-58AB-4F06-AB6F-76C6E3AD60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48147" name="矩形 39">
                <a:extLst>
                  <a:ext uri="{FF2B5EF4-FFF2-40B4-BE49-F238E27FC236}">
                    <a16:creationId xmlns:a16="http://schemas.microsoft.com/office/drawing/2014/main" id="{A95FA74F-4AC1-422C-9B26-3873AABCD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48148" name="直接连接符 40">
                <a:extLst>
                  <a:ext uri="{FF2B5EF4-FFF2-40B4-BE49-F238E27FC236}">
                    <a16:creationId xmlns:a16="http://schemas.microsoft.com/office/drawing/2014/main" id="{D60B3CC7-F0E5-4209-929B-5E0140CFAA6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149" name="直接连接符 41">
                <a:extLst>
                  <a:ext uri="{FF2B5EF4-FFF2-40B4-BE49-F238E27FC236}">
                    <a16:creationId xmlns:a16="http://schemas.microsoft.com/office/drawing/2014/main" id="{60F836EC-3FA7-439D-84D6-EA8E7A4B386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8144" name="文本框 36">
              <a:extLst>
                <a:ext uri="{FF2B5EF4-FFF2-40B4-BE49-F238E27FC236}">
                  <a16:creationId xmlns:a16="http://schemas.microsoft.com/office/drawing/2014/main" id="{C9292FBD-BA96-41F3-A68D-C59247681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21" y="11534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8145" name="文本框 37">
              <a:extLst>
                <a:ext uri="{FF2B5EF4-FFF2-40B4-BE49-F238E27FC236}">
                  <a16:creationId xmlns:a16="http://schemas.microsoft.com/office/drawing/2014/main" id="{B424E94D-7E86-40F8-97DC-863B5CB5C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248" y="12849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48146" name="文本框 38">
              <a:extLst>
                <a:ext uri="{FF2B5EF4-FFF2-40B4-BE49-F238E27FC236}">
                  <a16:creationId xmlns:a16="http://schemas.microsoft.com/office/drawing/2014/main" id="{89347D0D-A424-41D4-8261-6FE6A6936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028" y="115349"/>
              <a:ext cx="516923" cy="83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10</a:t>
              </a:r>
              <a:endParaRPr lang="zh-CN" altLang="en-US"/>
            </a:p>
          </p:txBody>
        </p:sp>
      </p:grpSp>
      <p:cxnSp>
        <p:nvCxnSpPr>
          <p:cNvPr id="48138" name="直接连接符 42">
            <a:extLst>
              <a:ext uri="{FF2B5EF4-FFF2-40B4-BE49-F238E27FC236}">
                <a16:creationId xmlns:a16="http://schemas.microsoft.com/office/drawing/2014/main" id="{3CB2FB18-685A-4144-AEB1-0267B25E40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6488" y="3890964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39" name="直接连接符 43">
            <a:extLst>
              <a:ext uri="{FF2B5EF4-FFF2-40B4-BE49-F238E27FC236}">
                <a16:creationId xmlns:a16="http://schemas.microsoft.com/office/drawing/2014/main" id="{200D65F7-243B-47BA-9917-A9BBB5687F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3413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40" name="直接连接符 44">
            <a:extLst>
              <a:ext uri="{FF2B5EF4-FFF2-40B4-BE49-F238E27FC236}">
                <a16:creationId xmlns:a16="http://schemas.microsoft.com/office/drawing/2014/main" id="{727094C4-A93B-4051-9527-58A8FF5881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7325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41" name="直接连接符 45">
            <a:extLst>
              <a:ext uri="{FF2B5EF4-FFF2-40B4-BE49-F238E27FC236}">
                <a16:creationId xmlns:a16="http://schemas.microsoft.com/office/drawing/2014/main" id="{1D7377AC-74A7-4FF0-97F2-C5B54650BE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738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42" name="文本框 30">
            <a:extLst>
              <a:ext uri="{FF2B5EF4-FFF2-40B4-BE49-F238E27FC236}">
                <a16:creationId xmlns:a16="http://schemas.microsoft.com/office/drawing/2014/main" id="{3EF63CED-B431-43B9-896B-0DA26D63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1" y="4054476"/>
            <a:ext cx="51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83A0F2F4-7D00-4695-939E-520894B0099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08A27FE3-08D9-4115-8D9A-B9F630ECCF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9788" y="1412876"/>
            <a:ext cx="8242300" cy="4608513"/>
          </a:xfrm>
        </p:spPr>
        <p:txBody>
          <a:bodyPr/>
          <a:lstStyle/>
          <a:p>
            <a:r>
              <a:rPr lang="zh-CN" altLang="en-US"/>
              <a:t>求两个有序整数数组的差集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9156" name="文本框 14">
            <a:extLst>
              <a:ext uri="{FF2B5EF4-FFF2-40B4-BE49-F238E27FC236}">
                <a16:creationId xmlns:a16="http://schemas.microsoft.com/office/drawing/2014/main" id="{45339B9E-34CA-4555-BE9F-15D4FEC51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049464"/>
            <a:ext cx="719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9157" name="Group 5">
            <a:extLst>
              <a:ext uri="{FF2B5EF4-FFF2-40B4-BE49-F238E27FC236}">
                <a16:creationId xmlns:a16="http://schemas.microsoft.com/office/drawing/2014/main" id="{5A6BD63D-8FC8-485C-8CB0-5C62BC0FB8D9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3914775"/>
            <a:ext cx="4713288" cy="649288"/>
            <a:chOff x="0" y="0"/>
            <a:chExt cx="2376264" cy="648072"/>
          </a:xfrm>
        </p:grpSpPr>
        <p:sp>
          <p:nvSpPr>
            <p:cNvPr id="49182" name="矩形 2">
              <a:extLst>
                <a:ext uri="{FF2B5EF4-FFF2-40B4-BE49-F238E27FC236}">
                  <a16:creationId xmlns:a16="http://schemas.microsoft.com/office/drawing/2014/main" id="{68231D09-08B0-4670-B4C5-802AA2228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76264" cy="460800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2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cxnSp>
          <p:nvCxnSpPr>
            <p:cNvPr id="49183" name="直接连接符 4">
              <a:extLst>
                <a:ext uri="{FF2B5EF4-FFF2-40B4-BE49-F238E27FC236}">
                  <a16:creationId xmlns:a16="http://schemas.microsoft.com/office/drawing/2014/main" id="{6525BBC4-B144-457A-85F0-30ED7412F8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4527" y="0"/>
              <a:ext cx="0" cy="648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4" name="直接连接符 6">
              <a:extLst>
                <a:ext uri="{FF2B5EF4-FFF2-40B4-BE49-F238E27FC236}">
                  <a16:creationId xmlns:a16="http://schemas.microsoft.com/office/drawing/2014/main" id="{A2D7F7BE-5453-4007-B6DA-92A12B9050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3868" y="0"/>
              <a:ext cx="0" cy="648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158" name="Group 9">
            <a:extLst>
              <a:ext uri="{FF2B5EF4-FFF2-40B4-BE49-F238E27FC236}">
                <a16:creationId xmlns:a16="http://schemas.microsoft.com/office/drawing/2014/main" id="{E692503B-5AD4-44BB-818B-82F614C4722F}"/>
              </a:ext>
            </a:extLst>
          </p:cNvPr>
          <p:cNvGrpSpPr>
            <a:grpSpLocks/>
          </p:cNvGrpSpPr>
          <p:nvPr/>
        </p:nvGrpSpPr>
        <p:grpSpPr bwMode="auto">
          <a:xfrm>
            <a:off x="5713414" y="2205038"/>
            <a:ext cx="2376487" cy="647700"/>
            <a:chOff x="0" y="0"/>
            <a:chExt cx="2376264" cy="648072"/>
          </a:xfrm>
        </p:grpSpPr>
        <p:grpSp>
          <p:nvGrpSpPr>
            <p:cNvPr id="49175" name="Group 10">
              <a:extLst>
                <a:ext uri="{FF2B5EF4-FFF2-40B4-BE49-F238E27FC236}">
                  <a16:creationId xmlns:a16="http://schemas.microsoft.com/office/drawing/2014/main" id="{2354A95B-76A1-4137-87AF-6ADEFDB46D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49179" name="矩形 10">
                <a:extLst>
                  <a:ext uri="{FF2B5EF4-FFF2-40B4-BE49-F238E27FC236}">
                    <a16:creationId xmlns:a16="http://schemas.microsoft.com/office/drawing/2014/main" id="{68A67F97-B7D7-4447-8DB9-C74AE2B67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49180" name="直接连接符 11">
                <a:extLst>
                  <a:ext uri="{FF2B5EF4-FFF2-40B4-BE49-F238E27FC236}">
                    <a16:creationId xmlns:a16="http://schemas.microsoft.com/office/drawing/2014/main" id="{8EB154EE-BBDD-4B3B-A1FD-37A83A96A75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181" name="直接连接符 12">
                <a:extLst>
                  <a:ext uri="{FF2B5EF4-FFF2-40B4-BE49-F238E27FC236}">
                    <a16:creationId xmlns:a16="http://schemas.microsoft.com/office/drawing/2014/main" id="{9D757FD6-C7B1-4C4F-92E7-E27F0DB775A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9176" name="文本框 17">
              <a:extLst>
                <a:ext uri="{FF2B5EF4-FFF2-40B4-BE49-F238E27FC236}">
                  <a16:creationId xmlns:a16="http://schemas.microsoft.com/office/drawing/2014/main" id="{26D2FE4A-4843-4DB3-BC9F-A431761E1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12" y="139370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9177" name="文本框 18">
              <a:extLst>
                <a:ext uri="{FF2B5EF4-FFF2-40B4-BE49-F238E27FC236}">
                  <a16:creationId xmlns:a16="http://schemas.microsoft.com/office/drawing/2014/main" id="{95C41315-D6EA-4A07-9586-A2114B598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061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9178" name="文本框 19">
              <a:extLst>
                <a:ext uri="{FF2B5EF4-FFF2-40B4-BE49-F238E27FC236}">
                  <a16:creationId xmlns:a16="http://schemas.microsoft.com/office/drawing/2014/main" id="{AFDC815D-4A33-4383-9851-9E5EDA756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145" y="152146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</p:grpSp>
      <p:cxnSp>
        <p:nvCxnSpPr>
          <p:cNvPr id="49159" name="直接箭头连接符 29">
            <a:extLst>
              <a:ext uri="{FF2B5EF4-FFF2-40B4-BE49-F238E27FC236}">
                <a16:creationId xmlns:a16="http://schemas.microsoft.com/office/drawing/2014/main" id="{92AC907B-CE74-49D9-B668-A0A4140703D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21200" y="2890838"/>
            <a:ext cx="1588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0" name="直接箭头连接符 33">
            <a:extLst>
              <a:ext uri="{FF2B5EF4-FFF2-40B4-BE49-F238E27FC236}">
                <a16:creationId xmlns:a16="http://schemas.microsoft.com/office/drawing/2014/main" id="{9D5FBA90-1EDF-40D9-97E2-6A30A7F745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177214" y="2898776"/>
            <a:ext cx="15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161" name="Group 19">
            <a:extLst>
              <a:ext uri="{FF2B5EF4-FFF2-40B4-BE49-F238E27FC236}">
                <a16:creationId xmlns:a16="http://schemas.microsoft.com/office/drawing/2014/main" id="{FF26A457-DF9C-4F4A-A5E4-FFED3F84BF5F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2212975"/>
            <a:ext cx="2376488" cy="946280"/>
            <a:chOff x="0" y="0"/>
            <a:chExt cx="2376264" cy="946823"/>
          </a:xfrm>
        </p:grpSpPr>
        <p:grpSp>
          <p:nvGrpSpPr>
            <p:cNvPr id="49168" name="Group 20">
              <a:extLst>
                <a:ext uri="{FF2B5EF4-FFF2-40B4-BE49-F238E27FC236}">
                  <a16:creationId xmlns:a16="http://schemas.microsoft.com/office/drawing/2014/main" id="{C6000AF9-DFE1-47FE-ABF7-E4C0ED7E4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76264" cy="648072"/>
              <a:chOff x="0" y="0"/>
              <a:chExt cx="2376264" cy="648072"/>
            </a:xfrm>
          </p:grpSpPr>
          <p:sp>
            <p:nvSpPr>
              <p:cNvPr id="49172" name="矩形 39">
                <a:extLst>
                  <a:ext uri="{FF2B5EF4-FFF2-40B4-BE49-F238E27FC236}">
                    <a16:creationId xmlns:a16="http://schemas.microsoft.com/office/drawing/2014/main" id="{4B144451-DFCB-4E00-B203-15133209E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264" cy="461930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cxnSp>
            <p:nvCxnSpPr>
              <p:cNvPr id="49173" name="直接连接符 40">
                <a:extLst>
                  <a:ext uri="{FF2B5EF4-FFF2-40B4-BE49-F238E27FC236}">
                    <a16:creationId xmlns:a16="http://schemas.microsoft.com/office/drawing/2014/main" id="{CC965CD9-840D-4033-8C20-871072A2546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80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174" name="直接连接符 41">
                <a:extLst>
                  <a:ext uri="{FF2B5EF4-FFF2-40B4-BE49-F238E27FC236}">
                    <a16:creationId xmlns:a16="http://schemas.microsoft.com/office/drawing/2014/main" id="{996CE8C9-DE7E-4EBB-A37B-CB39B2640CD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84176" y="0"/>
                <a:ext cx="0" cy="648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9169" name="文本框 36">
              <a:extLst>
                <a:ext uri="{FF2B5EF4-FFF2-40B4-BE49-F238E27FC236}">
                  <a16:creationId xmlns:a16="http://schemas.microsoft.com/office/drawing/2014/main" id="{0A1EE35E-36F9-4EB1-85DD-0752D1368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21" y="11534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9170" name="文本框 37">
              <a:extLst>
                <a:ext uri="{FF2B5EF4-FFF2-40B4-BE49-F238E27FC236}">
                  <a16:creationId xmlns:a16="http://schemas.microsoft.com/office/drawing/2014/main" id="{927B96AC-CE16-4B9E-BDCD-BDF99AE52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248" y="128499"/>
              <a:ext cx="516923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49171" name="文本框 38">
              <a:extLst>
                <a:ext uri="{FF2B5EF4-FFF2-40B4-BE49-F238E27FC236}">
                  <a16:creationId xmlns:a16="http://schemas.microsoft.com/office/drawing/2014/main" id="{799D53A1-00BA-4EAB-BB67-C31FC4BA5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028" y="115349"/>
              <a:ext cx="516923" cy="83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10</a:t>
              </a:r>
              <a:endParaRPr lang="zh-CN" altLang="en-US"/>
            </a:p>
          </p:txBody>
        </p:sp>
      </p:grpSp>
      <p:cxnSp>
        <p:nvCxnSpPr>
          <p:cNvPr id="49162" name="直接连接符 42">
            <a:extLst>
              <a:ext uri="{FF2B5EF4-FFF2-40B4-BE49-F238E27FC236}">
                <a16:creationId xmlns:a16="http://schemas.microsoft.com/office/drawing/2014/main" id="{32610C94-970C-42AF-936C-5EDC5643C3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6488" y="3890964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3" name="直接连接符 43">
            <a:extLst>
              <a:ext uri="{FF2B5EF4-FFF2-40B4-BE49-F238E27FC236}">
                <a16:creationId xmlns:a16="http://schemas.microsoft.com/office/drawing/2014/main" id="{B4EEE71D-6EEA-4E03-89D4-FF09735DE7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3413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4" name="直接连接符 44">
            <a:extLst>
              <a:ext uri="{FF2B5EF4-FFF2-40B4-BE49-F238E27FC236}">
                <a16:creationId xmlns:a16="http://schemas.microsoft.com/office/drawing/2014/main" id="{D5994529-4D55-4CCC-A60F-8B3329FCA3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7325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5" name="直接连接符 45">
            <a:extLst>
              <a:ext uri="{FF2B5EF4-FFF2-40B4-BE49-F238E27FC236}">
                <a16:creationId xmlns:a16="http://schemas.microsoft.com/office/drawing/2014/main" id="{6557FE04-8EDA-467A-90B3-FCE80F452C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738" y="39147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6" name="文本框 30">
            <a:extLst>
              <a:ext uri="{FF2B5EF4-FFF2-40B4-BE49-F238E27FC236}">
                <a16:creationId xmlns:a16="http://schemas.microsoft.com/office/drawing/2014/main" id="{59EC8CDE-82D6-423B-8ADE-DA6A98063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1" y="4054476"/>
            <a:ext cx="51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9167" name="文本框 31">
            <a:extLst>
              <a:ext uri="{FF2B5EF4-FFF2-40B4-BE49-F238E27FC236}">
                <a16:creationId xmlns:a16="http://schemas.microsoft.com/office/drawing/2014/main" id="{6A426F31-119F-4F1E-91CA-F860F4105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4054476"/>
            <a:ext cx="5159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10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8E19443-FC96-41B7-B1F1-EC13E03E265E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93464074-AB28-453A-9A34-30215889168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1850" y="2968626"/>
            <a:ext cx="8242300" cy="14954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CA31A37A-1D62-4E12-8EDF-C9303F6A05D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子任务10（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简单 未布置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A1577E71-ADAA-4340-BC78-F23B347CA9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5"/>
            <a:ext cx="8242300" cy="532923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文件复制</a:t>
            </a:r>
          </a:p>
          <a:p>
            <a:pPr lvl="1">
              <a:defRPr/>
            </a:pPr>
            <a:r>
              <a:rPr lang="zh-CN" altLang="en-US" dirty="0"/>
              <a:t>描述：</a:t>
            </a:r>
            <a:endParaRPr lang="en-US" altLang="zh-CN" dirty="0"/>
          </a:p>
          <a:p>
            <a:pPr lvl="2">
              <a:buClr>
                <a:srgbClr val="FF6600"/>
              </a:buClr>
              <a:defRPr/>
            </a:pPr>
            <a:r>
              <a:rPr lang="zh-CN" altLang="en-US" dirty="0">
                <a:ea typeface="楷体_GB2312"/>
              </a:rPr>
              <a:t>传入两个文件名参数a.txt b.txt,新建文件b.txt,将文件a.txt中的内容复制到b.txt,使用C库函数操作文件.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知识点</a:t>
            </a:r>
            <a:endParaRPr lang="en-US" altLang="zh-CN" dirty="0"/>
          </a:p>
          <a:p>
            <a:pPr lvl="2">
              <a:buClr>
                <a:srgbClr val="FF6600"/>
              </a:buClr>
              <a:defRPr/>
            </a:pPr>
            <a:r>
              <a:rPr lang="zh-CN" altLang="en-US" dirty="0"/>
              <a:t>函数 </a:t>
            </a:r>
            <a:r>
              <a:rPr lang="en-US" altLang="zh-CN" dirty="0" err="1"/>
              <a:t>ftell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800" dirty="0"/>
              <a:t>       函数原型 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                long </a:t>
            </a:r>
            <a:r>
              <a:rPr lang="en-US" altLang="zh-CN" sz="1800" i="1" dirty="0" err="1"/>
              <a:t>ftell</a:t>
            </a:r>
            <a:r>
              <a:rPr lang="en-US" altLang="zh-CN" sz="1800" dirty="0"/>
              <a:t>(FILE *stream);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800" dirty="0"/>
              <a:t>       函数功能 </a:t>
            </a:r>
          </a:p>
          <a:p>
            <a:pPr marL="0" indent="0">
              <a:buNone/>
              <a:defRPr/>
            </a:pPr>
            <a:r>
              <a:rPr lang="zh-CN" altLang="en-US" sz="1800" dirty="0"/>
              <a:t>               使用</a:t>
            </a:r>
            <a:r>
              <a:rPr lang="en-US" altLang="zh-CN" sz="1800" dirty="0" err="1"/>
              <a:t>fseek</a:t>
            </a:r>
            <a:r>
              <a:rPr lang="zh-CN" altLang="en-US" sz="1800" dirty="0"/>
              <a:t>函数后再调用函数</a:t>
            </a:r>
            <a:r>
              <a:rPr lang="en-US" altLang="zh-CN" sz="1800" dirty="0" err="1"/>
              <a:t>ftell</a:t>
            </a:r>
            <a:r>
              <a:rPr lang="en-US" altLang="zh-CN" sz="1800" dirty="0"/>
              <a:t>()</a:t>
            </a:r>
            <a:r>
              <a:rPr lang="zh-CN" altLang="en-US" sz="1800" dirty="0"/>
              <a:t>就能确定文件的当前位置。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800" dirty="0"/>
              <a:t>       约束条件 </a:t>
            </a:r>
          </a:p>
          <a:p>
            <a:pPr marL="0" indent="0">
              <a:buNone/>
              <a:defRPr/>
            </a:pPr>
            <a:r>
              <a:rPr lang="zh-CN" altLang="en-US" sz="1800" dirty="0"/>
              <a:t>            因为</a:t>
            </a:r>
            <a:r>
              <a:rPr lang="en-US" altLang="zh-CN" sz="1800" dirty="0" err="1"/>
              <a:t>ftell</a:t>
            </a:r>
            <a:r>
              <a:rPr lang="zh-CN" altLang="en-US" sz="1800" dirty="0"/>
              <a:t>返回</a:t>
            </a:r>
            <a:r>
              <a:rPr lang="en-US" altLang="zh-CN" sz="1800" dirty="0"/>
              <a:t>long</a:t>
            </a:r>
            <a:r>
              <a:rPr lang="zh-CN" altLang="en-US" sz="1800" dirty="0"/>
              <a:t>型，根据</a:t>
            </a:r>
            <a:r>
              <a:rPr lang="en-US" altLang="zh-CN" sz="1800" dirty="0"/>
              <a:t>long</a:t>
            </a:r>
            <a:r>
              <a:rPr lang="zh-CN" altLang="en-US" sz="1800" dirty="0"/>
              <a:t>型的取值范围</a:t>
            </a:r>
            <a:r>
              <a:rPr lang="en-US" altLang="zh-CN" sz="1800" dirty="0"/>
              <a:t>-2</a:t>
            </a:r>
            <a:r>
              <a:rPr lang="en-US" altLang="zh-CN" sz="1800" baseline="30000" dirty="0"/>
              <a:t>31</a:t>
            </a:r>
            <a:r>
              <a:rPr lang="en-US" altLang="zh-CN" sz="1800" dirty="0"/>
              <a:t>~2</a:t>
            </a:r>
            <a:r>
              <a:rPr lang="en-US" altLang="zh-CN" sz="1800" baseline="30000" dirty="0"/>
              <a:t>31</a:t>
            </a:r>
            <a:r>
              <a:rPr lang="en-US" altLang="zh-CN" sz="1800" dirty="0"/>
              <a:t>-1</a:t>
            </a:r>
            <a:r>
              <a:rPr lang="zh-CN" altLang="en-US" sz="1800" dirty="0"/>
              <a:t>（</a:t>
            </a:r>
            <a:r>
              <a:rPr lang="en-US" altLang="zh-CN" sz="1800" dirty="0"/>
              <a:t>-2147483648</a:t>
            </a:r>
            <a:r>
              <a:rPr lang="zh-CN" altLang="en-US" sz="1800" dirty="0"/>
              <a:t>～</a:t>
            </a:r>
            <a:r>
              <a:rPr lang="en-US" altLang="zh-CN" sz="1800" dirty="0"/>
              <a:t>2147483647</a:t>
            </a:r>
            <a:r>
              <a:rPr lang="zh-CN" altLang="en-US" sz="1800" dirty="0"/>
              <a:t>），故对大于</a:t>
            </a:r>
            <a:r>
              <a:rPr lang="en-US" altLang="zh-CN" sz="1800" dirty="0"/>
              <a:t>2.1G</a:t>
            </a:r>
            <a:r>
              <a:rPr lang="zh-CN" altLang="en-US" sz="1800" dirty="0"/>
              <a:t>的文件进行操作时出错。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9ED25CD-DBA5-43AF-8668-DA07094DFD7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pic>
        <p:nvPicPr>
          <p:cNvPr id="52227" name="Picture 3">
            <a:extLst>
              <a:ext uri="{FF2B5EF4-FFF2-40B4-BE49-F238E27FC236}">
                <a16:creationId xmlns:a16="http://schemas.microsoft.com/office/drawing/2014/main" id="{A8A9E995-D2E7-4E4C-89D9-367B1FE3728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28"/>
          <a:stretch/>
        </p:blipFill>
        <p:spPr>
          <a:xfrm>
            <a:off x="1488269" y="2564904"/>
            <a:ext cx="6929462" cy="22606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5D567A28-5EC4-4C2D-B5BA-EAD48AD08EA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59F2C628-5A87-4BE4-9447-A48DFF1FC19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5"/>
            <a:ext cx="8242300" cy="532923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文件内容解析</a:t>
            </a:r>
          </a:p>
          <a:p>
            <a:pPr lvl="1">
              <a:defRPr/>
            </a:pPr>
            <a:r>
              <a:rPr lang="zh-CN" altLang="en-US" dirty="0"/>
              <a:t>描述：</a:t>
            </a:r>
            <a:endParaRPr lang="en-US" dirty="0"/>
          </a:p>
          <a:p>
            <a:pPr lvl="2">
              <a:buClr>
                <a:srgbClr val="FF6600"/>
              </a:buClr>
              <a:defRPr/>
            </a:pPr>
            <a:r>
              <a:rPr lang="zh-CN" altLang="en-US" dirty="0">
                <a:ea typeface="楷体_GB2312"/>
              </a:rPr>
              <a:t>打开系统文件</a:t>
            </a:r>
            <a:r>
              <a:rPr lang="en-US" altLang="zh-CN" dirty="0">
                <a:ea typeface="楷体_GB2312"/>
              </a:rPr>
              <a:t>/</a:t>
            </a:r>
            <a:r>
              <a:rPr lang="en-US" altLang="zh-CN" dirty="0" err="1">
                <a:ea typeface="楷体_GB2312"/>
              </a:rPr>
              <a:t>etc</a:t>
            </a:r>
            <a:r>
              <a:rPr lang="en-US" altLang="zh-CN" dirty="0">
                <a:ea typeface="楷体_GB2312"/>
              </a:rPr>
              <a:t>/</a:t>
            </a:r>
            <a:r>
              <a:rPr lang="en-US" altLang="zh-CN" dirty="0" err="1">
                <a:ea typeface="楷体_GB2312"/>
              </a:rPr>
              <a:t>passwd</a:t>
            </a:r>
            <a:r>
              <a:rPr lang="en-US" altLang="zh-CN" dirty="0">
                <a:ea typeface="楷体_GB2312"/>
              </a:rPr>
              <a:t>,</a:t>
            </a:r>
            <a:r>
              <a:rPr lang="zh-CN" altLang="en-US" dirty="0">
                <a:ea typeface="楷体_GB2312"/>
              </a:rPr>
              <a:t>解析本系统有哪些用户，并把所有用户的用户名写入本地文件</a:t>
            </a:r>
            <a:r>
              <a:rPr lang="en-US" altLang="zh-CN" dirty="0" err="1">
                <a:ea typeface="楷体_GB2312"/>
              </a:rPr>
              <a:t>user_name</a:t>
            </a:r>
            <a:r>
              <a:rPr lang="zh-CN" altLang="en-US" dirty="0">
                <a:ea typeface="楷体_GB2312"/>
              </a:rPr>
              <a:t>中。</a:t>
            </a:r>
            <a:endParaRPr lang="en-US" altLang="zh-CN" dirty="0">
              <a:ea typeface="楷体_GB2312"/>
            </a:endParaRPr>
          </a:p>
          <a:p>
            <a:pPr lvl="1">
              <a:defRPr/>
            </a:pPr>
            <a:r>
              <a:rPr lang="zh-CN" altLang="en-US" dirty="0"/>
              <a:t>思路提示</a:t>
            </a:r>
            <a:endParaRPr lang="en-US" altLang="zh-CN" dirty="0"/>
          </a:p>
          <a:p>
            <a:pPr lvl="2">
              <a:buClr>
                <a:srgbClr val="FF66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ea typeface="楷体_GB2312"/>
              </a:rPr>
              <a:t>分别按只读和可写的方式打开两个文件</a:t>
            </a:r>
            <a:endParaRPr lang="en-US" altLang="zh-CN" dirty="0">
              <a:ea typeface="楷体_GB2312"/>
            </a:endParaRPr>
          </a:p>
          <a:p>
            <a:pPr lvl="2">
              <a:buClr>
                <a:srgbClr val="FF66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ea typeface="楷体_GB2312"/>
              </a:rPr>
              <a:t>依次读取</a:t>
            </a:r>
            <a:r>
              <a:rPr lang="en-US" altLang="zh-CN" dirty="0">
                <a:ea typeface="楷体_GB2312"/>
              </a:rPr>
              <a:t>/</a:t>
            </a:r>
            <a:r>
              <a:rPr lang="en-US" altLang="zh-CN" dirty="0" err="1">
                <a:ea typeface="楷体_GB2312"/>
              </a:rPr>
              <a:t>etc</a:t>
            </a:r>
            <a:r>
              <a:rPr lang="en-US" altLang="zh-CN" dirty="0">
                <a:ea typeface="楷体_GB2312"/>
              </a:rPr>
              <a:t>/</a:t>
            </a:r>
            <a:r>
              <a:rPr lang="en-US" altLang="zh-CN" dirty="0" err="1">
                <a:ea typeface="楷体_GB2312"/>
              </a:rPr>
              <a:t>passwd</a:t>
            </a:r>
            <a:r>
              <a:rPr lang="zh-CN" altLang="en-US" dirty="0">
                <a:ea typeface="楷体_GB2312"/>
              </a:rPr>
              <a:t>文件的每行数据</a:t>
            </a:r>
            <a:endParaRPr lang="en-US" altLang="zh-CN" dirty="0">
              <a:ea typeface="楷体_GB2312"/>
            </a:endParaRPr>
          </a:p>
          <a:p>
            <a:pPr lvl="2">
              <a:buClr>
                <a:srgbClr val="FF66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ea typeface="楷体_GB2312"/>
              </a:rPr>
              <a:t>根据文件格式（首个冒号前的字符串即为用户名）分析系统用户名称，并打印到屏幕上。</a:t>
            </a:r>
            <a:endParaRPr lang="en-US" altLang="zh-CN" dirty="0">
              <a:ea typeface="楷体_GB2312"/>
            </a:endParaRPr>
          </a:p>
          <a:p>
            <a:pPr marL="914400" lvl="2" indent="0">
              <a:buClr>
                <a:srgbClr val="FF6600"/>
              </a:buClr>
              <a:buNone/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D4AFD67-6895-4410-828F-4A02F14A923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C99EE4F1-3C4E-49AC-ACF1-8FAF17206E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341438"/>
            <a:ext cx="8242300" cy="4608512"/>
          </a:xfrm>
        </p:spPr>
        <p:txBody>
          <a:bodyPr/>
          <a:lstStyle/>
          <a:p>
            <a:pPr lvl="1"/>
            <a:r>
              <a:rPr lang="zh-CN" altLang="en-US" dirty="0"/>
              <a:t>知识点</a:t>
            </a:r>
            <a:endParaRPr lang="en-US" altLang="zh-CN" dirty="0"/>
          </a:p>
          <a:p>
            <a:pPr lvl="2"/>
            <a:r>
              <a:rPr lang="en-US" altLang="zh-CN" dirty="0"/>
              <a:t>FILE *</a:t>
            </a:r>
            <a:r>
              <a:rPr lang="en-US" altLang="zh-CN" dirty="0" err="1"/>
              <a:t>fopen</a:t>
            </a:r>
            <a:r>
              <a:rPr lang="en-US" altLang="zh-CN" dirty="0"/>
              <a:t>(const char *path, const char *mode) </a:t>
            </a:r>
            <a:r>
              <a:rPr lang="zh-CN" altLang="en-US" dirty="0"/>
              <a:t>，注意打开方式</a:t>
            </a:r>
            <a:r>
              <a:rPr lang="en-US" altLang="zh-CN" dirty="0"/>
              <a:t>mode</a:t>
            </a:r>
            <a:r>
              <a:rPr lang="zh-CN" altLang="en-US" dirty="0"/>
              <a:t>的选择</a:t>
            </a:r>
            <a:endParaRPr lang="en-US" altLang="zh-CN" dirty="0"/>
          </a:p>
          <a:p>
            <a:pPr lvl="2"/>
            <a:r>
              <a:rPr lang="en-US" altLang="zh-CN" dirty="0" err="1"/>
              <a:t>fwrite</a:t>
            </a:r>
            <a:r>
              <a:rPr lang="zh-CN" altLang="en-US" dirty="0"/>
              <a:t>函数原型：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fwrite</a:t>
            </a:r>
            <a:r>
              <a:rPr lang="en-US" altLang="zh-CN" dirty="0"/>
              <a:t>(const void* buffer, </a:t>
            </a:r>
            <a:r>
              <a:rPr lang="en-US" altLang="zh-CN" dirty="0" err="1"/>
              <a:t>size_t</a:t>
            </a:r>
            <a:r>
              <a:rPr lang="en-US" altLang="zh-CN" dirty="0"/>
              <a:t> size, </a:t>
            </a:r>
            <a:r>
              <a:rPr lang="en-US" altLang="zh-CN" dirty="0" err="1"/>
              <a:t>size_t</a:t>
            </a:r>
            <a:r>
              <a:rPr lang="en-US" altLang="zh-CN" dirty="0"/>
              <a:t> count, FILE* stream);</a:t>
            </a:r>
          </a:p>
          <a:p>
            <a:pPr lvl="2"/>
            <a:endParaRPr lang="en-US" altLang="zh-CN" dirty="0">
              <a:ea typeface="楷体_GB2312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>
                <a:ea typeface="黑体" panose="02010609060101010101" pitchFamily="49" charset="-122"/>
              </a:rPr>
              <a:t>buffer</a:t>
            </a:r>
            <a:r>
              <a:rPr lang="zh-CN" altLang="en-US" sz="1600" dirty="0">
                <a:ea typeface="黑体" panose="02010609060101010101" pitchFamily="49" charset="-122"/>
              </a:rPr>
              <a:t>：是一个指针，对</a:t>
            </a:r>
            <a:r>
              <a:rPr lang="en-US" altLang="zh-CN" sz="1600" dirty="0" err="1">
                <a:ea typeface="黑体" panose="02010609060101010101" pitchFamily="49" charset="-122"/>
              </a:rPr>
              <a:t>fwrite</a:t>
            </a:r>
            <a:r>
              <a:rPr lang="zh-CN" altLang="en-US" sz="1600" dirty="0">
                <a:ea typeface="黑体" panose="02010609060101010101" pitchFamily="49" charset="-122"/>
              </a:rPr>
              <a:t>来说，是要获取数据的地址；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>
                <a:ea typeface="黑体" panose="02010609060101010101" pitchFamily="49" charset="-122"/>
              </a:rPr>
              <a:t>size</a:t>
            </a:r>
            <a:r>
              <a:rPr lang="zh-CN" altLang="en-US" sz="1600" dirty="0">
                <a:ea typeface="黑体" panose="02010609060101010101" pitchFamily="49" charset="-122"/>
              </a:rPr>
              <a:t>：</a:t>
            </a:r>
            <a:r>
              <a:rPr lang="en-US" altLang="zh-CN" sz="1600" dirty="0">
                <a:ea typeface="黑体" panose="02010609060101010101" pitchFamily="49" charset="-122"/>
              </a:rPr>
              <a:t>buffer</a:t>
            </a:r>
            <a:r>
              <a:rPr lang="zh-CN" altLang="en-US" sz="1600" dirty="0">
                <a:ea typeface="黑体" panose="02010609060101010101" pitchFamily="49" charset="-122"/>
              </a:rPr>
              <a:t>中每个元素的大小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>
                <a:ea typeface="黑体" panose="02010609060101010101" pitchFamily="49" charset="-122"/>
              </a:rPr>
              <a:t>count:</a:t>
            </a:r>
            <a:r>
              <a:rPr lang="zh-CN" altLang="en-US" sz="1600" dirty="0">
                <a:ea typeface="黑体" panose="02010609060101010101" pitchFamily="49" charset="-122"/>
              </a:rPr>
              <a:t>要进行写入的数据项的个数；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>
                <a:ea typeface="黑体" panose="02010609060101010101" pitchFamily="49" charset="-122"/>
              </a:rPr>
              <a:t>stream:</a:t>
            </a:r>
            <a:r>
              <a:rPr lang="zh-CN" altLang="en-US" sz="1600" dirty="0">
                <a:ea typeface="黑体" panose="02010609060101010101" pitchFamily="49" charset="-122"/>
              </a:rPr>
              <a:t>目标文件指针；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1600" dirty="0">
                <a:ea typeface="黑体" panose="02010609060101010101" pitchFamily="49" charset="-122"/>
              </a:rPr>
              <a:t>返回实际写入的数据项个数</a:t>
            </a:r>
            <a:r>
              <a:rPr lang="en-US" altLang="zh-CN" sz="1600" dirty="0">
                <a:ea typeface="黑体" panose="02010609060101010101" pitchFamily="49" charset="-122"/>
              </a:rPr>
              <a:t>count</a:t>
            </a:r>
            <a:r>
              <a:rPr lang="zh-CN" altLang="en-US" sz="1600" dirty="0">
                <a:ea typeface="黑体" panose="02010609060101010101" pitchFamily="49" charset="-122"/>
              </a:rPr>
              <a:t>。</a:t>
            </a:r>
          </a:p>
          <a:p>
            <a:pPr lvl="2"/>
            <a:endParaRPr lang="en-US" altLang="zh-CN" dirty="0">
              <a:ea typeface="楷体_GB2312"/>
            </a:endParaRPr>
          </a:p>
          <a:p>
            <a:pPr lvl="2"/>
            <a:endParaRPr lang="en-US" altLang="zh-CN" b="0" dirty="0">
              <a:ea typeface="楷体_GB231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662C9B05-B8A3-434B-B8FE-30C89BDF3F7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附加题</a:t>
            </a:r>
          </a:p>
        </p:txBody>
      </p:sp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E1C3DC3F-EAE5-4486-906C-D0EE4B9D6B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5"/>
            <a:ext cx="8242300" cy="5329238"/>
          </a:xfrm>
        </p:spPr>
        <p:txBody>
          <a:bodyPr/>
          <a:lstStyle/>
          <a:p>
            <a:r>
              <a:rPr lang="zh-CN" altLang="en-US"/>
              <a:t>求最长公共子序列</a:t>
            </a:r>
          </a:p>
          <a:p>
            <a:pPr lvl="1"/>
            <a:r>
              <a:rPr lang="zh-CN" altLang="en-US"/>
              <a:t>描述：</a:t>
            </a:r>
            <a:endParaRPr lang="en-US" altLang="zh-CN"/>
          </a:p>
          <a:p>
            <a:pPr marL="914400" lvl="2" indent="0">
              <a:buClr>
                <a:srgbClr val="FF6600"/>
              </a:buClr>
              <a:buNone/>
            </a:pPr>
            <a:r>
              <a:rPr lang="zh-CN" altLang="zh-CN">
                <a:ea typeface="楷体_GB2312"/>
              </a:rPr>
              <a:t> 熟悉最长公共子序列的动态规划算法，并用已经给出的求最长公共子序列的函数，来求给定的两个字符串的最长公共子序列</a:t>
            </a:r>
            <a:endParaRPr lang="en-US" altLang="zh-CN">
              <a:ea typeface="楷体_GB2312"/>
            </a:endParaRPr>
          </a:p>
          <a:p>
            <a:pPr lvl="1"/>
            <a:r>
              <a:rPr lang="zh-CN" altLang="zh-CN"/>
              <a:t>相关知识：</a:t>
            </a:r>
          </a:p>
          <a:p>
            <a:pPr marL="914400" lvl="2" indent="0">
              <a:buClr>
                <a:srgbClr val="FF6600"/>
              </a:buClr>
              <a:buNone/>
            </a:pPr>
            <a:r>
              <a:rPr lang="zh-CN" altLang="zh-CN">
                <a:ea typeface="楷体_GB2312"/>
              </a:rPr>
              <a:t>最长公共子序列</a:t>
            </a:r>
            <a:r>
              <a:rPr lang="en-US" altLang="zh-CN">
                <a:ea typeface="楷体_GB2312"/>
              </a:rPr>
              <a:t> </a:t>
            </a:r>
          </a:p>
          <a:p>
            <a:pPr marL="914400" lvl="2" indent="0">
              <a:buClr>
                <a:srgbClr val="FF6600"/>
              </a:buClr>
              <a:buNone/>
            </a:pPr>
            <a:r>
              <a:rPr lang="zh-CN" altLang="zh-CN">
                <a:ea typeface="楷体_GB2312"/>
              </a:rPr>
              <a:t>数列</a:t>
            </a:r>
            <a:r>
              <a:rPr lang="en-US" altLang="zh-CN">
                <a:ea typeface="楷体_GB2312"/>
              </a:rPr>
              <a:t> S</a:t>
            </a:r>
            <a:r>
              <a:rPr lang="zh-CN" altLang="zh-CN">
                <a:ea typeface="楷体_GB2312"/>
              </a:rPr>
              <a:t>，如果分别是两个或多个已知数列的子序列，且是所有符合此条件序列中最长的，则</a:t>
            </a:r>
            <a:r>
              <a:rPr lang="en-US" altLang="zh-CN">
                <a:ea typeface="楷体_GB2312"/>
              </a:rPr>
              <a:t>S </a:t>
            </a:r>
            <a:r>
              <a:rPr lang="zh-CN" altLang="zh-CN">
                <a:ea typeface="楷体_GB2312"/>
              </a:rPr>
              <a:t>称为已知序列的最长公共子序列。</a:t>
            </a:r>
          </a:p>
          <a:p>
            <a:pPr marL="914400" lvl="2" indent="0">
              <a:buClr>
                <a:srgbClr val="FF6600"/>
              </a:buClr>
              <a:buNone/>
            </a:pPr>
            <a:r>
              <a:rPr lang="en-US" altLang="zh-CN">
                <a:ea typeface="楷体_GB2312"/>
              </a:rPr>
              <a:t> </a:t>
            </a:r>
            <a:r>
              <a:rPr lang="zh-CN" altLang="zh-CN">
                <a:ea typeface="楷体_GB2312"/>
              </a:rPr>
              <a:t>如：有两条随机序列，如</a:t>
            </a:r>
            <a:r>
              <a:rPr lang="en-US" altLang="zh-CN">
                <a:ea typeface="楷体_GB2312"/>
              </a:rPr>
              <a:t> 1 3 4 5 5 </a:t>
            </a:r>
            <a:r>
              <a:rPr lang="zh-CN" altLang="zh-CN">
                <a:ea typeface="楷体_GB2312"/>
              </a:rPr>
              <a:t>，</a:t>
            </a:r>
            <a:r>
              <a:rPr lang="en-US" altLang="zh-CN">
                <a:ea typeface="楷体_GB2312"/>
              </a:rPr>
              <a:t>and 2 4 5 5 7 6</a:t>
            </a:r>
            <a:r>
              <a:rPr lang="zh-CN" altLang="zh-CN">
                <a:ea typeface="楷体_GB2312"/>
              </a:rPr>
              <a:t>，则它们的最长公共子序列便是：</a:t>
            </a:r>
            <a:r>
              <a:rPr lang="en-US" altLang="zh-CN">
                <a:ea typeface="楷体_GB2312"/>
              </a:rPr>
              <a:t>4 5 5</a:t>
            </a:r>
            <a:r>
              <a:rPr lang="zh-CN" altLang="zh-CN">
                <a:ea typeface="楷体_GB2312"/>
              </a:rPr>
              <a:t>。</a:t>
            </a:r>
          </a:p>
          <a:p>
            <a:pPr marL="914400" lvl="2" indent="0">
              <a:buClr>
                <a:srgbClr val="FF6600"/>
              </a:buClr>
              <a:buNone/>
            </a:pPr>
            <a:endParaRPr lang="en-US" altLang="zh-CN">
              <a:ea typeface="楷体_GB2312"/>
            </a:endParaRPr>
          </a:p>
          <a:p>
            <a:pPr lvl="1"/>
            <a:endParaRPr lang="en-US" altLang="zh-CN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99A058CE-1B3C-4680-A61B-2F046C3D71D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附加题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11B04676-D4E3-4E13-9644-74FB6846DD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5"/>
            <a:ext cx="8242300" cy="5329238"/>
          </a:xfrm>
        </p:spPr>
        <p:txBody>
          <a:bodyPr/>
          <a:lstStyle/>
          <a:p>
            <a:pPr lvl="1"/>
            <a:r>
              <a:rPr lang="en-US" altLang="zh-CN"/>
              <a:t>LCS</a:t>
            </a:r>
            <a:r>
              <a:rPr lang="zh-CN" altLang="en-US"/>
              <a:t>算法思想</a:t>
            </a:r>
            <a:r>
              <a:rPr lang="zh-CN" altLang="zh-CN"/>
              <a:t>：</a:t>
            </a:r>
          </a:p>
          <a:p>
            <a:pPr marL="914400" lvl="2" indent="0">
              <a:buClr>
                <a:srgbClr val="FF6600"/>
              </a:buClr>
              <a:buNone/>
            </a:pPr>
            <a:endParaRPr lang="en-US" altLang="zh-CN">
              <a:ea typeface="楷体_GB2312"/>
            </a:endParaRPr>
          </a:p>
          <a:p>
            <a:pPr lvl="1"/>
            <a:endParaRPr lang="en-US" altLang="zh-CN"/>
          </a:p>
        </p:txBody>
      </p:sp>
      <p:pic>
        <p:nvPicPr>
          <p:cNvPr id="55300" name="Picture 2">
            <a:extLst>
              <a:ext uri="{FF2B5EF4-FFF2-40B4-BE49-F238E27FC236}">
                <a16:creationId xmlns:a16="http://schemas.microsoft.com/office/drawing/2014/main" id="{4BBF7372-0777-4AFF-8170-602DFFD05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6" y="2060576"/>
            <a:ext cx="35718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67AF7071-A2DB-43F5-BF9E-353B4547BA1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DB5A7065-1AA1-465B-8AE0-EC928AE5EA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341438"/>
            <a:ext cx="8242300" cy="5516562"/>
          </a:xfrm>
        </p:spPr>
        <p:txBody>
          <a:bodyPr/>
          <a:lstStyle/>
          <a:p>
            <a:pPr lvl="1"/>
            <a:r>
              <a:rPr lang="zh-CN" altLang="en-US"/>
              <a:t>知识点：</a:t>
            </a:r>
            <a:endParaRPr lang="en-US" altLang="zh-CN"/>
          </a:p>
          <a:p>
            <a:pPr lvl="2"/>
            <a:r>
              <a:rPr lang="en-US" altLang="zh-CN">
                <a:ea typeface="楷体_GB2312"/>
              </a:rPr>
              <a:t>getline</a:t>
            </a:r>
            <a:r>
              <a:rPr lang="zh-CN" altLang="en-US">
                <a:ea typeface="楷体_GB2312"/>
              </a:rPr>
              <a:t>库函数原型</a:t>
            </a:r>
            <a:r>
              <a:rPr lang="en-US" altLang="zh-CN">
                <a:ea typeface="楷体_GB2312"/>
              </a:rPr>
              <a:t>:</a:t>
            </a:r>
            <a:r>
              <a:rPr lang="en-US" altLang="zh-CN" sz="1200">
                <a:ea typeface="楷体_GB2312"/>
              </a:rPr>
              <a:t> </a:t>
            </a:r>
            <a:r>
              <a:rPr lang="en-US" altLang="zh-CN">
                <a:ea typeface="楷体_GB2312"/>
              </a:rPr>
              <a:t>ssize_t getline(char **lineptr, size_t *n, FILE *stream);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>
                <a:ea typeface="楷体_GB2312"/>
              </a:rPr>
              <a:t>成功：返回读取的字节数。失败：返回</a:t>
            </a:r>
            <a:r>
              <a:rPr lang="en-US" altLang="zh-CN">
                <a:ea typeface="楷体_GB2312"/>
              </a:rPr>
              <a:t>-1</a:t>
            </a:r>
            <a:r>
              <a:rPr lang="zh-CN" altLang="en-US">
                <a:ea typeface="楷体_GB2312"/>
              </a:rPr>
              <a:t>。</a:t>
            </a:r>
            <a:endParaRPr lang="en-US" altLang="zh-CN">
              <a:ea typeface="楷体_GB2312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>
                <a:ea typeface="楷体_GB2312"/>
              </a:rPr>
              <a:t>getline</a:t>
            </a:r>
            <a:r>
              <a:rPr lang="zh-CN" altLang="en-US">
                <a:ea typeface="楷体_GB2312"/>
              </a:rPr>
              <a:t>从文件流中读取一行字符串，并将字符串的地址存储到</a:t>
            </a:r>
            <a:r>
              <a:rPr lang="en-US" altLang="zh-CN">
                <a:ea typeface="楷体_GB2312"/>
              </a:rPr>
              <a:t>lineptr</a:t>
            </a:r>
            <a:r>
              <a:rPr lang="zh-CN" altLang="en-US">
                <a:ea typeface="楷体_GB2312"/>
              </a:rPr>
              <a:t>指向的指针中。返回的字符串以空字符’</a:t>
            </a:r>
            <a:r>
              <a:rPr lang="en-US" altLang="zh-CN">
                <a:ea typeface="楷体_GB2312"/>
              </a:rPr>
              <a:t>\0’</a:t>
            </a:r>
            <a:r>
              <a:rPr lang="zh-CN" altLang="en-US">
                <a:ea typeface="楷体_GB2312"/>
              </a:rPr>
              <a:t>结尾，同时包含换行符。参数</a:t>
            </a:r>
            <a:r>
              <a:rPr lang="en-US" altLang="zh-CN">
                <a:ea typeface="楷体_GB2312"/>
              </a:rPr>
              <a:t>n</a:t>
            </a:r>
            <a:r>
              <a:rPr lang="zh-CN" altLang="en-US">
                <a:ea typeface="楷体_GB2312"/>
              </a:rPr>
              <a:t>表示一次最多能读的字符数。</a:t>
            </a:r>
            <a:endParaRPr lang="en-US" altLang="zh-CN">
              <a:ea typeface="楷体_GB2312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>
                <a:ea typeface="楷体_GB2312"/>
              </a:rPr>
              <a:t>如果在调用</a:t>
            </a:r>
            <a:r>
              <a:rPr lang="en-US" altLang="zh-CN">
                <a:ea typeface="楷体_GB2312"/>
              </a:rPr>
              <a:t>getline</a:t>
            </a:r>
            <a:r>
              <a:rPr lang="zh-CN" altLang="en-US">
                <a:ea typeface="楷体_GB2312"/>
              </a:rPr>
              <a:t>之前，设置了</a:t>
            </a:r>
            <a:r>
              <a:rPr lang="en-US" altLang="zh-CN">
                <a:ea typeface="楷体_GB2312"/>
              </a:rPr>
              <a:t>*lineptr</a:t>
            </a:r>
            <a:r>
              <a:rPr lang="zh-CN" altLang="en-US">
                <a:ea typeface="楷体_GB2312"/>
              </a:rPr>
              <a:t>为</a:t>
            </a:r>
            <a:r>
              <a:rPr lang="en-US" altLang="zh-CN">
                <a:ea typeface="楷体_GB2312"/>
              </a:rPr>
              <a:t>NULL</a:t>
            </a:r>
            <a:r>
              <a:rPr lang="zh-CN" altLang="en-US">
                <a:ea typeface="楷体_GB2312"/>
              </a:rPr>
              <a:t>，</a:t>
            </a:r>
            <a:r>
              <a:rPr lang="en-US" altLang="zh-CN">
                <a:ea typeface="楷体_GB2312"/>
              </a:rPr>
              <a:t>*n</a:t>
            </a:r>
            <a:r>
              <a:rPr lang="zh-CN" altLang="en-US">
                <a:ea typeface="楷体_GB2312"/>
              </a:rPr>
              <a:t>被设置为</a:t>
            </a:r>
            <a:r>
              <a:rPr lang="en-US" altLang="zh-CN">
                <a:ea typeface="楷体_GB2312"/>
              </a:rPr>
              <a:t>0</a:t>
            </a:r>
            <a:r>
              <a:rPr lang="zh-CN" altLang="en-US">
                <a:ea typeface="楷体_GB2312"/>
              </a:rPr>
              <a:t>，那么</a:t>
            </a:r>
            <a:r>
              <a:rPr lang="en-US" altLang="zh-CN">
                <a:ea typeface="楷体_GB2312"/>
              </a:rPr>
              <a:t>getline</a:t>
            </a:r>
            <a:r>
              <a:rPr lang="zh-CN" altLang="en-US">
                <a:ea typeface="楷体_GB2312"/>
              </a:rPr>
              <a:t>将会分配一个缓冲区来存储读取的一行字符串。则这个缓冲区应当由用户程序进行释放。释放时通过调用</a:t>
            </a:r>
            <a:r>
              <a:rPr lang="en-US" altLang="zh-CN">
                <a:ea typeface="楷体_GB2312"/>
              </a:rPr>
              <a:t>free</a:t>
            </a:r>
            <a:r>
              <a:rPr lang="zh-CN" altLang="en-US">
                <a:ea typeface="楷体_GB2312"/>
              </a:rPr>
              <a:t>函数进行。</a:t>
            </a:r>
            <a:endParaRPr lang="zh-CN" altLang="en-US" sz="1200">
              <a:ea typeface="楷体_GB2312"/>
            </a:endParaRPr>
          </a:p>
          <a:p>
            <a:pPr marL="0" indent="0">
              <a:buNone/>
            </a:pPr>
            <a:r>
              <a:rPr lang="en-US" altLang="zh-CN" sz="1600"/>
              <a:t>		</a:t>
            </a:r>
            <a:r>
              <a:rPr lang="en-US" altLang="zh-CN" sz="1400"/>
              <a:t>char *line = NULL;</a:t>
            </a:r>
          </a:p>
          <a:p>
            <a:pPr marL="0" indent="0">
              <a:buNone/>
            </a:pPr>
            <a:r>
              <a:rPr lang="en-US" altLang="zh-CN" sz="1400"/>
              <a:t>		size_t len = 0;</a:t>
            </a:r>
          </a:p>
          <a:p>
            <a:pPr marL="0" indent="0">
              <a:buNone/>
            </a:pPr>
            <a:r>
              <a:rPr lang="en-US" altLang="zh-CN" sz="1400"/>
              <a:t>		ssize_t read;</a:t>
            </a:r>
          </a:p>
          <a:p>
            <a:pPr marL="0" indent="0">
              <a:buNone/>
            </a:pPr>
            <a:r>
              <a:rPr lang="en-US" altLang="zh-CN" sz="1400"/>
              <a:t>		read = getline(&amp;line, &amp;len, fp);</a:t>
            </a:r>
          </a:p>
          <a:p>
            <a:pPr marL="0" indent="0">
              <a:buNone/>
            </a:pPr>
            <a:r>
              <a:rPr lang="en-US" altLang="zh-CN" sz="1400"/>
              <a:t>                                     free(line);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BE28EF0A-0DC8-45E0-B9EA-C218016EDA2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F5241DB3-474F-4470-BD6D-064FB79BEDB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341438"/>
            <a:ext cx="8242300" cy="5516562"/>
          </a:xfrm>
        </p:spPr>
        <p:txBody>
          <a:bodyPr/>
          <a:lstStyle/>
          <a:p>
            <a:pPr lvl="1">
              <a:defRPr/>
            </a:pPr>
            <a:r>
              <a:rPr lang="zh-CN" altLang="en-US" dirty="0"/>
              <a:t>知识点：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A50021"/>
                </a:solidFill>
              </a:rPr>
              <a:t>       </a:t>
            </a:r>
            <a:r>
              <a:rPr lang="en-US" altLang="zh-CN" sz="2400" dirty="0" err="1">
                <a:solidFill>
                  <a:srgbClr val="A50021"/>
                </a:solidFill>
              </a:rPr>
              <a:t>int</a:t>
            </a:r>
            <a:r>
              <a:rPr lang="en-US" altLang="zh-CN" sz="2400" dirty="0">
                <a:solidFill>
                  <a:srgbClr val="A50021"/>
                </a:solidFill>
              </a:rPr>
              <a:t> </a:t>
            </a:r>
            <a:r>
              <a:rPr lang="en-US" altLang="zh-CN" sz="2400" dirty="0" err="1">
                <a:solidFill>
                  <a:srgbClr val="A50021"/>
                </a:solidFill>
              </a:rPr>
              <a:t>fseek</a:t>
            </a:r>
            <a:r>
              <a:rPr lang="en-US" altLang="zh-CN" sz="2400" dirty="0">
                <a:solidFill>
                  <a:srgbClr val="A50021"/>
                </a:solidFill>
              </a:rPr>
              <a:t>(FILE *stream, long offset, </a:t>
            </a:r>
            <a:r>
              <a:rPr lang="en-US" altLang="zh-CN" sz="2400" dirty="0" err="1">
                <a:solidFill>
                  <a:srgbClr val="A50021"/>
                </a:solidFill>
              </a:rPr>
              <a:t>int</a:t>
            </a:r>
            <a:r>
              <a:rPr lang="en-US" altLang="zh-CN" sz="2400" dirty="0">
                <a:solidFill>
                  <a:srgbClr val="A50021"/>
                </a:solidFill>
              </a:rPr>
              <a:t> </a:t>
            </a:r>
            <a:r>
              <a:rPr lang="en-US" altLang="zh-CN" sz="2400" dirty="0" err="1">
                <a:solidFill>
                  <a:srgbClr val="A50021"/>
                </a:solidFill>
              </a:rPr>
              <a:t>fromwhere</a:t>
            </a:r>
            <a:r>
              <a:rPr lang="en-US" altLang="zh-CN" sz="2400" dirty="0">
                <a:solidFill>
                  <a:srgbClr val="A50021"/>
                </a:solidFill>
              </a:rPr>
              <a:t>);</a:t>
            </a:r>
            <a:endParaRPr lang="zh-CN" altLang="zh-CN" sz="2400" dirty="0">
              <a:solidFill>
                <a:srgbClr val="A50021"/>
              </a:solidFill>
            </a:endParaRPr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en-US" altLang="zh-CN" sz="1800" dirty="0">
                <a:solidFill>
                  <a:srgbClr val="A50021"/>
                </a:solidFill>
              </a:rPr>
              <a:t>Stream:</a:t>
            </a:r>
            <a:r>
              <a:rPr lang="zh-CN" altLang="zh-CN" sz="1800" dirty="0">
                <a:solidFill>
                  <a:srgbClr val="A50021"/>
                </a:solidFill>
              </a:rPr>
              <a:t>函数设置文件指针</a:t>
            </a:r>
            <a:r>
              <a:rPr lang="en-US" altLang="zh-CN" sz="1800" dirty="0">
                <a:solidFill>
                  <a:srgbClr val="A50021"/>
                </a:solidFill>
              </a:rPr>
              <a:t>stream</a:t>
            </a:r>
            <a:r>
              <a:rPr lang="zh-CN" altLang="zh-CN" sz="1800" dirty="0">
                <a:solidFill>
                  <a:srgbClr val="A50021"/>
                </a:solidFill>
              </a:rPr>
              <a:t>的位置。</a:t>
            </a:r>
            <a:endParaRPr lang="en-US" altLang="zh-CN" sz="1800" dirty="0">
              <a:solidFill>
                <a:srgbClr val="A50021"/>
              </a:solidFill>
            </a:endParaRPr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en-US" altLang="zh-CN" sz="1800" dirty="0">
                <a:solidFill>
                  <a:srgbClr val="A50021"/>
                </a:solidFill>
              </a:rPr>
              <a:t>Offset:</a:t>
            </a:r>
            <a:r>
              <a:rPr lang="zh-CN" altLang="en-US" sz="1800" dirty="0">
                <a:solidFill>
                  <a:srgbClr val="A50021"/>
                </a:solidFill>
              </a:rPr>
              <a:t>指针偏移量</a:t>
            </a:r>
            <a:endParaRPr lang="en-US" altLang="zh-CN" sz="1800" dirty="0">
              <a:solidFill>
                <a:srgbClr val="A50021"/>
              </a:solidFill>
            </a:endParaRPr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en-US" altLang="zh-CN" sz="1800" dirty="0" err="1">
                <a:solidFill>
                  <a:srgbClr val="A50021"/>
                </a:solidFill>
              </a:rPr>
              <a:t>fromwhere</a:t>
            </a:r>
            <a:r>
              <a:rPr lang="en-US" altLang="zh-CN" sz="1800" dirty="0">
                <a:solidFill>
                  <a:srgbClr val="A50021"/>
                </a:solidFill>
              </a:rPr>
              <a:t>:</a:t>
            </a:r>
            <a:r>
              <a:rPr lang="zh-CN" altLang="en-US" sz="1800" dirty="0">
                <a:solidFill>
                  <a:srgbClr val="A50021"/>
                </a:solidFill>
              </a:rPr>
              <a:t>基准</a:t>
            </a:r>
            <a:endParaRPr lang="zh-CN" altLang="zh-CN" sz="18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1F6A8ED8-3F56-4802-A30C-8ABAB0550B1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94531025-E8B9-48B2-9670-16CA164D3E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341439"/>
            <a:ext cx="8242300" cy="5400675"/>
          </a:xfrm>
        </p:spPr>
        <p:txBody>
          <a:bodyPr/>
          <a:lstStyle/>
          <a:p>
            <a:r>
              <a:rPr lang="zh-CN" altLang="en-US" sz="2000"/>
              <a:t>字符串数组练习</a:t>
            </a:r>
            <a:endParaRPr lang="en-US" altLang="zh-CN" sz="2000"/>
          </a:p>
          <a:p>
            <a:pPr lvl="1"/>
            <a:r>
              <a:rPr lang="zh-CN" altLang="en-US" sz="2000">
                <a:solidFill>
                  <a:srgbClr val="FF0000"/>
                </a:solidFill>
              </a:rPr>
              <a:t>描述：</a:t>
            </a:r>
            <a:r>
              <a:rPr lang="zh-CN" altLang="en-US" sz="2000"/>
              <a:t>字符串数组练习。使用二维数组创建字符串数组，把输入的多个字符串存储到字符串数组中，最后打印输出字符串数组。</a:t>
            </a:r>
            <a:endParaRPr lang="en-US" altLang="zh-CN" sz="2000"/>
          </a:p>
          <a:p>
            <a:r>
              <a:rPr lang="zh-CN" altLang="en-US" sz="2000"/>
              <a:t>输入格式：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4 (</a:t>
            </a:r>
            <a:r>
              <a:rPr lang="zh-CN" altLang="en-US" sz="1800"/>
              <a:t>输入的字符串个数</a:t>
            </a:r>
            <a:r>
              <a:rPr lang="en-US" altLang="zh-CN" sz="1800"/>
              <a:t>,</a:t>
            </a:r>
            <a:r>
              <a:rPr lang="zh-CN" altLang="en-US" sz="1800"/>
              <a:t>接下来是4行字符串。</a:t>
            </a:r>
            <a:r>
              <a:rPr lang="en-US" altLang="zh-CN" sz="1800"/>
              <a:t>)</a:t>
            </a:r>
            <a:endParaRPr lang="zh-CN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hellp</a:t>
            </a:r>
            <a:endParaRPr lang="zh-CN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hello</a:t>
            </a:r>
            <a:endParaRPr lang="zh-CN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hello</a:t>
            </a:r>
            <a:endParaRPr lang="zh-CN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world</a:t>
            </a:r>
            <a:endParaRPr lang="zh-CN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/>
              <a:t>输出：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hellp</a:t>
            </a:r>
            <a:endParaRPr lang="zh-CN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hello</a:t>
            </a:r>
            <a:endParaRPr lang="zh-CN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hello</a:t>
            </a:r>
            <a:endParaRPr lang="zh-CN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world</a:t>
            </a:r>
            <a:endParaRPr lang="zh-CN" altLang="en-US" sz="1800"/>
          </a:p>
          <a:p>
            <a:pPr lvl="1">
              <a:buFont typeface="Wingdings" panose="05000000000000000000" pitchFamily="2" charset="2"/>
              <a:buNone/>
            </a:pPr>
            <a:endParaRPr lang="zh-CN" altLang="en-US" sz="18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D4CEFE0-313B-42CA-A392-439214C5027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CD1E74D3-6C2F-4201-A7A6-335C27C539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341439"/>
            <a:ext cx="8242300" cy="5400675"/>
          </a:xfrm>
        </p:spPr>
        <p:txBody>
          <a:bodyPr/>
          <a:lstStyle/>
          <a:p>
            <a:pPr>
              <a:defRPr/>
            </a:pPr>
            <a:r>
              <a:rPr lang="zh-CN" altLang="en-US" sz="2000" dirty="0"/>
              <a:t>知识点</a:t>
            </a:r>
            <a:endParaRPr lang="en-US" altLang="zh-CN" sz="2000" dirty="0"/>
          </a:p>
          <a:p>
            <a:pPr marL="0" indent="0">
              <a:buNone/>
              <a:defRPr/>
            </a:pPr>
            <a:r>
              <a:rPr lang="zh-CN" altLang="en-US" sz="2000" dirty="0"/>
              <a:t>二维数组</a:t>
            </a:r>
            <a:endParaRPr lang="en-US" sz="2000" dirty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zh-CN" altLang="en-US" sz="1800" dirty="0"/>
              <a:t>二维数组本质上是以数组作为数组元素的数组，即“数组的数组”。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zh-CN" sz="1800" dirty="0"/>
          </a:p>
          <a:p>
            <a:pPr lvl="1">
              <a:buFont typeface="Wingdings" panose="05000000000000000000" pitchFamily="2" charset="2"/>
              <a:buNone/>
              <a:defRPr/>
            </a:pPr>
            <a:endParaRPr lang="zh-CN" altLang="en-US" sz="1800" dirty="0"/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5AE23FD6-0F14-4A7D-B29D-0ECD1AB8F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4" y="2708276"/>
            <a:ext cx="5627687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33307</TotalTime>
  <Words>2862</Words>
  <Application>Microsoft Office PowerPoint</Application>
  <PresentationFormat>A4 纸张(210x297 毫米)</PresentationFormat>
  <Paragraphs>451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Monotype Sorts</vt:lpstr>
      <vt:lpstr>黑体</vt:lpstr>
      <vt:lpstr>Arial</vt:lpstr>
      <vt:lpstr>Arial Narrow</vt:lpstr>
      <vt:lpstr>Times New Roman</vt:lpstr>
      <vt:lpstr>Wingdings</vt:lpstr>
      <vt:lpstr>通用信息 (标准)</vt:lpstr>
      <vt:lpstr>第六章 实验3 文件比较</vt:lpstr>
      <vt:lpstr>任务描述</vt:lpstr>
      <vt:lpstr>任务描述</vt:lpstr>
      <vt:lpstr>子任务1</vt:lpstr>
      <vt:lpstr>子任务1</vt:lpstr>
      <vt:lpstr>子任务1</vt:lpstr>
      <vt:lpstr>子任务1</vt:lpstr>
      <vt:lpstr>子任务2</vt:lpstr>
      <vt:lpstr>子任务2</vt:lpstr>
      <vt:lpstr>子任务3(20分钟)</vt:lpstr>
      <vt:lpstr>子任务3</vt:lpstr>
      <vt:lpstr>子任务3</vt:lpstr>
      <vt:lpstr>子任务3</vt:lpstr>
      <vt:lpstr>子任务4（15分钟）</vt:lpstr>
      <vt:lpstr>子任务4</vt:lpstr>
      <vt:lpstr>子任务4</vt:lpstr>
      <vt:lpstr>子任务4</vt:lpstr>
      <vt:lpstr>子任务4</vt:lpstr>
      <vt:lpstr>子任务5（20分钟）</vt:lpstr>
      <vt:lpstr>子任务5</vt:lpstr>
      <vt:lpstr>子任务5</vt:lpstr>
      <vt:lpstr>子任务6（20分钟）</vt:lpstr>
      <vt:lpstr>子任务6</vt:lpstr>
      <vt:lpstr>子任务7（20分钟）</vt:lpstr>
      <vt:lpstr>子任务7（20分钟）</vt:lpstr>
      <vt:lpstr>子任务7</vt:lpstr>
      <vt:lpstr>子任务7</vt:lpstr>
      <vt:lpstr>子任务7</vt:lpstr>
      <vt:lpstr>子任务7</vt:lpstr>
      <vt:lpstr>子任务7</vt:lpstr>
      <vt:lpstr>子任务7</vt:lpstr>
      <vt:lpstr>子任务8（20分钟）</vt:lpstr>
      <vt:lpstr>子任务8</vt:lpstr>
      <vt:lpstr>子任务8</vt:lpstr>
      <vt:lpstr>子任务8</vt:lpstr>
      <vt:lpstr>子任务8</vt:lpstr>
      <vt:lpstr>子任务8</vt:lpstr>
      <vt:lpstr>子任务9（20分钟）</vt:lpstr>
      <vt:lpstr>子任务9</vt:lpstr>
      <vt:lpstr>子任务9</vt:lpstr>
      <vt:lpstr>子任务9</vt:lpstr>
      <vt:lpstr>子任务9</vt:lpstr>
      <vt:lpstr>子任务9</vt:lpstr>
      <vt:lpstr>子任务9</vt:lpstr>
      <vt:lpstr>子任务9</vt:lpstr>
      <vt:lpstr>子任务9</vt:lpstr>
      <vt:lpstr>子任务10（20分钟）(简单 未布置)</vt:lpstr>
      <vt:lpstr>子任务10</vt:lpstr>
      <vt:lpstr>子任务11（20分钟）</vt:lpstr>
      <vt:lpstr>附加题</vt:lpstr>
      <vt:lpstr>附加题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Administrator</cp:lastModifiedBy>
  <cp:revision>3295</cp:revision>
  <cp:lastPrinted>2011-09-02T04:24:48Z</cp:lastPrinted>
  <dcterms:created xsi:type="dcterms:W3CDTF">2001-03-21T12:57:26Z</dcterms:created>
  <dcterms:modified xsi:type="dcterms:W3CDTF">2021-01-19T07:59:22Z</dcterms:modified>
</cp:coreProperties>
</file>