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34"/>
  </p:notesMasterIdLst>
  <p:sldIdLst>
    <p:sldId id="2968" r:id="rId2"/>
    <p:sldId id="572" r:id="rId3"/>
    <p:sldId id="599" r:id="rId4"/>
    <p:sldId id="600" r:id="rId5"/>
    <p:sldId id="532" r:id="rId6"/>
    <p:sldId id="573" r:id="rId7"/>
    <p:sldId id="574" r:id="rId8"/>
    <p:sldId id="575" r:id="rId9"/>
    <p:sldId id="576" r:id="rId10"/>
    <p:sldId id="577" r:id="rId11"/>
    <p:sldId id="578" r:id="rId12"/>
    <p:sldId id="579" r:id="rId13"/>
    <p:sldId id="580" r:id="rId14"/>
    <p:sldId id="581" r:id="rId15"/>
    <p:sldId id="582" r:id="rId16"/>
    <p:sldId id="583" r:id="rId17"/>
    <p:sldId id="584" r:id="rId18"/>
    <p:sldId id="585" r:id="rId19"/>
    <p:sldId id="586" r:id="rId20"/>
    <p:sldId id="587" r:id="rId21"/>
    <p:sldId id="588" r:id="rId22"/>
    <p:sldId id="589" r:id="rId23"/>
    <p:sldId id="590" r:id="rId24"/>
    <p:sldId id="591" r:id="rId25"/>
    <p:sldId id="592" r:id="rId26"/>
    <p:sldId id="593" r:id="rId27"/>
    <p:sldId id="594" r:id="rId28"/>
    <p:sldId id="595" r:id="rId29"/>
    <p:sldId id="596" r:id="rId30"/>
    <p:sldId id="597" r:id="rId31"/>
    <p:sldId id="598" r:id="rId32"/>
    <p:sldId id="2967" r:id="rId33"/>
  </p:sldIdLst>
  <p:sldSz cx="9144000" cy="6858000" type="screen4x3"/>
  <p:notesSz cx="6858000" cy="9144000"/>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001B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59" autoAdjust="0"/>
    <p:restoredTop sz="90634" autoAdjust="0"/>
  </p:normalViewPr>
  <p:slideViewPr>
    <p:cSldViewPr>
      <p:cViewPr varScale="1">
        <p:scale>
          <a:sx n="73" d="100"/>
          <a:sy n="73" d="100"/>
        </p:scale>
        <p:origin x="164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CE1D22-0A13-364C-AB57-ED823F1168FF}" type="datetimeFigureOut">
              <a:rPr lang="en-US" smtClean="0"/>
              <a:pPr/>
              <a:t>6/8/2021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ADBA3F-6EB8-2F45-AFD1-E2FE43DB95BC}" type="slidenum">
              <a:rPr lang="en-US" smtClean="0"/>
              <a:pPr/>
              <a:t>‹#›</a:t>
            </a:fld>
            <a:endParaRPr lang="en-US"/>
          </a:p>
        </p:txBody>
      </p:sp>
    </p:spTree>
    <p:extLst>
      <p:ext uri="{BB962C8B-B14F-4D97-AF65-F5344CB8AC3E}">
        <p14:creationId xmlns:p14="http://schemas.microsoft.com/office/powerpoint/2010/main" val="18459467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1C864BAA-E6CF-4107-9987-21E60A20E7E2}" type="datetime1">
              <a:rPr lang="en-US" smtClean="0"/>
              <a:pPr>
                <a:defRPr/>
              </a:pPr>
              <a:t>6/8/2021</a:t>
            </a:fld>
            <a:endParaRPr lang="en-US" sz="1200"/>
          </a:p>
        </p:txBody>
      </p:sp>
      <p:sp>
        <p:nvSpPr>
          <p:cNvPr id="5" name="灯片编号占位符 4"/>
          <p:cNvSpPr>
            <a:spLocks noGrp="1"/>
          </p:cNvSpPr>
          <p:nvPr>
            <p:ph type="sldNum" sz="quarter" idx="5"/>
          </p:nvPr>
        </p:nvSpPr>
        <p:spPr/>
        <p:txBody>
          <a:bodyPr/>
          <a:lstStyle/>
          <a:p>
            <a:fld id="{29216279-FB83-4541-B350-D20798294150}" type="slidenum">
              <a:rPr lang="en-US" altLang="zh-CN" smtClean="0"/>
              <a:pPr/>
              <a:t>32</a:t>
            </a:fld>
            <a:endParaRPr lang="en-US" altLang="zh-CN" sz="1200"/>
          </a:p>
        </p:txBody>
      </p:sp>
    </p:spTree>
    <p:extLst>
      <p:ext uri="{BB962C8B-B14F-4D97-AF65-F5344CB8AC3E}">
        <p14:creationId xmlns:p14="http://schemas.microsoft.com/office/powerpoint/2010/main" val="42645034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p:nvPicPr>
        <p:blipFill>
          <a:blip r:embed="rId2" cstate="print"/>
          <a:srcRect/>
          <a:stretch>
            <a:fillRect/>
          </a:stretch>
        </p:blipFill>
        <p:spPr bwMode="auto">
          <a:xfrm>
            <a:off x="-8793" y="561975"/>
            <a:ext cx="9161585" cy="6296025"/>
          </a:xfrm>
          <a:prstGeom prst="rect">
            <a:avLst/>
          </a:prstGeom>
          <a:noFill/>
          <a:ln w="9525">
            <a:noFill/>
            <a:miter lim="800000"/>
            <a:headEnd/>
            <a:tailEnd/>
          </a:ln>
        </p:spPr>
      </p:pic>
      <p:pic>
        <p:nvPicPr>
          <p:cNvPr id="5" name="Picture 2" descr="软件所所徽"/>
          <p:cNvPicPr>
            <a:picLocks noChangeAspect="1" noChangeArrowheads="1"/>
          </p:cNvPicPr>
          <p:nvPr/>
        </p:nvPicPr>
        <p:blipFill>
          <a:blip r:embed="rId3" cstate="print"/>
          <a:srcRect/>
          <a:stretch>
            <a:fillRect/>
          </a:stretch>
        </p:blipFill>
        <p:spPr bwMode="auto">
          <a:xfrm>
            <a:off x="5103935" y="112713"/>
            <a:ext cx="1261696" cy="412750"/>
          </a:xfrm>
          <a:prstGeom prst="rect">
            <a:avLst/>
          </a:prstGeom>
          <a:noFill/>
          <a:ln w="9525">
            <a:noFill/>
            <a:miter lim="800000"/>
            <a:headEnd/>
            <a:tailEnd/>
          </a:ln>
        </p:spPr>
      </p:pic>
      <p:pic>
        <p:nvPicPr>
          <p:cNvPr id="6" name="Picture 4" descr="iscas-mzd"/>
          <p:cNvPicPr>
            <a:picLocks noChangeAspect="1" noChangeArrowheads="1"/>
          </p:cNvPicPr>
          <p:nvPr/>
        </p:nvPicPr>
        <p:blipFill>
          <a:blip r:embed="rId4" cstate="print"/>
          <a:srcRect/>
          <a:stretch>
            <a:fillRect/>
          </a:stretch>
        </p:blipFill>
        <p:spPr bwMode="auto">
          <a:xfrm>
            <a:off x="6566390" y="96838"/>
            <a:ext cx="1976803" cy="334962"/>
          </a:xfrm>
          <a:prstGeom prst="rect">
            <a:avLst/>
          </a:prstGeom>
          <a:noFill/>
          <a:ln w="9525">
            <a:noFill/>
            <a:miter lim="800000"/>
            <a:headEnd/>
            <a:tailEnd/>
          </a:ln>
        </p:spPr>
      </p:pic>
      <p:sp>
        <p:nvSpPr>
          <p:cNvPr id="7" name="Text Box 5"/>
          <p:cNvSpPr txBox="1">
            <a:spLocks noChangeArrowheads="1"/>
          </p:cNvSpPr>
          <p:nvPr/>
        </p:nvSpPr>
        <p:spPr bwMode="auto">
          <a:xfrm>
            <a:off x="6279596" y="333375"/>
            <a:ext cx="2632452" cy="234360"/>
          </a:xfrm>
          <a:prstGeom prst="rect">
            <a:avLst/>
          </a:prstGeom>
          <a:noFill/>
          <a:ln w="9525">
            <a:noFill/>
            <a:miter lim="800000"/>
            <a:headEnd/>
            <a:tailEnd/>
          </a:ln>
          <a:effectLst/>
        </p:spPr>
        <p:txBody>
          <a:bodyPr wrap="none">
            <a:spAutoFit/>
          </a:bodyPr>
          <a:lstStyle/>
          <a:p>
            <a:pPr>
              <a:defRPr/>
            </a:pPr>
            <a:r>
              <a:rPr lang="en-US" altLang="zh-CN" sz="923"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51339" y="1828801"/>
            <a:ext cx="8241323" cy="1744663"/>
          </a:xfrm>
          <a:noFill/>
        </p:spPr>
        <p:txBody>
          <a:bodyPr lIns="91440" rIns="91440"/>
          <a:lstStyle>
            <a:lvl1pPr algn="ctr">
              <a:defRPr sz="3692" b="0">
                <a:solidFill>
                  <a:srgbClr val="000066"/>
                </a:solidFill>
                <a:effectLst>
                  <a:outerShdw blurRad="38100" dist="38100" dir="2700000" algn="tl">
                    <a:srgbClr val="C0C0C0"/>
                  </a:outerShdw>
                </a:effectLst>
                <a:latin typeface="微软雅黑" pitchFamily="34" charset="-122"/>
                <a:ea typeface="微软雅黑" pitchFamily="34" charset="-122"/>
              </a:defRPr>
            </a:lvl1pPr>
          </a:lstStyle>
          <a:p>
            <a:r>
              <a:rPr lang="zh-CN" altLang="en-US"/>
              <a:t>单击此处编辑母版标题样式</a:t>
            </a:r>
            <a:endParaRPr lang="zh-CN" altLang="en-US" dirty="0"/>
          </a:p>
        </p:txBody>
      </p:sp>
      <p:sp>
        <p:nvSpPr>
          <p:cNvPr id="1913863" name="Rectangle 7"/>
          <p:cNvSpPr>
            <a:spLocks noGrp="1" noChangeArrowheads="1"/>
          </p:cNvSpPr>
          <p:nvPr>
            <p:ph type="subTitle" idx="1"/>
          </p:nvPr>
        </p:nvSpPr>
        <p:spPr>
          <a:xfrm>
            <a:off x="1521069" y="3886200"/>
            <a:ext cx="5908431" cy="1752600"/>
          </a:xfrm>
        </p:spPr>
        <p:txBody>
          <a:bodyPr/>
          <a:lstStyle>
            <a:lvl1pPr marL="0" indent="0" algn="ctr">
              <a:buFont typeface="Wingdings" pitchFamily="2" charset="2"/>
              <a:buNone/>
              <a:defRPr sz="2954"/>
            </a:lvl1pPr>
          </a:lstStyle>
          <a:p>
            <a:r>
              <a:rPr lang="zh-CN" altLang="en-US"/>
              <a:t>单击此处编辑母版副标题样式</a:t>
            </a:r>
            <a:endParaRPr lang="zh-CN" altLang="en-US" dirty="0"/>
          </a:p>
        </p:txBody>
      </p:sp>
    </p:spTree>
    <p:extLst>
      <p:ext uri="{BB962C8B-B14F-4D97-AF65-F5344CB8AC3E}">
        <p14:creationId xmlns:p14="http://schemas.microsoft.com/office/powerpoint/2010/main" val="288408635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05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pPr/>
              <a:t>2021/6/8</a:t>
            </a:fld>
            <a:endParaRPr lang="zh-CN" altLang="en-US"/>
          </a:p>
        </p:txBody>
      </p:sp>
      <p:sp>
        <p:nvSpPr>
          <p:cNvPr id="5" name="Rectangle 1058"/>
          <p:cNvSpPr>
            <a:spLocks noGrp="1" noChangeArrowheads="1"/>
          </p:cNvSpPr>
          <p:nvPr>
            <p:ph type="ftr" sz="quarter" idx="11"/>
          </p:nvPr>
        </p:nvSpPr>
        <p:spPr>
          <a:ln/>
        </p:spPr>
        <p:txBody>
          <a:bodyPr/>
          <a:lstStyle>
            <a:lvl1pPr>
              <a:defRPr/>
            </a:lvl1pPr>
          </a:lstStyle>
          <a:p>
            <a:endParaRPr lang="zh-CN" altLang="en-US"/>
          </a:p>
        </p:txBody>
      </p:sp>
      <p:sp>
        <p:nvSpPr>
          <p:cNvPr id="6" name="Rectangle 1059"/>
          <p:cNvSpPr>
            <a:spLocks noGrp="1" noChangeArrowheads="1"/>
          </p:cNvSpPr>
          <p:nvPr>
            <p:ph type="sldNum" sz="quarter" idx="12"/>
          </p:nvPr>
        </p:nvSpPr>
        <p:spPr>
          <a:ln/>
        </p:spPr>
        <p:txBody>
          <a:bodyPr/>
          <a:lstStyle>
            <a:lvl1pPr>
              <a:defRPr/>
            </a:lvl1pPr>
          </a:lstStyle>
          <a:p>
            <a:pPr>
              <a:defRPr/>
            </a:pPr>
            <a:fld id="{71D8CAA4-D073-466F-8D95-83D121EDC3B5}" type="slidenum">
              <a:rPr lang="en-US" altLang="zh-CN"/>
              <a:pPr>
                <a:defRPr/>
              </a:pPr>
              <a:t>‹#›</a:t>
            </a:fld>
            <a:endParaRPr lang="en-US" altLang="zh-CN"/>
          </a:p>
        </p:txBody>
      </p:sp>
    </p:spTree>
    <p:extLst>
      <p:ext uri="{BB962C8B-B14F-4D97-AF65-F5344CB8AC3E}">
        <p14:creationId xmlns:p14="http://schemas.microsoft.com/office/powerpoint/2010/main" val="283301447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68326"/>
            <a:ext cx="22860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6"/>
            <a:ext cx="6717323" cy="5453063"/>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05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pPr/>
              <a:t>2021/6/8</a:t>
            </a:fld>
            <a:endParaRPr lang="zh-CN" altLang="en-US"/>
          </a:p>
        </p:txBody>
      </p:sp>
      <p:sp>
        <p:nvSpPr>
          <p:cNvPr id="5" name="Rectangle 1058"/>
          <p:cNvSpPr>
            <a:spLocks noGrp="1" noChangeArrowheads="1"/>
          </p:cNvSpPr>
          <p:nvPr>
            <p:ph type="ftr" sz="quarter" idx="11"/>
          </p:nvPr>
        </p:nvSpPr>
        <p:spPr>
          <a:ln/>
        </p:spPr>
        <p:txBody>
          <a:bodyPr/>
          <a:lstStyle>
            <a:lvl1pPr>
              <a:defRPr/>
            </a:lvl1pPr>
          </a:lstStyle>
          <a:p>
            <a:endParaRPr lang="zh-CN" altLang="en-US"/>
          </a:p>
        </p:txBody>
      </p:sp>
      <p:sp>
        <p:nvSpPr>
          <p:cNvPr id="6" name="Rectangle 1059"/>
          <p:cNvSpPr>
            <a:spLocks noGrp="1" noChangeArrowheads="1"/>
          </p:cNvSpPr>
          <p:nvPr>
            <p:ph type="sldNum" sz="quarter" idx="12"/>
          </p:nvPr>
        </p:nvSpPr>
        <p:spPr>
          <a:ln/>
        </p:spPr>
        <p:txBody>
          <a:bodyPr/>
          <a:lstStyle>
            <a:lvl1pPr>
              <a:defRPr/>
            </a:lvl1pPr>
          </a:lstStyle>
          <a:p>
            <a:pPr>
              <a:defRPr/>
            </a:pPr>
            <a:fld id="{94CB4ECF-B331-4F26-9EDB-E08F759F9BE6}" type="slidenum">
              <a:rPr lang="en-US" altLang="zh-CN"/>
              <a:pPr>
                <a:defRPr/>
              </a:pPr>
              <a:t>‹#›</a:t>
            </a:fld>
            <a:endParaRPr lang="en-US" altLang="zh-CN"/>
          </a:p>
        </p:txBody>
      </p:sp>
    </p:spTree>
    <p:extLst>
      <p:ext uri="{BB962C8B-B14F-4D97-AF65-F5344CB8AC3E}">
        <p14:creationId xmlns:p14="http://schemas.microsoft.com/office/powerpoint/2010/main" val="284744833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p:txBody>
          <a:bodyPr/>
          <a:lstStyle>
            <a:lvl1pPr>
              <a:defRPr/>
            </a:lvl1pPr>
          </a:lstStyle>
          <a:p>
            <a:fld id="{530820CF-B880-4189-942D-D702A7CBA730}" type="datetimeFigureOut">
              <a:rPr lang="zh-CN" altLang="en-US" smtClean="0"/>
              <a:pPr/>
              <a:t>2021/6/8</a:t>
            </a:fld>
            <a:endParaRPr lang="zh-CN" altLang="en-US"/>
          </a:p>
        </p:txBody>
      </p:sp>
      <p:sp>
        <p:nvSpPr>
          <p:cNvPr id="3" name="Rectangle 1058"/>
          <p:cNvSpPr>
            <a:spLocks noGrp="1" noChangeArrowheads="1"/>
          </p:cNvSpPr>
          <p:nvPr>
            <p:ph type="ftr" sz="quarter" idx="11"/>
          </p:nvPr>
        </p:nvSpPr>
        <p:spPr/>
        <p:txBody>
          <a:bodyPr/>
          <a:lstStyle>
            <a:lvl1pPr>
              <a:defRPr/>
            </a:lvl1pPr>
          </a:lstStyle>
          <a:p>
            <a:endParaRPr lang="zh-CN" altLang="en-US"/>
          </a:p>
        </p:txBody>
      </p:sp>
      <p:sp>
        <p:nvSpPr>
          <p:cNvPr id="5" name="Rectangle 1059"/>
          <p:cNvSpPr>
            <a:spLocks noGrp="1" noChangeArrowheads="1"/>
          </p:cNvSpPr>
          <p:nvPr>
            <p:ph type="sldNum" sz="quarter" idx="12"/>
          </p:nvPr>
        </p:nvSpPr>
        <p:spPr>
          <a:xfrm>
            <a:off x="6934200" y="6242050"/>
            <a:ext cx="1758462" cy="457200"/>
          </a:xfrm>
        </p:spPr>
        <p:txBody>
          <a:bodyPr/>
          <a:lstStyle>
            <a:lvl1pPr>
              <a:defRPr/>
            </a:lvl1pPr>
          </a:lstStyle>
          <a:p>
            <a:pPr>
              <a:defRPr/>
            </a:pPr>
            <a:fld id="{891DE90A-06C3-47CE-BA8B-3C8F01A40176}" type="slidenum">
              <a:rPr lang="en-US" altLang="zh-CN"/>
              <a:pPr>
                <a:defRPr/>
              </a:pPr>
              <a:t>‹#›</a:t>
            </a:fld>
            <a:endParaRPr lang="en-US" altLang="zh-CN"/>
          </a:p>
        </p:txBody>
      </p:sp>
      <p:sp>
        <p:nvSpPr>
          <p:cNvPr id="3109" name="Rectangle 1061"/>
          <p:cNvSpPr>
            <a:spLocks noGrp="1" noChangeAspect="1" noChangeArrowheads="1"/>
          </p:cNvSpPr>
          <p:nvPr>
            <p:ph type="title" hasCustomPrompt="1"/>
          </p:nvPr>
        </p:nvSpPr>
        <p:spPr bwMode="auto">
          <a:xfrm>
            <a:off x="0" y="561976"/>
            <a:ext cx="9144000" cy="557213"/>
          </a:xfrm>
          <a:prstGeom prst="rect">
            <a:avLst/>
          </a:prstGeom>
          <a:solidFill>
            <a:srgbClr val="336699"/>
          </a:solidFill>
          <a:ln w="9525">
            <a:noFill/>
            <a:miter lim="800000"/>
          </a:ln>
          <a:effectLst/>
        </p:spPr>
        <p:txBody>
          <a:bodyPr vert="horz" wrap="square" lIns="288000" tIns="45720" rIns="288000" bIns="45720" numCol="1" anchor="ctr" anchorCtr="0" compatLnSpc="1"/>
          <a:lstStyle/>
          <a:p>
            <a:pPr lvl="0"/>
            <a:r>
              <a:rPr lang="zh-CN" altLang="en-US" dirty="0"/>
              <a:t>单击此处编辑母版标题样式文件</a:t>
            </a:r>
          </a:p>
        </p:txBody>
      </p:sp>
      <p:sp>
        <p:nvSpPr>
          <p:cNvPr id="4" name="内容占位符 3"/>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98095764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1_节标题">
    <p:spTree>
      <p:nvGrpSpPr>
        <p:cNvPr id="1" name=""/>
        <p:cNvGrpSpPr/>
        <p:nvPr/>
      </p:nvGrpSpPr>
      <p:grpSpPr>
        <a:xfrm>
          <a:off x="0" y="0"/>
          <a:ext cx="0" cy="0"/>
          <a:chOff x="0" y="0"/>
          <a:chExt cx="0" cy="0"/>
        </a:xfrm>
      </p:grpSpPr>
      <p:sp>
        <p:nvSpPr>
          <p:cNvPr id="4" name="Rectangle 1057"/>
          <p:cNvSpPr>
            <a:spLocks noGrp="1" noChangeArrowheads="1"/>
          </p:cNvSpPr>
          <p:nvPr>
            <p:ph type="dt" sz="half" idx="10"/>
          </p:nvPr>
        </p:nvSpPr>
        <p:spPr/>
        <p:txBody>
          <a:bodyPr/>
          <a:lstStyle>
            <a:lvl1pPr>
              <a:defRPr/>
            </a:lvl1pPr>
          </a:lstStyle>
          <a:p>
            <a:fld id="{530820CF-B880-4189-942D-D702A7CBA730}" type="datetimeFigureOut">
              <a:rPr lang="zh-CN" altLang="en-US" smtClean="0"/>
              <a:pPr/>
              <a:t>2021/6/8</a:t>
            </a:fld>
            <a:endParaRPr lang="zh-CN" altLang="en-US"/>
          </a:p>
        </p:txBody>
      </p:sp>
      <p:sp>
        <p:nvSpPr>
          <p:cNvPr id="5" name="Rectangle 1058"/>
          <p:cNvSpPr>
            <a:spLocks noGrp="1" noChangeArrowheads="1"/>
          </p:cNvSpPr>
          <p:nvPr>
            <p:ph type="ftr" sz="quarter" idx="11"/>
          </p:nvPr>
        </p:nvSpPr>
        <p:spPr/>
        <p:txBody>
          <a:bodyPr/>
          <a:lstStyle>
            <a:lvl1pPr>
              <a:defRPr/>
            </a:lvl1pPr>
          </a:lstStyle>
          <a:p>
            <a:endParaRPr lang="zh-CN" altLang="en-US"/>
          </a:p>
        </p:txBody>
      </p:sp>
      <p:sp>
        <p:nvSpPr>
          <p:cNvPr id="6" name="Rectangle 1059"/>
          <p:cNvSpPr>
            <a:spLocks noGrp="1" noChangeArrowheads="1"/>
          </p:cNvSpPr>
          <p:nvPr>
            <p:ph type="sldNum" sz="quarter" idx="12"/>
          </p:nvPr>
        </p:nvSpPr>
        <p:spPr/>
        <p:txBody>
          <a:bodyPr/>
          <a:lstStyle>
            <a:lvl1pPr>
              <a:defRPr/>
            </a:lvl1pPr>
          </a:lstStyle>
          <a:p>
            <a:pPr>
              <a:defRPr/>
            </a:pPr>
            <a:fld id="{0A503701-8B22-4BF9-B83D-C544728963A7}" type="slidenum">
              <a:rPr lang="en-US" altLang="zh-CN"/>
              <a:pPr>
                <a:defRPr/>
              </a:pPr>
              <a:t>‹#›</a:t>
            </a:fld>
            <a:endParaRPr lang="en-US" altLang="zh-CN"/>
          </a:p>
        </p:txBody>
      </p:sp>
      <p:sp>
        <p:nvSpPr>
          <p:cNvPr id="7" name="标题 6"/>
          <p:cNvSpPr>
            <a:spLocks noGrp="1"/>
          </p:cNvSpPr>
          <p:nvPr>
            <p:ph type="title"/>
          </p:nvPr>
        </p:nvSpPr>
        <p:spPr/>
        <p:txBody>
          <a:bodyPr tIns="107950" bIns="0"/>
          <a:lstStyle/>
          <a:p>
            <a:r>
              <a:rPr lang="zh-CN" altLang="en-US"/>
              <a:t>单击此处编辑母版标题样式</a:t>
            </a:r>
          </a:p>
        </p:txBody>
      </p:sp>
      <p:sp>
        <p:nvSpPr>
          <p:cNvPr id="8" name="内容占位符 7"/>
          <p:cNvSpPr>
            <a:spLocks noGrp="1"/>
          </p:cNvSpPr>
          <p:nvPr>
            <p:ph idx="13"/>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77060113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首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38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1339" y="1340769"/>
            <a:ext cx="8241323" cy="4896543"/>
          </a:xfrm>
        </p:spPr>
        <p:txBody>
          <a:bodyPr/>
          <a:lstStyle>
            <a:lvl1pPr>
              <a:defRPr sz="2585">
                <a:latin typeface="Times New Roman" pitchFamily="18" charset="0"/>
                <a:ea typeface="+mn-ea"/>
                <a:cs typeface="Times New Roman" pitchFamily="18" charset="0"/>
              </a:defRPr>
            </a:lvl1pPr>
            <a:lvl2pPr>
              <a:lnSpc>
                <a:spcPct val="100000"/>
              </a:lnSpc>
              <a:defRPr sz="1846" b="1">
                <a:solidFill>
                  <a:schemeClr val="tx1"/>
                </a:solidFill>
                <a:latin typeface="Times New Roman" pitchFamily="18" charset="0"/>
                <a:ea typeface="幼圆" pitchFamily="49" charset="-122"/>
                <a:cs typeface="Times New Roman" pitchFamily="18" charset="0"/>
              </a:defRPr>
            </a:lvl2pPr>
            <a:lvl3pPr>
              <a:buFont typeface="Wingdings" pitchFamily="2" charset="2"/>
              <a:buChar char="Ø"/>
              <a:defRPr b="1">
                <a:solidFill>
                  <a:srgbClr val="CC3300"/>
                </a:solidFill>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0" y="548681"/>
            <a:ext cx="9144000" cy="557213"/>
          </a:xfrm>
        </p:spPr>
        <p:txBody>
          <a:bodyPr tIns="144000"/>
          <a:lstStyle>
            <a:lvl1pPr>
              <a:defRPr sz="2585" b="1">
                <a:latin typeface="黑体" pitchFamily="2" charset="-122"/>
                <a:ea typeface="黑体" pitchFamily="2" charset="-122"/>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135747186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01"/>
            <a:ext cx="7772400" cy="1362075"/>
          </a:xfrm>
        </p:spPr>
        <p:txBody>
          <a:bodyPr anchor="t"/>
          <a:lstStyle>
            <a:lvl1pPr algn="l">
              <a:defRPr sz="3692" b="1" cap="all"/>
            </a:lvl1pPr>
          </a:lstStyle>
          <a:p>
            <a:r>
              <a:rPr lang="zh-CN" altLang="en-US"/>
              <a:t>单击此处编辑母版标题样式</a:t>
            </a:r>
          </a:p>
        </p:txBody>
      </p:sp>
      <p:sp>
        <p:nvSpPr>
          <p:cNvPr id="3" name="文本占位符 2"/>
          <p:cNvSpPr>
            <a:spLocks noGrp="1"/>
          </p:cNvSpPr>
          <p:nvPr>
            <p:ph type="body" idx="1"/>
          </p:nvPr>
        </p:nvSpPr>
        <p:spPr>
          <a:xfrm>
            <a:off x="722435" y="2906713"/>
            <a:ext cx="7772400" cy="1500187"/>
          </a:xfrm>
        </p:spPr>
        <p:txBody>
          <a:bodyPr anchor="b"/>
          <a:lstStyle>
            <a:lvl1pPr marL="0" indent="0">
              <a:buNone/>
              <a:defRPr sz="1846"/>
            </a:lvl1pPr>
            <a:lvl2pPr marL="422041" indent="0">
              <a:buNone/>
              <a:defRPr sz="1662"/>
            </a:lvl2pPr>
            <a:lvl3pPr marL="844083" indent="0">
              <a:buNone/>
              <a:defRPr sz="1477"/>
            </a:lvl3pPr>
            <a:lvl4pPr marL="1266124" indent="0">
              <a:buNone/>
              <a:defRPr sz="1292"/>
            </a:lvl4pPr>
            <a:lvl5pPr marL="1688165" indent="0">
              <a:buNone/>
              <a:defRPr sz="1292"/>
            </a:lvl5pPr>
            <a:lvl6pPr marL="2110207" indent="0">
              <a:buNone/>
              <a:defRPr sz="1292"/>
            </a:lvl6pPr>
            <a:lvl7pPr marL="2532248" indent="0">
              <a:buNone/>
              <a:defRPr sz="1292"/>
            </a:lvl7pPr>
            <a:lvl8pPr marL="2954289" indent="0">
              <a:buNone/>
              <a:defRPr sz="1292"/>
            </a:lvl8pPr>
            <a:lvl9pPr marL="3376331" indent="0">
              <a:buNone/>
              <a:defRPr sz="1292"/>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pPr/>
              <a:t>2021/6/8</a:t>
            </a:fld>
            <a:endParaRPr lang="zh-CN" altLang="en-US"/>
          </a:p>
        </p:txBody>
      </p:sp>
      <p:sp>
        <p:nvSpPr>
          <p:cNvPr id="5" name="Rectangle 1058"/>
          <p:cNvSpPr>
            <a:spLocks noGrp="1" noChangeArrowheads="1"/>
          </p:cNvSpPr>
          <p:nvPr>
            <p:ph type="ftr" sz="quarter" idx="11"/>
          </p:nvPr>
        </p:nvSpPr>
        <p:spPr>
          <a:ln/>
        </p:spPr>
        <p:txBody>
          <a:bodyPr/>
          <a:lstStyle>
            <a:lvl1pPr>
              <a:defRPr/>
            </a:lvl1pPr>
          </a:lstStyle>
          <a:p>
            <a:endParaRPr lang="zh-CN" altLang="en-US"/>
          </a:p>
        </p:txBody>
      </p:sp>
      <p:sp>
        <p:nvSpPr>
          <p:cNvPr id="6" name="Rectangle 1059"/>
          <p:cNvSpPr>
            <a:spLocks noGrp="1" noChangeArrowheads="1"/>
          </p:cNvSpPr>
          <p:nvPr>
            <p:ph type="sldNum" sz="quarter" idx="12"/>
          </p:nvPr>
        </p:nvSpPr>
        <p:spPr>
          <a:ln/>
        </p:spPr>
        <p:txBody>
          <a:bodyPr/>
          <a:lstStyle>
            <a:lvl1pPr>
              <a:defRPr/>
            </a:lvl1pPr>
          </a:lstStyle>
          <a:p>
            <a:pPr>
              <a:defRPr/>
            </a:pPr>
            <a:fld id="{D2782C1A-C5B3-42D5-AF87-DBD5476B7BE4}" type="slidenum">
              <a:rPr lang="en-US" altLang="zh-CN"/>
              <a:pPr>
                <a:defRPr/>
              </a:pPr>
              <a:t>‹#›</a:t>
            </a:fld>
            <a:endParaRPr lang="en-US" altLang="zh-CN"/>
          </a:p>
        </p:txBody>
      </p:sp>
    </p:spTree>
    <p:extLst>
      <p:ext uri="{BB962C8B-B14F-4D97-AF65-F5344CB8AC3E}">
        <p14:creationId xmlns:p14="http://schemas.microsoft.com/office/powerpoint/2010/main" val="160547255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1339" y="1412875"/>
            <a:ext cx="4050323" cy="4608513"/>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2339" y="1412875"/>
            <a:ext cx="4050323" cy="4608513"/>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105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pPr/>
              <a:t>2021/6/8</a:t>
            </a:fld>
            <a:endParaRPr lang="zh-CN" altLang="en-US"/>
          </a:p>
        </p:txBody>
      </p:sp>
      <p:sp>
        <p:nvSpPr>
          <p:cNvPr id="6" name="Rectangle 1058"/>
          <p:cNvSpPr>
            <a:spLocks noGrp="1" noChangeArrowheads="1"/>
          </p:cNvSpPr>
          <p:nvPr>
            <p:ph type="ftr" sz="quarter" idx="11"/>
          </p:nvPr>
        </p:nvSpPr>
        <p:spPr>
          <a:ln/>
        </p:spPr>
        <p:txBody>
          <a:bodyPr/>
          <a:lstStyle>
            <a:lvl1pPr>
              <a:defRPr/>
            </a:lvl1pPr>
          </a:lstStyle>
          <a:p>
            <a:endParaRPr lang="zh-CN" altLang="en-US"/>
          </a:p>
        </p:txBody>
      </p:sp>
      <p:sp>
        <p:nvSpPr>
          <p:cNvPr id="7" name="Rectangle 1059"/>
          <p:cNvSpPr>
            <a:spLocks noGrp="1" noChangeArrowheads="1"/>
          </p:cNvSpPr>
          <p:nvPr>
            <p:ph type="sldNum" sz="quarter" idx="12"/>
          </p:nvPr>
        </p:nvSpPr>
        <p:spPr>
          <a:ln/>
        </p:spPr>
        <p:txBody>
          <a:bodyPr/>
          <a:lstStyle>
            <a:lvl1pPr>
              <a:defRPr/>
            </a:lvl1pPr>
          </a:lstStyle>
          <a:p>
            <a:pPr>
              <a:defRPr/>
            </a:pPr>
            <a:fld id="{E4B3FC63-DC1C-492E-BE4D-1055C8A0177F}" type="slidenum">
              <a:rPr lang="en-US" altLang="zh-CN"/>
              <a:pPr>
                <a:defRPr/>
              </a:pPr>
              <a:t>‹#›</a:t>
            </a:fld>
            <a:endParaRPr lang="en-US" altLang="zh-CN"/>
          </a:p>
        </p:txBody>
      </p:sp>
    </p:spTree>
    <p:extLst>
      <p:ext uri="{BB962C8B-B14F-4D97-AF65-F5344CB8AC3E}">
        <p14:creationId xmlns:p14="http://schemas.microsoft.com/office/powerpoint/2010/main" val="36042615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066"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066"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270" y="1535113"/>
            <a:ext cx="4041531"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a:t>单击此处编辑母版文本样式</a:t>
            </a:r>
          </a:p>
        </p:txBody>
      </p:sp>
      <p:sp>
        <p:nvSpPr>
          <p:cNvPr id="6" name="内容占位符 5"/>
          <p:cNvSpPr>
            <a:spLocks noGrp="1"/>
          </p:cNvSpPr>
          <p:nvPr>
            <p:ph sz="quarter" idx="4"/>
          </p:nvPr>
        </p:nvSpPr>
        <p:spPr>
          <a:xfrm>
            <a:off x="4645270" y="2174875"/>
            <a:ext cx="4041531"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105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pPr/>
              <a:t>2021/6/8</a:t>
            </a:fld>
            <a:endParaRPr lang="zh-CN" altLang="en-US"/>
          </a:p>
        </p:txBody>
      </p:sp>
      <p:sp>
        <p:nvSpPr>
          <p:cNvPr id="8" name="Rectangle 1058"/>
          <p:cNvSpPr>
            <a:spLocks noGrp="1" noChangeArrowheads="1"/>
          </p:cNvSpPr>
          <p:nvPr>
            <p:ph type="ftr" sz="quarter" idx="11"/>
          </p:nvPr>
        </p:nvSpPr>
        <p:spPr>
          <a:ln/>
        </p:spPr>
        <p:txBody>
          <a:bodyPr/>
          <a:lstStyle>
            <a:lvl1pPr>
              <a:defRPr/>
            </a:lvl1pPr>
          </a:lstStyle>
          <a:p>
            <a:endParaRPr lang="zh-CN" altLang="en-US"/>
          </a:p>
        </p:txBody>
      </p:sp>
      <p:sp>
        <p:nvSpPr>
          <p:cNvPr id="9" name="Rectangle 1059"/>
          <p:cNvSpPr>
            <a:spLocks noGrp="1" noChangeArrowheads="1"/>
          </p:cNvSpPr>
          <p:nvPr>
            <p:ph type="sldNum" sz="quarter" idx="12"/>
          </p:nvPr>
        </p:nvSpPr>
        <p:spPr>
          <a:ln/>
        </p:spPr>
        <p:txBody>
          <a:bodyPr/>
          <a:lstStyle>
            <a:lvl1pPr>
              <a:defRPr/>
            </a:lvl1pPr>
          </a:lstStyle>
          <a:p>
            <a:pPr>
              <a:defRPr/>
            </a:pPr>
            <a:fld id="{AABE4DC1-00FC-4933-8396-B0E01B53869E}" type="slidenum">
              <a:rPr lang="en-US" altLang="zh-CN"/>
              <a:pPr>
                <a:defRPr/>
              </a:pPr>
              <a:t>‹#›</a:t>
            </a:fld>
            <a:endParaRPr lang="en-US" altLang="zh-CN"/>
          </a:p>
        </p:txBody>
      </p:sp>
    </p:spTree>
    <p:extLst>
      <p:ext uri="{BB962C8B-B14F-4D97-AF65-F5344CB8AC3E}">
        <p14:creationId xmlns:p14="http://schemas.microsoft.com/office/powerpoint/2010/main" val="200982653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Rectangle 105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pPr/>
              <a:t>2021/6/8</a:t>
            </a:fld>
            <a:endParaRPr lang="zh-CN" altLang="en-US"/>
          </a:p>
        </p:txBody>
      </p:sp>
      <p:sp>
        <p:nvSpPr>
          <p:cNvPr id="4" name="Rectangle 1058"/>
          <p:cNvSpPr>
            <a:spLocks noGrp="1" noChangeArrowheads="1"/>
          </p:cNvSpPr>
          <p:nvPr>
            <p:ph type="ftr" sz="quarter" idx="11"/>
          </p:nvPr>
        </p:nvSpPr>
        <p:spPr>
          <a:ln/>
        </p:spPr>
        <p:txBody>
          <a:bodyPr/>
          <a:lstStyle>
            <a:lvl1pPr>
              <a:defRPr/>
            </a:lvl1pPr>
          </a:lstStyle>
          <a:p>
            <a:endParaRPr lang="zh-CN" altLang="en-US"/>
          </a:p>
        </p:txBody>
      </p:sp>
      <p:sp>
        <p:nvSpPr>
          <p:cNvPr id="5" name="Rectangle 1059"/>
          <p:cNvSpPr>
            <a:spLocks noGrp="1" noChangeArrowheads="1"/>
          </p:cNvSpPr>
          <p:nvPr>
            <p:ph type="sldNum" sz="quarter" idx="12"/>
          </p:nvPr>
        </p:nvSpPr>
        <p:spPr>
          <a:ln/>
        </p:spPr>
        <p:txBody>
          <a:bodyPr/>
          <a:lstStyle>
            <a:lvl1pPr>
              <a:defRPr/>
            </a:lvl1pPr>
          </a:lstStyle>
          <a:p>
            <a:pPr>
              <a:defRPr/>
            </a:pPr>
            <a:fld id="{D886664B-AA12-4858-9E22-C1219749D76A}" type="slidenum">
              <a:rPr lang="en-US" altLang="zh-CN"/>
              <a:pPr>
                <a:defRPr/>
              </a:pPr>
              <a:t>‹#›</a:t>
            </a:fld>
            <a:endParaRPr lang="en-US" altLang="zh-CN"/>
          </a:p>
        </p:txBody>
      </p:sp>
      <p:sp>
        <p:nvSpPr>
          <p:cNvPr id="6" name="标题 1"/>
          <p:cNvSpPr>
            <a:spLocks noGrp="1"/>
          </p:cNvSpPr>
          <p:nvPr>
            <p:ph type="title"/>
          </p:nvPr>
        </p:nvSpPr>
        <p:spPr>
          <a:xfrm>
            <a:off x="0" y="548681"/>
            <a:ext cx="9144000" cy="557213"/>
          </a:xfrm>
        </p:spPr>
        <p:txBody>
          <a:bodyPr tIns="144000"/>
          <a:lstStyle>
            <a:lvl1pPr>
              <a:defRPr sz="2585" b="1">
                <a:latin typeface="黑体" pitchFamily="2" charset="-122"/>
                <a:ea typeface="黑体" pitchFamily="2" charset="-122"/>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9096755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pPr/>
              <a:t>2021/6/8</a:t>
            </a:fld>
            <a:endParaRPr lang="zh-CN" altLang="en-US"/>
          </a:p>
        </p:txBody>
      </p:sp>
      <p:sp>
        <p:nvSpPr>
          <p:cNvPr id="3" name="Rectangle 1058"/>
          <p:cNvSpPr>
            <a:spLocks noGrp="1" noChangeArrowheads="1"/>
          </p:cNvSpPr>
          <p:nvPr>
            <p:ph type="ftr" sz="quarter" idx="11"/>
          </p:nvPr>
        </p:nvSpPr>
        <p:spPr>
          <a:ln/>
        </p:spPr>
        <p:txBody>
          <a:bodyPr/>
          <a:lstStyle>
            <a:lvl1pPr>
              <a:defRPr/>
            </a:lvl1pPr>
          </a:lstStyle>
          <a:p>
            <a:endParaRPr lang="zh-CN" altLang="en-US"/>
          </a:p>
        </p:txBody>
      </p:sp>
      <p:sp>
        <p:nvSpPr>
          <p:cNvPr id="4" name="Rectangle 1059"/>
          <p:cNvSpPr>
            <a:spLocks noGrp="1" noChangeArrowheads="1"/>
          </p:cNvSpPr>
          <p:nvPr>
            <p:ph type="sldNum" sz="quarter" idx="12"/>
          </p:nvPr>
        </p:nvSpPr>
        <p:spPr>
          <a:ln/>
        </p:spPr>
        <p:txBody>
          <a:bodyPr/>
          <a:lstStyle>
            <a:lvl1pPr>
              <a:defRPr/>
            </a:lvl1pPr>
          </a:lstStyle>
          <a:p>
            <a:pPr>
              <a:defRPr/>
            </a:pPr>
            <a:fld id="{57E13D05-8C78-47A2-8570-EF6F17F897A0}" type="slidenum">
              <a:rPr lang="en-US" altLang="zh-CN"/>
              <a:pPr>
                <a:defRPr/>
              </a:pPr>
              <a:t>‹#›</a:t>
            </a:fld>
            <a:endParaRPr lang="en-US" altLang="zh-CN"/>
          </a:p>
        </p:txBody>
      </p:sp>
    </p:spTree>
    <p:extLst>
      <p:ext uri="{BB962C8B-B14F-4D97-AF65-F5344CB8AC3E}">
        <p14:creationId xmlns:p14="http://schemas.microsoft.com/office/powerpoint/2010/main" val="117283923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nchor="b"/>
          <a:lstStyle>
            <a:lvl1pPr algn="l">
              <a:defRPr sz="1846" b="1"/>
            </a:lvl1pPr>
          </a:lstStyle>
          <a:p>
            <a:r>
              <a:rPr lang="zh-CN" altLang="en-US"/>
              <a:t>单击此处编辑母版标题样式</a:t>
            </a:r>
          </a:p>
        </p:txBody>
      </p:sp>
      <p:sp>
        <p:nvSpPr>
          <p:cNvPr id="3" name="内容占位符 2"/>
          <p:cNvSpPr>
            <a:spLocks noGrp="1"/>
          </p:cNvSpPr>
          <p:nvPr>
            <p:ph idx="1"/>
          </p:nvPr>
        </p:nvSpPr>
        <p:spPr>
          <a:xfrm>
            <a:off x="3575538" y="273051"/>
            <a:ext cx="5111262" cy="5853113"/>
          </a:xfr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1"/>
            <a:ext cx="3008435" cy="4691063"/>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pPr/>
              <a:t>2021/6/8</a:t>
            </a:fld>
            <a:endParaRPr lang="zh-CN" altLang="en-US"/>
          </a:p>
        </p:txBody>
      </p:sp>
      <p:sp>
        <p:nvSpPr>
          <p:cNvPr id="6" name="Rectangle 1058"/>
          <p:cNvSpPr>
            <a:spLocks noGrp="1" noChangeArrowheads="1"/>
          </p:cNvSpPr>
          <p:nvPr>
            <p:ph type="ftr" sz="quarter" idx="11"/>
          </p:nvPr>
        </p:nvSpPr>
        <p:spPr>
          <a:ln/>
        </p:spPr>
        <p:txBody>
          <a:bodyPr/>
          <a:lstStyle>
            <a:lvl1pPr>
              <a:defRPr/>
            </a:lvl1pPr>
          </a:lstStyle>
          <a:p>
            <a:endParaRPr lang="zh-CN" altLang="en-US"/>
          </a:p>
        </p:txBody>
      </p:sp>
      <p:sp>
        <p:nvSpPr>
          <p:cNvPr id="7" name="Rectangle 1059"/>
          <p:cNvSpPr>
            <a:spLocks noGrp="1" noChangeArrowheads="1"/>
          </p:cNvSpPr>
          <p:nvPr>
            <p:ph type="sldNum" sz="quarter" idx="12"/>
          </p:nvPr>
        </p:nvSpPr>
        <p:spPr>
          <a:ln/>
        </p:spPr>
        <p:txBody>
          <a:bodyPr/>
          <a:lstStyle>
            <a:lvl1pPr>
              <a:defRPr/>
            </a:lvl1pPr>
          </a:lstStyle>
          <a:p>
            <a:pPr>
              <a:defRPr/>
            </a:pPr>
            <a:fld id="{7CF24378-1C3B-44E6-BF5E-36164A66F8F1}" type="slidenum">
              <a:rPr lang="en-US" altLang="zh-CN"/>
              <a:pPr>
                <a:defRPr/>
              </a:pPr>
              <a:t>‹#›</a:t>
            </a:fld>
            <a:endParaRPr lang="en-US" altLang="zh-CN"/>
          </a:p>
        </p:txBody>
      </p:sp>
    </p:spTree>
    <p:extLst>
      <p:ext uri="{BB962C8B-B14F-4D97-AF65-F5344CB8AC3E}">
        <p14:creationId xmlns:p14="http://schemas.microsoft.com/office/powerpoint/2010/main" val="122820229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1846" b="1"/>
            </a:lvl1pPr>
          </a:lstStyle>
          <a:p>
            <a:r>
              <a:rPr lang="zh-CN" altLang="en-US"/>
              <a:t>单击此处编辑母版标题样式</a:t>
            </a:r>
          </a:p>
        </p:txBody>
      </p:sp>
      <p:sp>
        <p:nvSpPr>
          <p:cNvPr id="3" name="图片占位符 2"/>
          <p:cNvSpPr>
            <a:spLocks noGrp="1"/>
          </p:cNvSpPr>
          <p:nvPr>
            <p:ph type="pic" idx="1"/>
          </p:nvPr>
        </p:nvSpPr>
        <p:spPr>
          <a:xfrm>
            <a:off x="1792166" y="612775"/>
            <a:ext cx="5486400" cy="4114800"/>
          </a:xfr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pPr lvl="0"/>
            <a:r>
              <a:rPr lang="zh-CN" altLang="en-US" noProof="0"/>
              <a:t>单击图标添加图片</a:t>
            </a:r>
          </a:p>
        </p:txBody>
      </p:sp>
      <p:sp>
        <p:nvSpPr>
          <p:cNvPr id="4" name="文本占位符 3"/>
          <p:cNvSpPr>
            <a:spLocks noGrp="1"/>
          </p:cNvSpPr>
          <p:nvPr>
            <p:ph type="body" sz="half" idx="2"/>
          </p:nvPr>
        </p:nvSpPr>
        <p:spPr>
          <a:xfrm>
            <a:off x="1792166" y="5367338"/>
            <a:ext cx="5486400" cy="804862"/>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pPr/>
              <a:t>2021/6/8</a:t>
            </a:fld>
            <a:endParaRPr lang="zh-CN" altLang="en-US"/>
          </a:p>
        </p:txBody>
      </p:sp>
      <p:sp>
        <p:nvSpPr>
          <p:cNvPr id="6" name="Rectangle 1058"/>
          <p:cNvSpPr>
            <a:spLocks noGrp="1" noChangeArrowheads="1"/>
          </p:cNvSpPr>
          <p:nvPr>
            <p:ph type="ftr" sz="quarter" idx="11"/>
          </p:nvPr>
        </p:nvSpPr>
        <p:spPr>
          <a:ln/>
        </p:spPr>
        <p:txBody>
          <a:bodyPr/>
          <a:lstStyle>
            <a:lvl1pPr>
              <a:defRPr/>
            </a:lvl1pPr>
          </a:lstStyle>
          <a:p>
            <a:endParaRPr lang="zh-CN" altLang="en-US"/>
          </a:p>
        </p:txBody>
      </p:sp>
      <p:sp>
        <p:nvSpPr>
          <p:cNvPr id="7" name="Rectangle 1059"/>
          <p:cNvSpPr>
            <a:spLocks noGrp="1" noChangeArrowheads="1"/>
          </p:cNvSpPr>
          <p:nvPr>
            <p:ph type="sldNum" sz="quarter" idx="12"/>
          </p:nvPr>
        </p:nvSpPr>
        <p:spPr>
          <a:ln/>
        </p:spPr>
        <p:txBody>
          <a:bodyPr/>
          <a:lstStyle>
            <a:lvl1pPr>
              <a:defRPr/>
            </a:lvl1pPr>
          </a:lstStyle>
          <a:p>
            <a:pPr>
              <a:defRPr/>
            </a:pPr>
            <a:fld id="{EE945347-3C44-40D5-A17B-53A0D031698D}" type="slidenum">
              <a:rPr lang="en-US" altLang="zh-CN"/>
              <a:pPr>
                <a:defRPr/>
              </a:pPr>
              <a:t>‹#›</a:t>
            </a:fld>
            <a:endParaRPr lang="en-US" altLang="zh-CN"/>
          </a:p>
        </p:txBody>
      </p:sp>
    </p:spTree>
    <p:extLst>
      <p:ext uri="{BB962C8B-B14F-4D97-AF65-F5344CB8AC3E}">
        <p14:creationId xmlns:p14="http://schemas.microsoft.com/office/powerpoint/2010/main" val="143780806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1063" descr="backgroud-blueframe"/>
          <p:cNvPicPr>
            <a:picLocks noChangeAspect="1" noChangeArrowheads="1"/>
          </p:cNvPicPr>
          <p:nvPr/>
        </p:nvPicPr>
        <p:blipFill>
          <a:blip r:embed="rId16" cstate="print"/>
          <a:srcRect/>
          <a:stretch>
            <a:fillRect/>
          </a:stretch>
        </p:blipFill>
        <p:spPr bwMode="auto">
          <a:xfrm>
            <a:off x="-8793" y="561975"/>
            <a:ext cx="9161585" cy="6296025"/>
          </a:xfrm>
          <a:prstGeom prst="rect">
            <a:avLst/>
          </a:prstGeom>
          <a:noFill/>
          <a:ln w="9525">
            <a:noFill/>
            <a:miter lim="800000"/>
            <a:headEnd/>
            <a:tailEnd/>
          </a:ln>
        </p:spPr>
      </p:pic>
      <p:pic>
        <p:nvPicPr>
          <p:cNvPr id="2051" name="Picture 1047" descr="软件所所徽"/>
          <p:cNvPicPr>
            <a:picLocks noChangeAspect="1" noChangeArrowheads="1"/>
          </p:cNvPicPr>
          <p:nvPr/>
        </p:nvPicPr>
        <p:blipFill>
          <a:blip r:embed="rId17" cstate="print"/>
          <a:srcRect/>
          <a:stretch>
            <a:fillRect/>
          </a:stretch>
        </p:blipFill>
        <p:spPr bwMode="auto">
          <a:xfrm>
            <a:off x="5105400" y="112713"/>
            <a:ext cx="1261697" cy="412750"/>
          </a:xfrm>
          <a:prstGeom prst="rect">
            <a:avLst/>
          </a:prstGeom>
          <a:noFill/>
          <a:ln w="9525">
            <a:noFill/>
            <a:miter lim="800000"/>
            <a:headEnd/>
            <a:tailEnd/>
          </a:ln>
        </p:spPr>
      </p:pic>
      <p:pic>
        <p:nvPicPr>
          <p:cNvPr id="2052" name="Picture 1056" descr="iscas-mzd"/>
          <p:cNvPicPr>
            <a:picLocks noChangeAspect="1" noChangeArrowheads="1"/>
          </p:cNvPicPr>
          <p:nvPr/>
        </p:nvPicPr>
        <p:blipFill>
          <a:blip r:embed="rId18" cstate="print"/>
          <a:srcRect/>
          <a:stretch>
            <a:fillRect/>
          </a:stretch>
        </p:blipFill>
        <p:spPr bwMode="auto">
          <a:xfrm>
            <a:off x="6566390" y="96838"/>
            <a:ext cx="1976803" cy="334962"/>
          </a:xfrm>
          <a:prstGeom prst="rect">
            <a:avLst/>
          </a:prstGeom>
          <a:noFill/>
          <a:ln w="9525">
            <a:noFill/>
            <a:miter lim="800000"/>
            <a:headEnd/>
            <a:tailEnd/>
          </a:ln>
        </p:spPr>
      </p:pic>
      <p:sp>
        <p:nvSpPr>
          <p:cNvPr id="3093" name="Text Box 1045"/>
          <p:cNvSpPr txBox="1">
            <a:spLocks noChangeArrowheads="1"/>
          </p:cNvSpPr>
          <p:nvPr/>
        </p:nvSpPr>
        <p:spPr bwMode="auto">
          <a:xfrm>
            <a:off x="6279596" y="333375"/>
            <a:ext cx="2632452" cy="234360"/>
          </a:xfrm>
          <a:prstGeom prst="rect">
            <a:avLst/>
          </a:prstGeom>
          <a:noFill/>
          <a:ln w="9525">
            <a:noFill/>
            <a:miter lim="800000"/>
            <a:headEnd/>
            <a:tailEnd/>
          </a:ln>
          <a:effectLst/>
        </p:spPr>
        <p:txBody>
          <a:bodyPr wrap="none">
            <a:spAutoFit/>
          </a:bodyPr>
          <a:lstStyle/>
          <a:p>
            <a:pPr>
              <a:defRPr/>
            </a:pPr>
            <a:r>
              <a:rPr lang="en-US" altLang="zh-CN" sz="923"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33046" y="6242050"/>
            <a:ext cx="17584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92" b="0">
                <a:solidFill>
                  <a:schemeClr val="tx1"/>
                </a:solidFill>
                <a:ea typeface="+mn-ea"/>
              </a:defRPr>
            </a:lvl1pPr>
          </a:lstStyle>
          <a:p>
            <a:fld id="{530820CF-B880-4189-942D-D702A7CBA730}" type="datetimeFigureOut">
              <a:rPr lang="zh-CN" altLang="en-US" smtClean="0"/>
              <a:pPr/>
              <a:t>2021/6/8</a:t>
            </a:fld>
            <a:endParaRPr lang="zh-CN" altLang="en-US"/>
          </a:p>
        </p:txBody>
      </p:sp>
      <p:sp>
        <p:nvSpPr>
          <p:cNvPr id="3106" name="Rectangle 1058"/>
          <p:cNvSpPr>
            <a:spLocks noGrp="1" noChangeArrowheads="1"/>
          </p:cNvSpPr>
          <p:nvPr>
            <p:ph type="ftr" sz="quarter" idx="3"/>
          </p:nvPr>
        </p:nvSpPr>
        <p:spPr bwMode="auto">
          <a:xfrm>
            <a:off x="2883877" y="6242050"/>
            <a:ext cx="26728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92" b="0">
                <a:solidFill>
                  <a:schemeClr val="tx1"/>
                </a:solidFill>
                <a:ea typeface="+mn-ea"/>
              </a:defRPr>
            </a:lvl1pPr>
          </a:lstStyle>
          <a:p>
            <a:endParaRPr lang="zh-CN" altLang="en-US"/>
          </a:p>
        </p:txBody>
      </p:sp>
      <p:sp>
        <p:nvSpPr>
          <p:cNvPr id="3107" name="Rectangle 1059"/>
          <p:cNvSpPr>
            <a:spLocks noGrp="1" noChangeArrowheads="1"/>
          </p:cNvSpPr>
          <p:nvPr>
            <p:ph type="sldNum" sz="quarter" idx="4"/>
          </p:nvPr>
        </p:nvSpPr>
        <p:spPr bwMode="auto">
          <a:xfrm>
            <a:off x="6049107" y="6242050"/>
            <a:ext cx="17584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92" b="0">
                <a:solidFill>
                  <a:srgbClr val="0000CC"/>
                </a:solidFill>
                <a:ea typeface="+mn-ea"/>
              </a:defRPr>
            </a:lvl1pPr>
          </a:lstStyle>
          <a:p>
            <a:pPr>
              <a:defRPr/>
            </a:pPr>
            <a:fld id="{60FDD7D6-4A33-4BAD-82C5-1FFBFF1AD1D3}" type="slidenum">
              <a:rPr lang="en-US" altLang="zh-CN"/>
              <a:pPr>
                <a:defRPr/>
              </a:pPr>
              <a:t>‹#›</a:t>
            </a:fld>
            <a:endParaRPr lang="en-US" altLang="zh-CN"/>
          </a:p>
        </p:txBody>
      </p:sp>
      <p:sp>
        <p:nvSpPr>
          <p:cNvPr id="2057" name="Rectangle 1060"/>
          <p:cNvSpPr>
            <a:spLocks noGrp="1" noChangeArrowheads="1"/>
          </p:cNvSpPr>
          <p:nvPr>
            <p:ph type="body" idx="1"/>
          </p:nvPr>
        </p:nvSpPr>
        <p:spPr bwMode="auto">
          <a:xfrm>
            <a:off x="451339" y="1412875"/>
            <a:ext cx="8241323"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6"/>
            <a:ext cx="9144000" cy="557213"/>
          </a:xfrm>
          <a:prstGeom prst="rect">
            <a:avLst/>
          </a:prstGeom>
          <a:solidFill>
            <a:srgbClr val="336699"/>
          </a:solidFill>
          <a:ln w="9525">
            <a:noFill/>
            <a:miter lim="800000"/>
            <a:headEnd/>
            <a:tailEnd/>
          </a:ln>
          <a:effectLst/>
        </p:spPr>
        <p:txBody>
          <a:bodyPr vert="horz" wrap="square" lIns="288000" tIns="45720" rIns="288000" bIns="45720" numCol="1" anchor="ctr" anchorCtr="0" compatLnSpc="1">
            <a:prstTxWarp prst="textNoShape">
              <a:avLst/>
            </a:prstTxWarp>
          </a:bodyPr>
          <a:lstStyle/>
          <a:p>
            <a:pPr lvl="0"/>
            <a:r>
              <a:rPr lang="zh-CN" altLang="en-US" dirty="0"/>
              <a:t>单击此处编辑母版标题样式文件</a:t>
            </a:r>
          </a:p>
        </p:txBody>
      </p:sp>
    </p:spTree>
    <p:extLst>
      <p:ext uri="{BB962C8B-B14F-4D97-AF65-F5344CB8AC3E}">
        <p14:creationId xmlns:p14="http://schemas.microsoft.com/office/powerpoint/2010/main" val="252447561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Lst>
  <p:transition/>
  <p:txStyles>
    <p:titleStyle>
      <a:lvl1pPr algn="l" rtl="0" eaLnBrk="1" fontAlgn="base" hangingPunct="1">
        <a:lnSpc>
          <a:spcPct val="70000"/>
        </a:lnSpc>
        <a:spcBef>
          <a:spcPct val="0"/>
        </a:spcBef>
        <a:spcAft>
          <a:spcPct val="0"/>
        </a:spcAft>
        <a:defRPr kumimoji="1" sz="2585" b="1">
          <a:solidFill>
            <a:schemeClr val="bg1"/>
          </a:solidFill>
          <a:effectLst>
            <a:outerShdw blurRad="38100" dist="38100" dir="2700000" algn="tl">
              <a:srgbClr val="000000"/>
            </a:outerShdw>
          </a:effectLst>
          <a:latin typeface="+mj-lt"/>
          <a:ea typeface="+mj-ea"/>
          <a:cs typeface="+mj-cs"/>
        </a:defRPr>
      </a:lvl1pPr>
      <a:lvl2pPr algn="l" rtl="0" eaLnBrk="1" fontAlgn="base" hangingPunct="1">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1" fontAlgn="base" hangingPunct="1">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1" fontAlgn="base" hangingPunct="1">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1" fontAlgn="base" hangingPunct="1">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5pPr>
      <a:lvl6pPr marL="422041" algn="l" rtl="0" eaLnBrk="1" fontAlgn="base" hangingPunct="1">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6pPr>
      <a:lvl7pPr marL="844083" algn="l" rtl="0" eaLnBrk="1" fontAlgn="base" hangingPunct="1">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7pPr>
      <a:lvl8pPr marL="1266124" algn="l" rtl="0" eaLnBrk="1" fontAlgn="base" hangingPunct="1">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8pPr>
      <a:lvl9pPr marL="1688165" algn="l" rtl="0" eaLnBrk="1" fontAlgn="base" hangingPunct="1">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16531" indent="-316531" algn="l" rtl="0" eaLnBrk="1" fontAlgn="base" hangingPunct="1">
        <a:spcBef>
          <a:spcPct val="20000"/>
        </a:spcBef>
        <a:spcAft>
          <a:spcPct val="0"/>
        </a:spcAft>
        <a:buClr>
          <a:srgbClr val="FF5050"/>
        </a:buClr>
        <a:buSzPct val="120000"/>
        <a:buFont typeface="Wingdings" pitchFamily="2" charset="2"/>
        <a:buChar char="§"/>
        <a:defRPr kumimoji="1" sz="2400" b="1">
          <a:solidFill>
            <a:srgbClr val="000066"/>
          </a:solidFill>
          <a:latin typeface="+mn-lt"/>
          <a:ea typeface="+mn-ea"/>
          <a:cs typeface="+mn-cs"/>
        </a:defRPr>
      </a:lvl1pPr>
      <a:lvl2pPr marL="685817" indent="-263776" algn="l" rtl="0" eaLnBrk="1" fontAlgn="base" hangingPunct="1">
        <a:spcBef>
          <a:spcPct val="20000"/>
        </a:spcBef>
        <a:spcAft>
          <a:spcPct val="0"/>
        </a:spcAft>
        <a:buClr>
          <a:schemeClr val="tx2"/>
        </a:buClr>
        <a:buSzPct val="75000"/>
        <a:buFont typeface="Wingdings" pitchFamily="2" charset="2"/>
        <a:buChar char="v"/>
        <a:defRPr kumimoji="1" sz="2215">
          <a:solidFill>
            <a:srgbClr val="FF3300"/>
          </a:solidFill>
          <a:latin typeface="+mn-lt"/>
          <a:ea typeface="+mn-ea"/>
        </a:defRPr>
      </a:lvl2pPr>
      <a:lvl3pPr marL="1055103" indent="-211021" algn="l" rtl="0" eaLnBrk="1" fontAlgn="base" hangingPunct="1">
        <a:spcBef>
          <a:spcPct val="20000"/>
        </a:spcBef>
        <a:spcAft>
          <a:spcPct val="0"/>
        </a:spcAft>
        <a:buClr>
          <a:schemeClr val="hlink"/>
        </a:buClr>
        <a:buSzPct val="65000"/>
        <a:buFont typeface="Monotype Sorts" pitchFamily="2" charset="2"/>
        <a:buChar char="F"/>
        <a:defRPr kumimoji="1" sz="1846">
          <a:solidFill>
            <a:srgbClr val="0000FF"/>
          </a:solidFill>
          <a:latin typeface="+mn-lt"/>
          <a:ea typeface="+mn-ea"/>
        </a:defRPr>
      </a:lvl3pPr>
      <a:lvl4pPr marL="1477145" indent="-211021" algn="l" rtl="0" eaLnBrk="1" fontAlgn="base" hangingPunct="1">
        <a:spcBef>
          <a:spcPct val="20000"/>
        </a:spcBef>
        <a:spcAft>
          <a:spcPct val="0"/>
        </a:spcAft>
        <a:buClr>
          <a:schemeClr val="tx2"/>
        </a:buClr>
        <a:buSzPct val="100000"/>
        <a:buChar char="•"/>
        <a:defRPr kumimoji="1">
          <a:solidFill>
            <a:srgbClr val="CC3300"/>
          </a:solidFill>
          <a:latin typeface="+mn-lt"/>
          <a:ea typeface="+mn-ea"/>
        </a:defRPr>
      </a:lvl4pPr>
      <a:lvl5pPr marL="1899186" indent="-211021" algn="l" rtl="0" eaLnBrk="1" fontAlgn="base" hangingPunct="1">
        <a:spcBef>
          <a:spcPct val="20000"/>
        </a:spcBef>
        <a:spcAft>
          <a:spcPct val="0"/>
        </a:spcAft>
        <a:buClr>
          <a:schemeClr val="hlink"/>
        </a:buClr>
        <a:buSzPct val="100000"/>
        <a:buChar char="–"/>
        <a:defRPr kumimoji="1">
          <a:solidFill>
            <a:srgbClr val="1C1C1C"/>
          </a:solidFill>
          <a:latin typeface="+mn-lt"/>
          <a:ea typeface="+mn-ea"/>
        </a:defRPr>
      </a:lvl5pPr>
      <a:lvl6pPr marL="2321227" indent="-211021" algn="l" rtl="0" eaLnBrk="1" fontAlgn="base" hangingPunct="1">
        <a:spcBef>
          <a:spcPct val="20000"/>
        </a:spcBef>
        <a:spcAft>
          <a:spcPct val="0"/>
        </a:spcAft>
        <a:buClr>
          <a:schemeClr val="hlink"/>
        </a:buClr>
        <a:buSzPct val="100000"/>
        <a:buChar char="–"/>
        <a:defRPr kumimoji="1">
          <a:solidFill>
            <a:srgbClr val="1C1C1C"/>
          </a:solidFill>
          <a:latin typeface="+mn-lt"/>
          <a:ea typeface="+mn-ea"/>
        </a:defRPr>
      </a:lvl6pPr>
      <a:lvl7pPr marL="2743269" indent="-211021" algn="l" rtl="0" eaLnBrk="1" fontAlgn="base" hangingPunct="1">
        <a:spcBef>
          <a:spcPct val="20000"/>
        </a:spcBef>
        <a:spcAft>
          <a:spcPct val="0"/>
        </a:spcAft>
        <a:buClr>
          <a:schemeClr val="hlink"/>
        </a:buClr>
        <a:buSzPct val="100000"/>
        <a:buChar char="–"/>
        <a:defRPr kumimoji="1">
          <a:solidFill>
            <a:srgbClr val="1C1C1C"/>
          </a:solidFill>
          <a:latin typeface="+mn-lt"/>
          <a:ea typeface="+mn-ea"/>
        </a:defRPr>
      </a:lvl7pPr>
      <a:lvl8pPr marL="3165310" indent="-211021" algn="l" rtl="0" eaLnBrk="1" fontAlgn="base" hangingPunct="1">
        <a:spcBef>
          <a:spcPct val="20000"/>
        </a:spcBef>
        <a:spcAft>
          <a:spcPct val="0"/>
        </a:spcAft>
        <a:buClr>
          <a:schemeClr val="hlink"/>
        </a:buClr>
        <a:buSzPct val="100000"/>
        <a:buChar char="–"/>
        <a:defRPr kumimoji="1">
          <a:solidFill>
            <a:srgbClr val="1C1C1C"/>
          </a:solidFill>
          <a:latin typeface="+mn-lt"/>
          <a:ea typeface="+mn-ea"/>
        </a:defRPr>
      </a:lvl8pPr>
      <a:lvl9pPr marL="3587351" indent="-211021" algn="l" rtl="0" eaLnBrk="1" fontAlgn="base" hangingPunct="1">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2F1882F-21C1-3442-B27C-CEEA7601EE31}"/>
              </a:ext>
            </a:extLst>
          </p:cNvPr>
          <p:cNvSpPr>
            <a:spLocks noChangeArrowheads="1"/>
          </p:cNvSpPr>
          <p:nvPr/>
        </p:nvSpPr>
        <p:spPr bwMode="auto">
          <a:xfrm>
            <a:off x="0" y="1567870"/>
            <a:ext cx="9144000" cy="2581210"/>
          </a:xfrm>
          <a:prstGeom prst="rect">
            <a:avLst/>
          </a:prstGeom>
          <a:noFill/>
          <a:ln w="9525">
            <a:noFill/>
            <a:miter lim="800000"/>
          </a:ln>
        </p:spPr>
        <p:txBody>
          <a:bodyPr anchor="b"/>
          <a:lstStyle>
            <a:lvl1pPr>
              <a:defRPr kumimoji="1" sz="3600" b="1">
                <a:solidFill>
                  <a:schemeClr val="bg2"/>
                </a:solidFill>
                <a:latin typeface="Times New Roman" panose="02020603050405020304" pitchFamily="18" charset="0"/>
                <a:ea typeface="楷体_GB2312" pitchFamily="49" charset="-122"/>
              </a:defRPr>
            </a:lvl1pPr>
            <a:lvl2pPr marL="742950" indent="-285750">
              <a:defRPr kumimoji="1" sz="3600" b="1">
                <a:solidFill>
                  <a:schemeClr val="bg2"/>
                </a:solidFill>
                <a:latin typeface="Times New Roman" panose="02020603050405020304" pitchFamily="18" charset="0"/>
                <a:ea typeface="楷体_GB2312" pitchFamily="49" charset="-122"/>
              </a:defRPr>
            </a:lvl2pPr>
            <a:lvl3pPr marL="1143000" indent="-228600">
              <a:defRPr kumimoji="1" sz="3600" b="1">
                <a:solidFill>
                  <a:schemeClr val="bg2"/>
                </a:solidFill>
                <a:latin typeface="Times New Roman" panose="02020603050405020304" pitchFamily="18" charset="0"/>
                <a:ea typeface="楷体_GB2312" pitchFamily="49" charset="-122"/>
              </a:defRPr>
            </a:lvl3pPr>
            <a:lvl4pPr marL="1600200" indent="-228600">
              <a:defRPr kumimoji="1" sz="3600" b="1">
                <a:solidFill>
                  <a:schemeClr val="bg2"/>
                </a:solidFill>
                <a:latin typeface="Times New Roman" panose="02020603050405020304" pitchFamily="18" charset="0"/>
                <a:ea typeface="楷体_GB2312" pitchFamily="49" charset="-122"/>
              </a:defRPr>
            </a:lvl4pPr>
            <a:lvl5pPr marL="2057400" indent="-228600">
              <a:defRPr kumimoji="1" sz="36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9pPr>
          </a:lstStyle>
          <a:p>
            <a:pPr>
              <a:lnSpc>
                <a:spcPct val="150000"/>
              </a:lnSpc>
              <a:spcBef>
                <a:spcPts val="0"/>
              </a:spcBef>
              <a:spcAft>
                <a:spcPts val="0"/>
              </a:spcAft>
              <a:defRPr/>
            </a:pPr>
            <a:r>
              <a:rPr lang="en-US" altLang="zh-CN" sz="4062" spc="277" dirty="0">
                <a:solidFill>
                  <a:srgbClr val="000066"/>
                </a:solidFill>
                <a:latin typeface="+mj-ea"/>
                <a:ea typeface="+mj-ea"/>
              </a:rPr>
              <a:t>《</a:t>
            </a:r>
            <a:r>
              <a:rPr lang="en-US" altLang="zh-CN" sz="4062" spc="277" dirty="0" err="1">
                <a:solidFill>
                  <a:srgbClr val="000066"/>
                </a:solidFill>
                <a:latin typeface="+mj-ea"/>
                <a:ea typeface="+mj-ea"/>
              </a:rPr>
              <a:t>openEuler</a:t>
            </a:r>
            <a:r>
              <a:rPr lang="zh-CN" altLang="en-US" sz="4062" spc="277" dirty="0">
                <a:solidFill>
                  <a:srgbClr val="000066"/>
                </a:solidFill>
                <a:latin typeface="+mj-ea"/>
                <a:ea typeface="+mj-ea"/>
              </a:rPr>
              <a:t>内核编程</a:t>
            </a:r>
            <a:r>
              <a:rPr lang="en-US" altLang="zh-CN" sz="4062" spc="277" dirty="0">
                <a:solidFill>
                  <a:srgbClr val="000066"/>
                </a:solidFill>
                <a:latin typeface="+mj-ea"/>
                <a:ea typeface="+mj-ea"/>
              </a:rPr>
              <a:t>》</a:t>
            </a:r>
          </a:p>
          <a:p>
            <a:pPr>
              <a:lnSpc>
                <a:spcPct val="150000"/>
              </a:lnSpc>
              <a:spcBef>
                <a:spcPts val="0"/>
              </a:spcBef>
              <a:spcAft>
                <a:spcPts val="0"/>
              </a:spcAft>
              <a:defRPr/>
            </a:pPr>
            <a:r>
              <a:rPr lang="zh-CN" altLang="en-US" sz="3692" spc="277" dirty="0">
                <a:solidFill>
                  <a:srgbClr val="000066"/>
                </a:solidFill>
                <a:latin typeface="+mj-ea"/>
                <a:ea typeface="+mj-ea"/>
              </a:rPr>
              <a:t>第三章 第</a:t>
            </a:r>
            <a:r>
              <a:rPr lang="en-US" altLang="zh-CN" sz="3692" spc="277" dirty="0">
                <a:solidFill>
                  <a:srgbClr val="000066"/>
                </a:solidFill>
                <a:latin typeface="+mj-ea"/>
                <a:ea typeface="+mj-ea"/>
              </a:rPr>
              <a:t>3</a:t>
            </a:r>
            <a:r>
              <a:rPr lang="zh-CN" altLang="en-US" sz="3692" spc="277" dirty="0">
                <a:solidFill>
                  <a:srgbClr val="000066"/>
                </a:solidFill>
                <a:latin typeface="+mj-ea"/>
                <a:ea typeface="+mj-ea"/>
              </a:rPr>
              <a:t>讲</a:t>
            </a:r>
            <a:endParaRPr lang="en-US" altLang="zh-CN" sz="3692" spc="277" dirty="0">
              <a:solidFill>
                <a:srgbClr val="000066"/>
              </a:solidFill>
              <a:latin typeface="+mj-ea"/>
              <a:ea typeface="+mj-ea"/>
            </a:endParaRPr>
          </a:p>
          <a:p>
            <a:pPr>
              <a:lnSpc>
                <a:spcPct val="150000"/>
              </a:lnSpc>
              <a:spcBef>
                <a:spcPts val="0"/>
              </a:spcBef>
              <a:spcAft>
                <a:spcPts val="0"/>
              </a:spcAft>
              <a:defRPr/>
            </a:pPr>
            <a:r>
              <a:rPr lang="zh-CN" altLang="en-US" sz="3692" spc="277" dirty="0">
                <a:solidFill>
                  <a:srgbClr val="000066"/>
                </a:solidFill>
                <a:latin typeface="+mj-ea"/>
                <a:ea typeface="+mj-ea"/>
              </a:rPr>
              <a:t>核心数据结构和算法</a:t>
            </a:r>
          </a:p>
        </p:txBody>
      </p:sp>
      <p:sp>
        <p:nvSpPr>
          <p:cNvPr id="3" name="Rectangle 3">
            <a:extLst>
              <a:ext uri="{FF2B5EF4-FFF2-40B4-BE49-F238E27FC236}">
                <a16:creationId xmlns:a16="http://schemas.microsoft.com/office/drawing/2014/main" id="{AB561971-BC5C-5849-918E-35992405A904}"/>
              </a:ext>
            </a:extLst>
          </p:cNvPr>
          <p:cNvSpPr>
            <a:spLocks noChangeArrowheads="1"/>
          </p:cNvSpPr>
          <p:nvPr/>
        </p:nvSpPr>
        <p:spPr bwMode="auto">
          <a:xfrm>
            <a:off x="2609" y="4625440"/>
            <a:ext cx="9144000" cy="1196441"/>
          </a:xfrm>
          <a:prstGeom prst="rect">
            <a:avLst/>
          </a:prstGeom>
          <a:noFill/>
          <a:ln w="9525">
            <a:noFill/>
            <a:miter lim="800000"/>
          </a:ln>
        </p:spPr>
        <p:txBody>
          <a:bodyPr/>
          <a:lstStyle>
            <a:lvl1pPr marL="342900" indent="-342900">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v"/>
              <a:defRPr kumimoji="1" sz="2400">
                <a:solidFill>
                  <a:srgbClr val="FF33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a:solidFill>
                  <a:srgbClr val="0000FF"/>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00000"/>
              <a:buChar char="•"/>
              <a:defRPr kumimoji="1" sz="2000">
                <a:solidFill>
                  <a:srgbClr val="CC3300"/>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9pPr>
          </a:lstStyle>
          <a:p>
            <a:pPr>
              <a:lnSpc>
                <a:spcPct val="150000"/>
              </a:lnSpc>
              <a:spcBef>
                <a:spcPts val="0"/>
              </a:spcBef>
              <a:buClr>
                <a:schemeClr val="hlink"/>
              </a:buClr>
              <a:buSzPct val="50000"/>
              <a:buNone/>
            </a:pPr>
            <a:r>
              <a:rPr kumimoji="0" lang="zh-CN" altLang="en-US" sz="2400" dirty="0">
                <a:solidFill>
                  <a:srgbClr val="CC0000"/>
                </a:solidFill>
                <a:latin typeface="+mj-ea"/>
                <a:ea typeface="+mj-ea"/>
              </a:rPr>
              <a:t>中国科学院软件研究所</a:t>
            </a:r>
            <a:endParaRPr kumimoji="0" lang="en-US" altLang="zh-CN" sz="2400" dirty="0">
              <a:solidFill>
                <a:srgbClr val="CC0000"/>
              </a:solidFill>
              <a:latin typeface="+mj-ea"/>
              <a:ea typeface="+mj-ea"/>
            </a:endParaRPr>
          </a:p>
          <a:p>
            <a:pPr>
              <a:lnSpc>
                <a:spcPct val="150000"/>
              </a:lnSpc>
              <a:spcBef>
                <a:spcPts val="0"/>
              </a:spcBef>
              <a:buClr>
                <a:schemeClr val="hlink"/>
              </a:buClr>
              <a:buSzPct val="50000"/>
              <a:buNone/>
            </a:pPr>
            <a:fld id="{2133CF6D-AB55-400B-B9B2-17E6264C77D7}" type="datetime2">
              <a:rPr kumimoji="0" lang="zh-CN" altLang="en-US" sz="2400" smtClean="0">
                <a:solidFill>
                  <a:srgbClr val="CC0000"/>
                </a:solidFill>
                <a:latin typeface="+mj-ea"/>
                <a:ea typeface="+mj-ea"/>
              </a:rPr>
              <a:pPr>
                <a:lnSpc>
                  <a:spcPct val="150000"/>
                </a:lnSpc>
                <a:spcBef>
                  <a:spcPts val="0"/>
                </a:spcBef>
                <a:buClr>
                  <a:schemeClr val="hlink"/>
                </a:buClr>
                <a:buSzPct val="50000"/>
                <a:buNone/>
              </a:pPr>
              <a:t>2021年6月8日</a:t>
            </a:fld>
            <a:endParaRPr kumimoji="0" lang="en-US" altLang="zh-CN" sz="2400" dirty="0">
              <a:solidFill>
                <a:srgbClr val="CC0000"/>
              </a:solidFill>
              <a:latin typeface="+mj-ea"/>
              <a:ea typeface="+mj-ea"/>
            </a:endParaRPr>
          </a:p>
        </p:txBody>
      </p:sp>
    </p:spTree>
    <p:extLst>
      <p:ext uri="{BB962C8B-B14F-4D97-AF65-F5344CB8AC3E}">
        <p14:creationId xmlns:p14="http://schemas.microsoft.com/office/powerpoint/2010/main" val="1208028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451338" y="1556792"/>
            <a:ext cx="8241323" cy="4896543"/>
          </a:xfrm>
        </p:spPr>
        <p:txBody>
          <a:bodyPr/>
          <a:lstStyle/>
          <a:p>
            <a:r>
              <a:rPr lang="en-US" altLang="zh-CN" sz="2400" dirty="0" err="1">
                <a:ea typeface="黑体"/>
              </a:rPr>
              <a:t>flags：一组描述页状态的标志。例如</a:t>
            </a:r>
            <a:r>
              <a:rPr lang="zh-CN" altLang="en-US" sz="2400" dirty="0">
                <a:ea typeface="黑体"/>
              </a:rPr>
              <a:t>：</a:t>
            </a:r>
            <a:endParaRPr lang="en-US" altLang="zh-CN" sz="2000" dirty="0">
              <a:cs typeface="楷体_GB2312" charset="0"/>
            </a:endParaRPr>
          </a:p>
          <a:p>
            <a:pPr lvl="1">
              <a:lnSpc>
                <a:spcPct val="90000"/>
              </a:lnSpc>
            </a:pPr>
            <a:endParaRPr lang="en-US" altLang="zh-CN" sz="1800" dirty="0">
              <a:cs typeface="楷体_GB2312" charset="0"/>
            </a:endParaRPr>
          </a:p>
          <a:p>
            <a:pPr lvl="1">
              <a:buFont typeface="Wingdings" charset="2"/>
              <a:buChar char=""/>
            </a:pPr>
            <a:r>
              <a:rPr lang="en-US" altLang="zh-CN" sz="2000" dirty="0" err="1"/>
              <a:t>PG_locked</a:t>
            </a:r>
            <a:r>
              <a:rPr lang="en-US" altLang="zh-CN" sz="2000" dirty="0"/>
              <a:t>	</a:t>
            </a:r>
            <a:r>
              <a:rPr lang="zh-CN" altLang="en-US" sz="2000" dirty="0"/>
              <a:t>页被锁定。例如，在磁盘</a:t>
            </a:r>
            <a:r>
              <a:rPr lang="en-US" altLang="zh-CN" sz="2000" dirty="0"/>
              <a:t>I/O</a:t>
            </a:r>
            <a:r>
              <a:rPr lang="zh-CN" altLang="en-US" sz="2000" dirty="0"/>
              <a:t>操作中涉及的页。</a:t>
            </a:r>
          </a:p>
          <a:p>
            <a:pPr lvl="1">
              <a:buFont typeface="Wingdings" charset="2"/>
              <a:buChar char=""/>
            </a:pPr>
            <a:r>
              <a:rPr lang="en-US" altLang="zh-CN" sz="2000" dirty="0" err="1"/>
              <a:t>PG_error</a:t>
            </a:r>
            <a:r>
              <a:rPr lang="en-US" altLang="zh-CN" sz="2000" dirty="0"/>
              <a:t>	</a:t>
            </a:r>
            <a:r>
              <a:rPr lang="zh-CN" altLang="en-US" sz="2000" dirty="0"/>
              <a:t>在传输页时发生</a:t>
            </a:r>
            <a:r>
              <a:rPr lang="en-US" altLang="zh-CN" sz="2000" dirty="0"/>
              <a:t>I/O</a:t>
            </a:r>
            <a:r>
              <a:rPr lang="zh-CN" altLang="en-US" sz="2000" dirty="0"/>
              <a:t>错误</a:t>
            </a:r>
          </a:p>
          <a:p>
            <a:pPr lvl="1">
              <a:buFont typeface="Wingdings" charset="2"/>
              <a:buChar char=""/>
            </a:pPr>
            <a:r>
              <a:rPr lang="en-US" altLang="zh-CN" sz="2000" dirty="0" err="1"/>
              <a:t>PG_referenced</a:t>
            </a:r>
            <a:r>
              <a:rPr lang="en-US" altLang="zh-CN" sz="2000" dirty="0"/>
              <a:t>	</a:t>
            </a:r>
            <a:r>
              <a:rPr lang="zh-CN" altLang="en-US" sz="2000" dirty="0"/>
              <a:t>刚刚访问过的页</a:t>
            </a:r>
          </a:p>
          <a:p>
            <a:pPr lvl="1">
              <a:buFont typeface="Wingdings" charset="2"/>
              <a:buChar char=""/>
            </a:pPr>
            <a:r>
              <a:rPr lang="en-US" altLang="zh-CN" sz="2000" dirty="0" err="1"/>
              <a:t>PG_uptodate</a:t>
            </a:r>
            <a:r>
              <a:rPr lang="en-US" altLang="zh-CN" sz="2000" dirty="0"/>
              <a:t>	</a:t>
            </a:r>
            <a:r>
              <a:rPr lang="zh-CN" altLang="en-US" sz="2000" dirty="0"/>
              <a:t>在完成读操作后置位，除非发生	磁盘</a:t>
            </a:r>
            <a:r>
              <a:rPr lang="en-US" altLang="zh-CN" sz="2000" dirty="0"/>
              <a:t>I/O</a:t>
            </a:r>
            <a:r>
              <a:rPr lang="zh-CN" altLang="en-US" sz="2000" dirty="0"/>
              <a:t>错误</a:t>
            </a:r>
          </a:p>
          <a:p>
            <a:pPr lvl="1">
              <a:buFont typeface="Wingdings" charset="2"/>
              <a:buChar char=""/>
            </a:pPr>
            <a:r>
              <a:rPr lang="en-US" altLang="zh-CN" sz="2000" dirty="0" err="1"/>
              <a:t>PG_dirty</a:t>
            </a:r>
            <a:r>
              <a:rPr lang="en-US" altLang="zh-CN" sz="2000" dirty="0"/>
              <a:t>		</a:t>
            </a:r>
            <a:r>
              <a:rPr lang="zh-CN" altLang="en-US" sz="2000" dirty="0"/>
              <a:t>页已经被修改</a:t>
            </a:r>
          </a:p>
          <a:p>
            <a:pPr lvl="1">
              <a:buFont typeface="Wingdings" charset="2"/>
              <a:buChar char=""/>
            </a:pPr>
            <a:r>
              <a:rPr lang="en-US" altLang="zh-CN" sz="2000" dirty="0" err="1"/>
              <a:t>PG_lru</a:t>
            </a:r>
            <a:r>
              <a:rPr lang="en-US" altLang="zh-CN" sz="2000" dirty="0"/>
              <a:t>		</a:t>
            </a:r>
            <a:r>
              <a:rPr lang="zh-CN" altLang="en-US" sz="2000" dirty="0"/>
              <a:t>页在活动或非活动页链表中</a:t>
            </a:r>
          </a:p>
          <a:p>
            <a:pPr lvl="1">
              <a:buFont typeface="Wingdings" charset="2"/>
              <a:buChar char=""/>
            </a:pPr>
            <a:r>
              <a:rPr lang="en-US" altLang="zh-CN" sz="2000" dirty="0"/>
              <a:t>……	</a:t>
            </a:r>
          </a:p>
          <a:p>
            <a:pPr lvl="1"/>
            <a:endParaRPr lang="zh-CN" altLang="en-US" sz="2000" dirty="0"/>
          </a:p>
          <a:p>
            <a:pPr lvl="1"/>
            <a:endParaRPr lang="en-US" altLang="zh-CN" sz="2000" dirty="0"/>
          </a:p>
          <a:p>
            <a:pPr lvl="1"/>
            <a:endParaRPr lang="zh-CN" altLang="en-US" sz="2000" dirty="0"/>
          </a:p>
          <a:p>
            <a:endParaRPr lang="zh-CN" altLang="en-US" sz="2400" dirty="0"/>
          </a:p>
        </p:txBody>
      </p:sp>
      <p:sp>
        <p:nvSpPr>
          <p:cNvPr id="321538" name="Rectangle 2"/>
          <p:cNvSpPr>
            <a:spLocks noGrp="1" noChangeArrowheads="1"/>
          </p:cNvSpPr>
          <p:nvPr>
            <p:ph type="title"/>
          </p:nvPr>
        </p:nvSpPr>
        <p:spPr/>
        <p:txBody>
          <a:bodyPr/>
          <a:lstStyle/>
          <a:p>
            <a:r>
              <a:rPr lang="zh-CN" altLang="en-US" dirty="0"/>
              <a:t>页的数据结构</a:t>
            </a:r>
            <a:endParaRPr lang="en-US" altLang="zh-CN" dirty="0"/>
          </a:p>
        </p:txBody>
      </p:sp>
    </p:spTree>
    <p:extLst>
      <p:ext uri="{BB962C8B-B14F-4D97-AF65-F5344CB8AC3E}">
        <p14:creationId xmlns:p14="http://schemas.microsoft.com/office/powerpoint/2010/main" val="33403679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451338" y="1403154"/>
            <a:ext cx="8241323" cy="4896543"/>
          </a:xfrm>
        </p:spPr>
        <p:txBody>
          <a:bodyPr/>
          <a:lstStyle/>
          <a:p>
            <a:r>
              <a:rPr lang="en-US" altLang="zh-CN" sz="2400" dirty="0">
                <a:ea typeface="黑体"/>
              </a:rPr>
              <a:t>_</a:t>
            </a:r>
            <a:r>
              <a:rPr lang="en-US" altLang="zh-CN" sz="2400" dirty="0" err="1">
                <a:ea typeface="黑体"/>
              </a:rPr>
              <a:t>count：页的引用计数</a:t>
            </a:r>
            <a:r>
              <a:rPr lang="zh-CN" altLang="en-US" sz="2400" dirty="0">
                <a:ea typeface="黑体"/>
              </a:rPr>
              <a:t>：</a:t>
            </a:r>
            <a:endParaRPr lang="en-US" altLang="zh-CN" sz="2000" dirty="0">
              <a:cs typeface="楷体_GB2312" charset="0"/>
            </a:endParaRPr>
          </a:p>
          <a:p>
            <a:pPr lvl="1">
              <a:lnSpc>
                <a:spcPct val="90000"/>
              </a:lnSpc>
            </a:pPr>
            <a:endParaRPr lang="en-US" altLang="zh-CN" sz="1800" dirty="0">
              <a:cs typeface="楷体_GB2312" charset="0"/>
            </a:endParaRPr>
          </a:p>
          <a:p>
            <a:pPr lvl="1">
              <a:buFont typeface="Wingdings" charset="2"/>
              <a:buChar char=""/>
            </a:pPr>
            <a:r>
              <a:rPr lang="zh-CN" altLang="en-US" sz="2000" dirty="0"/>
              <a:t>如果字段为</a:t>
            </a:r>
            <a:r>
              <a:rPr lang="en-US" altLang="zh-CN" sz="2000" dirty="0"/>
              <a:t>-1</a:t>
            </a:r>
            <a:r>
              <a:rPr lang="zh-CN" altLang="en-US" sz="2000" dirty="0"/>
              <a:t>，表示相应页空闲，并可被分配给任一进程或者内核本身；</a:t>
            </a:r>
          </a:p>
          <a:p>
            <a:pPr lvl="1">
              <a:buFont typeface="Wingdings" charset="2"/>
              <a:buChar char=""/>
            </a:pPr>
            <a:r>
              <a:rPr lang="zh-CN" altLang="en-US" sz="2000" dirty="0"/>
              <a:t>如果字段值大于等于</a:t>
            </a:r>
            <a:r>
              <a:rPr lang="en-US" altLang="zh-CN" sz="2000" dirty="0"/>
              <a:t>0</a:t>
            </a:r>
            <a:r>
              <a:rPr lang="zh-CN" altLang="en-US" sz="2000" dirty="0"/>
              <a:t>，则说明页被分配给了一个或多个进程，或者用于存放一些内核数据结构。</a:t>
            </a:r>
          </a:p>
          <a:p>
            <a:pPr lvl="1">
              <a:buFont typeface="Wingdings" charset="2"/>
              <a:buChar char=""/>
            </a:pPr>
            <a:r>
              <a:rPr lang="zh-CN" altLang="en-US" sz="2000" dirty="0"/>
              <a:t>使用</a:t>
            </a:r>
            <a:r>
              <a:rPr lang="en-US" altLang="zh-CN" sz="2000" dirty="0" err="1"/>
              <a:t>page_count</a:t>
            </a:r>
            <a:r>
              <a:rPr lang="en-US" altLang="zh-CN" sz="2000" dirty="0"/>
              <a:t>()</a:t>
            </a:r>
            <a:r>
              <a:rPr lang="zh-CN" altLang="en-US" sz="2000" dirty="0"/>
              <a:t>函数可以返回</a:t>
            </a:r>
            <a:r>
              <a:rPr lang="en-US" altLang="zh-CN" sz="2000" dirty="0"/>
              <a:t>_count</a:t>
            </a:r>
            <a:r>
              <a:rPr lang="zh-CN" altLang="en-US" sz="2000" dirty="0"/>
              <a:t>加</a:t>
            </a:r>
            <a:r>
              <a:rPr lang="en-US" altLang="zh-CN" sz="2000" dirty="0"/>
              <a:t>1</a:t>
            </a:r>
            <a:r>
              <a:rPr lang="zh-CN" altLang="en-US" sz="2000" dirty="0"/>
              <a:t>后的值，也就是该页的使用者的数目。</a:t>
            </a:r>
            <a:endParaRPr lang="en-US" altLang="zh-CN" sz="2000" dirty="0"/>
          </a:p>
          <a:p>
            <a:pPr lvl="1">
              <a:buFont typeface="Wingdings" charset="2"/>
              <a:buChar char=""/>
            </a:pPr>
            <a:endParaRPr lang="en-US" altLang="zh-CN" sz="2000" dirty="0"/>
          </a:p>
          <a:p>
            <a:r>
              <a:rPr lang="zh-CN" altLang="en-US" sz="2000" dirty="0">
                <a:cs typeface="楷体_GB2312" charset="0"/>
              </a:rPr>
              <a:t>*</a:t>
            </a:r>
            <a:r>
              <a:rPr lang="en-US" altLang="zh-CN" sz="2000" dirty="0">
                <a:cs typeface="楷体_GB2312" charset="0"/>
              </a:rPr>
              <a:t>virtual</a:t>
            </a:r>
            <a:r>
              <a:rPr lang="zh-CN" altLang="en-US" sz="2000" dirty="0">
                <a:cs typeface="楷体_GB2312" charset="0"/>
              </a:rPr>
              <a:t>：页的虚拟地址</a:t>
            </a:r>
            <a:endParaRPr lang="en-US" altLang="zh-CN" sz="1800" dirty="0">
              <a:cs typeface="楷体_GB2312" charset="0"/>
            </a:endParaRPr>
          </a:p>
          <a:p>
            <a:pPr lvl="1">
              <a:buFont typeface="Wingdings" charset="2"/>
              <a:buChar char=""/>
            </a:pPr>
            <a:r>
              <a:rPr lang="zh-CN" altLang="en-US" sz="2000" dirty="0"/>
              <a:t>通常情况下，它就是页在虚拟内存中的地址。</a:t>
            </a:r>
          </a:p>
          <a:p>
            <a:pPr lvl="1">
              <a:buFont typeface="Wingdings" charset="2"/>
              <a:buChar char=""/>
            </a:pPr>
            <a:endParaRPr lang="zh-CN" altLang="en-US" sz="2000" dirty="0"/>
          </a:p>
          <a:p>
            <a:pPr lvl="1">
              <a:buFont typeface="Wingdings" charset="2"/>
              <a:buChar char=""/>
            </a:pPr>
            <a:endParaRPr lang="zh-CN" altLang="en-US" sz="2000" dirty="0"/>
          </a:p>
          <a:p>
            <a:pPr lvl="1"/>
            <a:endParaRPr lang="zh-CN" altLang="en-US" sz="2000" dirty="0"/>
          </a:p>
          <a:p>
            <a:pPr lvl="1"/>
            <a:endParaRPr lang="en-US" altLang="zh-CN" sz="2000" dirty="0"/>
          </a:p>
          <a:p>
            <a:pPr lvl="1"/>
            <a:endParaRPr lang="zh-CN" altLang="en-US" sz="2000" dirty="0"/>
          </a:p>
          <a:p>
            <a:endParaRPr lang="zh-CN" altLang="en-US" sz="2400" dirty="0"/>
          </a:p>
        </p:txBody>
      </p:sp>
      <p:sp>
        <p:nvSpPr>
          <p:cNvPr id="321538" name="Rectangle 2"/>
          <p:cNvSpPr>
            <a:spLocks noGrp="1" noChangeArrowheads="1"/>
          </p:cNvSpPr>
          <p:nvPr>
            <p:ph type="title"/>
          </p:nvPr>
        </p:nvSpPr>
        <p:spPr/>
        <p:txBody>
          <a:bodyPr/>
          <a:lstStyle/>
          <a:p>
            <a:r>
              <a:rPr lang="zh-CN" altLang="en-US" dirty="0"/>
              <a:t>页的数据结构</a:t>
            </a:r>
            <a:endParaRPr lang="en-US" altLang="zh-CN" dirty="0"/>
          </a:p>
        </p:txBody>
      </p:sp>
    </p:spTree>
    <p:extLst>
      <p:ext uri="{BB962C8B-B14F-4D97-AF65-F5344CB8AC3E}">
        <p14:creationId xmlns:p14="http://schemas.microsoft.com/office/powerpoint/2010/main" val="387571169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451338" y="1412776"/>
            <a:ext cx="8241323" cy="4896543"/>
          </a:xfrm>
        </p:spPr>
        <p:txBody>
          <a:bodyPr/>
          <a:lstStyle/>
          <a:p>
            <a:r>
              <a:rPr lang="zh-CN" altLang="en-US" sz="2400" dirty="0">
                <a:ea typeface="黑体"/>
              </a:rPr>
              <a:t>系统中的每一个物理页都要分配一个这样的结构体：</a:t>
            </a:r>
            <a:endParaRPr lang="en-US" altLang="zh-CN" sz="2000" dirty="0">
              <a:cs typeface="楷体_GB2312" charset="0"/>
            </a:endParaRPr>
          </a:p>
          <a:p>
            <a:pPr lvl="1">
              <a:lnSpc>
                <a:spcPct val="90000"/>
              </a:lnSpc>
            </a:pPr>
            <a:endParaRPr lang="en-US" altLang="zh-CN" sz="1800" dirty="0">
              <a:cs typeface="楷体_GB2312" charset="0"/>
            </a:endParaRPr>
          </a:p>
          <a:p>
            <a:pPr lvl="1">
              <a:buFont typeface="Wingdings" charset="2"/>
              <a:buChar char=""/>
            </a:pPr>
            <a:r>
              <a:rPr lang="en-US" altLang="zh-CN" sz="2000" dirty="0" err="1"/>
              <a:t>struct</a:t>
            </a:r>
            <a:r>
              <a:rPr lang="en-US" altLang="zh-CN" sz="2000" dirty="0"/>
              <a:t> page</a:t>
            </a:r>
            <a:r>
              <a:rPr lang="zh-CN" altLang="en-US" sz="2000" dirty="0"/>
              <a:t>占</a:t>
            </a:r>
            <a:r>
              <a:rPr lang="en-US" altLang="zh-CN" sz="2000" dirty="0"/>
              <a:t>40</a:t>
            </a:r>
            <a:r>
              <a:rPr lang="zh-CN" altLang="en-US" sz="2000" dirty="0"/>
              <a:t>字节内存</a:t>
            </a:r>
          </a:p>
          <a:p>
            <a:pPr lvl="1">
              <a:buFont typeface="Wingdings" charset="2"/>
              <a:buChar char=""/>
            </a:pPr>
            <a:r>
              <a:rPr lang="zh-CN" altLang="en-US" sz="2000" dirty="0"/>
              <a:t>一个物理页的大小为</a:t>
            </a:r>
            <a:r>
              <a:rPr lang="en-US" altLang="zh-CN" sz="2000" dirty="0"/>
              <a:t>4KB</a:t>
            </a:r>
            <a:endParaRPr lang="zh-CN" altLang="en-US" sz="2000" dirty="0"/>
          </a:p>
          <a:p>
            <a:pPr lvl="1">
              <a:buFont typeface="Wingdings" charset="2"/>
              <a:buChar char=""/>
            </a:pPr>
            <a:r>
              <a:rPr lang="zh-CN" altLang="en-US" sz="2000" dirty="0"/>
              <a:t>如果系统有</a:t>
            </a:r>
            <a:r>
              <a:rPr lang="en-US" altLang="zh-CN" sz="2000" dirty="0"/>
              <a:t>4GB</a:t>
            </a:r>
            <a:r>
              <a:rPr lang="zh-CN" altLang="en-US" sz="2000" dirty="0"/>
              <a:t>物理内存</a:t>
            </a:r>
          </a:p>
          <a:p>
            <a:pPr lvl="1">
              <a:buFont typeface="Wingdings" charset="2"/>
              <a:buChar char=""/>
            </a:pPr>
            <a:r>
              <a:rPr lang="zh-CN" altLang="en-US" sz="2000" dirty="0"/>
              <a:t>那么系统中共有</a:t>
            </a:r>
            <a:r>
              <a:rPr lang="en-US" altLang="zh-CN" sz="2000" dirty="0"/>
              <a:t>2^20</a:t>
            </a:r>
            <a:r>
              <a:rPr lang="zh-CN" altLang="en-US" sz="2000" dirty="0"/>
              <a:t>个页</a:t>
            </a:r>
          </a:p>
          <a:p>
            <a:pPr lvl="1">
              <a:buFont typeface="Wingdings" charset="2"/>
              <a:buChar char=""/>
            </a:pPr>
            <a:r>
              <a:rPr lang="zh-CN" altLang="en-US" sz="2000" dirty="0"/>
              <a:t>用于描述页面的</a:t>
            </a:r>
            <a:r>
              <a:rPr lang="en-US" altLang="zh-CN" sz="2000" dirty="0"/>
              <a:t>page</a:t>
            </a:r>
            <a:r>
              <a:rPr lang="zh-CN" altLang="en-US" sz="2000" dirty="0"/>
              <a:t>结构体消耗的内存为</a:t>
            </a:r>
            <a:r>
              <a:rPr lang="en-US" altLang="zh-CN" sz="2000" dirty="0"/>
              <a:t>40MB</a:t>
            </a:r>
            <a:endParaRPr lang="zh-CN" altLang="en-US" sz="2000" dirty="0"/>
          </a:p>
          <a:p>
            <a:pPr lvl="1">
              <a:buFont typeface="Wingdings" charset="2"/>
              <a:buChar char=""/>
            </a:pPr>
            <a:r>
              <a:rPr lang="zh-CN" altLang="en-US" sz="2000" dirty="0"/>
              <a:t>因此代价并不算太高</a:t>
            </a:r>
          </a:p>
          <a:p>
            <a:pPr marL="457200" lvl="1" indent="0">
              <a:buNone/>
            </a:pPr>
            <a:endParaRPr lang="zh-CN" altLang="en-US" sz="2000" dirty="0"/>
          </a:p>
          <a:p>
            <a:pPr lvl="1">
              <a:buFont typeface="Wingdings" charset="2"/>
              <a:buChar char=""/>
            </a:pPr>
            <a:endParaRPr lang="zh-CN" altLang="en-US" sz="2000" dirty="0"/>
          </a:p>
          <a:p>
            <a:pPr lvl="1"/>
            <a:endParaRPr lang="zh-CN" altLang="en-US" sz="2000" dirty="0"/>
          </a:p>
          <a:p>
            <a:pPr lvl="1"/>
            <a:endParaRPr lang="en-US" altLang="zh-CN" sz="2000" dirty="0"/>
          </a:p>
          <a:p>
            <a:pPr lvl="1"/>
            <a:endParaRPr lang="zh-CN" altLang="en-US" sz="2000" dirty="0"/>
          </a:p>
          <a:p>
            <a:endParaRPr lang="zh-CN" altLang="en-US" sz="2400" dirty="0"/>
          </a:p>
        </p:txBody>
      </p:sp>
      <p:sp>
        <p:nvSpPr>
          <p:cNvPr id="321538" name="Rectangle 2"/>
          <p:cNvSpPr>
            <a:spLocks noGrp="1" noChangeArrowheads="1"/>
          </p:cNvSpPr>
          <p:nvPr>
            <p:ph type="title"/>
          </p:nvPr>
        </p:nvSpPr>
        <p:spPr/>
        <p:txBody>
          <a:bodyPr/>
          <a:lstStyle/>
          <a:p>
            <a:r>
              <a:rPr lang="zh-CN" altLang="en-US" dirty="0"/>
              <a:t>页的数据结构</a:t>
            </a:r>
            <a:endParaRPr lang="en-US" altLang="zh-CN" dirty="0"/>
          </a:p>
        </p:txBody>
      </p:sp>
    </p:spTree>
    <p:extLst>
      <p:ext uri="{BB962C8B-B14F-4D97-AF65-F5344CB8AC3E}">
        <p14:creationId xmlns:p14="http://schemas.microsoft.com/office/powerpoint/2010/main" val="363933766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1338" y="1412776"/>
            <a:ext cx="8241323" cy="4896543"/>
          </a:xfrm>
        </p:spPr>
        <p:txBody>
          <a:bodyPr/>
          <a:lstStyle/>
          <a:p>
            <a:r>
              <a:rPr lang="zh-CN" altLang="en-US" dirty="0"/>
              <a:t>进程地址空间</a:t>
            </a:r>
            <a:endParaRPr lang="en-US" altLang="zh-CN" dirty="0"/>
          </a:p>
          <a:p>
            <a:r>
              <a:rPr lang="zh-CN" altLang="en-US" dirty="0">
                <a:solidFill>
                  <a:schemeClr val="tx1">
                    <a:lumMod val="50000"/>
                  </a:schemeClr>
                </a:solidFill>
              </a:rPr>
              <a:t>内存数据结构</a:t>
            </a:r>
            <a:r>
              <a:rPr lang="en-US" altLang="zh-CN" dirty="0">
                <a:solidFill>
                  <a:schemeClr val="tx1">
                    <a:lumMod val="50000"/>
                  </a:schemeClr>
                </a:solidFill>
              </a:rPr>
              <a:t>——</a:t>
            </a:r>
            <a:r>
              <a:rPr lang="zh-CN" altLang="en-US" dirty="0">
                <a:solidFill>
                  <a:schemeClr val="tx1">
                    <a:lumMod val="50000"/>
                  </a:schemeClr>
                </a:solidFill>
              </a:rPr>
              <a:t>页</a:t>
            </a:r>
            <a:endParaRPr lang="en-US" altLang="zh-CN" dirty="0">
              <a:solidFill>
                <a:schemeClr val="tx1">
                  <a:lumMod val="50000"/>
                </a:schemeClr>
              </a:solidFill>
            </a:endParaRPr>
          </a:p>
          <a:p>
            <a:r>
              <a:rPr lang="zh-CN" altLang="en-US" dirty="0">
                <a:solidFill>
                  <a:srgbClr val="FF0000"/>
                </a:solidFill>
              </a:rPr>
              <a:t>内存数据结构</a:t>
            </a:r>
            <a:r>
              <a:rPr lang="en-US" altLang="zh-CN" dirty="0">
                <a:solidFill>
                  <a:srgbClr val="FF0000"/>
                </a:solidFill>
              </a:rPr>
              <a:t>——</a:t>
            </a:r>
            <a:r>
              <a:rPr lang="zh-CN" altLang="en-US" dirty="0">
                <a:solidFill>
                  <a:srgbClr val="FF0000"/>
                </a:solidFill>
              </a:rPr>
              <a:t>区</a:t>
            </a:r>
            <a:endParaRPr lang="en-US" altLang="zh-CN" dirty="0">
              <a:solidFill>
                <a:srgbClr val="FF0000"/>
              </a:solidFill>
            </a:endParaRPr>
          </a:p>
          <a:p>
            <a:r>
              <a:rPr lang="zh-CN" altLang="en-US" dirty="0">
                <a:latin typeface="Arial Narrow" charset="0"/>
              </a:rPr>
              <a:t>内存分配函数</a:t>
            </a:r>
            <a:r>
              <a:rPr lang="en-US" altLang="zh-CN" dirty="0">
                <a:latin typeface="Arial Narrow" charset="0"/>
              </a:rPr>
              <a:t>——</a:t>
            </a:r>
            <a:r>
              <a:rPr lang="zh-CN" altLang="en-US" dirty="0">
                <a:latin typeface="Arial Narrow" charset="0"/>
              </a:rPr>
              <a:t>页的获取与释放</a:t>
            </a:r>
            <a:endParaRPr lang="en-US" altLang="zh-CN" dirty="0"/>
          </a:p>
          <a:p>
            <a:r>
              <a:rPr lang="zh-CN" altLang="en-US" dirty="0"/>
              <a:t>内存分配函数</a:t>
            </a:r>
            <a:r>
              <a:rPr lang="en-US" altLang="zh-CN" dirty="0"/>
              <a:t>——</a:t>
            </a:r>
            <a:r>
              <a:rPr lang="zh-CN" altLang="en-US" dirty="0"/>
              <a:t>非整页内存</a:t>
            </a:r>
            <a:endParaRPr lang="en-US" altLang="zh-CN" dirty="0"/>
          </a:p>
          <a:p>
            <a:r>
              <a:rPr lang="zh-CN" altLang="en-US" dirty="0"/>
              <a:t>内存分配算法</a:t>
            </a:r>
            <a:endParaRPr lang="en-US" altLang="zh-CN" dirty="0"/>
          </a:p>
          <a:p>
            <a:pPr marL="0" indent="0">
              <a:buNone/>
            </a:pPr>
            <a:endParaRPr lang="en-US" altLang="zh-CN" dirty="0">
              <a:latin typeface="Arial Narrow" charset="0"/>
            </a:endParaRPr>
          </a:p>
          <a:p>
            <a:endParaRPr lang="en-US" altLang="zh-CN" dirty="0">
              <a:latin typeface="Arial Narrow" charset="0"/>
            </a:endParaRPr>
          </a:p>
          <a:p>
            <a:endParaRPr lang="en-US" altLang="zh-CN" dirty="0"/>
          </a:p>
          <a:p>
            <a:pPr marL="0" indent="0">
              <a:buNone/>
            </a:pPr>
            <a:endParaRPr lang="en-US" dirty="0"/>
          </a:p>
        </p:txBody>
      </p:sp>
      <p:sp>
        <p:nvSpPr>
          <p:cNvPr id="2" name="Title 1"/>
          <p:cNvSpPr>
            <a:spLocks noGrp="1"/>
          </p:cNvSpPr>
          <p:nvPr>
            <p:ph type="title"/>
          </p:nvPr>
        </p:nvSpPr>
        <p:spPr/>
        <p:txBody>
          <a:bodyPr/>
          <a:lstStyle/>
          <a:p>
            <a:r>
              <a:rPr lang="en-US" dirty="0"/>
              <a:t>大纲</a:t>
            </a:r>
          </a:p>
        </p:txBody>
      </p:sp>
    </p:spTree>
    <p:extLst>
      <p:ext uri="{BB962C8B-B14F-4D97-AF65-F5344CB8AC3E}">
        <p14:creationId xmlns:p14="http://schemas.microsoft.com/office/powerpoint/2010/main" val="56641163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p:txBody>
          <a:bodyPr/>
          <a:lstStyle/>
          <a:p>
            <a:pPr>
              <a:buFont typeface="Wingdings" charset="2"/>
              <a:buChar char=""/>
            </a:pPr>
            <a:r>
              <a:rPr lang="zh-CN" altLang="en-US" sz="2400" dirty="0">
                <a:ea typeface="黑体"/>
              </a:rPr>
              <a:t>由于硬件的限制，有些页位于内存中特定的物理地址上，所以不能将其用于一些特定任务。</a:t>
            </a:r>
            <a:endParaRPr lang="en-US" altLang="zh-CN" sz="2400" dirty="0">
              <a:ea typeface="黑体"/>
            </a:endParaRPr>
          </a:p>
          <a:p>
            <a:pPr>
              <a:buFont typeface="Wingdings" charset="2"/>
              <a:buChar char=""/>
            </a:pPr>
            <a:endParaRPr lang="en-US" altLang="zh-CN" sz="1800" dirty="0">
              <a:cs typeface="楷体_GB2312" charset="0"/>
            </a:endParaRPr>
          </a:p>
          <a:p>
            <a:pPr lvl="1">
              <a:buFont typeface="Wingdings" charset="2"/>
              <a:buChar char=""/>
            </a:pPr>
            <a:r>
              <a:rPr lang="zh-CN" altLang="en-US" sz="2000" dirty="0"/>
              <a:t>一些硬件只能用某些特定的内存地址来执行</a:t>
            </a:r>
            <a:r>
              <a:rPr lang="en-US" altLang="zh-CN" sz="2000" dirty="0"/>
              <a:t>DMA</a:t>
            </a:r>
            <a:endParaRPr lang="zh-CN" altLang="en-US" sz="2000" dirty="0"/>
          </a:p>
          <a:p>
            <a:pPr lvl="1">
              <a:buFont typeface="Wingdings" charset="2"/>
              <a:buChar char=""/>
            </a:pPr>
            <a:r>
              <a:rPr lang="zh-CN" altLang="en-US" sz="2000" dirty="0"/>
              <a:t>一些体系结构的内存的物理寻址范围比虚拟范围大得多，就有一些内存不能永久地映射到内核空间上。</a:t>
            </a:r>
          </a:p>
          <a:p>
            <a:pPr lvl="1">
              <a:buFont typeface="Wingdings" charset="2"/>
              <a:buChar char=""/>
            </a:pPr>
            <a:endParaRPr lang="en-US" altLang="zh-CN" sz="2000" dirty="0"/>
          </a:p>
          <a:p>
            <a:pPr>
              <a:buFont typeface="Wingdings" charset="2"/>
              <a:buChar char=""/>
            </a:pPr>
            <a:r>
              <a:rPr lang="zh-CN" altLang="en-US" sz="2400" dirty="0">
                <a:ea typeface="黑体"/>
              </a:rPr>
              <a:t>内核把页划分为不同的区，内核使用区对具有相似特性的页进行分组。</a:t>
            </a:r>
            <a:endParaRPr lang="zh-CN" altLang="en-US" sz="2400" dirty="0"/>
          </a:p>
          <a:p>
            <a:pPr lvl="1">
              <a:buFont typeface="Wingdings" charset="2"/>
              <a:buChar char=""/>
            </a:pPr>
            <a:endParaRPr lang="zh-CN" altLang="en-US" sz="2000" dirty="0"/>
          </a:p>
          <a:p>
            <a:pPr lvl="1">
              <a:buFont typeface="Wingdings" charset="2"/>
              <a:buChar char=""/>
            </a:pPr>
            <a:endParaRPr lang="zh-CN" altLang="en-US" sz="2000" dirty="0"/>
          </a:p>
          <a:p>
            <a:pPr lvl="1"/>
            <a:endParaRPr lang="zh-CN" altLang="en-US" sz="2000" dirty="0"/>
          </a:p>
          <a:p>
            <a:pPr lvl="1"/>
            <a:endParaRPr lang="en-US" altLang="zh-CN" sz="2000" dirty="0"/>
          </a:p>
          <a:p>
            <a:pPr lvl="1"/>
            <a:endParaRPr lang="zh-CN" altLang="en-US" sz="2000" dirty="0"/>
          </a:p>
          <a:p>
            <a:endParaRPr lang="zh-CN" altLang="en-US" sz="2400" dirty="0"/>
          </a:p>
        </p:txBody>
      </p:sp>
      <p:sp>
        <p:nvSpPr>
          <p:cNvPr id="321538" name="Rectangle 2"/>
          <p:cNvSpPr>
            <a:spLocks noGrp="1" noChangeArrowheads="1"/>
          </p:cNvSpPr>
          <p:nvPr>
            <p:ph type="title"/>
          </p:nvPr>
        </p:nvSpPr>
        <p:spPr/>
        <p:txBody>
          <a:bodyPr/>
          <a:lstStyle/>
          <a:p>
            <a:r>
              <a:rPr lang="zh-CN" altLang="en-US" dirty="0"/>
              <a:t>区的来源</a:t>
            </a:r>
            <a:endParaRPr lang="en-US" altLang="zh-CN" dirty="0"/>
          </a:p>
        </p:txBody>
      </p:sp>
    </p:spTree>
    <p:extLst>
      <p:ext uri="{BB962C8B-B14F-4D97-AF65-F5344CB8AC3E}">
        <p14:creationId xmlns:p14="http://schemas.microsoft.com/office/powerpoint/2010/main" val="90131535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p:txBody>
          <a:bodyPr/>
          <a:lstStyle/>
          <a:p>
            <a:pPr>
              <a:buFont typeface="Wingdings" charset="2"/>
              <a:buChar char=""/>
            </a:pPr>
            <a:r>
              <a:rPr lang="en-US" altLang="zh-CN" sz="2400" dirty="0">
                <a:ea typeface="黑体"/>
              </a:rPr>
              <a:t>Linux</a:t>
            </a:r>
            <a:r>
              <a:rPr lang="zh-CN" altLang="en-US" sz="2400" dirty="0">
                <a:ea typeface="黑体"/>
              </a:rPr>
              <a:t>主要使用了三种区</a:t>
            </a:r>
            <a:endParaRPr lang="en-US" altLang="zh-CN" sz="2400" dirty="0">
              <a:ea typeface="黑体"/>
            </a:endParaRPr>
          </a:p>
          <a:p>
            <a:pPr>
              <a:buFont typeface="Wingdings" charset="2"/>
              <a:buChar char=""/>
            </a:pPr>
            <a:endParaRPr lang="en-US" altLang="zh-CN" sz="1800" dirty="0">
              <a:cs typeface="楷体_GB2312" charset="0"/>
            </a:endParaRPr>
          </a:p>
          <a:p>
            <a:pPr lvl="1">
              <a:buFont typeface="Wingdings" charset="2"/>
              <a:buChar char=""/>
            </a:pPr>
            <a:r>
              <a:rPr lang="en-US" altLang="zh-CN" sz="2000" dirty="0"/>
              <a:t>ZONE_DMA</a:t>
            </a:r>
            <a:r>
              <a:rPr lang="zh-CN" altLang="en-US" sz="2000" dirty="0"/>
              <a:t>：这个区包含的页能用来执行</a:t>
            </a:r>
            <a:r>
              <a:rPr lang="en-US" altLang="zh-CN" sz="2000" dirty="0"/>
              <a:t>DMA</a:t>
            </a:r>
            <a:r>
              <a:rPr lang="zh-CN" altLang="en-US" sz="2000" dirty="0"/>
              <a:t>操作</a:t>
            </a:r>
          </a:p>
          <a:p>
            <a:pPr lvl="1">
              <a:buFont typeface="Wingdings" charset="2"/>
              <a:buChar char=""/>
            </a:pPr>
            <a:r>
              <a:rPr lang="en-US" altLang="zh-CN" sz="2000" dirty="0"/>
              <a:t>ZONE_NORMAL</a:t>
            </a:r>
            <a:r>
              <a:rPr lang="zh-CN" altLang="en-US" sz="2000" dirty="0"/>
              <a:t>：这个区包含的都是能正常映射的页</a:t>
            </a:r>
          </a:p>
          <a:p>
            <a:pPr lvl="1">
              <a:buFont typeface="Wingdings" charset="2"/>
              <a:buChar char=""/>
            </a:pPr>
            <a:r>
              <a:rPr lang="en-US" altLang="zh-CN" sz="2000" dirty="0"/>
              <a:t>ZONE_HIGHEM</a:t>
            </a:r>
            <a:r>
              <a:rPr lang="zh-CN" altLang="en-US" sz="2000" dirty="0"/>
              <a:t>：这个区包含“高端内存”，其中的页不能永久地映射到内核地址空间。</a:t>
            </a:r>
          </a:p>
          <a:p>
            <a:pPr lvl="1">
              <a:buFont typeface="Wingdings" charset="2"/>
              <a:buChar char=""/>
            </a:pPr>
            <a:endParaRPr lang="zh-CN" altLang="en-US" sz="2000" dirty="0"/>
          </a:p>
          <a:p>
            <a:pPr lvl="1">
              <a:buFont typeface="Wingdings" charset="2"/>
              <a:buChar char=""/>
            </a:pPr>
            <a:endParaRPr lang="en-US" altLang="zh-CN" sz="2000" dirty="0"/>
          </a:p>
          <a:p>
            <a:pPr marL="457200" lvl="1" indent="0">
              <a:buNone/>
            </a:pPr>
            <a:endParaRPr lang="zh-CN" altLang="en-US" sz="2000" dirty="0"/>
          </a:p>
          <a:p>
            <a:pPr lvl="1">
              <a:buFont typeface="Wingdings" charset="2"/>
              <a:buChar char=""/>
            </a:pPr>
            <a:endParaRPr lang="zh-CN" altLang="en-US" sz="2000" dirty="0"/>
          </a:p>
          <a:p>
            <a:pPr lvl="1"/>
            <a:endParaRPr lang="zh-CN" altLang="en-US" sz="2000" dirty="0"/>
          </a:p>
          <a:p>
            <a:pPr lvl="1"/>
            <a:endParaRPr lang="en-US" altLang="zh-CN" sz="2000" dirty="0"/>
          </a:p>
          <a:p>
            <a:pPr lvl="1"/>
            <a:endParaRPr lang="zh-CN" altLang="en-US" sz="2000" dirty="0"/>
          </a:p>
          <a:p>
            <a:endParaRPr lang="zh-CN" altLang="en-US" sz="2400" dirty="0"/>
          </a:p>
        </p:txBody>
      </p:sp>
      <p:sp>
        <p:nvSpPr>
          <p:cNvPr id="321538" name="Rectangle 2"/>
          <p:cNvSpPr>
            <a:spLocks noGrp="1" noChangeArrowheads="1"/>
          </p:cNvSpPr>
          <p:nvPr>
            <p:ph type="title"/>
          </p:nvPr>
        </p:nvSpPr>
        <p:spPr/>
        <p:txBody>
          <a:bodyPr/>
          <a:lstStyle/>
          <a:p>
            <a:r>
              <a:rPr lang="zh-CN" altLang="en-US" dirty="0"/>
              <a:t>区的划分</a:t>
            </a:r>
            <a:endParaRPr lang="en-US" altLang="zh-CN" dirty="0"/>
          </a:p>
        </p:txBody>
      </p:sp>
      <p:pic>
        <p:nvPicPr>
          <p:cNvPr id="5" name="table"/>
          <p:cNvPicPr>
            <a:picLocks noChangeAspect="1"/>
          </p:cNvPicPr>
          <p:nvPr/>
        </p:nvPicPr>
        <p:blipFill>
          <a:blip r:embed="rId2"/>
          <a:stretch>
            <a:fillRect/>
          </a:stretch>
        </p:blipFill>
        <p:spPr>
          <a:xfrm>
            <a:off x="1043608" y="4017163"/>
            <a:ext cx="7435440" cy="1477440"/>
          </a:xfrm>
          <a:prstGeom prst="rect">
            <a:avLst/>
          </a:prstGeom>
        </p:spPr>
      </p:pic>
    </p:spTree>
    <p:extLst>
      <p:ext uri="{BB962C8B-B14F-4D97-AF65-F5344CB8AC3E}">
        <p14:creationId xmlns:p14="http://schemas.microsoft.com/office/powerpoint/2010/main" val="25452692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p:txBody>
          <a:bodyPr/>
          <a:lstStyle/>
          <a:p>
            <a:r>
              <a:rPr lang="zh-CN" altLang="en-US" sz="2400" dirty="0">
                <a:ea typeface="黑体"/>
              </a:rPr>
              <a:t>数据结构</a:t>
            </a:r>
            <a:endParaRPr lang="en-US" altLang="zh-CN" sz="2400" dirty="0"/>
          </a:p>
          <a:p>
            <a:pPr marL="0" indent="0">
              <a:lnSpc>
                <a:spcPct val="100000"/>
              </a:lnSpc>
              <a:buNone/>
            </a:pPr>
            <a:r>
              <a:rPr lang="en-US" altLang="zh-CN" sz="2000" dirty="0" err="1">
                <a:latin typeface="Consolas" panose="020B0609020204030204" pitchFamily="49" charset="0"/>
                <a:ea typeface="黑体"/>
              </a:rPr>
              <a:t>struct</a:t>
            </a:r>
            <a:r>
              <a:rPr lang="en-US" altLang="zh-CN" sz="2000" dirty="0">
                <a:latin typeface="Consolas" panose="020B0609020204030204" pitchFamily="49" charset="0"/>
                <a:ea typeface="黑体"/>
              </a:rPr>
              <a:t> zone{</a:t>
            </a:r>
          </a:p>
          <a:p>
            <a:pPr marL="0" indent="0">
              <a:lnSpc>
                <a:spcPct val="100000"/>
              </a:lnSpc>
              <a:buNone/>
            </a:pPr>
            <a:r>
              <a:rPr lang="en-US" altLang="zh-CN" sz="2000" dirty="0">
                <a:solidFill>
                  <a:srgbClr val="FF0000"/>
                </a:solidFill>
                <a:latin typeface="Consolas" panose="020B0609020204030204" pitchFamily="49" charset="0"/>
                <a:ea typeface="黑体"/>
              </a:rPr>
              <a:t>unsigned long	watermark[NR_WMARK];</a:t>
            </a:r>
          </a:p>
          <a:p>
            <a:pPr marL="0" indent="0">
              <a:lnSpc>
                <a:spcPct val="100000"/>
              </a:lnSpc>
              <a:buNone/>
            </a:pPr>
            <a:r>
              <a:rPr lang="en-US" altLang="zh-CN" sz="2000" dirty="0">
                <a:solidFill>
                  <a:srgbClr val="FF0000"/>
                </a:solidFill>
                <a:latin typeface="Consolas" panose="020B0609020204030204" pitchFamily="49" charset="0"/>
                <a:ea typeface="黑体"/>
              </a:rPr>
              <a:t>……			……</a:t>
            </a:r>
          </a:p>
          <a:p>
            <a:pPr marL="0" indent="0">
              <a:lnSpc>
                <a:spcPct val="100000"/>
              </a:lnSpc>
              <a:buNone/>
            </a:pPr>
            <a:r>
              <a:rPr lang="en-US" altLang="zh-CN" sz="2000" dirty="0">
                <a:solidFill>
                  <a:srgbClr val="FF0000"/>
                </a:solidFill>
                <a:latin typeface="Consolas" panose="020B0609020204030204" pitchFamily="49" charset="0"/>
                <a:ea typeface="黑体"/>
              </a:rPr>
              <a:t>unsigned long	</a:t>
            </a:r>
            <a:r>
              <a:rPr lang="en-US" altLang="zh-CN" sz="2000" dirty="0" err="1">
                <a:solidFill>
                  <a:srgbClr val="FF0000"/>
                </a:solidFill>
                <a:latin typeface="Consolas" panose="020B0609020204030204" pitchFamily="49" charset="0"/>
                <a:ea typeface="黑体"/>
              </a:rPr>
              <a:t>zone_start_pfn</a:t>
            </a:r>
            <a:r>
              <a:rPr lang="en-US" altLang="zh-CN" sz="2000" dirty="0">
                <a:solidFill>
                  <a:srgbClr val="FF0000"/>
                </a:solidFill>
                <a:latin typeface="Consolas" panose="020B0609020204030204" pitchFamily="49" charset="0"/>
                <a:ea typeface="黑体"/>
              </a:rPr>
              <a:t>;</a:t>
            </a:r>
          </a:p>
          <a:p>
            <a:pPr marL="0" indent="0">
              <a:lnSpc>
                <a:spcPct val="100000"/>
              </a:lnSpc>
              <a:buNone/>
            </a:pPr>
            <a:r>
              <a:rPr lang="en-US" altLang="zh-CN" sz="2000" dirty="0">
                <a:solidFill>
                  <a:srgbClr val="FF0000"/>
                </a:solidFill>
                <a:latin typeface="Consolas" panose="020B0609020204030204" pitchFamily="49" charset="0"/>
                <a:ea typeface="黑体"/>
              </a:rPr>
              <a:t>unsigned long	</a:t>
            </a:r>
            <a:r>
              <a:rPr lang="en-US" altLang="zh-CN" sz="2000" dirty="0" err="1">
                <a:solidFill>
                  <a:srgbClr val="FF0000"/>
                </a:solidFill>
                <a:latin typeface="Consolas" panose="020B0609020204030204" pitchFamily="49" charset="0"/>
                <a:ea typeface="黑体"/>
              </a:rPr>
              <a:t>spanned_pages</a:t>
            </a:r>
            <a:r>
              <a:rPr lang="en-US" altLang="zh-CN" sz="2000" dirty="0">
                <a:solidFill>
                  <a:srgbClr val="FF0000"/>
                </a:solidFill>
                <a:latin typeface="Consolas" panose="020B0609020204030204" pitchFamily="49" charset="0"/>
                <a:ea typeface="黑体"/>
              </a:rPr>
              <a:t>;</a:t>
            </a:r>
          </a:p>
          <a:p>
            <a:pPr marL="0" indent="0">
              <a:lnSpc>
                <a:spcPct val="100000"/>
              </a:lnSpc>
              <a:buNone/>
            </a:pPr>
            <a:r>
              <a:rPr lang="en-US" altLang="zh-CN" sz="2000" dirty="0">
                <a:solidFill>
                  <a:srgbClr val="FF0000"/>
                </a:solidFill>
                <a:latin typeface="Consolas" panose="020B0609020204030204" pitchFamily="49" charset="0"/>
                <a:ea typeface="黑体"/>
              </a:rPr>
              <a:t>unsigned long	</a:t>
            </a:r>
            <a:r>
              <a:rPr lang="en-US" altLang="zh-CN" sz="2000" dirty="0" err="1">
                <a:solidFill>
                  <a:srgbClr val="FF0000"/>
                </a:solidFill>
                <a:latin typeface="Consolas" panose="020B0609020204030204" pitchFamily="49" charset="0"/>
                <a:ea typeface="黑体"/>
              </a:rPr>
              <a:t>present_pages</a:t>
            </a:r>
            <a:r>
              <a:rPr lang="en-US" altLang="zh-CN" sz="2000" dirty="0">
                <a:solidFill>
                  <a:srgbClr val="FF0000"/>
                </a:solidFill>
                <a:latin typeface="Consolas" panose="020B0609020204030204" pitchFamily="49" charset="0"/>
                <a:ea typeface="黑体"/>
              </a:rPr>
              <a:t>;</a:t>
            </a:r>
          </a:p>
          <a:p>
            <a:pPr marL="0" indent="0">
              <a:lnSpc>
                <a:spcPct val="100000"/>
              </a:lnSpc>
              <a:buNone/>
            </a:pPr>
            <a:r>
              <a:rPr lang="en-US" altLang="zh-CN" sz="2000" dirty="0" err="1">
                <a:solidFill>
                  <a:srgbClr val="FF0000"/>
                </a:solidFill>
                <a:latin typeface="Consolas" panose="020B0609020204030204" pitchFamily="49" charset="0"/>
                <a:ea typeface="黑体"/>
              </a:rPr>
              <a:t>const</a:t>
            </a:r>
            <a:r>
              <a:rPr lang="en-US" altLang="zh-CN" sz="2000" dirty="0">
                <a:solidFill>
                  <a:srgbClr val="FF0000"/>
                </a:solidFill>
                <a:latin typeface="Consolas" panose="020B0609020204030204" pitchFamily="49" charset="0"/>
                <a:ea typeface="黑体"/>
              </a:rPr>
              <a:t> char		*name;</a:t>
            </a:r>
          </a:p>
          <a:p>
            <a:pPr marL="0" indent="0">
              <a:lnSpc>
                <a:spcPct val="100000"/>
              </a:lnSpc>
              <a:buNone/>
            </a:pPr>
            <a:r>
              <a:rPr lang="en-US" altLang="zh-CN" sz="2000" dirty="0">
                <a:latin typeface="Consolas" panose="020B0609020204030204" pitchFamily="49" charset="0"/>
                <a:ea typeface="黑体"/>
              </a:rPr>
              <a:t>};</a:t>
            </a:r>
          </a:p>
          <a:p>
            <a:pPr marL="0" indent="0">
              <a:lnSpc>
                <a:spcPct val="100000"/>
              </a:lnSpc>
              <a:buNone/>
            </a:pPr>
            <a:endParaRPr lang="en-US" altLang="zh-CN" sz="2000" dirty="0">
              <a:ea typeface="黑体"/>
            </a:endParaRPr>
          </a:p>
          <a:p>
            <a:pPr marL="0" indent="0">
              <a:lnSpc>
                <a:spcPct val="100000"/>
              </a:lnSpc>
              <a:buNone/>
            </a:pPr>
            <a:r>
              <a:rPr lang="en-US" altLang="zh-CN" sz="2400" dirty="0">
                <a:ea typeface="黑体"/>
              </a:rPr>
              <a:t>区的结构体很大，但是系统中只有3个区</a:t>
            </a:r>
          </a:p>
          <a:p>
            <a:pPr lvl="1"/>
            <a:endParaRPr lang="en-US" altLang="zh-CN" sz="2000" dirty="0"/>
          </a:p>
          <a:p>
            <a:pPr lvl="1"/>
            <a:endParaRPr lang="zh-CN" altLang="en-US" sz="2000" dirty="0"/>
          </a:p>
          <a:p>
            <a:pPr lvl="1"/>
            <a:endParaRPr lang="en-US" altLang="zh-CN" sz="2000" dirty="0"/>
          </a:p>
          <a:p>
            <a:pPr lvl="1"/>
            <a:endParaRPr lang="zh-CN" altLang="en-US" sz="2000" dirty="0"/>
          </a:p>
          <a:p>
            <a:endParaRPr lang="zh-CN" altLang="en-US" sz="2400" dirty="0"/>
          </a:p>
        </p:txBody>
      </p:sp>
      <p:sp>
        <p:nvSpPr>
          <p:cNvPr id="321538" name="Rectangle 2"/>
          <p:cNvSpPr>
            <a:spLocks noGrp="1" noChangeArrowheads="1"/>
          </p:cNvSpPr>
          <p:nvPr>
            <p:ph type="title"/>
          </p:nvPr>
        </p:nvSpPr>
        <p:spPr/>
        <p:txBody>
          <a:bodyPr/>
          <a:lstStyle/>
          <a:p>
            <a:r>
              <a:rPr lang="zh-CN" altLang="en-US" dirty="0"/>
              <a:t>区的数据结构</a:t>
            </a:r>
            <a:endParaRPr lang="en-US" altLang="zh-CN" dirty="0"/>
          </a:p>
        </p:txBody>
      </p:sp>
    </p:spTree>
    <p:extLst>
      <p:ext uri="{BB962C8B-B14F-4D97-AF65-F5344CB8AC3E}">
        <p14:creationId xmlns:p14="http://schemas.microsoft.com/office/powerpoint/2010/main" val="273976683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p:txBody>
          <a:bodyPr/>
          <a:lstStyle/>
          <a:p>
            <a:pPr>
              <a:buFont typeface="Wingdings" charset="2"/>
              <a:buChar char=""/>
            </a:pPr>
            <a:r>
              <a:rPr lang="zh-CN" altLang="en-US" sz="2400" dirty="0">
                <a:ea typeface="黑体"/>
              </a:rPr>
              <a:t>从特定的区中获取页</a:t>
            </a:r>
            <a:endParaRPr lang="en-US" altLang="zh-CN" sz="1800" dirty="0">
              <a:cs typeface="楷体_GB2312" charset="0"/>
            </a:endParaRPr>
          </a:p>
          <a:p>
            <a:pPr lvl="1">
              <a:buFont typeface="Wingdings" charset="2"/>
              <a:buChar char=""/>
            </a:pPr>
            <a:r>
              <a:rPr lang="zh-CN" altLang="en-US" sz="2000" dirty="0"/>
              <a:t>用于</a:t>
            </a:r>
            <a:r>
              <a:rPr lang="en-US" altLang="zh-CN" sz="2000" dirty="0"/>
              <a:t>DMA</a:t>
            </a:r>
            <a:r>
              <a:rPr lang="zh-CN" altLang="en-US" sz="2000" dirty="0"/>
              <a:t>的内存必须从</a:t>
            </a:r>
            <a:r>
              <a:rPr lang="en-US" altLang="zh-CN" sz="2000" dirty="0"/>
              <a:t>ZONE_DMA</a:t>
            </a:r>
            <a:r>
              <a:rPr lang="zh-CN" altLang="en-US" sz="2000" dirty="0"/>
              <a:t>中分配</a:t>
            </a:r>
            <a:endParaRPr lang="en-US" altLang="zh-CN" sz="2000" dirty="0"/>
          </a:p>
          <a:p>
            <a:pPr lvl="1">
              <a:buFont typeface="Wingdings" charset="2"/>
              <a:buChar char=""/>
            </a:pPr>
            <a:endParaRPr lang="en-US" altLang="zh-CN" sz="2000" dirty="0"/>
          </a:p>
          <a:p>
            <a:pPr>
              <a:buFont typeface="Wingdings" charset="2"/>
              <a:buChar char=""/>
            </a:pPr>
            <a:r>
              <a:rPr lang="zh-CN" altLang="en-US" sz="2400" dirty="0">
                <a:ea typeface="黑体"/>
              </a:rPr>
              <a:t>从多个区中获取页</a:t>
            </a:r>
            <a:endParaRPr lang="en-US" altLang="zh-CN" sz="2400" dirty="0">
              <a:cs typeface="楷体_GB2312" charset="0"/>
            </a:endParaRPr>
          </a:p>
          <a:p>
            <a:pPr lvl="1">
              <a:buFont typeface="Wingdings" charset="2"/>
              <a:buChar char=""/>
            </a:pPr>
            <a:r>
              <a:rPr lang="zh-CN" altLang="en-US" sz="2000" dirty="0"/>
              <a:t>一般用途的内存既能从</a:t>
            </a:r>
            <a:r>
              <a:rPr lang="en-US" altLang="zh-CN" sz="2000" dirty="0"/>
              <a:t>ZONE_DMA</a:t>
            </a:r>
            <a:r>
              <a:rPr lang="zh-CN" altLang="en-US" sz="2000" dirty="0"/>
              <a:t>中分配，也能从</a:t>
            </a:r>
            <a:r>
              <a:rPr lang="en-US" altLang="zh-CN" sz="2000" dirty="0"/>
              <a:t>ZONE_NORMAL</a:t>
            </a:r>
            <a:r>
              <a:rPr lang="zh-CN" altLang="en-US" sz="2000" dirty="0"/>
              <a:t>分配</a:t>
            </a:r>
          </a:p>
          <a:p>
            <a:pPr lvl="1">
              <a:buFont typeface="Wingdings" charset="2"/>
              <a:buChar char=""/>
            </a:pPr>
            <a:endParaRPr lang="en-US" altLang="zh-CN" sz="2000" dirty="0"/>
          </a:p>
          <a:p>
            <a:pPr>
              <a:buFont typeface="Wingdings" charset="2"/>
              <a:buChar char=""/>
            </a:pPr>
            <a:r>
              <a:rPr lang="zh-CN" altLang="en-US" sz="2400" dirty="0">
                <a:ea typeface="黑体"/>
              </a:rPr>
              <a:t>不能同时从两个区中分配</a:t>
            </a:r>
            <a:endParaRPr lang="en-US" altLang="zh-CN" sz="1800" dirty="0">
              <a:cs typeface="楷体_GB2312" charset="0"/>
            </a:endParaRPr>
          </a:p>
          <a:p>
            <a:pPr lvl="1">
              <a:buFont typeface="Wingdings" charset="2"/>
              <a:buChar char=""/>
            </a:pPr>
            <a:r>
              <a:rPr lang="en-US" altLang="zh-CN" sz="2000" dirty="0"/>
              <a:t> </a:t>
            </a:r>
            <a:r>
              <a:rPr lang="zh-CN" altLang="en-US" sz="2000" dirty="0"/>
              <a:t>分配不能跨区界限</a:t>
            </a:r>
          </a:p>
          <a:p>
            <a:pPr lvl="1">
              <a:buFont typeface="Wingdings" charset="2"/>
              <a:buChar char=""/>
            </a:pPr>
            <a:endParaRPr lang="en-US" altLang="zh-CN" sz="2000" dirty="0"/>
          </a:p>
          <a:p>
            <a:pPr>
              <a:buFont typeface="Wingdings" charset="2"/>
              <a:buChar char=""/>
            </a:pPr>
            <a:r>
              <a:rPr lang="zh-CN" altLang="en-US" sz="2400" dirty="0">
                <a:ea typeface="黑体"/>
              </a:rPr>
              <a:t>如果可供分配的资源不够，内核会占用其他可用区的内存</a:t>
            </a:r>
            <a:endParaRPr lang="zh-CN" altLang="en-US" sz="2400" dirty="0"/>
          </a:p>
          <a:p>
            <a:pPr>
              <a:buFont typeface="Wingdings" charset="2"/>
              <a:buChar char=""/>
            </a:pPr>
            <a:endParaRPr lang="zh-CN" altLang="en-US" sz="2000" dirty="0"/>
          </a:p>
          <a:p>
            <a:pPr lvl="1">
              <a:buFont typeface="Wingdings" charset="2"/>
              <a:buChar char=""/>
            </a:pPr>
            <a:endParaRPr lang="zh-CN" altLang="en-US" sz="2000" dirty="0"/>
          </a:p>
          <a:p>
            <a:pPr marL="457200" lvl="1" indent="0">
              <a:buNone/>
            </a:pPr>
            <a:endParaRPr lang="zh-CN" altLang="en-US" sz="2000" dirty="0"/>
          </a:p>
          <a:p>
            <a:pPr lvl="1">
              <a:buFont typeface="Wingdings" charset="2"/>
              <a:buChar char=""/>
            </a:pPr>
            <a:endParaRPr lang="zh-CN" altLang="en-US" sz="2000" dirty="0"/>
          </a:p>
          <a:p>
            <a:pPr lvl="1"/>
            <a:endParaRPr lang="zh-CN" altLang="en-US" sz="2000" dirty="0"/>
          </a:p>
          <a:p>
            <a:pPr lvl="1"/>
            <a:endParaRPr lang="en-US" altLang="zh-CN" sz="2000" dirty="0"/>
          </a:p>
          <a:p>
            <a:pPr lvl="1"/>
            <a:endParaRPr lang="zh-CN" altLang="en-US" sz="2000" dirty="0"/>
          </a:p>
          <a:p>
            <a:endParaRPr lang="zh-CN" altLang="en-US" sz="2400" dirty="0"/>
          </a:p>
        </p:txBody>
      </p:sp>
      <p:sp>
        <p:nvSpPr>
          <p:cNvPr id="321538" name="Rectangle 2"/>
          <p:cNvSpPr>
            <a:spLocks noGrp="1" noChangeArrowheads="1"/>
          </p:cNvSpPr>
          <p:nvPr>
            <p:ph type="title"/>
          </p:nvPr>
        </p:nvSpPr>
        <p:spPr/>
        <p:txBody>
          <a:bodyPr/>
          <a:lstStyle/>
          <a:p>
            <a:r>
              <a:rPr lang="zh-CN" altLang="en-US" dirty="0"/>
              <a:t>区的分配</a:t>
            </a:r>
            <a:endParaRPr lang="en-US" altLang="zh-CN" dirty="0"/>
          </a:p>
        </p:txBody>
      </p:sp>
    </p:spTree>
    <p:extLst>
      <p:ext uri="{BB962C8B-B14F-4D97-AF65-F5344CB8AC3E}">
        <p14:creationId xmlns:p14="http://schemas.microsoft.com/office/powerpoint/2010/main" val="287698694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CN" altLang="en-US" dirty="0"/>
              <a:t>进程地址空间</a:t>
            </a:r>
            <a:endParaRPr lang="en-US" altLang="zh-CN" dirty="0"/>
          </a:p>
          <a:p>
            <a:r>
              <a:rPr lang="zh-CN" altLang="en-US" dirty="0"/>
              <a:t>内存数据结构</a:t>
            </a:r>
            <a:r>
              <a:rPr lang="en-US" altLang="zh-CN" dirty="0"/>
              <a:t>——</a:t>
            </a:r>
            <a:r>
              <a:rPr lang="zh-CN" altLang="en-US" dirty="0"/>
              <a:t>页</a:t>
            </a:r>
            <a:endParaRPr lang="en-US" altLang="zh-CN" dirty="0"/>
          </a:p>
          <a:p>
            <a:r>
              <a:rPr lang="zh-CN" altLang="en-US" dirty="0"/>
              <a:t>内存数据结构</a:t>
            </a:r>
            <a:r>
              <a:rPr lang="en-US" altLang="zh-CN" dirty="0"/>
              <a:t>——</a:t>
            </a:r>
            <a:r>
              <a:rPr lang="zh-CN" altLang="en-US" dirty="0"/>
              <a:t>区</a:t>
            </a:r>
            <a:endParaRPr lang="en-US" altLang="zh-CN" dirty="0"/>
          </a:p>
          <a:p>
            <a:r>
              <a:rPr lang="zh-CN" altLang="en-US" dirty="0">
                <a:solidFill>
                  <a:srgbClr val="FF0000"/>
                </a:solidFill>
                <a:latin typeface="Arial Narrow" charset="0"/>
              </a:rPr>
              <a:t>内存分配函数</a:t>
            </a:r>
            <a:r>
              <a:rPr lang="en-US" altLang="zh-CN" dirty="0">
                <a:solidFill>
                  <a:srgbClr val="FF0000"/>
                </a:solidFill>
                <a:latin typeface="Arial Narrow" charset="0"/>
              </a:rPr>
              <a:t>——</a:t>
            </a:r>
            <a:r>
              <a:rPr lang="zh-CN" altLang="en-US" dirty="0">
                <a:solidFill>
                  <a:srgbClr val="FF0000"/>
                </a:solidFill>
                <a:latin typeface="Arial Narrow" charset="0"/>
              </a:rPr>
              <a:t>页的获取与释放</a:t>
            </a:r>
            <a:endParaRPr lang="en-US" altLang="zh-CN" dirty="0">
              <a:solidFill>
                <a:srgbClr val="FF0000"/>
              </a:solidFill>
            </a:endParaRPr>
          </a:p>
          <a:p>
            <a:r>
              <a:rPr lang="zh-CN" altLang="en-US" dirty="0"/>
              <a:t>内存分配函数</a:t>
            </a:r>
            <a:r>
              <a:rPr lang="en-US" altLang="zh-CN" dirty="0"/>
              <a:t>——</a:t>
            </a:r>
            <a:r>
              <a:rPr lang="zh-CN" altLang="en-US" dirty="0"/>
              <a:t>非整页内存</a:t>
            </a:r>
            <a:endParaRPr lang="en-US" altLang="zh-CN" dirty="0"/>
          </a:p>
          <a:p>
            <a:r>
              <a:rPr lang="zh-CN" altLang="en-US" dirty="0"/>
              <a:t>内存分配算法</a:t>
            </a:r>
            <a:endParaRPr lang="en-US" altLang="zh-CN" dirty="0"/>
          </a:p>
          <a:p>
            <a:pPr marL="0" indent="0">
              <a:buNone/>
            </a:pPr>
            <a:endParaRPr lang="en-US" altLang="zh-CN" dirty="0">
              <a:latin typeface="Arial Narrow" charset="0"/>
            </a:endParaRPr>
          </a:p>
          <a:p>
            <a:endParaRPr lang="en-US" altLang="zh-CN" dirty="0">
              <a:latin typeface="Arial Narrow" charset="0"/>
            </a:endParaRPr>
          </a:p>
          <a:p>
            <a:endParaRPr lang="en-US" altLang="zh-CN" dirty="0"/>
          </a:p>
          <a:p>
            <a:pPr marL="0" indent="0">
              <a:buNone/>
            </a:pPr>
            <a:endParaRPr lang="en-US" dirty="0"/>
          </a:p>
        </p:txBody>
      </p:sp>
      <p:sp>
        <p:nvSpPr>
          <p:cNvPr id="2" name="Title 1"/>
          <p:cNvSpPr>
            <a:spLocks noGrp="1"/>
          </p:cNvSpPr>
          <p:nvPr>
            <p:ph type="title"/>
          </p:nvPr>
        </p:nvSpPr>
        <p:spPr/>
        <p:txBody>
          <a:bodyPr/>
          <a:lstStyle/>
          <a:p>
            <a:r>
              <a:rPr lang="en-US" dirty="0"/>
              <a:t>大纲</a:t>
            </a:r>
          </a:p>
        </p:txBody>
      </p:sp>
    </p:spTree>
    <p:extLst>
      <p:ext uri="{BB962C8B-B14F-4D97-AF65-F5344CB8AC3E}">
        <p14:creationId xmlns:p14="http://schemas.microsoft.com/office/powerpoint/2010/main" val="96281304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p:txBody>
          <a:bodyPr/>
          <a:lstStyle/>
          <a:p>
            <a:r>
              <a:rPr lang="en-US" altLang="zh-CN" sz="2400" dirty="0" err="1">
                <a:ea typeface="黑体"/>
              </a:rPr>
              <a:t>alloc_pages</a:t>
            </a:r>
            <a:r>
              <a:rPr lang="en-US" altLang="zh-CN" sz="2400" dirty="0">
                <a:ea typeface="黑体"/>
              </a:rPr>
              <a:t>(</a:t>
            </a:r>
            <a:r>
              <a:rPr lang="en-US" altLang="zh-CN" sz="2400" dirty="0" err="1">
                <a:ea typeface="黑体"/>
              </a:rPr>
              <a:t>gfp_mask,order</a:t>
            </a:r>
            <a:r>
              <a:rPr lang="en-US" altLang="zh-CN" sz="2400" dirty="0">
                <a:ea typeface="黑体"/>
              </a:rPr>
              <a:t>)</a:t>
            </a:r>
            <a:endParaRPr lang="zh-CN" altLang="en-US" sz="2400" dirty="0">
              <a:sym typeface="Symbol" charset="0"/>
            </a:endParaRPr>
          </a:p>
          <a:p>
            <a:pPr lvl="1"/>
            <a:r>
              <a:rPr lang="en-US" altLang="zh-CN" dirty="0"/>
              <a:t>用这个函数请求2^order个连续的页，返回第一个所分配页描述符的地址，如果分配失败，返回NULL</a:t>
            </a:r>
            <a:endParaRPr lang="zh-CN" altLang="en-US" dirty="0">
              <a:sym typeface="Symbol" charset="0"/>
            </a:endParaRPr>
          </a:p>
          <a:p>
            <a:r>
              <a:rPr lang="en-US" altLang="zh-CN" sz="2400" dirty="0" err="1">
                <a:ea typeface="黑体"/>
              </a:rPr>
              <a:t>alloc_page</a:t>
            </a:r>
            <a:r>
              <a:rPr lang="en-US" altLang="zh-CN" sz="2400" dirty="0">
                <a:ea typeface="黑体"/>
              </a:rPr>
              <a:t>(</a:t>
            </a:r>
            <a:r>
              <a:rPr lang="en-US" altLang="zh-CN" sz="2400" dirty="0" err="1">
                <a:ea typeface="黑体"/>
              </a:rPr>
              <a:t>gfp_mask</a:t>
            </a:r>
            <a:r>
              <a:rPr lang="en-US" altLang="zh-CN" sz="2400" dirty="0">
                <a:ea typeface="黑体"/>
              </a:rPr>
              <a:t>)</a:t>
            </a:r>
            <a:endParaRPr lang="zh-CN" altLang="en-US" sz="2400" dirty="0">
              <a:sym typeface="Symbol" charset="0"/>
            </a:endParaRPr>
          </a:p>
          <a:p>
            <a:pPr lvl="1"/>
            <a:r>
              <a:rPr lang="zh-CN" altLang="en-US" dirty="0"/>
              <a:t>用于获得一个单独页，相当</a:t>
            </a:r>
            <a:r>
              <a:rPr lang="en-US" altLang="zh-CN" dirty="0" err="1"/>
              <a:t>alloc_pages</a:t>
            </a:r>
            <a:r>
              <a:rPr lang="en-US" altLang="zh-CN" dirty="0"/>
              <a:t>(gfp_mask,0)</a:t>
            </a:r>
            <a:endParaRPr lang="zh-CN" altLang="en-US" dirty="0">
              <a:sym typeface="Symbol" charset="0"/>
            </a:endParaRPr>
          </a:p>
          <a:p>
            <a:r>
              <a:rPr lang="en-US" altLang="zh-CN" sz="2400" dirty="0">
                <a:ea typeface="黑体"/>
              </a:rPr>
              <a:t>__</a:t>
            </a:r>
            <a:r>
              <a:rPr lang="en-US" altLang="zh-CN" sz="2400" dirty="0" err="1">
                <a:ea typeface="黑体"/>
              </a:rPr>
              <a:t>get_free_pages</a:t>
            </a:r>
            <a:r>
              <a:rPr lang="en-US" altLang="zh-CN" sz="2400" dirty="0">
                <a:ea typeface="黑体"/>
              </a:rPr>
              <a:t>(</a:t>
            </a:r>
            <a:r>
              <a:rPr lang="en-US" altLang="zh-CN" sz="2400" dirty="0" err="1">
                <a:ea typeface="黑体"/>
              </a:rPr>
              <a:t>gfp_mask,order</a:t>
            </a:r>
            <a:r>
              <a:rPr lang="en-US" altLang="zh-CN" sz="2400" dirty="0">
                <a:ea typeface="黑体"/>
              </a:rPr>
              <a:t>)</a:t>
            </a:r>
            <a:endParaRPr lang="zh-CN" altLang="en-US" sz="2400" dirty="0">
              <a:sym typeface="Symbol" charset="0"/>
            </a:endParaRPr>
          </a:p>
          <a:p>
            <a:pPr lvl="1"/>
            <a:r>
              <a:rPr lang="en-US" altLang="zh-CN" dirty="0" err="1"/>
              <a:t>类似于alloc_pages</a:t>
            </a:r>
            <a:r>
              <a:rPr lang="en-US" altLang="zh-CN" dirty="0"/>
              <a:t>()，</a:t>
            </a:r>
            <a:r>
              <a:rPr lang="en-US" altLang="zh-CN" dirty="0" err="1"/>
              <a:t>但它返回第一个所分配页的线性地址</a:t>
            </a:r>
            <a:endParaRPr lang="en-US" altLang="zh-CN" dirty="0"/>
          </a:p>
          <a:p>
            <a:r>
              <a:rPr lang="en-US" altLang="zh-CN" sz="2400" dirty="0">
                <a:ea typeface="黑体"/>
              </a:rPr>
              <a:t>__</a:t>
            </a:r>
            <a:r>
              <a:rPr lang="en-US" altLang="zh-CN" sz="2400" dirty="0" err="1">
                <a:ea typeface="黑体"/>
              </a:rPr>
              <a:t>get_free_page</a:t>
            </a:r>
            <a:r>
              <a:rPr lang="en-US" altLang="zh-CN" sz="2400" dirty="0">
                <a:ea typeface="黑体"/>
              </a:rPr>
              <a:t>(</a:t>
            </a:r>
            <a:r>
              <a:rPr lang="en-US" altLang="zh-CN" sz="2400" dirty="0" err="1">
                <a:ea typeface="黑体"/>
              </a:rPr>
              <a:t>gfp_mask</a:t>
            </a:r>
            <a:r>
              <a:rPr lang="en-US" altLang="zh-CN" sz="2400" dirty="0">
                <a:ea typeface="黑体"/>
              </a:rPr>
              <a:t>)</a:t>
            </a:r>
            <a:endParaRPr lang="zh-CN" altLang="en-US" sz="2400" dirty="0">
              <a:sym typeface="Symbol" charset="0"/>
            </a:endParaRPr>
          </a:p>
          <a:p>
            <a:pPr lvl="1"/>
            <a:r>
              <a:rPr lang="zh-CN" altLang="en-US" dirty="0"/>
              <a:t>获得一个页，相当于</a:t>
            </a:r>
            <a:r>
              <a:rPr lang="en-US" altLang="zh-CN" dirty="0"/>
              <a:t>__</a:t>
            </a:r>
            <a:r>
              <a:rPr lang="en-US" altLang="zh-CN" dirty="0" err="1"/>
              <a:t>get_free_pages</a:t>
            </a:r>
            <a:r>
              <a:rPr lang="en-US" altLang="zh-CN" dirty="0"/>
              <a:t>(gfp_mask,0)</a:t>
            </a:r>
          </a:p>
          <a:p>
            <a:pPr>
              <a:buFont typeface="Wingdings" charset="2"/>
              <a:buChar char=""/>
            </a:pPr>
            <a:endParaRPr lang="zh-CN" altLang="en-US" sz="2000" dirty="0"/>
          </a:p>
          <a:p>
            <a:pPr lvl="1">
              <a:buFont typeface="Wingdings" charset="2"/>
              <a:buChar char=""/>
            </a:pPr>
            <a:endParaRPr lang="zh-CN" altLang="en-US" sz="2000" dirty="0"/>
          </a:p>
          <a:p>
            <a:pPr marL="457200" lvl="1" indent="0">
              <a:buNone/>
            </a:pPr>
            <a:endParaRPr lang="zh-CN" altLang="en-US" sz="2000" dirty="0"/>
          </a:p>
          <a:p>
            <a:pPr lvl="1">
              <a:buFont typeface="Wingdings" charset="2"/>
              <a:buChar char=""/>
            </a:pPr>
            <a:endParaRPr lang="zh-CN" altLang="en-US" sz="2000" dirty="0"/>
          </a:p>
          <a:p>
            <a:pPr lvl="1"/>
            <a:endParaRPr lang="zh-CN" altLang="en-US" sz="2000" dirty="0"/>
          </a:p>
          <a:p>
            <a:pPr lvl="1"/>
            <a:endParaRPr lang="en-US" altLang="zh-CN" sz="2000" dirty="0"/>
          </a:p>
          <a:p>
            <a:pPr lvl="1"/>
            <a:endParaRPr lang="zh-CN" altLang="en-US" sz="2000" dirty="0"/>
          </a:p>
          <a:p>
            <a:endParaRPr lang="zh-CN" altLang="en-US" sz="2400" dirty="0"/>
          </a:p>
        </p:txBody>
      </p:sp>
      <p:sp>
        <p:nvSpPr>
          <p:cNvPr id="321538" name="Rectangle 2"/>
          <p:cNvSpPr>
            <a:spLocks noGrp="1" noChangeArrowheads="1"/>
          </p:cNvSpPr>
          <p:nvPr>
            <p:ph type="title"/>
          </p:nvPr>
        </p:nvSpPr>
        <p:spPr/>
        <p:txBody>
          <a:bodyPr/>
          <a:lstStyle/>
          <a:p>
            <a:r>
              <a:rPr lang="zh-CN" altLang="en-US" dirty="0"/>
              <a:t>页的获取</a:t>
            </a:r>
            <a:endParaRPr lang="en-US" altLang="zh-CN" dirty="0"/>
          </a:p>
        </p:txBody>
      </p:sp>
    </p:spTree>
    <p:extLst>
      <p:ext uri="{BB962C8B-B14F-4D97-AF65-F5344CB8AC3E}">
        <p14:creationId xmlns:p14="http://schemas.microsoft.com/office/powerpoint/2010/main" val="133396842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1338" y="1403154"/>
            <a:ext cx="8241323" cy="4896543"/>
          </a:xfrm>
        </p:spPr>
        <p:txBody>
          <a:bodyPr/>
          <a:lstStyle/>
          <a:p>
            <a:r>
              <a:rPr lang="zh-CN" altLang="en-US" dirty="0">
                <a:solidFill>
                  <a:srgbClr val="FF0000"/>
                </a:solidFill>
              </a:rPr>
              <a:t>进程地址空间</a:t>
            </a:r>
            <a:endParaRPr lang="en-US" altLang="zh-CN" dirty="0">
              <a:solidFill>
                <a:srgbClr val="FF0000"/>
              </a:solidFill>
            </a:endParaRPr>
          </a:p>
          <a:p>
            <a:r>
              <a:rPr lang="zh-CN" altLang="en-US" dirty="0"/>
              <a:t>内存数据结构</a:t>
            </a:r>
            <a:r>
              <a:rPr lang="en-US" altLang="zh-CN" dirty="0"/>
              <a:t>——</a:t>
            </a:r>
            <a:r>
              <a:rPr lang="zh-CN" altLang="en-US" dirty="0"/>
              <a:t>页</a:t>
            </a:r>
            <a:endParaRPr lang="en-US" altLang="zh-CN" dirty="0"/>
          </a:p>
          <a:p>
            <a:r>
              <a:rPr lang="zh-CN" altLang="en-US" dirty="0"/>
              <a:t>内存数据结构</a:t>
            </a:r>
            <a:r>
              <a:rPr lang="en-US" altLang="zh-CN" dirty="0"/>
              <a:t>——</a:t>
            </a:r>
            <a:r>
              <a:rPr lang="zh-CN" altLang="en-US" dirty="0"/>
              <a:t>区</a:t>
            </a:r>
            <a:endParaRPr lang="en-US" altLang="zh-CN" dirty="0"/>
          </a:p>
          <a:p>
            <a:r>
              <a:rPr lang="zh-CN" altLang="en-US" dirty="0">
                <a:latin typeface="Arial Narrow" charset="0"/>
              </a:rPr>
              <a:t>内存分配函数</a:t>
            </a:r>
            <a:r>
              <a:rPr lang="en-US" altLang="zh-CN" dirty="0">
                <a:latin typeface="Arial Narrow" charset="0"/>
              </a:rPr>
              <a:t>——</a:t>
            </a:r>
            <a:r>
              <a:rPr lang="zh-CN" altLang="en-US" dirty="0">
                <a:latin typeface="Arial Narrow" charset="0"/>
              </a:rPr>
              <a:t>页的获取与释放</a:t>
            </a:r>
            <a:endParaRPr lang="en-US" altLang="zh-CN" dirty="0"/>
          </a:p>
          <a:p>
            <a:r>
              <a:rPr lang="zh-CN" altLang="en-US" dirty="0"/>
              <a:t>内存分配函数</a:t>
            </a:r>
            <a:r>
              <a:rPr lang="en-US" altLang="zh-CN" dirty="0"/>
              <a:t>——</a:t>
            </a:r>
            <a:r>
              <a:rPr lang="zh-CN" altLang="en-US" dirty="0"/>
              <a:t>非整页内存</a:t>
            </a:r>
            <a:endParaRPr lang="en-US" altLang="zh-CN" dirty="0"/>
          </a:p>
          <a:p>
            <a:r>
              <a:rPr lang="zh-CN" altLang="en-US" dirty="0"/>
              <a:t>内存分配算法</a:t>
            </a:r>
            <a:endParaRPr lang="en-US" altLang="zh-CN" dirty="0"/>
          </a:p>
          <a:p>
            <a:pPr marL="0" indent="0">
              <a:buNone/>
            </a:pPr>
            <a:endParaRPr lang="en-US" altLang="zh-CN" dirty="0">
              <a:latin typeface="Arial Narrow" charset="0"/>
            </a:endParaRPr>
          </a:p>
          <a:p>
            <a:endParaRPr lang="en-US" altLang="zh-CN" dirty="0">
              <a:latin typeface="Arial Narrow" charset="0"/>
            </a:endParaRPr>
          </a:p>
          <a:p>
            <a:endParaRPr lang="en-US" altLang="zh-CN" dirty="0"/>
          </a:p>
          <a:p>
            <a:pPr marL="0" indent="0">
              <a:buNone/>
            </a:pPr>
            <a:endParaRPr lang="en-US" dirty="0"/>
          </a:p>
        </p:txBody>
      </p:sp>
      <p:sp>
        <p:nvSpPr>
          <p:cNvPr id="2" name="Title 1"/>
          <p:cNvSpPr>
            <a:spLocks noGrp="1"/>
          </p:cNvSpPr>
          <p:nvPr>
            <p:ph type="title"/>
          </p:nvPr>
        </p:nvSpPr>
        <p:spPr/>
        <p:txBody>
          <a:bodyPr/>
          <a:lstStyle/>
          <a:p>
            <a:r>
              <a:rPr lang="en-US" dirty="0"/>
              <a:t>大纲</a:t>
            </a:r>
          </a:p>
        </p:txBody>
      </p:sp>
    </p:spTree>
    <p:extLst>
      <p:ext uri="{BB962C8B-B14F-4D97-AF65-F5344CB8AC3E}">
        <p14:creationId xmlns:p14="http://schemas.microsoft.com/office/powerpoint/2010/main" val="24557992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p:txBody>
          <a:bodyPr/>
          <a:lstStyle/>
          <a:p>
            <a:r>
              <a:rPr lang="en-US" altLang="zh-CN" sz="2400" dirty="0" err="1">
                <a:ea typeface="黑体"/>
              </a:rPr>
              <a:t>get_zeroed_page</a:t>
            </a:r>
            <a:r>
              <a:rPr lang="en-US" altLang="zh-CN" sz="2400" dirty="0">
                <a:ea typeface="黑体"/>
              </a:rPr>
              <a:t>(</a:t>
            </a:r>
            <a:r>
              <a:rPr lang="en-US" altLang="zh-CN" sz="2400" dirty="0" err="1">
                <a:ea typeface="黑体"/>
              </a:rPr>
              <a:t>gfp_mask</a:t>
            </a:r>
            <a:r>
              <a:rPr lang="en-US" altLang="zh-CN" sz="2400" dirty="0">
                <a:ea typeface="黑体"/>
              </a:rPr>
              <a:t>)</a:t>
            </a:r>
            <a:endParaRPr lang="zh-CN" altLang="en-US" sz="2400" dirty="0">
              <a:sym typeface="Symbol" charset="0"/>
            </a:endParaRPr>
          </a:p>
          <a:p>
            <a:pPr lvl="1"/>
            <a:r>
              <a:rPr lang="zh-CN" altLang="en-US" dirty="0"/>
              <a:t>用来获取填满</a:t>
            </a:r>
            <a:r>
              <a:rPr lang="en-US" altLang="zh-CN" dirty="0"/>
              <a:t>0</a:t>
            </a:r>
            <a:r>
              <a:rPr lang="zh-CN" altLang="en-US" dirty="0"/>
              <a:t>的页，然后返回所获取页的线性地址，相当于</a:t>
            </a:r>
            <a:r>
              <a:rPr lang="en-US" altLang="zh-CN" dirty="0" err="1"/>
              <a:t>alloc_pages</a:t>
            </a:r>
            <a:r>
              <a:rPr lang="en-US" altLang="zh-CN" dirty="0"/>
              <a:t>(</a:t>
            </a:r>
            <a:r>
              <a:rPr lang="en-US" altLang="zh-CN" dirty="0" err="1"/>
              <a:t>gfp_mask</a:t>
            </a:r>
            <a:r>
              <a:rPr lang="en-US" altLang="zh-CN" dirty="0"/>
              <a:t> | __GFP_ZERO,0)</a:t>
            </a:r>
            <a:r>
              <a:rPr lang="zh-CN" altLang="en-US" dirty="0"/>
              <a:t>。</a:t>
            </a:r>
            <a:endParaRPr lang="en-US" altLang="zh-CN" dirty="0"/>
          </a:p>
          <a:p>
            <a:pPr lvl="1"/>
            <a:endParaRPr lang="en-US" altLang="zh-CN" dirty="0"/>
          </a:p>
          <a:p>
            <a:r>
              <a:rPr lang="en-US" altLang="zh-CN" sz="2400" dirty="0">
                <a:ea typeface="黑体"/>
              </a:rPr>
              <a:t>__</a:t>
            </a:r>
            <a:r>
              <a:rPr lang="en-US" altLang="zh-CN" sz="2400" dirty="0" err="1">
                <a:ea typeface="黑体"/>
              </a:rPr>
              <a:t>get_dma_pages</a:t>
            </a:r>
            <a:r>
              <a:rPr lang="en-US" altLang="zh-CN" sz="2400" dirty="0">
                <a:ea typeface="黑体"/>
              </a:rPr>
              <a:t>(</a:t>
            </a:r>
            <a:r>
              <a:rPr lang="en-US" altLang="zh-CN" sz="2400" dirty="0" err="1">
                <a:ea typeface="黑体"/>
              </a:rPr>
              <a:t>gfp_mask,order</a:t>
            </a:r>
            <a:r>
              <a:rPr lang="en-US" altLang="zh-CN" sz="2400" dirty="0">
                <a:ea typeface="黑体"/>
              </a:rPr>
              <a:t>)</a:t>
            </a:r>
            <a:endParaRPr lang="zh-CN" altLang="en-US" sz="2400" dirty="0">
              <a:sym typeface="Symbol" charset="0"/>
            </a:endParaRPr>
          </a:p>
          <a:p>
            <a:pPr lvl="1"/>
            <a:r>
              <a:rPr lang="zh-CN" altLang="en-US" dirty="0"/>
              <a:t>用于获得适用于</a:t>
            </a:r>
            <a:r>
              <a:rPr lang="en-US" altLang="zh-CN" dirty="0"/>
              <a:t>DMA</a:t>
            </a:r>
            <a:r>
              <a:rPr lang="zh-CN" altLang="en-US" dirty="0"/>
              <a:t>的页，相当于</a:t>
            </a:r>
            <a:r>
              <a:rPr lang="en-US" altLang="zh-CN" dirty="0"/>
              <a:t>__</a:t>
            </a:r>
            <a:r>
              <a:rPr lang="en-US" altLang="zh-CN" dirty="0" err="1"/>
              <a:t>get_free_pages</a:t>
            </a:r>
            <a:r>
              <a:rPr lang="en-US" altLang="zh-CN" dirty="0"/>
              <a:t>(</a:t>
            </a:r>
            <a:r>
              <a:rPr lang="en-US" altLang="zh-CN" dirty="0" err="1"/>
              <a:t>gfp_mask</a:t>
            </a:r>
            <a:r>
              <a:rPr lang="en-US" altLang="zh-CN" dirty="0"/>
              <a:t> | __</a:t>
            </a:r>
            <a:r>
              <a:rPr lang="en-US" altLang="zh-CN" dirty="0" err="1"/>
              <a:t>GFP_DMA,order</a:t>
            </a:r>
            <a:r>
              <a:rPr lang="en-US" altLang="zh-CN" dirty="0"/>
              <a:t>)</a:t>
            </a:r>
            <a:r>
              <a:rPr lang="zh-CN" altLang="en-US" dirty="0"/>
              <a:t>。</a:t>
            </a:r>
            <a:endParaRPr lang="en-US" altLang="zh-CN" dirty="0"/>
          </a:p>
          <a:p>
            <a:pPr>
              <a:buFont typeface="Wingdings" charset="2"/>
              <a:buChar char=""/>
            </a:pPr>
            <a:endParaRPr lang="zh-CN" altLang="en-US" sz="2400" dirty="0"/>
          </a:p>
          <a:p>
            <a:pPr lvl="1">
              <a:buFont typeface="Wingdings" charset="2"/>
              <a:buChar char=""/>
            </a:pPr>
            <a:endParaRPr lang="zh-CN" altLang="en-US" sz="2000" dirty="0"/>
          </a:p>
          <a:p>
            <a:pPr marL="457200" lvl="1" indent="0">
              <a:buNone/>
            </a:pPr>
            <a:endParaRPr lang="zh-CN" altLang="en-US" sz="2000" dirty="0"/>
          </a:p>
          <a:p>
            <a:pPr lvl="1">
              <a:buFont typeface="Wingdings" charset="2"/>
              <a:buChar char=""/>
            </a:pPr>
            <a:endParaRPr lang="zh-CN" altLang="en-US" sz="2000" dirty="0"/>
          </a:p>
          <a:p>
            <a:pPr lvl="1"/>
            <a:endParaRPr lang="zh-CN" altLang="en-US" sz="2000" dirty="0"/>
          </a:p>
          <a:p>
            <a:pPr lvl="1"/>
            <a:endParaRPr lang="en-US" altLang="zh-CN" sz="2000" dirty="0"/>
          </a:p>
          <a:p>
            <a:pPr lvl="1"/>
            <a:endParaRPr lang="zh-CN" altLang="en-US" sz="2000" dirty="0"/>
          </a:p>
          <a:p>
            <a:endParaRPr lang="zh-CN" altLang="en-US" sz="2400" dirty="0"/>
          </a:p>
        </p:txBody>
      </p:sp>
      <p:sp>
        <p:nvSpPr>
          <p:cNvPr id="321538" name="Rectangle 2"/>
          <p:cNvSpPr>
            <a:spLocks noGrp="1" noChangeArrowheads="1"/>
          </p:cNvSpPr>
          <p:nvPr>
            <p:ph type="title"/>
          </p:nvPr>
        </p:nvSpPr>
        <p:spPr/>
        <p:txBody>
          <a:bodyPr/>
          <a:lstStyle/>
          <a:p>
            <a:r>
              <a:rPr lang="zh-CN" altLang="en-US" dirty="0"/>
              <a:t>页的获取</a:t>
            </a:r>
            <a:endParaRPr lang="en-US" altLang="zh-CN" dirty="0"/>
          </a:p>
        </p:txBody>
      </p:sp>
    </p:spTree>
    <p:extLst>
      <p:ext uri="{BB962C8B-B14F-4D97-AF65-F5344CB8AC3E}">
        <p14:creationId xmlns:p14="http://schemas.microsoft.com/office/powerpoint/2010/main" val="305287361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p:txBody>
          <a:bodyPr/>
          <a:lstStyle/>
          <a:p>
            <a:r>
              <a:rPr lang="zh-CN" altLang="en-US" sz="2400" dirty="0">
                <a:ea typeface="黑体"/>
                <a:sym typeface="Symbol" charset="0"/>
              </a:rPr>
              <a:t>页的释放函数</a:t>
            </a:r>
            <a:endParaRPr lang="zh-CN" altLang="en-US" sz="2400" dirty="0">
              <a:sym typeface="Symbol" charset="0"/>
            </a:endParaRPr>
          </a:p>
          <a:p>
            <a:pPr lvl="1">
              <a:buFont typeface="Wingdings" charset="2"/>
              <a:buChar char=""/>
            </a:pPr>
            <a:r>
              <a:rPr lang="en-US" altLang="zh-CN" dirty="0"/>
              <a:t>__</a:t>
            </a:r>
            <a:r>
              <a:rPr lang="en-US" altLang="zh-CN" dirty="0" err="1"/>
              <a:t>free_pages</a:t>
            </a:r>
            <a:r>
              <a:rPr lang="en-US" altLang="zh-CN" dirty="0"/>
              <a:t>(*</a:t>
            </a:r>
            <a:r>
              <a:rPr lang="en-US" altLang="zh-CN" dirty="0" err="1"/>
              <a:t>page,order</a:t>
            </a:r>
            <a:r>
              <a:rPr lang="en-US" altLang="zh-CN" dirty="0"/>
              <a:t>)</a:t>
            </a:r>
          </a:p>
          <a:p>
            <a:pPr lvl="1">
              <a:buFont typeface="Wingdings" charset="2"/>
              <a:buChar char=""/>
            </a:pPr>
            <a:r>
              <a:rPr lang="en-US" altLang="zh-CN" dirty="0" err="1"/>
              <a:t>free_pages</a:t>
            </a:r>
            <a:r>
              <a:rPr lang="en-US" altLang="zh-CN" dirty="0"/>
              <a:t>(</a:t>
            </a:r>
            <a:r>
              <a:rPr lang="en-US" altLang="zh-CN" dirty="0" err="1"/>
              <a:t>addr,order</a:t>
            </a:r>
            <a:r>
              <a:rPr lang="en-US" altLang="zh-CN" dirty="0"/>
              <a:t>)</a:t>
            </a:r>
          </a:p>
          <a:p>
            <a:pPr lvl="1">
              <a:buFont typeface="Wingdings" charset="2"/>
              <a:buChar char=""/>
            </a:pPr>
            <a:r>
              <a:rPr lang="en-US" altLang="zh-CN" dirty="0" err="1"/>
              <a:t>free_page</a:t>
            </a:r>
            <a:r>
              <a:rPr lang="en-US" altLang="zh-CN" dirty="0"/>
              <a:t>(</a:t>
            </a:r>
            <a:r>
              <a:rPr lang="en-US" altLang="zh-CN" dirty="0" err="1"/>
              <a:t>addr</a:t>
            </a:r>
            <a:r>
              <a:rPr lang="en-US" altLang="zh-CN" dirty="0"/>
              <a:t>)</a:t>
            </a:r>
          </a:p>
          <a:p>
            <a:pPr lvl="1"/>
            <a:endParaRPr lang="en-US" altLang="zh-CN" dirty="0"/>
          </a:p>
          <a:p>
            <a:pPr lvl="1"/>
            <a:endParaRPr lang="en-US" altLang="zh-CN" dirty="0"/>
          </a:p>
          <a:p>
            <a:r>
              <a:rPr lang="zh-CN" altLang="en-US" dirty="0">
                <a:ea typeface="黑体"/>
              </a:rPr>
              <a:t>释放页时只能释放属于自己的页，传递了错误的</a:t>
            </a:r>
            <a:r>
              <a:rPr lang="en-US" altLang="zh-CN" dirty="0" err="1">
                <a:ea typeface="黑体"/>
              </a:rPr>
              <a:t>struct</a:t>
            </a:r>
            <a:r>
              <a:rPr lang="en-US" altLang="zh-CN" dirty="0">
                <a:ea typeface="黑体"/>
              </a:rPr>
              <a:t> page</a:t>
            </a:r>
            <a:r>
              <a:rPr lang="zh-CN" altLang="en-US" dirty="0">
                <a:ea typeface="黑体"/>
              </a:rPr>
              <a:t>地址，用了错误的</a:t>
            </a:r>
            <a:r>
              <a:rPr lang="en-US" altLang="zh-CN" dirty="0">
                <a:ea typeface="黑体"/>
              </a:rPr>
              <a:t>order</a:t>
            </a:r>
            <a:r>
              <a:rPr lang="zh-CN" altLang="en-US" dirty="0">
                <a:ea typeface="黑体"/>
              </a:rPr>
              <a:t>值都会导致系统崩溃。</a:t>
            </a:r>
            <a:endParaRPr lang="zh-CN" altLang="en-US" dirty="0"/>
          </a:p>
          <a:p>
            <a:endParaRPr lang="en-US" altLang="zh-CN" dirty="0"/>
          </a:p>
          <a:p>
            <a:pPr>
              <a:buFont typeface="Wingdings" charset="2"/>
              <a:buChar char=""/>
            </a:pPr>
            <a:endParaRPr lang="zh-CN" altLang="en-US" sz="2400" dirty="0"/>
          </a:p>
          <a:p>
            <a:pPr lvl="1">
              <a:buFont typeface="Wingdings" charset="2"/>
              <a:buChar char=""/>
            </a:pPr>
            <a:endParaRPr lang="zh-CN" altLang="en-US" sz="2000" dirty="0"/>
          </a:p>
          <a:p>
            <a:pPr marL="457200" lvl="1" indent="0">
              <a:buNone/>
            </a:pPr>
            <a:endParaRPr lang="zh-CN" altLang="en-US" sz="2000" dirty="0"/>
          </a:p>
          <a:p>
            <a:pPr lvl="1">
              <a:buFont typeface="Wingdings" charset="2"/>
              <a:buChar char=""/>
            </a:pPr>
            <a:endParaRPr lang="zh-CN" altLang="en-US" sz="2000" dirty="0"/>
          </a:p>
          <a:p>
            <a:pPr lvl="1"/>
            <a:endParaRPr lang="zh-CN" altLang="en-US" sz="2000" dirty="0"/>
          </a:p>
          <a:p>
            <a:pPr lvl="1"/>
            <a:endParaRPr lang="en-US" altLang="zh-CN" sz="2000" dirty="0"/>
          </a:p>
          <a:p>
            <a:pPr lvl="1"/>
            <a:endParaRPr lang="zh-CN" altLang="en-US" sz="2000" dirty="0"/>
          </a:p>
          <a:p>
            <a:endParaRPr lang="zh-CN" altLang="en-US" sz="2400" dirty="0"/>
          </a:p>
        </p:txBody>
      </p:sp>
      <p:sp>
        <p:nvSpPr>
          <p:cNvPr id="321538" name="Rectangle 2"/>
          <p:cNvSpPr>
            <a:spLocks noGrp="1" noChangeArrowheads="1"/>
          </p:cNvSpPr>
          <p:nvPr>
            <p:ph type="title"/>
          </p:nvPr>
        </p:nvSpPr>
        <p:spPr/>
        <p:txBody>
          <a:bodyPr/>
          <a:lstStyle/>
          <a:p>
            <a:r>
              <a:rPr lang="zh-CN" altLang="en-US" dirty="0"/>
              <a:t>页的释放</a:t>
            </a:r>
            <a:endParaRPr lang="en-US" altLang="zh-CN" dirty="0"/>
          </a:p>
        </p:txBody>
      </p:sp>
    </p:spTree>
    <p:extLst>
      <p:ext uri="{BB962C8B-B14F-4D97-AF65-F5344CB8AC3E}">
        <p14:creationId xmlns:p14="http://schemas.microsoft.com/office/powerpoint/2010/main" val="37794324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451338" y="1484784"/>
            <a:ext cx="8241323" cy="4896543"/>
          </a:xfrm>
        </p:spPr>
        <p:txBody>
          <a:bodyPr/>
          <a:lstStyle/>
          <a:p>
            <a:r>
              <a:rPr lang="zh-CN" altLang="en-US" sz="2400" dirty="0">
                <a:ea typeface="黑体"/>
              </a:rPr>
              <a:t>页的获得和释放例子：</a:t>
            </a:r>
            <a:endParaRPr lang="zh-CN" altLang="en-US" sz="2400" dirty="0"/>
          </a:p>
          <a:p>
            <a:endParaRPr lang="zh-CN" altLang="en-US" sz="2000" dirty="0">
              <a:latin typeface="Consolas" panose="020B0609020204030204" pitchFamily="49" charset="0"/>
              <a:sym typeface="Symbol" charset="0"/>
            </a:endParaRPr>
          </a:p>
          <a:p>
            <a:pPr marL="0" indent="0">
              <a:lnSpc>
                <a:spcPct val="100000"/>
              </a:lnSpc>
              <a:buNone/>
            </a:pPr>
            <a:r>
              <a:rPr lang="en-US" altLang="zh-CN" sz="2000" dirty="0">
                <a:solidFill>
                  <a:srgbClr val="0000FF"/>
                </a:solidFill>
                <a:latin typeface="Consolas" panose="020B0609020204030204" pitchFamily="49" charset="0"/>
                <a:ea typeface="宋体"/>
              </a:rPr>
              <a:t>unsigned long page;</a:t>
            </a:r>
            <a:endParaRPr lang="en-US" altLang="zh-CN" sz="2000" dirty="0">
              <a:latin typeface="Consolas" panose="020B0609020204030204" pitchFamily="49" charset="0"/>
            </a:endParaRPr>
          </a:p>
          <a:p>
            <a:pPr marL="0" indent="0">
              <a:lnSpc>
                <a:spcPct val="100000"/>
              </a:lnSpc>
              <a:buNone/>
            </a:pPr>
            <a:r>
              <a:rPr lang="en-US" altLang="zh-CN" sz="2000" dirty="0">
                <a:solidFill>
                  <a:srgbClr val="0000FF"/>
                </a:solidFill>
                <a:latin typeface="Consolas" panose="020B0609020204030204" pitchFamily="49" charset="0"/>
                <a:ea typeface="宋体"/>
              </a:rPr>
              <a:t>page=__</a:t>
            </a:r>
            <a:r>
              <a:rPr lang="en-US" altLang="zh-CN" sz="2000" dirty="0" err="1">
                <a:solidFill>
                  <a:srgbClr val="0000FF"/>
                </a:solidFill>
                <a:latin typeface="Consolas" panose="020B0609020204030204" pitchFamily="49" charset="0"/>
                <a:ea typeface="宋体"/>
              </a:rPr>
              <a:t>get_free_pages</a:t>
            </a:r>
            <a:r>
              <a:rPr lang="en-US" altLang="zh-CN" sz="2000" dirty="0">
                <a:solidFill>
                  <a:srgbClr val="0000FF"/>
                </a:solidFill>
                <a:latin typeface="Consolas" panose="020B0609020204030204" pitchFamily="49" charset="0"/>
                <a:ea typeface="宋体"/>
              </a:rPr>
              <a:t>(GFP_KERNEL,3);</a:t>
            </a:r>
            <a:endParaRPr lang="en-US" altLang="zh-CN" sz="2000" dirty="0">
              <a:latin typeface="Consolas" panose="020B0609020204030204" pitchFamily="49" charset="0"/>
            </a:endParaRPr>
          </a:p>
          <a:p>
            <a:pPr marL="0" indent="0">
              <a:lnSpc>
                <a:spcPct val="100000"/>
              </a:lnSpc>
              <a:buNone/>
            </a:pPr>
            <a:r>
              <a:rPr lang="en-US" altLang="zh-CN" sz="2000" dirty="0">
                <a:solidFill>
                  <a:srgbClr val="0000FF"/>
                </a:solidFill>
                <a:latin typeface="Consolas" panose="020B0609020204030204" pitchFamily="49" charset="0"/>
                <a:ea typeface="宋体"/>
              </a:rPr>
              <a:t>if(!page){	</a:t>
            </a:r>
            <a:endParaRPr lang="en-US" altLang="zh-CN" sz="2000" dirty="0">
              <a:latin typeface="Consolas" panose="020B0609020204030204" pitchFamily="49" charset="0"/>
            </a:endParaRPr>
          </a:p>
          <a:p>
            <a:pPr marL="0" indent="0">
              <a:lnSpc>
                <a:spcPct val="100000"/>
              </a:lnSpc>
              <a:buNone/>
            </a:pPr>
            <a:r>
              <a:rPr lang="en-US" altLang="zh-CN" sz="2000" dirty="0">
                <a:solidFill>
                  <a:srgbClr val="0000FF"/>
                </a:solidFill>
                <a:latin typeface="Consolas" panose="020B0609020204030204" pitchFamily="49" charset="0"/>
                <a:ea typeface="宋体"/>
              </a:rPr>
              <a:t>    return –ENOMEM;	</a:t>
            </a:r>
            <a:r>
              <a:rPr lang="en-US" altLang="zh-CN" sz="2000" dirty="0">
                <a:solidFill>
                  <a:srgbClr val="FF0000"/>
                </a:solidFill>
                <a:latin typeface="Consolas" panose="020B0609020204030204" pitchFamily="49" charset="0"/>
                <a:ea typeface="宋体"/>
              </a:rPr>
              <a:t>//</a:t>
            </a:r>
            <a:r>
              <a:rPr lang="zh-CN" altLang="en-US" sz="2000" dirty="0">
                <a:solidFill>
                  <a:srgbClr val="FF0000"/>
                </a:solidFill>
                <a:latin typeface="Consolas" panose="020B0609020204030204" pitchFamily="49" charset="0"/>
                <a:ea typeface="宋体"/>
              </a:rPr>
              <a:t>没有足够内存</a:t>
            </a:r>
            <a:endParaRPr lang="zh-CN" altLang="en-US" sz="2000" dirty="0">
              <a:latin typeface="Consolas" panose="020B0609020204030204" pitchFamily="49" charset="0"/>
            </a:endParaRPr>
          </a:p>
          <a:p>
            <a:pPr marL="0" indent="0">
              <a:lnSpc>
                <a:spcPct val="100000"/>
              </a:lnSpc>
              <a:buNone/>
            </a:pPr>
            <a:r>
              <a:rPr lang="en-US" altLang="zh-CN" sz="2000" dirty="0">
                <a:solidFill>
                  <a:srgbClr val="0000FF"/>
                </a:solidFill>
                <a:latin typeface="Consolas" panose="020B0609020204030204" pitchFamily="49" charset="0"/>
                <a:ea typeface="宋体"/>
              </a:rPr>
              <a:t>}</a:t>
            </a:r>
            <a:endParaRPr lang="zh-CN" altLang="en-US" sz="2000" dirty="0">
              <a:latin typeface="Consolas" panose="020B0609020204030204" pitchFamily="49" charset="0"/>
            </a:endParaRPr>
          </a:p>
          <a:p>
            <a:pPr marL="0" indent="0">
              <a:lnSpc>
                <a:spcPct val="100000"/>
              </a:lnSpc>
              <a:buNone/>
            </a:pPr>
            <a:r>
              <a:rPr lang="en-US" altLang="zh-CN" sz="2000" dirty="0">
                <a:solidFill>
                  <a:srgbClr val="FF0000"/>
                </a:solidFill>
                <a:latin typeface="Consolas" panose="020B0609020204030204" pitchFamily="49" charset="0"/>
                <a:ea typeface="宋体"/>
              </a:rPr>
              <a:t>/*page</a:t>
            </a:r>
            <a:r>
              <a:rPr lang="zh-CN" altLang="en-US" sz="2000" dirty="0">
                <a:solidFill>
                  <a:srgbClr val="FF0000"/>
                </a:solidFill>
                <a:latin typeface="Consolas" panose="020B0609020204030204" pitchFamily="49" charset="0"/>
                <a:ea typeface="宋体"/>
              </a:rPr>
              <a:t>指向</a:t>
            </a:r>
            <a:r>
              <a:rPr lang="en-US" altLang="zh-CN" sz="2000" dirty="0">
                <a:solidFill>
                  <a:srgbClr val="FF0000"/>
                </a:solidFill>
                <a:latin typeface="Consolas" panose="020B0609020204030204" pitchFamily="49" charset="0"/>
                <a:ea typeface="宋体"/>
              </a:rPr>
              <a:t>8</a:t>
            </a:r>
            <a:r>
              <a:rPr lang="zh-CN" altLang="en-US" sz="2000" dirty="0">
                <a:solidFill>
                  <a:srgbClr val="FF0000"/>
                </a:solidFill>
                <a:latin typeface="Consolas" panose="020B0609020204030204" pitchFamily="49" charset="0"/>
                <a:ea typeface="宋体"/>
              </a:rPr>
              <a:t>个连续页的第一个页的地址*</a:t>
            </a:r>
            <a:r>
              <a:rPr lang="en-US" altLang="zh-CN" sz="2000" dirty="0">
                <a:solidFill>
                  <a:srgbClr val="FF0000"/>
                </a:solidFill>
                <a:latin typeface="Consolas" panose="020B0609020204030204" pitchFamily="49" charset="0"/>
                <a:ea typeface="宋体"/>
              </a:rPr>
              <a:t>/</a:t>
            </a:r>
            <a:endParaRPr lang="zh-CN" altLang="en-US" sz="2000" dirty="0">
              <a:latin typeface="Consolas" panose="020B0609020204030204" pitchFamily="49" charset="0"/>
            </a:endParaRPr>
          </a:p>
          <a:p>
            <a:pPr marL="0" indent="0">
              <a:lnSpc>
                <a:spcPct val="100000"/>
              </a:lnSpc>
              <a:buNone/>
            </a:pPr>
            <a:r>
              <a:rPr lang="en-US" altLang="zh-CN" sz="2000" dirty="0" err="1">
                <a:solidFill>
                  <a:srgbClr val="0000FF"/>
                </a:solidFill>
                <a:latin typeface="Consolas" panose="020B0609020204030204" pitchFamily="49" charset="0"/>
                <a:ea typeface="宋体"/>
              </a:rPr>
              <a:t>free_pages</a:t>
            </a:r>
            <a:r>
              <a:rPr lang="en-US" altLang="zh-CN" sz="2000" dirty="0">
                <a:solidFill>
                  <a:srgbClr val="0000FF"/>
                </a:solidFill>
                <a:latin typeface="Consolas" panose="020B0609020204030204" pitchFamily="49" charset="0"/>
                <a:ea typeface="宋体"/>
              </a:rPr>
              <a:t>(page,3);</a:t>
            </a:r>
            <a:endParaRPr lang="en-US" altLang="zh-CN" sz="2000" dirty="0">
              <a:latin typeface="Consolas" panose="020B0609020204030204" pitchFamily="49" charset="0"/>
            </a:endParaRPr>
          </a:p>
          <a:p>
            <a:pPr marL="0" indent="0">
              <a:lnSpc>
                <a:spcPct val="100000"/>
              </a:lnSpc>
              <a:buNone/>
            </a:pPr>
            <a:r>
              <a:rPr lang="en-US" altLang="zh-CN" sz="2000" dirty="0">
                <a:solidFill>
                  <a:srgbClr val="FF0000"/>
                </a:solidFill>
                <a:latin typeface="Consolas" panose="020B0609020204030204" pitchFamily="49" charset="0"/>
                <a:ea typeface="宋体"/>
              </a:rPr>
              <a:t>/*</a:t>
            </a:r>
            <a:r>
              <a:rPr lang="zh-CN" altLang="en-US" sz="2000" dirty="0">
                <a:solidFill>
                  <a:srgbClr val="FF0000"/>
                </a:solidFill>
                <a:latin typeface="Consolas" panose="020B0609020204030204" pitchFamily="49" charset="0"/>
                <a:ea typeface="宋体"/>
              </a:rPr>
              <a:t>页被释放，无法继续访问</a:t>
            </a:r>
            <a:r>
              <a:rPr lang="en-US" altLang="zh-CN" sz="2000" dirty="0">
                <a:solidFill>
                  <a:srgbClr val="FF0000"/>
                </a:solidFill>
                <a:latin typeface="Consolas" panose="020B0609020204030204" pitchFamily="49" charset="0"/>
                <a:ea typeface="宋体"/>
              </a:rPr>
              <a:t>page</a:t>
            </a:r>
            <a:r>
              <a:rPr lang="zh-CN" altLang="en-US" sz="2000" dirty="0">
                <a:solidFill>
                  <a:srgbClr val="FF0000"/>
                </a:solidFill>
                <a:latin typeface="Consolas" panose="020B0609020204030204" pitchFamily="49" charset="0"/>
                <a:ea typeface="宋体"/>
              </a:rPr>
              <a:t>中的地址*</a:t>
            </a:r>
            <a:r>
              <a:rPr lang="en-US" altLang="zh-CN" sz="2000" dirty="0">
                <a:solidFill>
                  <a:srgbClr val="FF0000"/>
                </a:solidFill>
                <a:latin typeface="Consolas" panose="020B0609020204030204" pitchFamily="49" charset="0"/>
                <a:ea typeface="宋体"/>
              </a:rPr>
              <a:t>/</a:t>
            </a:r>
            <a:endParaRPr lang="zh-CN" altLang="en-US" sz="2000" dirty="0">
              <a:latin typeface="Consolas" panose="020B0609020204030204" pitchFamily="49" charset="0"/>
            </a:endParaRPr>
          </a:p>
          <a:p>
            <a:pPr>
              <a:lnSpc>
                <a:spcPct val="100000"/>
              </a:lnSpc>
            </a:pPr>
            <a:endParaRPr lang="zh-CN" altLang="en-US" dirty="0"/>
          </a:p>
          <a:p>
            <a:endParaRPr lang="en-US" altLang="zh-CN" dirty="0"/>
          </a:p>
          <a:p>
            <a:pPr>
              <a:buFont typeface="Wingdings" charset="2"/>
              <a:buChar char=""/>
            </a:pPr>
            <a:endParaRPr lang="zh-CN" altLang="en-US" sz="2400" dirty="0"/>
          </a:p>
          <a:p>
            <a:pPr lvl="1">
              <a:buFont typeface="Wingdings" charset="2"/>
              <a:buChar char=""/>
            </a:pPr>
            <a:endParaRPr lang="zh-CN" altLang="en-US" sz="2000" dirty="0"/>
          </a:p>
          <a:p>
            <a:pPr marL="457200" lvl="1" indent="0">
              <a:buNone/>
            </a:pPr>
            <a:endParaRPr lang="zh-CN" altLang="en-US" sz="2000" dirty="0"/>
          </a:p>
          <a:p>
            <a:pPr lvl="1">
              <a:buFont typeface="Wingdings" charset="2"/>
              <a:buChar char=""/>
            </a:pPr>
            <a:endParaRPr lang="zh-CN" altLang="en-US" sz="2000" dirty="0"/>
          </a:p>
          <a:p>
            <a:pPr lvl="1"/>
            <a:endParaRPr lang="zh-CN" altLang="en-US" sz="2000" dirty="0"/>
          </a:p>
          <a:p>
            <a:pPr lvl="1"/>
            <a:endParaRPr lang="en-US" altLang="zh-CN" sz="2000" dirty="0"/>
          </a:p>
          <a:p>
            <a:pPr lvl="1"/>
            <a:endParaRPr lang="zh-CN" altLang="en-US" sz="2000" dirty="0"/>
          </a:p>
          <a:p>
            <a:endParaRPr lang="zh-CN" altLang="en-US" sz="2400" dirty="0"/>
          </a:p>
        </p:txBody>
      </p:sp>
      <p:sp>
        <p:nvSpPr>
          <p:cNvPr id="321538" name="Rectangle 2"/>
          <p:cNvSpPr>
            <a:spLocks noGrp="1" noChangeArrowheads="1"/>
          </p:cNvSpPr>
          <p:nvPr>
            <p:ph type="title"/>
          </p:nvPr>
        </p:nvSpPr>
        <p:spPr/>
        <p:txBody>
          <a:bodyPr/>
          <a:lstStyle/>
          <a:p>
            <a:r>
              <a:rPr lang="zh-CN" altLang="en-US" dirty="0"/>
              <a:t>举例</a:t>
            </a:r>
            <a:endParaRPr lang="en-US" altLang="zh-CN" dirty="0"/>
          </a:p>
        </p:txBody>
      </p:sp>
    </p:spTree>
    <p:extLst>
      <p:ext uri="{BB962C8B-B14F-4D97-AF65-F5344CB8AC3E}">
        <p14:creationId xmlns:p14="http://schemas.microsoft.com/office/powerpoint/2010/main" val="24325604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CN" altLang="en-US" dirty="0"/>
              <a:t>进程地址空间</a:t>
            </a:r>
            <a:endParaRPr lang="en-US" altLang="zh-CN" dirty="0"/>
          </a:p>
          <a:p>
            <a:r>
              <a:rPr lang="zh-CN" altLang="en-US" dirty="0"/>
              <a:t>内存数据结构</a:t>
            </a:r>
            <a:r>
              <a:rPr lang="en-US" altLang="zh-CN" dirty="0"/>
              <a:t>——</a:t>
            </a:r>
            <a:r>
              <a:rPr lang="zh-CN" altLang="en-US" dirty="0"/>
              <a:t>页</a:t>
            </a:r>
            <a:endParaRPr lang="en-US" altLang="zh-CN" dirty="0"/>
          </a:p>
          <a:p>
            <a:r>
              <a:rPr lang="zh-CN" altLang="en-US" dirty="0"/>
              <a:t>内存数据结构</a:t>
            </a:r>
            <a:r>
              <a:rPr lang="en-US" altLang="zh-CN" dirty="0"/>
              <a:t>——</a:t>
            </a:r>
            <a:r>
              <a:rPr lang="zh-CN" altLang="en-US" dirty="0"/>
              <a:t>区</a:t>
            </a:r>
            <a:endParaRPr lang="en-US" altLang="zh-CN" dirty="0"/>
          </a:p>
          <a:p>
            <a:r>
              <a:rPr lang="zh-CN" altLang="en-US" dirty="0">
                <a:latin typeface="Arial Narrow" charset="0"/>
              </a:rPr>
              <a:t>内存分配函数</a:t>
            </a:r>
            <a:r>
              <a:rPr lang="en-US" altLang="zh-CN" dirty="0">
                <a:latin typeface="Arial Narrow" charset="0"/>
              </a:rPr>
              <a:t>——</a:t>
            </a:r>
            <a:r>
              <a:rPr lang="zh-CN" altLang="en-US" dirty="0">
                <a:latin typeface="Arial Narrow" charset="0"/>
              </a:rPr>
              <a:t>页的获取与释放</a:t>
            </a:r>
            <a:endParaRPr lang="en-US" altLang="zh-CN" dirty="0"/>
          </a:p>
          <a:p>
            <a:r>
              <a:rPr lang="zh-CN" altLang="en-US" dirty="0">
                <a:solidFill>
                  <a:srgbClr val="FF0000"/>
                </a:solidFill>
              </a:rPr>
              <a:t>内存分配函数</a:t>
            </a:r>
            <a:r>
              <a:rPr lang="en-US" altLang="zh-CN" dirty="0">
                <a:solidFill>
                  <a:srgbClr val="FF0000"/>
                </a:solidFill>
              </a:rPr>
              <a:t>——</a:t>
            </a:r>
            <a:r>
              <a:rPr lang="zh-CN" altLang="en-US" dirty="0">
                <a:solidFill>
                  <a:srgbClr val="FF0000"/>
                </a:solidFill>
              </a:rPr>
              <a:t>非整页内存</a:t>
            </a:r>
            <a:endParaRPr lang="en-US" altLang="zh-CN" dirty="0">
              <a:solidFill>
                <a:srgbClr val="FF0000"/>
              </a:solidFill>
            </a:endParaRPr>
          </a:p>
          <a:p>
            <a:r>
              <a:rPr lang="zh-CN" altLang="en-US" dirty="0"/>
              <a:t>内存分配算法</a:t>
            </a:r>
            <a:endParaRPr lang="en-US" altLang="zh-CN" dirty="0"/>
          </a:p>
          <a:p>
            <a:pPr marL="0" indent="0">
              <a:buNone/>
            </a:pPr>
            <a:endParaRPr lang="en-US" altLang="zh-CN" dirty="0">
              <a:latin typeface="Arial Narrow" charset="0"/>
            </a:endParaRPr>
          </a:p>
          <a:p>
            <a:endParaRPr lang="en-US" altLang="zh-CN" dirty="0">
              <a:latin typeface="Arial Narrow" charset="0"/>
            </a:endParaRPr>
          </a:p>
          <a:p>
            <a:endParaRPr lang="en-US" altLang="zh-CN" dirty="0"/>
          </a:p>
          <a:p>
            <a:pPr marL="0" indent="0">
              <a:buNone/>
            </a:pPr>
            <a:endParaRPr lang="en-US" dirty="0"/>
          </a:p>
        </p:txBody>
      </p:sp>
      <p:sp>
        <p:nvSpPr>
          <p:cNvPr id="2" name="Title 1"/>
          <p:cNvSpPr>
            <a:spLocks noGrp="1"/>
          </p:cNvSpPr>
          <p:nvPr>
            <p:ph type="title"/>
          </p:nvPr>
        </p:nvSpPr>
        <p:spPr/>
        <p:txBody>
          <a:bodyPr/>
          <a:lstStyle/>
          <a:p>
            <a:r>
              <a:rPr lang="en-US" dirty="0"/>
              <a:t>大纲</a:t>
            </a:r>
          </a:p>
        </p:txBody>
      </p:sp>
    </p:spTree>
    <p:extLst>
      <p:ext uri="{BB962C8B-B14F-4D97-AF65-F5344CB8AC3E}">
        <p14:creationId xmlns:p14="http://schemas.microsoft.com/office/powerpoint/2010/main" val="8699287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3" name="Rectangle 3"/>
          <p:cNvSpPr>
            <a:spLocks noGrp="1" noChangeArrowheads="1"/>
          </p:cNvSpPr>
          <p:nvPr>
            <p:ph idx="1"/>
          </p:nvPr>
        </p:nvSpPr>
        <p:spPr>
          <a:xfrm>
            <a:off x="301625" y="1412775"/>
            <a:ext cx="8540750" cy="4608513"/>
          </a:xfrm>
        </p:spPr>
        <p:txBody>
          <a:bodyPr/>
          <a:lstStyle/>
          <a:p>
            <a:r>
              <a:rPr lang="en-US" altLang="zh-CN" sz="2800" dirty="0" err="1">
                <a:sym typeface="Symbol" charset="0"/>
              </a:rPr>
              <a:t>kmalloc</a:t>
            </a:r>
            <a:r>
              <a:rPr lang="en-US" altLang="zh-CN" sz="2800" dirty="0">
                <a:sym typeface="Symbol" charset="0"/>
              </a:rPr>
              <a:t>()</a:t>
            </a:r>
            <a:endParaRPr kumimoji="1" lang="zh-CN" altLang="en-US" sz="2800" b="1" dirty="0">
              <a:sym typeface="Symbol" charset="0"/>
            </a:endParaRPr>
          </a:p>
          <a:p>
            <a:pPr lvl="1"/>
            <a:r>
              <a:rPr lang="zh-CN" altLang="en-US" dirty="0">
                <a:sym typeface="Symbol" charset="0"/>
              </a:rPr>
              <a:t>函数原型：</a:t>
            </a:r>
            <a:r>
              <a:rPr lang="en-US" altLang="zh-CN" dirty="0"/>
              <a:t>void *</a:t>
            </a:r>
            <a:r>
              <a:rPr lang="en-US" altLang="zh-CN" dirty="0" err="1"/>
              <a:t>kmalloc</a:t>
            </a:r>
            <a:r>
              <a:rPr lang="en-US" altLang="zh-CN" dirty="0"/>
              <a:t>(</a:t>
            </a:r>
            <a:r>
              <a:rPr lang="en-US" altLang="zh-CN" dirty="0" err="1"/>
              <a:t>size_t</a:t>
            </a:r>
            <a:r>
              <a:rPr lang="en-US" altLang="zh-CN" dirty="0"/>
              <a:t> size, </a:t>
            </a:r>
            <a:r>
              <a:rPr lang="en-US" altLang="zh-CN" dirty="0" err="1"/>
              <a:t>int</a:t>
            </a:r>
            <a:r>
              <a:rPr lang="en-US" altLang="zh-CN" dirty="0"/>
              <a:t> flags)</a:t>
            </a:r>
          </a:p>
          <a:p>
            <a:pPr lvl="1"/>
            <a:r>
              <a:rPr lang="en-US" altLang="zh-CN" dirty="0" err="1"/>
              <a:t>flags:GFP_KERNEL</a:t>
            </a:r>
            <a:r>
              <a:rPr lang="zh-CN" altLang="en-US" dirty="0"/>
              <a:t>、</a:t>
            </a:r>
            <a:r>
              <a:rPr lang="en-US" altLang="zh-CN" dirty="0"/>
              <a:t>GFP_ATOMIC</a:t>
            </a:r>
            <a:r>
              <a:rPr lang="zh-CN" altLang="en-US" dirty="0"/>
              <a:t>等</a:t>
            </a:r>
            <a:r>
              <a:rPr lang="en-US" altLang="zh-CN" dirty="0"/>
              <a:t>(</a:t>
            </a:r>
            <a:r>
              <a:rPr lang="en-US" altLang="zh-CN" dirty="0" err="1"/>
              <a:t>linux</a:t>
            </a:r>
            <a:r>
              <a:rPr lang="en-US" altLang="zh-CN" dirty="0"/>
              <a:t>/</a:t>
            </a:r>
            <a:r>
              <a:rPr lang="en-US" altLang="zh-CN" dirty="0" err="1"/>
              <a:t>gfp.h</a:t>
            </a:r>
            <a:r>
              <a:rPr lang="en-US" altLang="zh-CN" dirty="0"/>
              <a:t>)</a:t>
            </a:r>
            <a:endParaRPr lang="zh-CN" altLang="zh-CN" dirty="0"/>
          </a:p>
          <a:p>
            <a:pPr lvl="1"/>
            <a:r>
              <a:rPr lang="zh-CN" altLang="en-US" dirty="0">
                <a:sym typeface="Symbol" charset="0"/>
              </a:rPr>
              <a:t>头文件：</a:t>
            </a:r>
            <a:r>
              <a:rPr lang="en-US" altLang="zh-CN" dirty="0"/>
              <a:t>#include &lt;</a:t>
            </a:r>
            <a:r>
              <a:rPr lang="en-US" altLang="zh-CN" dirty="0" err="1"/>
              <a:t>linux</a:t>
            </a:r>
            <a:r>
              <a:rPr lang="en-US" altLang="zh-CN" dirty="0"/>
              <a:t>/</a:t>
            </a:r>
            <a:r>
              <a:rPr lang="en-US" altLang="zh-CN" dirty="0" err="1"/>
              <a:t>slab.h</a:t>
            </a:r>
            <a:r>
              <a:rPr lang="en-US" altLang="zh-CN" dirty="0"/>
              <a:t>&gt;</a:t>
            </a:r>
          </a:p>
          <a:p>
            <a:pPr lvl="1"/>
            <a:r>
              <a:rPr lang="zh-CN" altLang="zh-CN" dirty="0"/>
              <a:t>返回虚拟地址</a:t>
            </a:r>
            <a:r>
              <a:rPr lang="zh-CN" altLang="en-US" dirty="0"/>
              <a:t>，</a:t>
            </a:r>
            <a:r>
              <a:rPr lang="zh-CN" altLang="zh-CN" dirty="0"/>
              <a:t>分配的内存</a:t>
            </a:r>
            <a:r>
              <a:rPr lang="zh-CN" altLang="en-US" dirty="0"/>
              <a:t>在</a:t>
            </a:r>
            <a:r>
              <a:rPr lang="zh-CN" altLang="zh-CN" dirty="0"/>
              <a:t>物理上</a:t>
            </a:r>
            <a:r>
              <a:rPr lang="zh-CN" altLang="en-US" dirty="0"/>
              <a:t>是</a:t>
            </a:r>
            <a:r>
              <a:rPr lang="zh-CN" altLang="zh-CN" dirty="0"/>
              <a:t>连续的</a:t>
            </a:r>
            <a:endParaRPr lang="en-US" altLang="zh-CN" dirty="0"/>
          </a:p>
          <a:p>
            <a:pPr lvl="1"/>
            <a:r>
              <a:rPr lang="zh-CN" altLang="en-US" dirty="0"/>
              <a:t>最多只能分配</a:t>
            </a:r>
            <a:r>
              <a:rPr lang="en-US" altLang="zh-CN" dirty="0"/>
              <a:t>32</a:t>
            </a:r>
            <a:r>
              <a:rPr lang="zh-CN" altLang="en-US" dirty="0"/>
              <a:t>*</a:t>
            </a:r>
            <a:r>
              <a:rPr lang="en-US" altLang="zh-CN" dirty="0"/>
              <a:t>PAGESIZE</a:t>
            </a:r>
            <a:r>
              <a:rPr lang="zh-CN" altLang="en-US" dirty="0"/>
              <a:t>大小的内存</a:t>
            </a:r>
            <a:endParaRPr lang="en-US" altLang="zh-CN" dirty="0"/>
          </a:p>
          <a:p>
            <a:pPr lvl="1"/>
            <a:r>
              <a:rPr lang="zh-CN" altLang="en-US" dirty="0"/>
              <a:t>最小处理</a:t>
            </a:r>
            <a:r>
              <a:rPr lang="en-US" altLang="zh-CN" dirty="0"/>
              <a:t>32</a:t>
            </a:r>
            <a:r>
              <a:rPr lang="zh-CN" altLang="en-US" dirty="0"/>
              <a:t>字节或者</a:t>
            </a:r>
            <a:r>
              <a:rPr lang="en-US" altLang="zh-CN" dirty="0"/>
              <a:t>64</a:t>
            </a:r>
            <a:r>
              <a:rPr lang="zh-CN" altLang="en-US" dirty="0"/>
              <a:t>字节的内存块</a:t>
            </a:r>
            <a:endParaRPr lang="en-US" altLang="zh-CN" dirty="0"/>
          </a:p>
          <a:p>
            <a:pPr lvl="1"/>
            <a:r>
              <a:rPr lang="zh-CN" altLang="en-US" dirty="0"/>
              <a:t>分配速度较快，内核中主要的内存分配方法</a:t>
            </a:r>
            <a:endParaRPr lang="en-US" altLang="zh-CN" dirty="0"/>
          </a:p>
          <a:p>
            <a:pPr lvl="1"/>
            <a:r>
              <a:rPr lang="zh-CN" altLang="en-US" dirty="0">
                <a:sym typeface="Symbol" charset="0"/>
              </a:rPr>
              <a:t>释放：</a:t>
            </a:r>
            <a:r>
              <a:rPr lang="en-US" altLang="zh-CN" dirty="0" err="1">
                <a:sym typeface="Symbol" charset="0"/>
              </a:rPr>
              <a:t>kfree</a:t>
            </a:r>
            <a:r>
              <a:rPr lang="en-US" altLang="zh-CN" dirty="0">
                <a:sym typeface="Symbol" charset="0"/>
              </a:rPr>
              <a:t>(void *</a:t>
            </a:r>
            <a:r>
              <a:rPr lang="en-US" altLang="zh-CN" dirty="0" err="1">
                <a:sym typeface="Symbol" charset="0"/>
              </a:rPr>
              <a:t>ptr</a:t>
            </a:r>
            <a:r>
              <a:rPr lang="en-US" altLang="zh-CN" dirty="0">
                <a:sym typeface="Symbol" charset="0"/>
              </a:rPr>
              <a:t>)</a:t>
            </a:r>
            <a:endParaRPr lang="zh-CN" altLang="en-US" dirty="0">
              <a:sym typeface="Symbol" charset="0"/>
            </a:endParaRPr>
          </a:p>
        </p:txBody>
      </p:sp>
      <p:sp>
        <p:nvSpPr>
          <p:cNvPr id="414722" name="Rectangle 2"/>
          <p:cNvSpPr>
            <a:spLocks noGrp="1" noChangeArrowheads="1"/>
          </p:cNvSpPr>
          <p:nvPr>
            <p:ph type="title"/>
          </p:nvPr>
        </p:nvSpPr>
        <p:spPr/>
        <p:txBody>
          <a:bodyPr/>
          <a:lstStyle/>
          <a:p>
            <a:r>
              <a:rPr lang="en-US" altLang="zh-CN" dirty="0" err="1"/>
              <a:t>kmalloc</a:t>
            </a:r>
            <a:r>
              <a:rPr lang="en-US" altLang="zh-CN" dirty="0"/>
              <a:t>(</a:t>
            </a:r>
            <a:r>
              <a:rPr lang="zh-CN" altLang="en-US" dirty="0"/>
              <a:t>按字节获取</a:t>
            </a:r>
            <a:r>
              <a:rPr lang="en-US" altLang="zh-CN" dirty="0"/>
              <a:t>)</a:t>
            </a:r>
            <a:endParaRPr lang="zh-CN" altLang="en-US" dirty="0"/>
          </a:p>
        </p:txBody>
      </p:sp>
    </p:spTree>
    <p:extLst>
      <p:ext uri="{BB962C8B-B14F-4D97-AF65-F5344CB8AC3E}">
        <p14:creationId xmlns:p14="http://schemas.microsoft.com/office/powerpoint/2010/main" val="140322093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3" name="Rectangle 3"/>
          <p:cNvSpPr>
            <a:spLocks noGrp="1" noChangeArrowheads="1"/>
          </p:cNvSpPr>
          <p:nvPr>
            <p:ph idx="1"/>
          </p:nvPr>
        </p:nvSpPr>
        <p:spPr>
          <a:xfrm>
            <a:off x="301625" y="1412775"/>
            <a:ext cx="8540750" cy="4608513"/>
          </a:xfrm>
        </p:spPr>
        <p:txBody>
          <a:bodyPr/>
          <a:lstStyle/>
          <a:p>
            <a:r>
              <a:rPr lang="en-US" altLang="zh-CN" sz="2800" dirty="0" err="1">
                <a:sym typeface="Symbol" charset="0"/>
              </a:rPr>
              <a:t>vmalloc</a:t>
            </a:r>
            <a:r>
              <a:rPr lang="en-US" altLang="zh-CN" sz="2800" dirty="0">
                <a:sym typeface="Symbol" charset="0"/>
              </a:rPr>
              <a:t>()</a:t>
            </a:r>
            <a:endParaRPr kumimoji="1" lang="zh-CN" altLang="en-US" sz="2800" b="1" dirty="0">
              <a:sym typeface="Symbol" charset="0"/>
            </a:endParaRPr>
          </a:p>
          <a:p>
            <a:pPr lvl="1"/>
            <a:r>
              <a:rPr lang="zh-CN" altLang="en-US" dirty="0">
                <a:sym typeface="Symbol" charset="0"/>
              </a:rPr>
              <a:t>函数原型：</a:t>
            </a:r>
            <a:r>
              <a:rPr lang="en-US" altLang="zh-CN" dirty="0"/>
              <a:t>void *</a:t>
            </a:r>
            <a:r>
              <a:rPr lang="en-US" altLang="zh-CN" dirty="0" err="1"/>
              <a:t>vmalloc</a:t>
            </a:r>
            <a:r>
              <a:rPr lang="en-US" altLang="zh-CN" dirty="0"/>
              <a:t>(unsigned long size)</a:t>
            </a:r>
          </a:p>
          <a:p>
            <a:pPr lvl="1"/>
            <a:r>
              <a:rPr lang="en-US" altLang="zh-CN" dirty="0"/>
              <a:t>size</a:t>
            </a:r>
            <a:r>
              <a:rPr lang="zh-CN" altLang="en-US" dirty="0"/>
              <a:t>以字节为单位</a:t>
            </a:r>
            <a:endParaRPr lang="en-US" altLang="zh-CN" dirty="0"/>
          </a:p>
          <a:p>
            <a:pPr lvl="1"/>
            <a:r>
              <a:rPr lang="zh-CN" altLang="en-US" dirty="0">
                <a:sym typeface="Symbol" charset="0"/>
              </a:rPr>
              <a:t>头文件：</a:t>
            </a:r>
            <a:r>
              <a:rPr lang="en-US" altLang="zh-CN" dirty="0"/>
              <a:t>#include &lt;</a:t>
            </a:r>
            <a:r>
              <a:rPr lang="en-US" altLang="zh-CN" dirty="0" err="1"/>
              <a:t>linux</a:t>
            </a:r>
            <a:r>
              <a:rPr lang="en-US" altLang="zh-CN" dirty="0"/>
              <a:t>/</a:t>
            </a:r>
            <a:r>
              <a:rPr lang="en-US" altLang="zh-CN" dirty="0" err="1"/>
              <a:t>vmalloc.h</a:t>
            </a:r>
            <a:r>
              <a:rPr lang="en-US" altLang="zh-CN" dirty="0"/>
              <a:t>&gt;</a:t>
            </a:r>
          </a:p>
          <a:p>
            <a:pPr lvl="1"/>
            <a:r>
              <a:rPr lang="zh-CN" altLang="zh-CN" dirty="0"/>
              <a:t>虚拟地址</a:t>
            </a:r>
            <a:r>
              <a:rPr lang="zh-CN" altLang="en-US" dirty="0"/>
              <a:t>连续，</a:t>
            </a:r>
            <a:r>
              <a:rPr lang="zh-CN" altLang="zh-CN" dirty="0"/>
              <a:t>物理</a:t>
            </a:r>
            <a:r>
              <a:rPr lang="zh-CN" altLang="en-US" dirty="0"/>
              <a:t>地址不</a:t>
            </a:r>
            <a:r>
              <a:rPr lang="zh-CN" altLang="zh-CN" dirty="0"/>
              <a:t>连续</a:t>
            </a:r>
            <a:endParaRPr lang="en-US" altLang="zh-CN" dirty="0"/>
          </a:p>
          <a:p>
            <a:pPr lvl="1"/>
            <a:r>
              <a:rPr lang="zh-CN" altLang="en-US" dirty="0"/>
              <a:t>最小处理</a:t>
            </a:r>
            <a:r>
              <a:rPr lang="en-US" altLang="zh-CN" dirty="0"/>
              <a:t>4KB</a:t>
            </a:r>
            <a:r>
              <a:rPr lang="zh-CN" altLang="en-US" dirty="0"/>
              <a:t>的内存块</a:t>
            </a:r>
            <a:endParaRPr lang="en-US" altLang="zh-CN" dirty="0"/>
          </a:p>
          <a:p>
            <a:pPr lvl="1"/>
            <a:r>
              <a:rPr lang="zh-CN" altLang="en-US" dirty="0"/>
              <a:t>分配速度较慢，一般用于大块内存的获取</a:t>
            </a:r>
            <a:endParaRPr lang="en-US" altLang="zh-CN" dirty="0"/>
          </a:p>
          <a:p>
            <a:pPr lvl="1"/>
            <a:r>
              <a:rPr lang="zh-CN" altLang="en-US" dirty="0">
                <a:sym typeface="Symbol" charset="0"/>
              </a:rPr>
              <a:t>释放：</a:t>
            </a:r>
            <a:r>
              <a:rPr lang="en-US" altLang="zh-CN" dirty="0" err="1">
                <a:sym typeface="Symbol" charset="0"/>
              </a:rPr>
              <a:t>vfree</a:t>
            </a:r>
            <a:r>
              <a:rPr lang="en-US" altLang="zh-CN" dirty="0">
                <a:sym typeface="Symbol" charset="0"/>
              </a:rPr>
              <a:t>()</a:t>
            </a:r>
            <a:endParaRPr lang="zh-CN" altLang="en-US" dirty="0">
              <a:sym typeface="Symbol" charset="0"/>
            </a:endParaRPr>
          </a:p>
        </p:txBody>
      </p:sp>
      <p:sp>
        <p:nvSpPr>
          <p:cNvPr id="414722" name="Rectangle 2"/>
          <p:cNvSpPr>
            <a:spLocks noGrp="1" noChangeArrowheads="1"/>
          </p:cNvSpPr>
          <p:nvPr>
            <p:ph type="title"/>
          </p:nvPr>
        </p:nvSpPr>
        <p:spPr/>
        <p:txBody>
          <a:bodyPr/>
          <a:lstStyle/>
          <a:p>
            <a:r>
              <a:rPr lang="en-US" altLang="zh-CN" dirty="0" err="1"/>
              <a:t>vmalloc</a:t>
            </a:r>
            <a:r>
              <a:rPr lang="en-US" altLang="zh-CN" dirty="0"/>
              <a:t>(</a:t>
            </a:r>
            <a:r>
              <a:rPr lang="zh-CN" altLang="en-US" dirty="0"/>
              <a:t>按字节获取</a:t>
            </a:r>
            <a:r>
              <a:rPr lang="en-US" altLang="zh-CN" dirty="0"/>
              <a:t>)</a:t>
            </a:r>
            <a:endParaRPr lang="zh-CN" altLang="en-US" dirty="0"/>
          </a:p>
        </p:txBody>
      </p:sp>
    </p:spTree>
    <p:extLst>
      <p:ext uri="{BB962C8B-B14F-4D97-AF65-F5344CB8AC3E}">
        <p14:creationId xmlns:p14="http://schemas.microsoft.com/office/powerpoint/2010/main" val="145726383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3" name="Rectangle 3"/>
          <p:cNvSpPr>
            <a:spLocks noGrp="1" noChangeArrowheads="1"/>
          </p:cNvSpPr>
          <p:nvPr>
            <p:ph idx="1"/>
          </p:nvPr>
        </p:nvSpPr>
        <p:spPr>
          <a:xfrm>
            <a:off x="301625" y="1412775"/>
            <a:ext cx="8540750" cy="4608513"/>
          </a:xfrm>
        </p:spPr>
        <p:txBody>
          <a:bodyPr/>
          <a:lstStyle/>
          <a:p>
            <a:r>
              <a:rPr lang="en-US" altLang="zh-CN" sz="2800" dirty="0" err="1">
                <a:ea typeface="黑体"/>
              </a:rPr>
              <a:t>kmalloc</a:t>
            </a:r>
            <a:r>
              <a:rPr lang="en-US" altLang="zh-CN" sz="2800" dirty="0">
                <a:ea typeface="黑体"/>
              </a:rPr>
              <a:t>()</a:t>
            </a:r>
            <a:r>
              <a:rPr lang="en-US" altLang="zh-CN" sz="2800" dirty="0" err="1">
                <a:ea typeface="黑体"/>
              </a:rPr>
              <a:t>和vmalloc</a:t>
            </a:r>
            <a:r>
              <a:rPr lang="en-US" altLang="zh-CN" sz="2800" dirty="0">
                <a:ea typeface="黑体"/>
              </a:rPr>
              <a:t>()</a:t>
            </a:r>
            <a:r>
              <a:rPr lang="en-US" altLang="zh-CN" sz="2800" dirty="0" err="1">
                <a:ea typeface="黑体"/>
              </a:rPr>
              <a:t>是分配的是内核的内存</a:t>
            </a:r>
            <a:endParaRPr lang="en-US" altLang="zh-CN" sz="2800" dirty="0">
              <a:ea typeface="黑体"/>
            </a:endParaRPr>
          </a:p>
          <a:p>
            <a:endParaRPr lang="en-US" altLang="zh-CN" sz="2800" dirty="0">
              <a:ea typeface="黑体"/>
            </a:endParaRPr>
          </a:p>
          <a:p>
            <a:r>
              <a:rPr lang="en-US" altLang="zh-CN" dirty="0" err="1">
                <a:ea typeface="黑体"/>
              </a:rPr>
              <a:t>malloc</a:t>
            </a:r>
            <a:r>
              <a:rPr lang="en-US" altLang="zh-CN" dirty="0">
                <a:ea typeface="黑体"/>
              </a:rPr>
              <a:t>()</a:t>
            </a:r>
            <a:r>
              <a:rPr lang="zh-CN" altLang="en-US" dirty="0">
                <a:ea typeface="黑体"/>
              </a:rPr>
              <a:t>分配的是用户的内存。</a:t>
            </a:r>
            <a:endParaRPr lang="en-US" altLang="zh-CN" dirty="0">
              <a:ea typeface="黑体"/>
            </a:endParaRPr>
          </a:p>
          <a:p>
            <a:endParaRPr lang="zh-CN" altLang="en-US" dirty="0"/>
          </a:p>
          <a:p>
            <a:r>
              <a:rPr lang="en-US" altLang="zh-CN" dirty="0" err="1">
                <a:ea typeface="黑体"/>
              </a:rPr>
              <a:t>realloc</a:t>
            </a:r>
            <a:r>
              <a:rPr lang="en-US" altLang="zh-CN" dirty="0">
                <a:ea typeface="黑体"/>
              </a:rPr>
              <a:t>()</a:t>
            </a:r>
            <a:r>
              <a:rPr lang="zh-CN" altLang="en-US" dirty="0">
                <a:ea typeface="黑体"/>
              </a:rPr>
              <a:t>用于调整已分配的用户内存的大小。</a:t>
            </a:r>
            <a:endParaRPr lang="zh-CN" altLang="en-US" dirty="0"/>
          </a:p>
        </p:txBody>
      </p:sp>
      <p:sp>
        <p:nvSpPr>
          <p:cNvPr id="414722" name="Rectangle 2"/>
          <p:cNvSpPr>
            <a:spLocks noGrp="1" noChangeArrowheads="1"/>
          </p:cNvSpPr>
          <p:nvPr>
            <p:ph type="title"/>
          </p:nvPr>
        </p:nvSpPr>
        <p:spPr/>
        <p:txBody>
          <a:bodyPr/>
          <a:lstStyle/>
          <a:p>
            <a:r>
              <a:rPr lang="zh-CN" altLang="en-US" dirty="0"/>
              <a:t>内存分配函数对比</a:t>
            </a:r>
          </a:p>
        </p:txBody>
      </p:sp>
    </p:spTree>
    <p:extLst>
      <p:ext uri="{BB962C8B-B14F-4D97-AF65-F5344CB8AC3E}">
        <p14:creationId xmlns:p14="http://schemas.microsoft.com/office/powerpoint/2010/main" val="325813355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CN" altLang="en-US" dirty="0"/>
              <a:t>进程地址空间</a:t>
            </a:r>
            <a:endParaRPr lang="en-US" altLang="zh-CN" dirty="0"/>
          </a:p>
          <a:p>
            <a:r>
              <a:rPr lang="zh-CN" altLang="en-US" dirty="0"/>
              <a:t>内存数据结构</a:t>
            </a:r>
            <a:r>
              <a:rPr lang="en-US" altLang="zh-CN" dirty="0"/>
              <a:t>——</a:t>
            </a:r>
            <a:r>
              <a:rPr lang="zh-CN" altLang="en-US" dirty="0"/>
              <a:t>页</a:t>
            </a:r>
            <a:endParaRPr lang="en-US" altLang="zh-CN" dirty="0"/>
          </a:p>
          <a:p>
            <a:r>
              <a:rPr lang="zh-CN" altLang="en-US" dirty="0"/>
              <a:t>内存数据结构</a:t>
            </a:r>
            <a:r>
              <a:rPr lang="en-US" altLang="zh-CN" dirty="0"/>
              <a:t>——</a:t>
            </a:r>
            <a:r>
              <a:rPr lang="zh-CN" altLang="en-US" dirty="0"/>
              <a:t>区</a:t>
            </a:r>
            <a:endParaRPr lang="en-US" altLang="zh-CN" dirty="0"/>
          </a:p>
          <a:p>
            <a:r>
              <a:rPr lang="zh-CN" altLang="en-US" dirty="0">
                <a:latin typeface="Arial Narrow" charset="0"/>
              </a:rPr>
              <a:t>内存分配函数</a:t>
            </a:r>
            <a:r>
              <a:rPr lang="en-US" altLang="zh-CN" dirty="0">
                <a:latin typeface="Arial Narrow" charset="0"/>
              </a:rPr>
              <a:t>——</a:t>
            </a:r>
            <a:r>
              <a:rPr lang="zh-CN" altLang="en-US" dirty="0">
                <a:latin typeface="Arial Narrow" charset="0"/>
              </a:rPr>
              <a:t>页的获取与释放</a:t>
            </a:r>
            <a:endParaRPr lang="en-US" altLang="zh-CN" dirty="0"/>
          </a:p>
          <a:p>
            <a:r>
              <a:rPr lang="zh-CN" altLang="en-US" dirty="0"/>
              <a:t>内存分配函数</a:t>
            </a:r>
            <a:r>
              <a:rPr lang="en-US" altLang="zh-CN" dirty="0"/>
              <a:t>——</a:t>
            </a:r>
            <a:r>
              <a:rPr lang="zh-CN" altLang="en-US" dirty="0"/>
              <a:t>非整页内存</a:t>
            </a:r>
            <a:endParaRPr lang="en-US" altLang="zh-CN" dirty="0"/>
          </a:p>
          <a:p>
            <a:r>
              <a:rPr lang="zh-CN" altLang="en-US" dirty="0">
                <a:solidFill>
                  <a:srgbClr val="FF0000"/>
                </a:solidFill>
              </a:rPr>
              <a:t>内存分配算法</a:t>
            </a:r>
            <a:endParaRPr lang="en-US" altLang="zh-CN" dirty="0">
              <a:solidFill>
                <a:srgbClr val="FF0000"/>
              </a:solidFill>
            </a:endParaRPr>
          </a:p>
          <a:p>
            <a:pPr marL="0" indent="0">
              <a:buNone/>
            </a:pPr>
            <a:endParaRPr lang="en-US" altLang="zh-CN" dirty="0">
              <a:latin typeface="Arial Narrow" charset="0"/>
            </a:endParaRPr>
          </a:p>
          <a:p>
            <a:endParaRPr lang="en-US" altLang="zh-CN" dirty="0">
              <a:latin typeface="Arial Narrow" charset="0"/>
            </a:endParaRPr>
          </a:p>
          <a:p>
            <a:endParaRPr lang="en-US" altLang="zh-CN" dirty="0"/>
          </a:p>
          <a:p>
            <a:pPr marL="0" indent="0">
              <a:buNone/>
            </a:pPr>
            <a:endParaRPr lang="en-US" dirty="0"/>
          </a:p>
        </p:txBody>
      </p:sp>
      <p:sp>
        <p:nvSpPr>
          <p:cNvPr id="2" name="Title 1"/>
          <p:cNvSpPr>
            <a:spLocks noGrp="1"/>
          </p:cNvSpPr>
          <p:nvPr>
            <p:ph type="title"/>
          </p:nvPr>
        </p:nvSpPr>
        <p:spPr/>
        <p:txBody>
          <a:bodyPr/>
          <a:lstStyle/>
          <a:p>
            <a:r>
              <a:rPr lang="en-US" dirty="0"/>
              <a:t>大纲</a:t>
            </a:r>
          </a:p>
        </p:txBody>
      </p:sp>
    </p:spTree>
    <p:extLst>
      <p:ext uri="{BB962C8B-B14F-4D97-AF65-F5344CB8AC3E}">
        <p14:creationId xmlns:p14="http://schemas.microsoft.com/office/powerpoint/2010/main" val="103465986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3" name="Rectangle 3"/>
          <p:cNvSpPr>
            <a:spLocks noGrp="1" noChangeArrowheads="1"/>
          </p:cNvSpPr>
          <p:nvPr>
            <p:ph idx="1"/>
          </p:nvPr>
        </p:nvSpPr>
        <p:spPr>
          <a:xfrm>
            <a:off x="301625" y="1412775"/>
            <a:ext cx="8540750" cy="4608513"/>
          </a:xfrm>
        </p:spPr>
        <p:txBody>
          <a:bodyPr/>
          <a:lstStyle/>
          <a:p>
            <a:r>
              <a:rPr lang="zh-CN" altLang="en-US" sz="2000" dirty="0">
                <a:ea typeface="黑体"/>
              </a:rPr>
              <a:t>固定分区和动态分区方式都有不足之处；</a:t>
            </a:r>
            <a:endParaRPr lang="en-US" altLang="zh-CN" sz="2000" dirty="0">
              <a:ea typeface="黑体"/>
            </a:endParaRPr>
          </a:p>
          <a:p>
            <a:endParaRPr lang="zh-CN" altLang="en-US" sz="2000" dirty="0"/>
          </a:p>
          <a:p>
            <a:r>
              <a:rPr lang="zh-CN" altLang="en-US" sz="2000" dirty="0">
                <a:ea typeface="黑体"/>
              </a:rPr>
              <a:t>固定分区方式限制了活动进程的数目，当进程大小与空闲分区大小不匹配时，内存空间利用率很低；</a:t>
            </a:r>
            <a:endParaRPr lang="en-US" altLang="zh-CN" sz="2000" dirty="0">
              <a:ea typeface="黑体"/>
            </a:endParaRPr>
          </a:p>
          <a:p>
            <a:endParaRPr lang="zh-CN" altLang="en-US" sz="2000" dirty="0"/>
          </a:p>
          <a:p>
            <a:r>
              <a:rPr lang="zh-CN" altLang="en-US" sz="2000" dirty="0">
                <a:ea typeface="黑体"/>
              </a:rPr>
              <a:t>动态分区方式算法复杂，回收空闲分区时需要进行分区合并等，系统开销较大；</a:t>
            </a:r>
            <a:endParaRPr lang="en-US" altLang="zh-CN" sz="2000" dirty="0">
              <a:ea typeface="黑体"/>
            </a:endParaRPr>
          </a:p>
          <a:p>
            <a:endParaRPr lang="zh-CN" altLang="en-US" sz="2000" dirty="0"/>
          </a:p>
          <a:p>
            <a:r>
              <a:rPr lang="zh-CN" altLang="en-US" sz="2000" dirty="0">
                <a:ea typeface="黑体"/>
              </a:rPr>
              <a:t>伙伴系统方式是对以上两种内存方式的一种折衷方案；</a:t>
            </a:r>
            <a:endParaRPr lang="zh-CN" altLang="en-US" sz="2000" dirty="0"/>
          </a:p>
          <a:p>
            <a:endParaRPr kumimoji="1" lang="zh-CN" altLang="en-US" sz="2800" b="1" dirty="0">
              <a:sym typeface="Symbol" charset="0"/>
            </a:endParaRPr>
          </a:p>
        </p:txBody>
      </p:sp>
      <p:sp>
        <p:nvSpPr>
          <p:cNvPr id="414722" name="Rectangle 2"/>
          <p:cNvSpPr>
            <a:spLocks noGrp="1" noChangeArrowheads="1"/>
          </p:cNvSpPr>
          <p:nvPr>
            <p:ph type="title"/>
          </p:nvPr>
        </p:nvSpPr>
        <p:spPr/>
        <p:txBody>
          <a:bodyPr/>
          <a:lstStyle/>
          <a:p>
            <a:r>
              <a:rPr lang="zh-CN" altLang="en-US" dirty="0"/>
              <a:t>伙伴算法</a:t>
            </a:r>
          </a:p>
        </p:txBody>
      </p:sp>
    </p:spTree>
    <p:extLst>
      <p:ext uri="{BB962C8B-B14F-4D97-AF65-F5344CB8AC3E}">
        <p14:creationId xmlns:p14="http://schemas.microsoft.com/office/powerpoint/2010/main" val="68924626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3" name="Rectangle 3"/>
          <p:cNvSpPr>
            <a:spLocks noGrp="1" noChangeArrowheads="1"/>
          </p:cNvSpPr>
          <p:nvPr>
            <p:ph idx="1"/>
          </p:nvPr>
        </p:nvSpPr>
        <p:spPr>
          <a:xfrm>
            <a:off x="301625" y="1412775"/>
            <a:ext cx="8540750" cy="4608513"/>
          </a:xfrm>
        </p:spPr>
        <p:txBody>
          <a:bodyPr/>
          <a:lstStyle/>
          <a:p>
            <a:r>
              <a:rPr lang="zh-CN" altLang="en-US" sz="2000" dirty="0">
                <a:sym typeface="Symbol" charset="0"/>
              </a:rPr>
              <a:t>实现过程</a:t>
            </a:r>
            <a:endParaRPr kumimoji="1" lang="zh-CN" altLang="en-US" sz="2000" b="1" dirty="0">
              <a:sym typeface="Symbol" charset="0"/>
            </a:endParaRPr>
          </a:p>
          <a:p>
            <a:pPr lvl="1">
              <a:buFont typeface="Wingdings" charset="2"/>
              <a:buChar char=""/>
            </a:pPr>
            <a:r>
              <a:rPr lang="zh-CN" altLang="en-US" dirty="0"/>
              <a:t>把所有空闲页分组为</a:t>
            </a:r>
            <a:r>
              <a:rPr lang="en-US" altLang="zh-CN" dirty="0"/>
              <a:t>11</a:t>
            </a:r>
            <a:r>
              <a:rPr lang="zh-CN" altLang="en-US" dirty="0"/>
              <a:t>个块链表，每个块链表分别包含大小为</a:t>
            </a:r>
            <a:r>
              <a:rPr lang="en-US" altLang="zh-CN" dirty="0"/>
              <a:t>1</a:t>
            </a:r>
            <a:r>
              <a:rPr lang="zh-CN" altLang="en-US" dirty="0"/>
              <a:t>，</a:t>
            </a:r>
            <a:r>
              <a:rPr lang="en-US" altLang="zh-CN" dirty="0"/>
              <a:t>2</a:t>
            </a:r>
            <a:r>
              <a:rPr lang="zh-CN" altLang="en-US" dirty="0"/>
              <a:t>，</a:t>
            </a:r>
            <a:r>
              <a:rPr lang="en-US" altLang="zh-CN" dirty="0"/>
              <a:t>4</a:t>
            </a:r>
            <a:r>
              <a:rPr lang="zh-CN" altLang="en-US" dirty="0"/>
              <a:t>，</a:t>
            </a:r>
            <a:r>
              <a:rPr lang="en-US" altLang="zh-CN" dirty="0"/>
              <a:t>8</a:t>
            </a:r>
            <a:r>
              <a:rPr lang="zh-CN" altLang="en-US" dirty="0"/>
              <a:t>，</a:t>
            </a:r>
            <a:r>
              <a:rPr lang="en-US" altLang="zh-CN" dirty="0"/>
              <a:t>16……1024</a:t>
            </a:r>
            <a:r>
              <a:rPr lang="zh-CN" altLang="en-US" dirty="0"/>
              <a:t>个连续页的页块。</a:t>
            </a:r>
            <a:endParaRPr lang="en-US" altLang="zh-CN" dirty="0"/>
          </a:p>
          <a:p>
            <a:pPr lvl="1">
              <a:buFont typeface="Wingdings" charset="2"/>
              <a:buChar char=""/>
            </a:pPr>
            <a:endParaRPr lang="zh-CN" altLang="en-US" dirty="0"/>
          </a:p>
          <a:p>
            <a:pPr lvl="1">
              <a:buFont typeface="Wingdings" charset="2"/>
              <a:buChar char=""/>
            </a:pPr>
            <a:r>
              <a:rPr lang="zh-CN" altLang="en-US" dirty="0"/>
              <a:t>最大可申请</a:t>
            </a:r>
            <a:r>
              <a:rPr lang="en-US" altLang="zh-CN" dirty="0"/>
              <a:t>1024</a:t>
            </a:r>
            <a:r>
              <a:rPr lang="zh-CN" altLang="en-US" dirty="0"/>
              <a:t>个连续页（即</a:t>
            </a:r>
            <a:r>
              <a:rPr lang="en-US" altLang="zh-CN" dirty="0"/>
              <a:t>4MB</a:t>
            </a:r>
            <a:r>
              <a:rPr lang="zh-CN" altLang="en-US" dirty="0"/>
              <a:t>连续内存）</a:t>
            </a:r>
            <a:endParaRPr lang="en-US" altLang="zh-CN" dirty="0"/>
          </a:p>
          <a:p>
            <a:pPr lvl="1">
              <a:buFont typeface="Wingdings" charset="2"/>
              <a:buChar char=""/>
            </a:pPr>
            <a:endParaRPr lang="zh-CN" altLang="en-US" dirty="0"/>
          </a:p>
          <a:p>
            <a:pPr lvl="1">
              <a:buFont typeface="Wingdings" charset="2"/>
              <a:buChar char=""/>
            </a:pPr>
            <a:r>
              <a:rPr lang="zh-CN" altLang="en-US" dirty="0"/>
              <a:t>每次申请时寻找最小满足要求的块链表，找到后分配内存并将剩余内存链接到较小的链表上。找不到就去更大的块链表寻找。</a:t>
            </a:r>
          </a:p>
        </p:txBody>
      </p:sp>
      <p:sp>
        <p:nvSpPr>
          <p:cNvPr id="414722" name="Rectangle 2"/>
          <p:cNvSpPr>
            <a:spLocks noGrp="1" noChangeArrowheads="1"/>
          </p:cNvSpPr>
          <p:nvPr>
            <p:ph type="title"/>
          </p:nvPr>
        </p:nvSpPr>
        <p:spPr/>
        <p:txBody>
          <a:bodyPr/>
          <a:lstStyle/>
          <a:p>
            <a:r>
              <a:rPr lang="zh-CN" altLang="en-US" dirty="0"/>
              <a:t>原理</a:t>
            </a:r>
          </a:p>
        </p:txBody>
      </p:sp>
    </p:spTree>
    <p:extLst>
      <p:ext uri="{BB962C8B-B14F-4D97-AF65-F5344CB8AC3E}">
        <p14:creationId xmlns:p14="http://schemas.microsoft.com/office/powerpoint/2010/main" val="88375316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p:txBody>
          <a:bodyPr/>
          <a:lstStyle/>
          <a:p>
            <a:r>
              <a:rPr lang="zh-CN" altLang="en-US" sz="2400" dirty="0"/>
              <a:t>逻辑地址到物理地址的转换过程</a:t>
            </a:r>
          </a:p>
          <a:p>
            <a:pPr lvl="1"/>
            <a:endParaRPr lang="en-US" altLang="zh-CN" sz="2000" dirty="0"/>
          </a:p>
          <a:p>
            <a:pPr lvl="1"/>
            <a:endParaRPr lang="zh-CN" altLang="en-US" sz="2000" dirty="0"/>
          </a:p>
          <a:p>
            <a:pPr lvl="1"/>
            <a:endParaRPr lang="en-US" altLang="zh-CN" sz="2000" dirty="0"/>
          </a:p>
          <a:p>
            <a:pPr lvl="1"/>
            <a:endParaRPr lang="zh-CN" altLang="en-US" sz="2000" dirty="0"/>
          </a:p>
          <a:p>
            <a:endParaRPr lang="zh-CN" altLang="en-US" sz="2400" dirty="0"/>
          </a:p>
        </p:txBody>
      </p:sp>
      <p:sp>
        <p:nvSpPr>
          <p:cNvPr id="321538" name="Rectangle 2"/>
          <p:cNvSpPr>
            <a:spLocks noGrp="1" noChangeArrowheads="1"/>
          </p:cNvSpPr>
          <p:nvPr>
            <p:ph type="title"/>
          </p:nvPr>
        </p:nvSpPr>
        <p:spPr/>
        <p:txBody>
          <a:bodyPr/>
          <a:lstStyle/>
          <a:p>
            <a:r>
              <a:rPr lang="zh-CN" altLang="en-US" dirty="0"/>
              <a:t>虚拟内存</a:t>
            </a:r>
            <a:endParaRPr lang="en-US" altLang="zh-C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780928"/>
            <a:ext cx="8724900"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872935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3" name="Rectangle 3"/>
          <p:cNvSpPr>
            <a:spLocks noGrp="1" noChangeArrowheads="1"/>
          </p:cNvSpPr>
          <p:nvPr>
            <p:ph idx="1"/>
          </p:nvPr>
        </p:nvSpPr>
        <p:spPr>
          <a:xfrm>
            <a:off x="301625" y="1412775"/>
            <a:ext cx="8540750" cy="4608513"/>
          </a:xfrm>
        </p:spPr>
        <p:txBody>
          <a:bodyPr/>
          <a:lstStyle/>
          <a:p>
            <a:r>
              <a:rPr lang="zh-CN" altLang="en-US" sz="2000" dirty="0">
                <a:sym typeface="Symbol" charset="0"/>
              </a:rPr>
              <a:t>例：申请一个</a:t>
            </a:r>
            <a:r>
              <a:rPr lang="en-US" altLang="zh-CN" sz="2000" dirty="0">
                <a:sym typeface="Symbol" charset="0"/>
              </a:rPr>
              <a:t>256</a:t>
            </a:r>
            <a:r>
              <a:rPr lang="zh-CN" altLang="en-US" sz="2000" dirty="0">
                <a:sym typeface="Symbol" charset="0"/>
              </a:rPr>
              <a:t>页大小的块</a:t>
            </a:r>
            <a:endParaRPr kumimoji="1" lang="zh-CN" altLang="en-US" sz="2000" b="1" dirty="0">
              <a:sym typeface="Symbol" charset="0"/>
            </a:endParaRPr>
          </a:p>
          <a:p>
            <a:pPr lvl="1">
              <a:buFont typeface="Wingdings" charset="2"/>
              <a:buChar char=""/>
            </a:pPr>
            <a:r>
              <a:rPr lang="zh-CN" altLang="en-US" dirty="0"/>
              <a:t>申请</a:t>
            </a:r>
            <a:r>
              <a:rPr lang="en-US" altLang="zh-CN" dirty="0"/>
              <a:t>256</a:t>
            </a:r>
            <a:r>
              <a:rPr lang="zh-CN" altLang="en-US" dirty="0"/>
              <a:t>页大小的块，从</a:t>
            </a:r>
            <a:r>
              <a:rPr lang="en-US" altLang="zh-CN" dirty="0"/>
              <a:t>256</a:t>
            </a:r>
            <a:r>
              <a:rPr lang="zh-CN" altLang="en-US" dirty="0"/>
              <a:t>页的链表中查找。</a:t>
            </a:r>
          </a:p>
          <a:p>
            <a:pPr lvl="1">
              <a:buFont typeface="Wingdings" charset="2"/>
              <a:buChar char=""/>
            </a:pPr>
            <a:r>
              <a:rPr lang="zh-CN" altLang="en-US" dirty="0"/>
              <a:t>发现</a:t>
            </a:r>
            <a:r>
              <a:rPr lang="en-US" altLang="zh-CN" dirty="0"/>
              <a:t>256</a:t>
            </a:r>
            <a:r>
              <a:rPr lang="zh-CN" altLang="en-US" dirty="0"/>
              <a:t>页链表中没有空闲块，去</a:t>
            </a:r>
            <a:r>
              <a:rPr lang="en-US" altLang="zh-CN" dirty="0"/>
              <a:t>512</a:t>
            </a:r>
            <a:r>
              <a:rPr lang="zh-CN" altLang="en-US" dirty="0"/>
              <a:t>页的链表中查找。</a:t>
            </a:r>
          </a:p>
          <a:p>
            <a:pPr lvl="1">
              <a:buFont typeface="Wingdings" charset="2"/>
              <a:buChar char=""/>
            </a:pPr>
            <a:r>
              <a:rPr lang="zh-CN" altLang="en-US" dirty="0"/>
              <a:t>发现</a:t>
            </a:r>
            <a:r>
              <a:rPr lang="en-US" altLang="zh-CN" dirty="0"/>
              <a:t>512</a:t>
            </a:r>
            <a:r>
              <a:rPr lang="zh-CN" altLang="en-US" dirty="0"/>
              <a:t>页链表中没有空闲块，去</a:t>
            </a:r>
            <a:r>
              <a:rPr lang="en-US" altLang="zh-CN" dirty="0"/>
              <a:t>1024</a:t>
            </a:r>
            <a:r>
              <a:rPr lang="zh-CN" altLang="en-US" dirty="0"/>
              <a:t>页链表查找。</a:t>
            </a:r>
          </a:p>
          <a:p>
            <a:pPr lvl="1">
              <a:buFont typeface="Wingdings" charset="2"/>
              <a:buChar char=""/>
            </a:pPr>
            <a:r>
              <a:rPr lang="zh-CN" altLang="en-US" dirty="0"/>
              <a:t>在</a:t>
            </a:r>
            <a:r>
              <a:rPr lang="en-US" altLang="zh-CN" dirty="0"/>
              <a:t>1024</a:t>
            </a:r>
            <a:r>
              <a:rPr lang="zh-CN" altLang="en-US" dirty="0"/>
              <a:t>页链表中找到空闲块，则将其中的</a:t>
            </a:r>
            <a:r>
              <a:rPr lang="en-US" altLang="zh-CN" dirty="0"/>
              <a:t>256</a:t>
            </a:r>
            <a:r>
              <a:rPr lang="zh-CN" altLang="en-US" dirty="0"/>
              <a:t>页作为请求返回，剩余的</a:t>
            </a:r>
            <a:r>
              <a:rPr lang="en-US" altLang="zh-CN" dirty="0"/>
              <a:t>768</a:t>
            </a:r>
            <a:r>
              <a:rPr lang="zh-CN" altLang="en-US" dirty="0"/>
              <a:t>分成</a:t>
            </a:r>
            <a:r>
              <a:rPr lang="en-US" altLang="zh-CN" dirty="0"/>
              <a:t>256</a:t>
            </a:r>
            <a:r>
              <a:rPr lang="zh-CN" altLang="en-US" dirty="0"/>
              <a:t>块和</a:t>
            </a:r>
            <a:r>
              <a:rPr lang="en-US" altLang="zh-CN" dirty="0"/>
              <a:t>512</a:t>
            </a:r>
            <a:r>
              <a:rPr lang="zh-CN" altLang="en-US" dirty="0"/>
              <a:t>块分别插到相应的链表中。</a:t>
            </a:r>
          </a:p>
          <a:p>
            <a:pPr lvl="1">
              <a:buFont typeface="Wingdings" charset="2"/>
              <a:buChar char=""/>
            </a:pPr>
            <a:r>
              <a:rPr lang="zh-CN" altLang="en-US" dirty="0"/>
              <a:t>如果在</a:t>
            </a:r>
            <a:r>
              <a:rPr lang="en-US" altLang="zh-CN" dirty="0"/>
              <a:t>1024</a:t>
            </a:r>
            <a:r>
              <a:rPr lang="zh-CN" altLang="en-US" dirty="0"/>
              <a:t>页链表中仍然没有找到，则返回错误。</a:t>
            </a:r>
          </a:p>
        </p:txBody>
      </p:sp>
      <p:sp>
        <p:nvSpPr>
          <p:cNvPr id="414722" name="Rectangle 2"/>
          <p:cNvSpPr>
            <a:spLocks noGrp="1" noChangeArrowheads="1"/>
          </p:cNvSpPr>
          <p:nvPr>
            <p:ph type="title"/>
          </p:nvPr>
        </p:nvSpPr>
        <p:spPr/>
        <p:txBody>
          <a:bodyPr/>
          <a:lstStyle/>
          <a:p>
            <a:r>
              <a:rPr lang="zh-CN" altLang="en-US" dirty="0"/>
              <a:t>举例</a:t>
            </a:r>
          </a:p>
        </p:txBody>
      </p:sp>
    </p:spTree>
    <p:extLst>
      <p:ext uri="{BB962C8B-B14F-4D97-AF65-F5344CB8AC3E}">
        <p14:creationId xmlns:p14="http://schemas.microsoft.com/office/powerpoint/2010/main" val="24315134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3" name="Rectangle 3"/>
          <p:cNvSpPr>
            <a:spLocks noGrp="1" noChangeArrowheads="1"/>
          </p:cNvSpPr>
          <p:nvPr>
            <p:ph idx="1"/>
          </p:nvPr>
        </p:nvSpPr>
        <p:spPr>
          <a:xfrm>
            <a:off x="301625" y="1412775"/>
            <a:ext cx="8540750" cy="4608513"/>
          </a:xfrm>
        </p:spPr>
        <p:txBody>
          <a:bodyPr/>
          <a:lstStyle/>
          <a:p>
            <a:r>
              <a:rPr lang="zh-CN" altLang="en-US" sz="2000" dirty="0">
                <a:sym typeface="Symbol" charset="0"/>
              </a:rPr>
              <a:t>页块释放时，加到相应的页块链表后面。</a:t>
            </a:r>
            <a:endParaRPr lang="en-US" altLang="zh-CN" sz="2000" dirty="0">
              <a:sym typeface="Symbol" charset="0"/>
            </a:endParaRPr>
          </a:p>
          <a:p>
            <a:endParaRPr lang="en-US" altLang="zh-CN" sz="2000" dirty="0">
              <a:sym typeface="Symbol" charset="0"/>
            </a:endParaRPr>
          </a:p>
          <a:p>
            <a:r>
              <a:rPr lang="zh-CN" altLang="en-US" sz="2000" dirty="0">
                <a:sym typeface="Symbol" charset="0"/>
              </a:rPr>
              <a:t>如果两个页块大小一样，且物理地址连续，则合并成一个页块。（这两个页称为伙伴页）</a:t>
            </a:r>
            <a:endParaRPr lang="en-US" altLang="zh-CN" sz="2000" dirty="0">
              <a:sym typeface="Symbol" charset="0"/>
            </a:endParaRPr>
          </a:p>
          <a:p>
            <a:endParaRPr lang="zh-CN" altLang="en-US" sz="2000" dirty="0">
              <a:sym typeface="Symbol" charset="0"/>
            </a:endParaRPr>
          </a:p>
          <a:p>
            <a:r>
              <a:rPr lang="zh-CN" altLang="en-US" sz="2000" dirty="0">
                <a:sym typeface="Symbol" charset="0"/>
              </a:rPr>
              <a:t>伙伴页合并是一个迭代的过程</a:t>
            </a:r>
            <a:r>
              <a:rPr lang="zh-CN" altLang="en-US" sz="2800" dirty="0">
                <a:sym typeface="Symbol" charset="0"/>
              </a:rPr>
              <a:t>。</a:t>
            </a:r>
            <a:endParaRPr lang="en-US" altLang="zh-CN" sz="2800" dirty="0">
              <a:sym typeface="Symbol" charset="0"/>
            </a:endParaRPr>
          </a:p>
          <a:p>
            <a:endParaRPr lang="en-US" altLang="zh-CN" sz="2800" dirty="0">
              <a:sym typeface="Symbol" charset="0"/>
            </a:endParaRPr>
          </a:p>
          <a:p>
            <a:pPr algn="just"/>
            <a:r>
              <a:rPr lang="zh-CN" altLang="zh-CN" sz="2000" dirty="0"/>
              <a:t>‘伙伴’的定义不止是连续；连续的页不见得是‘伙伴’，比如：</a:t>
            </a:r>
            <a:r>
              <a:rPr lang="en-US" altLang="zh-CN" sz="2000" dirty="0"/>
              <a:t>page0</a:t>
            </a:r>
            <a:r>
              <a:rPr lang="zh-CN" altLang="zh-CN" sz="2000" dirty="0"/>
              <a:t>和</a:t>
            </a:r>
            <a:r>
              <a:rPr lang="en-US" altLang="zh-CN" sz="2000" dirty="0"/>
              <a:t>page1</a:t>
            </a:r>
            <a:r>
              <a:rPr lang="zh-CN" altLang="zh-CN" sz="2000" dirty="0"/>
              <a:t>是伙伴，但</a:t>
            </a:r>
            <a:r>
              <a:rPr lang="en-US" altLang="zh-CN" sz="2000" dirty="0"/>
              <a:t>page1</a:t>
            </a:r>
            <a:r>
              <a:rPr lang="zh-CN" altLang="zh-CN" sz="2000" dirty="0"/>
              <a:t>和</a:t>
            </a:r>
            <a:r>
              <a:rPr lang="en-US" altLang="zh-CN" sz="2000" dirty="0"/>
              <a:t>page2</a:t>
            </a:r>
            <a:r>
              <a:rPr lang="zh-CN" altLang="zh-CN" sz="2000" dirty="0"/>
              <a:t>就不是伙伴。</a:t>
            </a:r>
            <a:endParaRPr lang="en-US" altLang="zh-CN" sz="2000" dirty="0"/>
          </a:p>
          <a:p>
            <a:pPr algn="just"/>
            <a:endParaRPr lang="zh-CN" altLang="zh-CN" sz="2000" dirty="0"/>
          </a:p>
          <a:p>
            <a:r>
              <a:rPr lang="zh-CN" altLang="zh-CN" sz="2000" dirty="0"/>
              <a:t>将两个</a:t>
            </a:r>
            <a:r>
              <a:rPr lang="en-US" altLang="zh-CN" sz="2000" dirty="0" err="1"/>
              <a:t>i</a:t>
            </a:r>
            <a:r>
              <a:rPr lang="zh-CN" altLang="zh-CN" sz="2000" dirty="0"/>
              <a:t>阶的页框块合并为一个（</a:t>
            </a:r>
            <a:r>
              <a:rPr lang="en-US" altLang="zh-CN" sz="2000" dirty="0"/>
              <a:t>i+1</a:t>
            </a:r>
            <a:r>
              <a:rPr lang="zh-CN" altLang="zh-CN" sz="2000" dirty="0"/>
              <a:t>）阶的页框块后，页框块中第一个页框的编号必须为</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2</a:t>
            </a:r>
            <a:r>
              <a:rPr lang="en-US" altLang="zh-CN" sz="1800" i="1" baseline="30000" dirty="0">
                <a:effectLst/>
                <a:latin typeface="Calibri" panose="020F0502020204030204" pitchFamily="34" charset="0"/>
                <a:ea typeface="宋体" panose="02010600030101010101" pitchFamily="2" charset="-122"/>
                <a:cs typeface="Times New Roman" panose="02020603050405020304" pitchFamily="18" charset="0"/>
              </a:rPr>
              <a:t>i</a:t>
            </a:r>
            <a:r>
              <a:rPr lang="en-US" altLang="zh-CN" sz="1800" baseline="300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2000" dirty="0"/>
              <a:t>的整数倍。</a:t>
            </a:r>
            <a:endParaRPr lang="zh-CN" altLang="en-US" sz="2000" dirty="0">
              <a:sym typeface="Symbol" charset="0"/>
            </a:endParaRPr>
          </a:p>
          <a:p>
            <a:endParaRPr lang="zh-CN" altLang="en-US" sz="2000" dirty="0">
              <a:sym typeface="Symbol" charset="0"/>
            </a:endParaRPr>
          </a:p>
          <a:p>
            <a:endParaRPr kumimoji="1" lang="zh-CN" altLang="en-US" sz="2800" b="1" dirty="0">
              <a:sym typeface="Symbol" charset="0"/>
            </a:endParaRPr>
          </a:p>
        </p:txBody>
      </p:sp>
      <p:sp>
        <p:nvSpPr>
          <p:cNvPr id="414722" name="Rectangle 2"/>
          <p:cNvSpPr>
            <a:spLocks noGrp="1" noChangeArrowheads="1"/>
          </p:cNvSpPr>
          <p:nvPr>
            <p:ph type="title"/>
          </p:nvPr>
        </p:nvSpPr>
        <p:spPr/>
        <p:txBody>
          <a:bodyPr/>
          <a:lstStyle/>
          <a:p>
            <a:r>
              <a:rPr lang="zh-CN" altLang="en-US" dirty="0"/>
              <a:t>总结</a:t>
            </a:r>
          </a:p>
        </p:txBody>
      </p:sp>
    </p:spTree>
    <p:extLst>
      <p:ext uri="{BB962C8B-B14F-4D97-AF65-F5344CB8AC3E}">
        <p14:creationId xmlns:p14="http://schemas.microsoft.com/office/powerpoint/2010/main" val="231571988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B8112F9-D3C9-47AF-BC30-AD215DA14F9D}"/>
              </a:ext>
            </a:extLst>
          </p:cNvPr>
          <p:cNvSpPr>
            <a:spLocks noGrp="1"/>
          </p:cNvSpPr>
          <p:nvPr>
            <p:ph type="title"/>
          </p:nvPr>
        </p:nvSpPr>
        <p:spPr/>
        <p:txBody>
          <a:bodyPr/>
          <a:lstStyle/>
          <a:p>
            <a:endParaRPr lang="zh-CN" altLang="en-US"/>
          </a:p>
        </p:txBody>
      </p:sp>
      <p:sp>
        <p:nvSpPr>
          <p:cNvPr id="4" name="文本框 3">
            <a:extLst>
              <a:ext uri="{FF2B5EF4-FFF2-40B4-BE49-F238E27FC236}">
                <a16:creationId xmlns:a16="http://schemas.microsoft.com/office/drawing/2014/main" id="{C625CE0E-96F9-4D6D-B28E-B39DE074DF8E}"/>
              </a:ext>
            </a:extLst>
          </p:cNvPr>
          <p:cNvSpPr txBox="1"/>
          <p:nvPr/>
        </p:nvSpPr>
        <p:spPr>
          <a:xfrm>
            <a:off x="3314850" y="2917617"/>
            <a:ext cx="2526654" cy="1029834"/>
          </a:xfrm>
          <a:prstGeom prst="rect">
            <a:avLst/>
          </a:prstGeom>
          <a:noFill/>
        </p:spPr>
        <p:txBody>
          <a:bodyPr wrap="none" rtlCol="0">
            <a:spAutoFit/>
          </a:bodyPr>
          <a:lstStyle/>
          <a:p>
            <a:r>
              <a:rPr lang="zh-CN" altLang="en-US" sz="6092" dirty="0">
                <a:solidFill>
                  <a:srgbClr val="333333"/>
                </a:solidFill>
                <a:latin typeface="+mj-ea"/>
                <a:ea typeface="+mj-ea"/>
              </a:rPr>
              <a:t>本节完</a:t>
            </a:r>
          </a:p>
        </p:txBody>
      </p:sp>
    </p:spTree>
    <p:extLst>
      <p:ext uri="{BB962C8B-B14F-4D97-AF65-F5344CB8AC3E}">
        <p14:creationId xmlns:p14="http://schemas.microsoft.com/office/powerpoint/2010/main" val="179794341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p:txBody>
          <a:bodyPr/>
          <a:lstStyle/>
          <a:p>
            <a:r>
              <a:rPr lang="zh-CN" altLang="en-US" sz="2400" dirty="0"/>
              <a:t>各个阶段的含义</a:t>
            </a:r>
            <a:endParaRPr lang="en-US" altLang="zh-CN" sz="2000" dirty="0">
              <a:cs typeface="楷体_GB2312" charset="0"/>
            </a:endParaRPr>
          </a:p>
          <a:p>
            <a:pPr lvl="1">
              <a:lnSpc>
                <a:spcPct val="90000"/>
              </a:lnSpc>
            </a:pPr>
            <a:r>
              <a:rPr lang="zh-CN" altLang="en-US" sz="2000" dirty="0"/>
              <a:t>分段机制：即分成代码段，数据段，堆栈段。每个内存段都与一个特权级相关联，即</a:t>
            </a:r>
            <a:r>
              <a:rPr lang="en-US" altLang="zh-CN" sz="2000" dirty="0"/>
              <a:t>0~3</a:t>
            </a:r>
            <a:r>
              <a:rPr lang="zh-CN" altLang="en-US" sz="2000" dirty="0"/>
              <a:t>，</a:t>
            </a:r>
            <a:r>
              <a:rPr lang="en-US" altLang="zh-CN" sz="2000" dirty="0"/>
              <a:t>0</a:t>
            </a:r>
            <a:r>
              <a:rPr lang="zh-CN" altLang="en-US" sz="2000" dirty="0"/>
              <a:t>具有最高特权级（内核），</a:t>
            </a:r>
            <a:r>
              <a:rPr lang="en-US" altLang="zh-CN" sz="2000" dirty="0"/>
              <a:t>3</a:t>
            </a:r>
            <a:r>
              <a:rPr lang="zh-CN" altLang="en-US" sz="2000" dirty="0"/>
              <a:t>则是最低特权级（用户），</a:t>
            </a:r>
            <a:endParaRPr lang="en-US" altLang="zh-CN" sz="2000" dirty="0"/>
          </a:p>
          <a:p>
            <a:pPr lvl="1">
              <a:lnSpc>
                <a:spcPct val="90000"/>
              </a:lnSpc>
            </a:pPr>
            <a:r>
              <a:rPr lang="zh-CN" altLang="en-US" sz="2000" dirty="0"/>
              <a:t>段选择符：每个段都有一个段选择符。段描述符指明段的大小、访问权限和段的特权级、段类型以及段的第一个字节在线性地址空间中的位置（称为段的基地址）。而段选择符用于在描述符表中进行索引找到段描述符。</a:t>
            </a:r>
            <a:endParaRPr lang="en-US" altLang="zh-CN" sz="2000" dirty="0"/>
          </a:p>
          <a:p>
            <a:pPr lvl="1">
              <a:lnSpc>
                <a:spcPct val="90000"/>
              </a:lnSpc>
            </a:pPr>
            <a:r>
              <a:rPr lang="zh-CN" altLang="en-US" sz="2000" dirty="0"/>
              <a:t>虚拟地址：虚拟地址的偏移量部分加上段的基地址上就可以定位段中某个字节的位置，即形成线性地址空间中的地址。</a:t>
            </a:r>
            <a:endParaRPr lang="en-US" altLang="zh-CN" sz="2000" dirty="0"/>
          </a:p>
          <a:p>
            <a:pPr lvl="1">
              <a:lnSpc>
                <a:spcPct val="90000"/>
              </a:lnSpc>
            </a:pPr>
            <a:r>
              <a:rPr lang="zh-CN" altLang="en-US" sz="2000" dirty="0"/>
              <a:t>分页机制：当使用分页机制时，每个段被划分成页面（通常每页在</a:t>
            </a:r>
            <a:r>
              <a:rPr lang="en-US" altLang="zh-CN" sz="2000" dirty="0"/>
              <a:t>4KB</a:t>
            </a:r>
            <a:r>
              <a:rPr lang="zh-CN" altLang="en-US" sz="2000" dirty="0"/>
              <a:t>大小），页面会被存储于物理内存或硬盘上。如果禁用分页机制，那么线性地址空间就是物理地址空间。</a:t>
            </a:r>
            <a:endParaRPr lang="en-US" altLang="zh-CN" sz="2000" dirty="0"/>
          </a:p>
          <a:p>
            <a:pPr lvl="1"/>
            <a:endParaRPr lang="zh-CN" altLang="en-US" sz="2000" dirty="0"/>
          </a:p>
          <a:p>
            <a:pPr lvl="1"/>
            <a:endParaRPr lang="en-US" altLang="zh-CN" sz="2000" dirty="0"/>
          </a:p>
          <a:p>
            <a:pPr lvl="1"/>
            <a:endParaRPr lang="zh-CN" altLang="en-US" sz="2000" dirty="0"/>
          </a:p>
          <a:p>
            <a:endParaRPr lang="zh-CN" altLang="en-US" sz="2400" dirty="0"/>
          </a:p>
        </p:txBody>
      </p:sp>
      <p:sp>
        <p:nvSpPr>
          <p:cNvPr id="321538" name="Rectangle 2"/>
          <p:cNvSpPr>
            <a:spLocks noGrp="1" noChangeArrowheads="1"/>
          </p:cNvSpPr>
          <p:nvPr>
            <p:ph type="title"/>
          </p:nvPr>
        </p:nvSpPr>
        <p:spPr/>
        <p:txBody>
          <a:bodyPr/>
          <a:lstStyle/>
          <a:p>
            <a:r>
              <a:rPr lang="zh-CN" altLang="en-US" dirty="0"/>
              <a:t>虚拟内存</a:t>
            </a:r>
            <a:endParaRPr lang="en-US" altLang="zh-CN" dirty="0"/>
          </a:p>
        </p:txBody>
      </p:sp>
    </p:spTree>
    <p:extLst>
      <p:ext uri="{BB962C8B-B14F-4D97-AF65-F5344CB8AC3E}">
        <p14:creationId xmlns:p14="http://schemas.microsoft.com/office/powerpoint/2010/main" val="419720303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451337" y="1268760"/>
            <a:ext cx="8241323" cy="4896543"/>
          </a:xfrm>
        </p:spPr>
        <p:txBody>
          <a:bodyPr/>
          <a:lstStyle/>
          <a:p>
            <a:r>
              <a:rPr lang="zh-CN" altLang="en-US" sz="2400" dirty="0"/>
              <a:t>在</a:t>
            </a:r>
            <a:r>
              <a:rPr lang="en-US" altLang="zh-CN" sz="2400" dirty="0"/>
              <a:t>32</a:t>
            </a:r>
            <a:r>
              <a:rPr lang="zh-CN" altLang="en-US" sz="2400" dirty="0"/>
              <a:t>位系统下，每个进程有</a:t>
            </a:r>
            <a:r>
              <a:rPr lang="en-US" altLang="zh-CN" sz="2400" dirty="0"/>
              <a:t>4G</a:t>
            </a:r>
            <a:r>
              <a:rPr lang="zh-CN" altLang="en-US" sz="2400" dirty="0"/>
              <a:t>的地址空间，其中</a:t>
            </a:r>
            <a:r>
              <a:rPr lang="en-US" altLang="zh-CN" sz="2400" dirty="0"/>
              <a:t>0G-3G</a:t>
            </a:r>
            <a:r>
              <a:rPr lang="zh-CN" altLang="en-US" sz="2400" dirty="0"/>
              <a:t>为用户空间，</a:t>
            </a:r>
            <a:r>
              <a:rPr lang="en-US" altLang="zh-CN" sz="2400" dirty="0"/>
              <a:t>3G-4G</a:t>
            </a:r>
            <a:r>
              <a:rPr lang="zh-CN" altLang="en-US" sz="2400" dirty="0"/>
              <a:t>为内核空间</a:t>
            </a:r>
            <a:endParaRPr lang="en-US" altLang="zh-CN" sz="2400" dirty="0"/>
          </a:p>
          <a:p>
            <a:endParaRPr lang="zh-CN" altLang="en-US" sz="2400" dirty="0"/>
          </a:p>
        </p:txBody>
      </p:sp>
      <p:sp>
        <p:nvSpPr>
          <p:cNvPr id="321538" name="Rectangle 2"/>
          <p:cNvSpPr>
            <a:spLocks noGrp="1" noChangeArrowheads="1"/>
          </p:cNvSpPr>
          <p:nvPr>
            <p:ph type="title"/>
          </p:nvPr>
        </p:nvSpPr>
        <p:spPr/>
        <p:txBody>
          <a:bodyPr/>
          <a:lstStyle/>
          <a:p>
            <a:r>
              <a:rPr lang="zh-CN" altLang="en-US" dirty="0"/>
              <a:t>进程地址空间</a:t>
            </a:r>
            <a:endParaRPr lang="en-US" altLang="zh-CN"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112" y="2420888"/>
            <a:ext cx="5057775"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344099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451338" y="1700808"/>
            <a:ext cx="8241323" cy="4896543"/>
          </a:xfrm>
        </p:spPr>
        <p:txBody>
          <a:bodyPr/>
          <a:lstStyle/>
          <a:p>
            <a:r>
              <a:rPr lang="zh-CN" altLang="en-US" sz="2400" dirty="0"/>
              <a:t>大小</a:t>
            </a:r>
          </a:p>
          <a:p>
            <a:pPr lvl="1">
              <a:lnSpc>
                <a:spcPct val="90000"/>
              </a:lnSpc>
            </a:pPr>
            <a:r>
              <a:rPr lang="zh-CN" altLang="en-US" sz="2000" dirty="0">
                <a:cs typeface="楷体_GB2312" charset="0"/>
              </a:rPr>
              <a:t>理论上有</a:t>
            </a:r>
            <a:r>
              <a:rPr lang="en-US" altLang="zh-CN" sz="2000" dirty="0">
                <a:cs typeface="楷体_GB2312" charset="0"/>
              </a:rPr>
              <a:t>2^64(16EB)</a:t>
            </a:r>
            <a:r>
              <a:rPr lang="zh-CN" altLang="en-US" sz="2000" dirty="0">
                <a:cs typeface="楷体_GB2312" charset="0"/>
              </a:rPr>
              <a:t>大小的虚拟空间，</a:t>
            </a:r>
            <a:endParaRPr lang="en-US" altLang="zh-CN" sz="2000" dirty="0">
              <a:cs typeface="楷体_GB2312" charset="0"/>
            </a:endParaRPr>
          </a:p>
          <a:p>
            <a:pPr lvl="1">
              <a:lnSpc>
                <a:spcPct val="90000"/>
              </a:lnSpc>
            </a:pPr>
            <a:r>
              <a:rPr lang="zh-CN" altLang="en-US" sz="2000" dirty="0">
                <a:cs typeface="楷体_GB2312" charset="0"/>
              </a:rPr>
              <a:t>实际上是</a:t>
            </a:r>
            <a:r>
              <a:rPr lang="en-US" altLang="zh-CN" sz="2000" dirty="0">
                <a:cs typeface="楷体_GB2312" charset="0"/>
              </a:rPr>
              <a:t>2^48(256TB)</a:t>
            </a:r>
            <a:r>
              <a:rPr lang="zh-CN" altLang="en-US" sz="2000" dirty="0">
                <a:cs typeface="楷体_GB2312" charset="0"/>
              </a:rPr>
              <a:t>大小的虚拟空间</a:t>
            </a:r>
            <a:endParaRPr lang="en-US" altLang="zh-CN" sz="1800" dirty="0">
              <a:cs typeface="楷体_GB2312" charset="0"/>
            </a:endParaRPr>
          </a:p>
          <a:p>
            <a:pPr lvl="1"/>
            <a:endParaRPr lang="en-US" altLang="zh-CN" sz="2000" dirty="0"/>
          </a:p>
          <a:p>
            <a:pPr lvl="1"/>
            <a:endParaRPr lang="en-US" altLang="zh-CN" sz="2000" dirty="0"/>
          </a:p>
          <a:p>
            <a:pPr lvl="1"/>
            <a:endParaRPr lang="en-US" altLang="zh-CN" sz="2000" dirty="0"/>
          </a:p>
          <a:p>
            <a:r>
              <a:rPr lang="zh-CN" altLang="en-US" sz="2400" dirty="0"/>
              <a:t>布局</a:t>
            </a:r>
          </a:p>
          <a:p>
            <a:pPr lvl="1">
              <a:lnSpc>
                <a:spcPct val="90000"/>
              </a:lnSpc>
            </a:pPr>
            <a:r>
              <a:rPr lang="en-US" altLang="zh-CN" sz="2000" dirty="0">
                <a:latin typeface="Tahoma" charset="0"/>
                <a:ea typeface="宋体" charset="0"/>
              </a:rPr>
              <a:t>0000000000000000 – 00007fffffffffff(128TB)</a:t>
            </a:r>
            <a:r>
              <a:rPr lang="zh-CN" altLang="en-US" sz="2000" dirty="0">
                <a:latin typeface="Tahoma" charset="0"/>
                <a:ea typeface="宋体" charset="0"/>
              </a:rPr>
              <a:t>为用户空间</a:t>
            </a:r>
            <a:endParaRPr lang="en-US" altLang="zh-CN" sz="2000" dirty="0">
              <a:latin typeface="Tahoma" charset="0"/>
              <a:ea typeface="宋体" charset="0"/>
            </a:endParaRPr>
          </a:p>
          <a:p>
            <a:pPr lvl="1">
              <a:lnSpc>
                <a:spcPct val="90000"/>
              </a:lnSpc>
            </a:pPr>
            <a:r>
              <a:rPr lang="en-US" altLang="zh-CN" sz="2000" dirty="0">
                <a:latin typeface="Tahoma" charset="0"/>
                <a:ea typeface="宋体" charset="0"/>
              </a:rPr>
              <a:t>ffff800000000000 – </a:t>
            </a:r>
            <a:r>
              <a:rPr lang="en-US" altLang="zh-CN" sz="2000" dirty="0" err="1">
                <a:latin typeface="Tahoma" charset="0"/>
                <a:ea typeface="宋体" charset="0"/>
              </a:rPr>
              <a:t>ffffffffffffffff</a:t>
            </a:r>
            <a:r>
              <a:rPr lang="en-US" altLang="zh-CN" sz="2000" dirty="0">
                <a:latin typeface="Tahoma" charset="0"/>
                <a:ea typeface="宋体" charset="0"/>
              </a:rPr>
              <a:t>(128TB)</a:t>
            </a:r>
            <a:r>
              <a:rPr lang="zh-CN" altLang="en-US" sz="2000" dirty="0">
                <a:latin typeface="Tahoma" charset="0"/>
                <a:ea typeface="宋体" charset="0"/>
              </a:rPr>
              <a:t>为内核空间</a:t>
            </a:r>
            <a:endParaRPr lang="en-US" altLang="zh-CN" sz="2000" dirty="0">
              <a:latin typeface="Tahoma" charset="0"/>
              <a:ea typeface="宋体" charset="0"/>
            </a:endParaRPr>
          </a:p>
          <a:p>
            <a:pPr lvl="1"/>
            <a:endParaRPr lang="en-US" altLang="zh-CN" sz="2000" dirty="0"/>
          </a:p>
          <a:p>
            <a:pPr lvl="1"/>
            <a:endParaRPr lang="zh-CN" altLang="en-US" sz="2000" dirty="0"/>
          </a:p>
          <a:p>
            <a:pPr lvl="1"/>
            <a:endParaRPr lang="en-US" altLang="zh-CN" sz="2000" dirty="0"/>
          </a:p>
          <a:p>
            <a:pPr lvl="1"/>
            <a:endParaRPr lang="zh-CN" altLang="en-US" sz="2000" dirty="0"/>
          </a:p>
          <a:p>
            <a:endParaRPr lang="zh-CN" altLang="en-US" sz="2400" dirty="0"/>
          </a:p>
        </p:txBody>
      </p:sp>
      <p:sp>
        <p:nvSpPr>
          <p:cNvPr id="321538" name="Rectangle 2"/>
          <p:cNvSpPr>
            <a:spLocks noGrp="1" noChangeArrowheads="1"/>
          </p:cNvSpPr>
          <p:nvPr>
            <p:ph type="title"/>
          </p:nvPr>
        </p:nvSpPr>
        <p:spPr/>
        <p:txBody>
          <a:bodyPr/>
          <a:lstStyle/>
          <a:p>
            <a:r>
              <a:rPr lang="zh-CN" altLang="en-US" dirty="0"/>
              <a:t>进程地址空间</a:t>
            </a:r>
            <a:r>
              <a:rPr lang="en-US" altLang="zh-CN" dirty="0"/>
              <a:t>(64</a:t>
            </a:r>
            <a:r>
              <a:rPr lang="zh-CN" altLang="en-US" dirty="0"/>
              <a:t>位</a:t>
            </a:r>
            <a:r>
              <a:rPr lang="en-US" altLang="zh-CN" dirty="0"/>
              <a:t>)</a:t>
            </a:r>
          </a:p>
        </p:txBody>
      </p:sp>
    </p:spTree>
    <p:extLst>
      <p:ext uri="{BB962C8B-B14F-4D97-AF65-F5344CB8AC3E}">
        <p14:creationId xmlns:p14="http://schemas.microsoft.com/office/powerpoint/2010/main" val="63064702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628800"/>
            <a:ext cx="8241323" cy="4896543"/>
          </a:xfrm>
        </p:spPr>
        <p:txBody>
          <a:bodyPr/>
          <a:lstStyle/>
          <a:p>
            <a:r>
              <a:rPr lang="zh-CN" altLang="en-US" dirty="0"/>
              <a:t>进程地址空间</a:t>
            </a:r>
            <a:endParaRPr lang="en-US" altLang="zh-CN" dirty="0"/>
          </a:p>
          <a:p>
            <a:r>
              <a:rPr lang="zh-CN" altLang="en-US" dirty="0">
                <a:solidFill>
                  <a:srgbClr val="FF0000"/>
                </a:solidFill>
              </a:rPr>
              <a:t>内存数据结构</a:t>
            </a:r>
            <a:r>
              <a:rPr lang="en-US" altLang="zh-CN" dirty="0">
                <a:solidFill>
                  <a:srgbClr val="FF0000"/>
                </a:solidFill>
              </a:rPr>
              <a:t>——</a:t>
            </a:r>
            <a:r>
              <a:rPr lang="zh-CN" altLang="en-US" dirty="0">
                <a:solidFill>
                  <a:srgbClr val="FF0000"/>
                </a:solidFill>
              </a:rPr>
              <a:t>页</a:t>
            </a:r>
            <a:endParaRPr lang="en-US" altLang="zh-CN" dirty="0">
              <a:solidFill>
                <a:srgbClr val="FF0000"/>
              </a:solidFill>
            </a:endParaRPr>
          </a:p>
          <a:p>
            <a:r>
              <a:rPr lang="zh-CN" altLang="en-US" dirty="0"/>
              <a:t>内存数据结构</a:t>
            </a:r>
            <a:r>
              <a:rPr lang="en-US" altLang="zh-CN" dirty="0"/>
              <a:t>——</a:t>
            </a:r>
            <a:r>
              <a:rPr lang="zh-CN" altLang="en-US" dirty="0"/>
              <a:t>区</a:t>
            </a:r>
            <a:endParaRPr lang="en-US" altLang="zh-CN" dirty="0"/>
          </a:p>
          <a:p>
            <a:r>
              <a:rPr lang="zh-CN" altLang="en-US" dirty="0">
                <a:latin typeface="Arial Narrow" charset="0"/>
              </a:rPr>
              <a:t>内存分配函数</a:t>
            </a:r>
            <a:r>
              <a:rPr lang="en-US" altLang="zh-CN" dirty="0">
                <a:latin typeface="Arial Narrow" charset="0"/>
              </a:rPr>
              <a:t>——</a:t>
            </a:r>
            <a:r>
              <a:rPr lang="zh-CN" altLang="en-US" dirty="0">
                <a:latin typeface="Arial Narrow" charset="0"/>
              </a:rPr>
              <a:t>页的获取与释放</a:t>
            </a:r>
            <a:endParaRPr lang="en-US" altLang="zh-CN" dirty="0"/>
          </a:p>
          <a:p>
            <a:r>
              <a:rPr lang="zh-CN" altLang="en-US" dirty="0"/>
              <a:t>内存分配函数</a:t>
            </a:r>
            <a:r>
              <a:rPr lang="en-US" altLang="zh-CN" dirty="0"/>
              <a:t>——</a:t>
            </a:r>
            <a:r>
              <a:rPr lang="zh-CN" altLang="en-US" dirty="0"/>
              <a:t>非整页内存</a:t>
            </a:r>
            <a:endParaRPr lang="en-US" altLang="zh-CN" dirty="0"/>
          </a:p>
          <a:p>
            <a:r>
              <a:rPr lang="zh-CN" altLang="en-US" dirty="0"/>
              <a:t>内存分配算法</a:t>
            </a:r>
            <a:endParaRPr lang="en-US" altLang="zh-CN" dirty="0"/>
          </a:p>
          <a:p>
            <a:pPr marL="0" indent="0">
              <a:buNone/>
            </a:pPr>
            <a:endParaRPr lang="en-US" altLang="zh-CN" dirty="0">
              <a:latin typeface="Arial Narrow" charset="0"/>
            </a:endParaRPr>
          </a:p>
          <a:p>
            <a:endParaRPr lang="en-US" altLang="zh-CN" dirty="0">
              <a:latin typeface="Arial Narrow" charset="0"/>
            </a:endParaRPr>
          </a:p>
          <a:p>
            <a:endParaRPr lang="en-US" altLang="zh-CN" dirty="0"/>
          </a:p>
          <a:p>
            <a:pPr marL="0" indent="0">
              <a:buNone/>
            </a:pPr>
            <a:endParaRPr lang="en-US" dirty="0"/>
          </a:p>
        </p:txBody>
      </p:sp>
      <p:sp>
        <p:nvSpPr>
          <p:cNvPr id="2" name="Title 1"/>
          <p:cNvSpPr>
            <a:spLocks noGrp="1"/>
          </p:cNvSpPr>
          <p:nvPr>
            <p:ph type="title"/>
          </p:nvPr>
        </p:nvSpPr>
        <p:spPr/>
        <p:txBody>
          <a:bodyPr/>
          <a:lstStyle/>
          <a:p>
            <a:r>
              <a:rPr lang="en-US" dirty="0"/>
              <a:t>大纲</a:t>
            </a:r>
          </a:p>
        </p:txBody>
      </p:sp>
    </p:spTree>
    <p:extLst>
      <p:ext uri="{BB962C8B-B14F-4D97-AF65-F5344CB8AC3E}">
        <p14:creationId xmlns:p14="http://schemas.microsoft.com/office/powerpoint/2010/main" val="47248187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451338" y="1628800"/>
            <a:ext cx="8241323" cy="4896543"/>
          </a:xfrm>
        </p:spPr>
        <p:txBody>
          <a:bodyPr/>
          <a:lstStyle/>
          <a:p>
            <a:r>
              <a:rPr lang="zh-CN" altLang="en-US" sz="2400" dirty="0">
                <a:ea typeface="黑体"/>
              </a:rPr>
              <a:t>内核把物理页作为内存管理的基本单位</a:t>
            </a:r>
            <a:endParaRPr lang="zh-CN" altLang="en-US" sz="2400" dirty="0"/>
          </a:p>
          <a:p>
            <a:pPr marL="457200" lvl="1" indent="0">
              <a:buNone/>
            </a:pPr>
            <a:endParaRPr lang="en-US" altLang="zh-CN" sz="2000" dirty="0"/>
          </a:p>
          <a:p>
            <a:pPr lvl="1"/>
            <a:endParaRPr lang="en-US" altLang="zh-CN" sz="2000" dirty="0"/>
          </a:p>
          <a:p>
            <a:r>
              <a:rPr lang="zh-CN" altLang="en-US" sz="2400" dirty="0">
                <a:ea typeface="黑体"/>
              </a:rPr>
              <a:t>体系结构不同，支持页的大小也不同。一般</a:t>
            </a:r>
            <a:r>
              <a:rPr lang="en-US" altLang="zh-CN" sz="2400" dirty="0">
                <a:ea typeface="黑体"/>
              </a:rPr>
              <a:t>32</a:t>
            </a:r>
            <a:r>
              <a:rPr lang="zh-CN" altLang="en-US" sz="2400" dirty="0">
                <a:ea typeface="黑体"/>
              </a:rPr>
              <a:t>位的体系结构支持</a:t>
            </a:r>
            <a:r>
              <a:rPr lang="en-US" altLang="zh-CN" sz="2400" dirty="0">
                <a:ea typeface="黑体"/>
              </a:rPr>
              <a:t>4KB</a:t>
            </a:r>
            <a:r>
              <a:rPr lang="zh-CN" altLang="en-US" sz="2400" dirty="0">
                <a:ea typeface="黑体"/>
              </a:rPr>
              <a:t>大小的页，</a:t>
            </a:r>
            <a:r>
              <a:rPr lang="en-US" altLang="zh-CN" sz="2400" dirty="0">
                <a:ea typeface="黑体"/>
              </a:rPr>
              <a:t>64</a:t>
            </a:r>
            <a:r>
              <a:rPr lang="zh-CN" altLang="en-US" sz="2400" dirty="0">
                <a:ea typeface="黑体"/>
              </a:rPr>
              <a:t>位的体系结构支持</a:t>
            </a:r>
            <a:r>
              <a:rPr lang="en-US" altLang="zh-CN" sz="2400" dirty="0">
                <a:ea typeface="黑体"/>
              </a:rPr>
              <a:t>8KB</a:t>
            </a:r>
            <a:r>
              <a:rPr lang="zh-CN" altLang="en-US" sz="2400" dirty="0">
                <a:ea typeface="黑体"/>
              </a:rPr>
              <a:t>大小的页</a:t>
            </a:r>
            <a:endParaRPr lang="en-US" altLang="zh-CN" sz="2400" dirty="0">
              <a:ea typeface="黑体"/>
            </a:endParaRPr>
          </a:p>
          <a:p>
            <a:endParaRPr lang="en-US" altLang="zh-CN" sz="2400" dirty="0">
              <a:ea typeface="黑体"/>
            </a:endParaRPr>
          </a:p>
          <a:p>
            <a:r>
              <a:rPr lang="en-US" altLang="zh-CN" sz="2400" dirty="0">
                <a:ea typeface="黑体"/>
              </a:rPr>
              <a:t>Linux</a:t>
            </a:r>
            <a:r>
              <a:rPr lang="zh-CN" altLang="en-US" sz="2400" dirty="0">
                <a:ea typeface="黑体"/>
              </a:rPr>
              <a:t>下查看页大小</a:t>
            </a:r>
            <a:endParaRPr lang="zh-CN" altLang="en-US" sz="2400" dirty="0"/>
          </a:p>
          <a:p>
            <a:pPr lvl="1">
              <a:lnSpc>
                <a:spcPct val="90000"/>
              </a:lnSpc>
            </a:pPr>
            <a:r>
              <a:rPr lang="en-US" altLang="zh-CN" sz="2000" dirty="0" err="1">
                <a:latin typeface="Tahoma" charset="0"/>
                <a:ea typeface="宋体" charset="0"/>
              </a:rPr>
              <a:t>getconf</a:t>
            </a:r>
            <a:r>
              <a:rPr lang="en-US" altLang="zh-CN" sz="2000" dirty="0">
                <a:latin typeface="Tahoma" charset="0"/>
                <a:ea typeface="宋体" charset="0"/>
              </a:rPr>
              <a:t> PAGESIZE</a:t>
            </a:r>
          </a:p>
          <a:p>
            <a:endParaRPr lang="zh-CN" altLang="en-US" sz="2400" dirty="0"/>
          </a:p>
          <a:p>
            <a:pPr lvl="1"/>
            <a:endParaRPr lang="en-US" altLang="zh-CN" sz="2000" dirty="0"/>
          </a:p>
          <a:p>
            <a:pPr lvl="1"/>
            <a:endParaRPr lang="zh-CN" altLang="en-US" sz="2000" dirty="0"/>
          </a:p>
          <a:p>
            <a:pPr lvl="1"/>
            <a:endParaRPr lang="en-US" altLang="zh-CN" sz="2000" dirty="0"/>
          </a:p>
          <a:p>
            <a:pPr lvl="1"/>
            <a:endParaRPr lang="zh-CN" altLang="en-US" sz="2000" dirty="0"/>
          </a:p>
          <a:p>
            <a:endParaRPr lang="zh-CN" altLang="en-US" sz="2400" dirty="0"/>
          </a:p>
        </p:txBody>
      </p:sp>
      <p:sp>
        <p:nvSpPr>
          <p:cNvPr id="321538" name="Rectangle 2"/>
          <p:cNvSpPr>
            <a:spLocks noGrp="1" noChangeArrowheads="1"/>
          </p:cNvSpPr>
          <p:nvPr>
            <p:ph type="title"/>
          </p:nvPr>
        </p:nvSpPr>
        <p:spPr/>
        <p:txBody>
          <a:bodyPr/>
          <a:lstStyle/>
          <a:p>
            <a:r>
              <a:rPr lang="zh-CN" altLang="en-US" dirty="0"/>
              <a:t>页</a:t>
            </a:r>
            <a:endParaRPr lang="en-US" altLang="zh-CN" dirty="0"/>
          </a:p>
        </p:txBody>
      </p:sp>
    </p:spTree>
    <p:extLst>
      <p:ext uri="{BB962C8B-B14F-4D97-AF65-F5344CB8AC3E}">
        <p14:creationId xmlns:p14="http://schemas.microsoft.com/office/powerpoint/2010/main" val="174938594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539552" y="1412776"/>
            <a:ext cx="8241323" cy="4896543"/>
          </a:xfrm>
        </p:spPr>
        <p:txBody>
          <a:bodyPr/>
          <a:lstStyle/>
          <a:p>
            <a:r>
              <a:rPr lang="zh-CN" altLang="en-US" sz="2400" dirty="0">
                <a:ea typeface="黑体"/>
              </a:rPr>
              <a:t>数据结构</a:t>
            </a:r>
            <a:endParaRPr lang="en-US" altLang="zh-CN" sz="2400" dirty="0"/>
          </a:p>
          <a:p>
            <a:pPr marL="0" indent="0">
              <a:lnSpc>
                <a:spcPct val="100000"/>
              </a:lnSpc>
              <a:buNone/>
            </a:pPr>
            <a:r>
              <a:rPr lang="en-US" altLang="zh-CN" sz="2000" dirty="0" err="1">
                <a:latin typeface="Consolas" panose="020B0609020204030204" pitchFamily="49" charset="0"/>
                <a:ea typeface="黑体"/>
              </a:rPr>
              <a:t>struct</a:t>
            </a:r>
            <a:r>
              <a:rPr lang="en-US" altLang="zh-CN" sz="2000" dirty="0">
                <a:latin typeface="Consolas" panose="020B0609020204030204" pitchFamily="49" charset="0"/>
                <a:ea typeface="黑体"/>
              </a:rPr>
              <a:t> page{</a:t>
            </a:r>
            <a:endParaRPr lang="en-US" altLang="zh-CN" sz="2000" dirty="0">
              <a:latin typeface="Consolas" panose="020B0609020204030204" pitchFamily="49" charset="0"/>
            </a:endParaRPr>
          </a:p>
          <a:p>
            <a:pPr marL="0" indent="0">
              <a:lnSpc>
                <a:spcPct val="100000"/>
              </a:lnSpc>
              <a:buNone/>
            </a:pPr>
            <a:r>
              <a:rPr lang="en-US" altLang="zh-CN" sz="2000" dirty="0">
                <a:solidFill>
                  <a:srgbClr val="A50021"/>
                </a:solidFill>
                <a:latin typeface="Consolas" panose="020B0609020204030204" pitchFamily="49" charset="0"/>
                <a:ea typeface="楷体_GB2312"/>
              </a:rPr>
              <a:t>unsigned long		flags;</a:t>
            </a:r>
            <a:endParaRPr lang="en-US" altLang="zh-CN" sz="2000" dirty="0">
              <a:latin typeface="Consolas" panose="020B0609020204030204" pitchFamily="49" charset="0"/>
            </a:endParaRPr>
          </a:p>
          <a:p>
            <a:pPr marL="0" indent="0">
              <a:lnSpc>
                <a:spcPct val="100000"/>
              </a:lnSpc>
              <a:buNone/>
            </a:pPr>
            <a:r>
              <a:rPr lang="en-US" altLang="zh-CN" sz="2000" dirty="0" err="1">
                <a:solidFill>
                  <a:srgbClr val="A50021"/>
                </a:solidFill>
                <a:latin typeface="Consolas" panose="020B0609020204030204" pitchFamily="49" charset="0"/>
                <a:ea typeface="楷体_GB2312"/>
              </a:rPr>
              <a:t>atomic_t</a:t>
            </a:r>
            <a:r>
              <a:rPr lang="en-US" altLang="zh-CN" sz="2000" dirty="0">
                <a:solidFill>
                  <a:srgbClr val="A50021"/>
                </a:solidFill>
                <a:latin typeface="Consolas" panose="020B0609020204030204" pitchFamily="49" charset="0"/>
                <a:ea typeface="楷体_GB2312"/>
              </a:rPr>
              <a:t>		_count;</a:t>
            </a:r>
            <a:endParaRPr lang="en-US" altLang="zh-CN" sz="2000" dirty="0">
              <a:latin typeface="Consolas" panose="020B0609020204030204" pitchFamily="49" charset="0"/>
            </a:endParaRPr>
          </a:p>
          <a:p>
            <a:pPr marL="0" indent="0">
              <a:lnSpc>
                <a:spcPct val="100000"/>
              </a:lnSpc>
              <a:buNone/>
            </a:pPr>
            <a:r>
              <a:rPr lang="en-US" altLang="zh-CN" sz="2000" dirty="0" err="1">
                <a:solidFill>
                  <a:srgbClr val="A50021"/>
                </a:solidFill>
                <a:latin typeface="Consolas" panose="020B0609020204030204" pitchFamily="49" charset="0"/>
                <a:ea typeface="楷体_GB2312"/>
              </a:rPr>
              <a:t>atomic_t</a:t>
            </a:r>
            <a:r>
              <a:rPr lang="en-US" altLang="zh-CN" sz="2000" dirty="0">
                <a:solidFill>
                  <a:srgbClr val="A50021"/>
                </a:solidFill>
                <a:latin typeface="Consolas" panose="020B0609020204030204" pitchFamily="49" charset="0"/>
                <a:ea typeface="楷体_GB2312"/>
              </a:rPr>
              <a:t>		_</a:t>
            </a:r>
            <a:r>
              <a:rPr lang="en-US" altLang="zh-CN" sz="2000" dirty="0" err="1">
                <a:solidFill>
                  <a:srgbClr val="A50021"/>
                </a:solidFill>
                <a:latin typeface="Consolas" panose="020B0609020204030204" pitchFamily="49" charset="0"/>
                <a:ea typeface="楷体_GB2312"/>
              </a:rPr>
              <a:t>mapcount</a:t>
            </a:r>
            <a:r>
              <a:rPr lang="en-US" altLang="zh-CN" sz="2000" dirty="0">
                <a:solidFill>
                  <a:srgbClr val="A50021"/>
                </a:solidFill>
                <a:latin typeface="Consolas" panose="020B0609020204030204" pitchFamily="49" charset="0"/>
                <a:ea typeface="楷体_GB2312"/>
              </a:rPr>
              <a:t>;</a:t>
            </a:r>
            <a:endParaRPr lang="en-US" altLang="zh-CN" sz="2000" dirty="0">
              <a:latin typeface="Consolas" panose="020B0609020204030204" pitchFamily="49" charset="0"/>
            </a:endParaRPr>
          </a:p>
          <a:p>
            <a:pPr marL="0" indent="0">
              <a:lnSpc>
                <a:spcPct val="100000"/>
              </a:lnSpc>
              <a:buNone/>
            </a:pPr>
            <a:r>
              <a:rPr lang="en-US" altLang="zh-CN" sz="2000" dirty="0">
                <a:solidFill>
                  <a:srgbClr val="A50021"/>
                </a:solidFill>
                <a:latin typeface="Consolas" panose="020B0609020204030204" pitchFamily="49" charset="0"/>
                <a:ea typeface="楷体_GB2312"/>
              </a:rPr>
              <a:t>unsigned long		private;</a:t>
            </a:r>
            <a:endParaRPr lang="en-US" altLang="zh-CN" sz="2000" dirty="0">
              <a:latin typeface="Consolas" panose="020B0609020204030204" pitchFamily="49" charset="0"/>
            </a:endParaRPr>
          </a:p>
          <a:p>
            <a:pPr marL="0" indent="0">
              <a:lnSpc>
                <a:spcPct val="100000"/>
              </a:lnSpc>
              <a:buNone/>
            </a:pPr>
            <a:r>
              <a:rPr lang="en-US" altLang="zh-CN" sz="2000" dirty="0" err="1">
                <a:solidFill>
                  <a:srgbClr val="A50021"/>
                </a:solidFill>
                <a:latin typeface="Consolas" panose="020B0609020204030204" pitchFamily="49" charset="0"/>
                <a:ea typeface="楷体_GB2312"/>
              </a:rPr>
              <a:t>struct</a:t>
            </a:r>
            <a:r>
              <a:rPr lang="en-US" altLang="zh-CN" sz="2000" dirty="0">
                <a:solidFill>
                  <a:srgbClr val="A50021"/>
                </a:solidFill>
                <a:latin typeface="Consolas" panose="020B0609020204030204" pitchFamily="49" charset="0"/>
                <a:ea typeface="楷体_GB2312"/>
              </a:rPr>
              <a:t> </a:t>
            </a:r>
            <a:r>
              <a:rPr lang="en-US" altLang="zh-CN" sz="2000" dirty="0" err="1">
                <a:solidFill>
                  <a:srgbClr val="A50021"/>
                </a:solidFill>
                <a:latin typeface="Consolas" panose="020B0609020204030204" pitchFamily="49" charset="0"/>
                <a:ea typeface="楷体_GB2312"/>
              </a:rPr>
              <a:t>address_space</a:t>
            </a:r>
            <a:r>
              <a:rPr lang="en-US" altLang="zh-CN" sz="2000" dirty="0">
                <a:solidFill>
                  <a:srgbClr val="A50021"/>
                </a:solidFill>
                <a:latin typeface="Consolas" panose="020B0609020204030204" pitchFamily="49" charset="0"/>
                <a:ea typeface="楷体_GB2312"/>
              </a:rPr>
              <a:t>	*mapping;</a:t>
            </a:r>
            <a:endParaRPr lang="en-US" altLang="zh-CN" sz="2000" dirty="0">
              <a:latin typeface="Consolas" panose="020B0609020204030204" pitchFamily="49" charset="0"/>
            </a:endParaRPr>
          </a:p>
          <a:p>
            <a:pPr marL="0" indent="0">
              <a:lnSpc>
                <a:spcPct val="100000"/>
              </a:lnSpc>
              <a:buNone/>
            </a:pPr>
            <a:r>
              <a:rPr lang="en-US" altLang="zh-CN" sz="2000" dirty="0" err="1">
                <a:solidFill>
                  <a:srgbClr val="A50021"/>
                </a:solidFill>
                <a:latin typeface="Consolas" panose="020B0609020204030204" pitchFamily="49" charset="0"/>
                <a:ea typeface="楷体_GB2312"/>
              </a:rPr>
              <a:t>pgoff_t</a:t>
            </a:r>
            <a:r>
              <a:rPr lang="en-US" altLang="zh-CN" sz="2000" dirty="0">
                <a:solidFill>
                  <a:srgbClr val="A50021"/>
                </a:solidFill>
                <a:latin typeface="Consolas" panose="020B0609020204030204" pitchFamily="49" charset="0"/>
                <a:ea typeface="楷体_GB2312"/>
              </a:rPr>
              <a:t>			index;</a:t>
            </a:r>
            <a:endParaRPr lang="en-US" altLang="zh-CN" sz="2000" dirty="0">
              <a:latin typeface="Consolas" panose="020B0609020204030204" pitchFamily="49" charset="0"/>
            </a:endParaRPr>
          </a:p>
          <a:p>
            <a:pPr marL="0" indent="0">
              <a:lnSpc>
                <a:spcPct val="100000"/>
              </a:lnSpc>
              <a:buNone/>
            </a:pPr>
            <a:r>
              <a:rPr lang="en-US" altLang="zh-CN" sz="2000" dirty="0">
                <a:solidFill>
                  <a:srgbClr val="A50021"/>
                </a:solidFill>
                <a:latin typeface="Consolas" panose="020B0609020204030204" pitchFamily="49" charset="0"/>
                <a:ea typeface="楷体_GB2312"/>
              </a:rPr>
              <a:t>struct </a:t>
            </a:r>
            <a:r>
              <a:rPr lang="en-US" altLang="zh-CN" sz="2000" dirty="0" err="1">
                <a:solidFill>
                  <a:srgbClr val="A50021"/>
                </a:solidFill>
                <a:latin typeface="Consolas" panose="020B0609020204030204" pitchFamily="49" charset="0"/>
                <a:ea typeface="楷体_GB2312"/>
              </a:rPr>
              <a:t>list_head</a:t>
            </a:r>
            <a:r>
              <a:rPr lang="en-US" altLang="zh-CN" sz="2000" dirty="0">
                <a:solidFill>
                  <a:srgbClr val="A50021"/>
                </a:solidFill>
                <a:latin typeface="Consolas" panose="020B0609020204030204" pitchFamily="49" charset="0"/>
                <a:ea typeface="楷体_GB2312"/>
              </a:rPr>
              <a:t>	</a:t>
            </a:r>
            <a:r>
              <a:rPr lang="en-US" altLang="zh-CN" sz="2000" dirty="0" err="1">
                <a:solidFill>
                  <a:srgbClr val="A50021"/>
                </a:solidFill>
                <a:latin typeface="Consolas" panose="020B0609020204030204" pitchFamily="49" charset="0"/>
                <a:ea typeface="楷体_GB2312"/>
              </a:rPr>
              <a:t>lru</a:t>
            </a:r>
            <a:r>
              <a:rPr lang="en-US" altLang="zh-CN" sz="2000" dirty="0">
                <a:solidFill>
                  <a:srgbClr val="A50021"/>
                </a:solidFill>
                <a:latin typeface="Consolas" panose="020B0609020204030204" pitchFamily="49" charset="0"/>
                <a:ea typeface="楷体_GB2312"/>
              </a:rPr>
              <a:t>;</a:t>
            </a:r>
            <a:endParaRPr lang="en-US" altLang="zh-CN" sz="2000" dirty="0">
              <a:latin typeface="Consolas" panose="020B0609020204030204" pitchFamily="49" charset="0"/>
            </a:endParaRPr>
          </a:p>
          <a:p>
            <a:pPr marL="0" indent="0">
              <a:lnSpc>
                <a:spcPct val="100000"/>
              </a:lnSpc>
              <a:buNone/>
            </a:pPr>
            <a:r>
              <a:rPr lang="en-US" altLang="zh-CN" sz="2000" dirty="0">
                <a:solidFill>
                  <a:srgbClr val="A50021"/>
                </a:solidFill>
                <a:latin typeface="Consolas" panose="020B0609020204030204" pitchFamily="49" charset="0"/>
                <a:ea typeface="楷体_GB2312"/>
              </a:rPr>
              <a:t>void			*virtual;</a:t>
            </a:r>
            <a:endParaRPr lang="en-US" altLang="zh-CN" sz="2000" dirty="0">
              <a:latin typeface="Consolas" panose="020B0609020204030204" pitchFamily="49" charset="0"/>
            </a:endParaRPr>
          </a:p>
          <a:p>
            <a:pPr marL="0" indent="0">
              <a:lnSpc>
                <a:spcPct val="100000"/>
              </a:lnSpc>
              <a:buNone/>
            </a:pPr>
            <a:r>
              <a:rPr lang="en-US" altLang="zh-CN" sz="2000" dirty="0">
                <a:latin typeface="Consolas" panose="020B0609020204030204" pitchFamily="49" charset="0"/>
                <a:ea typeface="黑体"/>
              </a:rPr>
              <a:t>};</a:t>
            </a:r>
            <a:endParaRPr lang="zh-CN" altLang="en-US" sz="2000" dirty="0">
              <a:latin typeface="Consolas" panose="020B0609020204030204" pitchFamily="49" charset="0"/>
            </a:endParaRPr>
          </a:p>
          <a:p>
            <a:pPr lvl="1"/>
            <a:endParaRPr lang="en-US" altLang="zh-CN" sz="2000" dirty="0"/>
          </a:p>
          <a:p>
            <a:pPr lvl="1"/>
            <a:endParaRPr lang="zh-CN" altLang="en-US" sz="2000" dirty="0"/>
          </a:p>
          <a:p>
            <a:pPr lvl="1"/>
            <a:endParaRPr lang="en-US" altLang="zh-CN" sz="2000" dirty="0"/>
          </a:p>
          <a:p>
            <a:pPr lvl="1"/>
            <a:endParaRPr lang="zh-CN" altLang="en-US" sz="2000" dirty="0"/>
          </a:p>
          <a:p>
            <a:endParaRPr lang="zh-CN" altLang="en-US" sz="2400" dirty="0"/>
          </a:p>
        </p:txBody>
      </p:sp>
      <p:sp>
        <p:nvSpPr>
          <p:cNvPr id="321538" name="Rectangle 2"/>
          <p:cNvSpPr>
            <a:spLocks noGrp="1" noChangeArrowheads="1"/>
          </p:cNvSpPr>
          <p:nvPr>
            <p:ph type="title"/>
          </p:nvPr>
        </p:nvSpPr>
        <p:spPr/>
        <p:txBody>
          <a:bodyPr/>
          <a:lstStyle/>
          <a:p>
            <a:r>
              <a:rPr lang="zh-CN" altLang="en-US" dirty="0"/>
              <a:t>页的数据结构</a:t>
            </a:r>
            <a:endParaRPr lang="en-US" altLang="zh-CN" dirty="0"/>
          </a:p>
        </p:txBody>
      </p:sp>
    </p:spTree>
    <p:extLst>
      <p:ext uri="{BB962C8B-B14F-4D97-AF65-F5344CB8AC3E}">
        <p14:creationId xmlns:p14="http://schemas.microsoft.com/office/powerpoint/2010/main" val="2517946004"/>
      </p:ext>
    </p:extLst>
  </p:cSld>
  <p:clrMapOvr>
    <a:masterClrMapping/>
  </p:clrMapOvr>
  <p:transition/>
</p:sld>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[10-3]AppArmor</Template>
  <TotalTime>17846</TotalTime>
  <Words>2044</Words>
  <Application>Microsoft Office PowerPoint</Application>
  <PresentationFormat>全屏显示(4:3)</PresentationFormat>
  <Paragraphs>328</Paragraphs>
  <Slides>32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32</vt:i4>
      </vt:variant>
    </vt:vector>
  </HeadingPairs>
  <TitlesOfParts>
    <vt:vector size="43" baseType="lpstr">
      <vt:lpstr>Monotype Sorts</vt:lpstr>
      <vt:lpstr>黑体</vt:lpstr>
      <vt:lpstr>微软雅黑</vt:lpstr>
      <vt:lpstr>Arial</vt:lpstr>
      <vt:lpstr>Arial Narrow</vt:lpstr>
      <vt:lpstr>Calibri</vt:lpstr>
      <vt:lpstr>Consolas</vt:lpstr>
      <vt:lpstr>Tahoma</vt:lpstr>
      <vt:lpstr>Times New Roman</vt:lpstr>
      <vt:lpstr>Wingdings</vt:lpstr>
      <vt:lpstr>通用信息 (标准)</vt:lpstr>
      <vt:lpstr>PowerPoint 演示文稿</vt:lpstr>
      <vt:lpstr>大纲</vt:lpstr>
      <vt:lpstr>虚拟内存</vt:lpstr>
      <vt:lpstr>虚拟内存</vt:lpstr>
      <vt:lpstr>进程地址空间</vt:lpstr>
      <vt:lpstr>进程地址空间(64位)</vt:lpstr>
      <vt:lpstr>大纲</vt:lpstr>
      <vt:lpstr>页</vt:lpstr>
      <vt:lpstr>页的数据结构</vt:lpstr>
      <vt:lpstr>页的数据结构</vt:lpstr>
      <vt:lpstr>页的数据结构</vt:lpstr>
      <vt:lpstr>页的数据结构</vt:lpstr>
      <vt:lpstr>大纲</vt:lpstr>
      <vt:lpstr>区的来源</vt:lpstr>
      <vt:lpstr>区的划分</vt:lpstr>
      <vt:lpstr>区的数据结构</vt:lpstr>
      <vt:lpstr>区的分配</vt:lpstr>
      <vt:lpstr>大纲</vt:lpstr>
      <vt:lpstr>页的获取</vt:lpstr>
      <vt:lpstr>页的获取</vt:lpstr>
      <vt:lpstr>页的释放</vt:lpstr>
      <vt:lpstr>举例</vt:lpstr>
      <vt:lpstr>大纲</vt:lpstr>
      <vt:lpstr>kmalloc(按字节获取)</vt:lpstr>
      <vt:lpstr>vmalloc(按字节获取)</vt:lpstr>
      <vt:lpstr>内存分配函数对比</vt:lpstr>
      <vt:lpstr>大纲</vt:lpstr>
      <vt:lpstr>伙伴算法</vt:lpstr>
      <vt:lpstr>原理</vt:lpstr>
      <vt:lpstr>举例</vt:lpstr>
      <vt:lpstr>总结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数据操作系统的设计与实现</dc:title>
  <dc:creator>Wang Yu</dc:creator>
  <cp:lastModifiedBy>王 十一</cp:lastModifiedBy>
  <cp:revision>416</cp:revision>
  <dcterms:created xsi:type="dcterms:W3CDTF">2013-08-21T07:50:29Z</dcterms:created>
  <dcterms:modified xsi:type="dcterms:W3CDTF">2021-06-08T02:48:03Z</dcterms:modified>
</cp:coreProperties>
</file>