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33"/>
  </p:notesMasterIdLst>
  <p:handoutMasterIdLst>
    <p:handoutMasterId r:id="rId34"/>
  </p:handoutMasterIdLst>
  <p:sldIdLst>
    <p:sldId id="1730" r:id="rId2"/>
    <p:sldId id="1791" r:id="rId3"/>
    <p:sldId id="3070" r:id="rId4"/>
    <p:sldId id="3101" r:id="rId5"/>
    <p:sldId id="3130" r:id="rId6"/>
    <p:sldId id="3131" r:id="rId7"/>
    <p:sldId id="3132" r:id="rId8"/>
    <p:sldId id="3133" r:id="rId9"/>
    <p:sldId id="3134" r:id="rId10"/>
    <p:sldId id="3102" r:id="rId11"/>
    <p:sldId id="3104" r:id="rId12"/>
    <p:sldId id="3108" r:id="rId13"/>
    <p:sldId id="3110" r:id="rId14"/>
    <p:sldId id="3135" r:id="rId15"/>
    <p:sldId id="3111" r:id="rId16"/>
    <p:sldId id="3112" r:id="rId17"/>
    <p:sldId id="3113" r:id="rId18"/>
    <p:sldId id="3114" r:id="rId19"/>
    <p:sldId id="3115" r:id="rId20"/>
    <p:sldId id="3116" r:id="rId21"/>
    <p:sldId id="3117" r:id="rId22"/>
    <p:sldId id="3118" r:id="rId23"/>
    <p:sldId id="3119" r:id="rId24"/>
    <p:sldId id="3120" r:id="rId25"/>
    <p:sldId id="3122" r:id="rId26"/>
    <p:sldId id="3124" r:id="rId27"/>
    <p:sldId id="3125" r:id="rId28"/>
    <p:sldId id="3126" r:id="rId29"/>
    <p:sldId id="3127" r:id="rId30"/>
    <p:sldId id="3128" r:id="rId31"/>
    <p:sldId id="2967" r:id="rId32"/>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1C49D2"/>
    <a:srgbClr val="292929"/>
    <a:srgbClr val="FFFFFF"/>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3933" autoAdjust="0"/>
  </p:normalViewPr>
  <p:slideViewPr>
    <p:cSldViewPr>
      <p:cViewPr varScale="1">
        <p:scale>
          <a:sx n="70" d="100"/>
          <a:sy n="70" d="100"/>
        </p:scale>
        <p:origin x="627"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09638">
              <a:defRPr>
                <a:solidFill>
                  <a:schemeClr val="tx1"/>
                </a:solidFill>
                <a:latin typeface="Arial" panose="020B0604020202020204" pitchFamily="34" charset="0"/>
                <a:ea typeface="宋体" panose="02010600030101010101" pitchFamily="2" charset="-122"/>
              </a:defRPr>
            </a:lvl1pPr>
            <a:lvl2pPr marL="742950" indent="-285750" defTabSz="909638">
              <a:defRPr>
                <a:solidFill>
                  <a:schemeClr val="tx1"/>
                </a:solidFill>
                <a:latin typeface="Arial" panose="020B0604020202020204" pitchFamily="34" charset="0"/>
                <a:ea typeface="宋体" panose="02010600030101010101" pitchFamily="2" charset="-122"/>
              </a:defRPr>
            </a:lvl2pPr>
            <a:lvl3pPr marL="1143000" indent="-228600" defTabSz="909638">
              <a:defRPr>
                <a:solidFill>
                  <a:schemeClr val="tx1"/>
                </a:solidFill>
                <a:latin typeface="Arial" panose="020B0604020202020204" pitchFamily="34" charset="0"/>
                <a:ea typeface="宋体" panose="02010600030101010101" pitchFamily="2" charset="-122"/>
              </a:defRPr>
            </a:lvl3pPr>
            <a:lvl4pPr marL="1600200" indent="-228600" defTabSz="909638">
              <a:defRPr>
                <a:solidFill>
                  <a:schemeClr val="tx1"/>
                </a:solidFill>
                <a:latin typeface="Arial" panose="020B0604020202020204" pitchFamily="34" charset="0"/>
                <a:ea typeface="宋体" panose="02010600030101010101" pitchFamily="2" charset="-122"/>
              </a:defRPr>
            </a:lvl4pPr>
            <a:lvl5pPr marL="2057400" indent="-228600" defTabSz="909638">
              <a:defRPr>
                <a:solidFill>
                  <a:schemeClr val="tx1"/>
                </a:solidFill>
                <a:latin typeface="Arial" panose="020B0604020202020204" pitchFamily="34" charset="0"/>
                <a:ea typeface="宋体" panose="02010600030101010101" pitchFamily="2" charset="-122"/>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495F93-6F71-4D3F-B8BC-11EFA145ED40}" type="slidenum">
              <a:rPr kumimoji="1" lang="en-US" altLang="zh-CN" smtClean="0">
                <a:latin typeface="Times New Roman" panose="02020603050405020304" pitchFamily="18" charset="0"/>
              </a:rPr>
              <a:pPr/>
              <a:t>10</a:t>
            </a:fld>
            <a:endParaRPr kumimoji="1" lang="en-US" altLang="zh-CN">
              <a:latin typeface="Times New Roman" panose="02020603050405020304" pitchFamily="18" charset="0"/>
            </a:endParaRPr>
          </a:p>
        </p:txBody>
      </p:sp>
      <p:sp>
        <p:nvSpPr>
          <p:cNvPr id="37891" name="Text Box 2"/>
          <p:cNvSpPr txBox="1">
            <a:spLocks noChangeArrowheads="1"/>
          </p:cNvSpPr>
          <p:nvPr/>
        </p:nvSpPr>
        <p:spPr bwMode="auto">
          <a:xfrm>
            <a:off x="1143000" y="687388"/>
            <a:ext cx="4572000" cy="34274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b="1">
              <a:latin typeface="Times New Roman" panose="02020603050405020304" pitchFamily="18" charset="0"/>
              <a:ea typeface="幼圆" panose="02010509060101010101" pitchFamily="49" charset="-122"/>
            </a:endParaRPr>
          </a:p>
        </p:txBody>
      </p:sp>
      <p:sp>
        <p:nvSpPr>
          <p:cNvPr id="37892"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chemeClr val="tx1"/>
                </a:solidFill>
                <a:round/>
                <a:headEnd/>
                <a:tailEnd/>
              </a14:hiddenLine>
            </a:ext>
          </a:extLst>
        </p:spPr>
        <p:txBody>
          <a:bodyPr wrap="none"/>
          <a:lstStyle/>
          <a:p>
            <a:pPr eaLnBrk="1" hangingPunct="1"/>
            <a:endParaRPr lang="zh-CN" altLang="zh-CN"/>
          </a:p>
        </p:txBody>
      </p:sp>
    </p:spTree>
    <p:extLst>
      <p:ext uri="{BB962C8B-B14F-4D97-AF65-F5344CB8AC3E}">
        <p14:creationId xmlns:p14="http://schemas.microsoft.com/office/powerpoint/2010/main" val="4013585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2505161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930275" y="741363"/>
            <a:ext cx="4937125" cy="3702050"/>
          </a:xfrm>
          <a:ln>
            <a:solidFill>
              <a:srgbClr val="000000"/>
            </a:solidFill>
            <a:miter lim="800000"/>
            <a:headEnd/>
            <a:tailEnd/>
          </a:ln>
        </p:spPr>
      </p:sp>
      <p:sp>
        <p:nvSpPr>
          <p:cNvPr id="53251" name="Notes Placeholder 2"/>
          <p:cNvSpPr>
            <a:spLocks noGrp="1"/>
          </p:cNvSpPr>
          <p:nvPr>
            <p:ph type="body" idx="1"/>
          </p:nvPr>
        </p:nvSpPr>
        <p:spPr>
          <a:noFill/>
        </p:spPr>
        <p:txBody>
          <a:bodyPr anchor="t"/>
          <a:lstStyle/>
          <a:p>
            <a:pPr eaLnBrk="1" hangingPunct="1"/>
            <a:r>
              <a:rPr lang="en-US" altLang="zh-CN"/>
              <a:t>What do the namespace functions do?</a:t>
            </a:r>
          </a:p>
        </p:txBody>
      </p:sp>
      <p:sp>
        <p:nvSpPr>
          <p:cNvPr id="5325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264DE2-B7B5-4EAD-9121-388F41159759}" type="slidenum">
              <a:rPr lang="en-US" altLang="zh-CN" smtClean="0">
                <a:latin typeface="Calibri" panose="020F0502020204030204" pitchFamily="34" charset="0"/>
                <a:cs typeface="Arial" panose="020B0604020202020204" pitchFamily="34" charset="0"/>
              </a:rPr>
              <a:pPr/>
              <a:t>20</a:t>
            </a:fld>
            <a:endParaRPr lang="en-US" altLang="zh-CN">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13463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930275" y="741363"/>
            <a:ext cx="4937125" cy="3702050"/>
          </a:xfrm>
        </p:spPr>
      </p:sp>
      <p:sp>
        <p:nvSpPr>
          <p:cNvPr id="58371" name="备注占位符 2"/>
          <p:cNvSpPr>
            <a:spLocks noGrp="1"/>
          </p:cNvSpPr>
          <p:nvPr>
            <p:ph type="body" idx="1"/>
          </p:nvPr>
        </p:nvSpPr>
        <p:spPr>
          <a:noFill/>
        </p:spPr>
        <p:txBody>
          <a:bodyPr/>
          <a:lstStyle/>
          <a:p>
            <a:r>
              <a:rPr lang="en-US" altLang="zh-CN"/>
              <a:t>Much of the data in other directories is alternative organization of data in </a:t>
            </a:r>
            <a:r>
              <a:rPr lang="en-US" altLang="zh-CN" i="1"/>
              <a:t>devices</a:t>
            </a:r>
            <a:r>
              <a:rPr lang="en-US" altLang="zh-CN"/>
              <a:t> </a:t>
            </a:r>
          </a:p>
          <a:p>
            <a:endParaRPr lang="zh-CN" altLang="en-US"/>
          </a:p>
        </p:txBody>
      </p:sp>
      <p:sp>
        <p:nvSpPr>
          <p:cNvPr id="5837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1AB51E-7258-415A-B7CB-BFA548D924D2}" type="slidenum">
              <a:rPr lang="zh-CN" altLang="en-US" smtClean="0"/>
              <a:pPr/>
              <a:t>24</a:t>
            </a:fld>
            <a:endParaRPr lang="en-US" altLang="zh-CN"/>
          </a:p>
        </p:txBody>
      </p:sp>
    </p:spTree>
    <p:extLst>
      <p:ext uri="{BB962C8B-B14F-4D97-AF65-F5344CB8AC3E}">
        <p14:creationId xmlns:p14="http://schemas.microsoft.com/office/powerpoint/2010/main" val="20760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21D2498-DA12-44B9-93A4-06D5BEA34E78}" type="slidenum">
              <a:rPr lang="en-US" altLang="zh-CN" smtClean="0"/>
              <a:pPr>
                <a:defRPr/>
              </a:pPr>
              <a:t>2</a:t>
            </a:fld>
            <a:endParaRPr lang="en-US" altLang="zh-CN"/>
          </a:p>
        </p:txBody>
      </p:sp>
    </p:spTree>
    <p:extLst>
      <p:ext uri="{BB962C8B-B14F-4D97-AF65-F5344CB8AC3E}">
        <p14:creationId xmlns:p14="http://schemas.microsoft.com/office/powerpoint/2010/main" val="1014016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75216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09638">
              <a:defRPr>
                <a:solidFill>
                  <a:schemeClr val="tx1"/>
                </a:solidFill>
                <a:latin typeface="Arial" panose="020B0604020202020204" pitchFamily="34" charset="0"/>
                <a:ea typeface="宋体" panose="02010600030101010101" pitchFamily="2" charset="-122"/>
              </a:defRPr>
            </a:lvl1pPr>
            <a:lvl2pPr marL="742950" indent="-285750" defTabSz="909638">
              <a:defRPr>
                <a:solidFill>
                  <a:schemeClr val="tx1"/>
                </a:solidFill>
                <a:latin typeface="Arial" panose="020B0604020202020204" pitchFamily="34" charset="0"/>
                <a:ea typeface="宋体" panose="02010600030101010101" pitchFamily="2" charset="-122"/>
              </a:defRPr>
            </a:lvl2pPr>
            <a:lvl3pPr marL="1143000" indent="-228600" defTabSz="909638">
              <a:defRPr>
                <a:solidFill>
                  <a:schemeClr val="tx1"/>
                </a:solidFill>
                <a:latin typeface="Arial" panose="020B0604020202020204" pitchFamily="34" charset="0"/>
                <a:ea typeface="宋体" panose="02010600030101010101" pitchFamily="2" charset="-122"/>
              </a:defRPr>
            </a:lvl3pPr>
            <a:lvl4pPr marL="1600200" indent="-228600" defTabSz="909638">
              <a:defRPr>
                <a:solidFill>
                  <a:schemeClr val="tx1"/>
                </a:solidFill>
                <a:latin typeface="Arial" panose="020B0604020202020204" pitchFamily="34" charset="0"/>
                <a:ea typeface="宋体" panose="02010600030101010101" pitchFamily="2" charset="-122"/>
              </a:defRPr>
            </a:lvl4pPr>
            <a:lvl5pPr marL="2057400" indent="-228600" defTabSz="909638">
              <a:defRPr>
                <a:solidFill>
                  <a:schemeClr val="tx1"/>
                </a:solidFill>
                <a:latin typeface="Arial" panose="020B0604020202020204" pitchFamily="34" charset="0"/>
                <a:ea typeface="宋体" panose="02010600030101010101" pitchFamily="2" charset="-122"/>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02A294-9E22-4633-8093-95EBAB89416C}" type="slidenum">
              <a:rPr kumimoji="1" lang="en-US" altLang="zh-CN" smtClean="0">
                <a:latin typeface="Times New Roman" panose="02020603050405020304" pitchFamily="18" charset="0"/>
              </a:rPr>
              <a:pPr/>
              <a:t>4</a:t>
            </a:fld>
            <a:endParaRPr kumimoji="1" lang="en-US" altLang="zh-CN">
              <a:latin typeface="Times New Roman" panose="02020603050405020304" pitchFamily="18" charset="0"/>
            </a:endParaRPr>
          </a:p>
        </p:txBody>
      </p:sp>
      <p:sp>
        <p:nvSpPr>
          <p:cNvPr id="35843" name="Text Box 2"/>
          <p:cNvSpPr txBox="1">
            <a:spLocks noChangeArrowheads="1"/>
          </p:cNvSpPr>
          <p:nvPr/>
        </p:nvSpPr>
        <p:spPr bwMode="auto">
          <a:xfrm>
            <a:off x="1143000" y="687388"/>
            <a:ext cx="4572000" cy="34274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b="1">
              <a:latin typeface="Times New Roman" panose="02020603050405020304" pitchFamily="18" charset="0"/>
              <a:ea typeface="幼圆" panose="02010509060101010101" pitchFamily="49" charset="-122"/>
            </a:endParaRPr>
          </a:p>
        </p:txBody>
      </p:sp>
      <p:sp>
        <p:nvSpPr>
          <p:cNvPr id="35844"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chemeClr val="tx1"/>
                </a:solidFill>
                <a:round/>
                <a:headEnd/>
                <a:tailEnd/>
              </a14:hiddenLine>
            </a:ext>
          </a:extLst>
        </p:spPr>
        <p:txBody>
          <a:bodyPr wrap="none"/>
          <a:lstStyle/>
          <a:p>
            <a:pPr eaLnBrk="1" hangingPunct="1"/>
            <a:endParaRPr lang="zh-CN" altLang="zh-CN"/>
          </a:p>
        </p:txBody>
      </p:sp>
    </p:spTree>
    <p:extLst>
      <p:ext uri="{BB962C8B-B14F-4D97-AF65-F5344CB8AC3E}">
        <p14:creationId xmlns:p14="http://schemas.microsoft.com/office/powerpoint/2010/main" val="12220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09638">
              <a:defRPr>
                <a:solidFill>
                  <a:schemeClr val="tx1"/>
                </a:solidFill>
                <a:latin typeface="Arial" panose="020B0604020202020204" pitchFamily="34" charset="0"/>
                <a:ea typeface="宋体" panose="02010600030101010101" pitchFamily="2" charset="-122"/>
              </a:defRPr>
            </a:lvl1pPr>
            <a:lvl2pPr marL="742950" indent="-285750" defTabSz="909638">
              <a:defRPr>
                <a:solidFill>
                  <a:schemeClr val="tx1"/>
                </a:solidFill>
                <a:latin typeface="Arial" panose="020B0604020202020204" pitchFamily="34" charset="0"/>
                <a:ea typeface="宋体" panose="02010600030101010101" pitchFamily="2" charset="-122"/>
              </a:defRPr>
            </a:lvl2pPr>
            <a:lvl3pPr marL="1143000" indent="-228600" defTabSz="909638">
              <a:defRPr>
                <a:solidFill>
                  <a:schemeClr val="tx1"/>
                </a:solidFill>
                <a:latin typeface="Arial" panose="020B0604020202020204" pitchFamily="34" charset="0"/>
                <a:ea typeface="宋体" panose="02010600030101010101" pitchFamily="2" charset="-122"/>
              </a:defRPr>
            </a:lvl3pPr>
            <a:lvl4pPr marL="1600200" indent="-228600" defTabSz="909638">
              <a:defRPr>
                <a:solidFill>
                  <a:schemeClr val="tx1"/>
                </a:solidFill>
                <a:latin typeface="Arial" panose="020B0604020202020204" pitchFamily="34" charset="0"/>
                <a:ea typeface="宋体" panose="02010600030101010101" pitchFamily="2" charset="-122"/>
              </a:defRPr>
            </a:lvl4pPr>
            <a:lvl5pPr marL="2057400" indent="-228600" defTabSz="909638">
              <a:defRPr>
                <a:solidFill>
                  <a:schemeClr val="tx1"/>
                </a:solidFill>
                <a:latin typeface="Arial" panose="020B0604020202020204" pitchFamily="34" charset="0"/>
                <a:ea typeface="宋体" panose="02010600030101010101" pitchFamily="2" charset="-122"/>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02A294-9E22-4633-8093-95EBAB89416C}" type="slidenum">
              <a:rPr kumimoji="1" lang="en-US" altLang="zh-CN" smtClean="0">
                <a:latin typeface="Times New Roman" panose="02020603050405020304" pitchFamily="18" charset="0"/>
              </a:rPr>
              <a:pPr/>
              <a:t>5</a:t>
            </a:fld>
            <a:endParaRPr kumimoji="1" lang="en-US" altLang="zh-CN">
              <a:latin typeface="Times New Roman" panose="02020603050405020304" pitchFamily="18" charset="0"/>
            </a:endParaRPr>
          </a:p>
        </p:txBody>
      </p:sp>
      <p:sp>
        <p:nvSpPr>
          <p:cNvPr id="35843" name="Text Box 2"/>
          <p:cNvSpPr txBox="1">
            <a:spLocks noChangeArrowheads="1"/>
          </p:cNvSpPr>
          <p:nvPr/>
        </p:nvSpPr>
        <p:spPr bwMode="auto">
          <a:xfrm>
            <a:off x="1143000" y="687388"/>
            <a:ext cx="4572000" cy="34274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b="1">
              <a:latin typeface="Times New Roman" panose="02020603050405020304" pitchFamily="18" charset="0"/>
              <a:ea typeface="幼圆" panose="02010509060101010101" pitchFamily="49" charset="-122"/>
            </a:endParaRPr>
          </a:p>
        </p:txBody>
      </p:sp>
      <p:sp>
        <p:nvSpPr>
          <p:cNvPr id="35844"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chemeClr val="tx1"/>
                </a:solidFill>
                <a:round/>
                <a:headEnd/>
                <a:tailEnd/>
              </a14:hiddenLine>
            </a:ext>
          </a:extLst>
        </p:spPr>
        <p:txBody>
          <a:bodyPr wrap="none"/>
          <a:lstStyle/>
          <a:p>
            <a:pPr eaLnBrk="1" hangingPunct="1"/>
            <a:endParaRPr lang="zh-CN" altLang="zh-CN"/>
          </a:p>
        </p:txBody>
      </p:sp>
    </p:spTree>
    <p:extLst>
      <p:ext uri="{BB962C8B-B14F-4D97-AF65-F5344CB8AC3E}">
        <p14:creationId xmlns:p14="http://schemas.microsoft.com/office/powerpoint/2010/main" val="216758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09638">
              <a:defRPr>
                <a:solidFill>
                  <a:schemeClr val="tx1"/>
                </a:solidFill>
                <a:latin typeface="Arial" panose="020B0604020202020204" pitchFamily="34" charset="0"/>
                <a:ea typeface="宋体" panose="02010600030101010101" pitchFamily="2" charset="-122"/>
              </a:defRPr>
            </a:lvl1pPr>
            <a:lvl2pPr marL="742950" indent="-285750" defTabSz="909638">
              <a:defRPr>
                <a:solidFill>
                  <a:schemeClr val="tx1"/>
                </a:solidFill>
                <a:latin typeface="Arial" panose="020B0604020202020204" pitchFamily="34" charset="0"/>
                <a:ea typeface="宋体" panose="02010600030101010101" pitchFamily="2" charset="-122"/>
              </a:defRPr>
            </a:lvl2pPr>
            <a:lvl3pPr marL="1143000" indent="-228600" defTabSz="909638">
              <a:defRPr>
                <a:solidFill>
                  <a:schemeClr val="tx1"/>
                </a:solidFill>
                <a:latin typeface="Arial" panose="020B0604020202020204" pitchFamily="34" charset="0"/>
                <a:ea typeface="宋体" panose="02010600030101010101" pitchFamily="2" charset="-122"/>
              </a:defRPr>
            </a:lvl3pPr>
            <a:lvl4pPr marL="1600200" indent="-228600" defTabSz="909638">
              <a:defRPr>
                <a:solidFill>
                  <a:schemeClr val="tx1"/>
                </a:solidFill>
                <a:latin typeface="Arial" panose="020B0604020202020204" pitchFamily="34" charset="0"/>
                <a:ea typeface="宋体" panose="02010600030101010101" pitchFamily="2" charset="-122"/>
              </a:defRPr>
            </a:lvl4pPr>
            <a:lvl5pPr marL="2057400" indent="-228600" defTabSz="909638">
              <a:defRPr>
                <a:solidFill>
                  <a:schemeClr val="tx1"/>
                </a:solidFill>
                <a:latin typeface="Arial" panose="020B0604020202020204" pitchFamily="34" charset="0"/>
                <a:ea typeface="宋体" panose="02010600030101010101" pitchFamily="2" charset="-122"/>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02A294-9E22-4633-8093-95EBAB89416C}" type="slidenum">
              <a:rPr kumimoji="1" lang="en-US" altLang="zh-CN" smtClean="0">
                <a:latin typeface="Times New Roman" panose="02020603050405020304" pitchFamily="18" charset="0"/>
              </a:rPr>
              <a:pPr/>
              <a:t>6</a:t>
            </a:fld>
            <a:endParaRPr kumimoji="1" lang="en-US" altLang="zh-CN">
              <a:latin typeface="Times New Roman" panose="02020603050405020304" pitchFamily="18" charset="0"/>
            </a:endParaRPr>
          </a:p>
        </p:txBody>
      </p:sp>
      <p:sp>
        <p:nvSpPr>
          <p:cNvPr id="35843" name="Text Box 2"/>
          <p:cNvSpPr txBox="1">
            <a:spLocks noChangeArrowheads="1"/>
          </p:cNvSpPr>
          <p:nvPr/>
        </p:nvSpPr>
        <p:spPr bwMode="auto">
          <a:xfrm>
            <a:off x="1143000" y="687388"/>
            <a:ext cx="4572000" cy="34274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b="1">
              <a:latin typeface="Times New Roman" panose="02020603050405020304" pitchFamily="18" charset="0"/>
              <a:ea typeface="幼圆" panose="02010509060101010101" pitchFamily="49" charset="-122"/>
            </a:endParaRPr>
          </a:p>
        </p:txBody>
      </p:sp>
      <p:sp>
        <p:nvSpPr>
          <p:cNvPr id="35844"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chemeClr val="tx1"/>
                </a:solidFill>
                <a:round/>
                <a:headEnd/>
                <a:tailEnd/>
              </a14:hiddenLine>
            </a:ext>
          </a:extLst>
        </p:spPr>
        <p:txBody>
          <a:bodyPr wrap="none"/>
          <a:lstStyle/>
          <a:p>
            <a:pPr eaLnBrk="1" hangingPunct="1"/>
            <a:endParaRPr lang="zh-CN" altLang="zh-CN"/>
          </a:p>
        </p:txBody>
      </p:sp>
    </p:spTree>
    <p:extLst>
      <p:ext uri="{BB962C8B-B14F-4D97-AF65-F5344CB8AC3E}">
        <p14:creationId xmlns:p14="http://schemas.microsoft.com/office/powerpoint/2010/main" val="393686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09638">
              <a:defRPr>
                <a:solidFill>
                  <a:schemeClr val="tx1"/>
                </a:solidFill>
                <a:latin typeface="Arial" panose="020B0604020202020204" pitchFamily="34" charset="0"/>
                <a:ea typeface="宋体" panose="02010600030101010101" pitchFamily="2" charset="-122"/>
              </a:defRPr>
            </a:lvl1pPr>
            <a:lvl2pPr marL="742950" indent="-285750" defTabSz="909638">
              <a:defRPr>
                <a:solidFill>
                  <a:schemeClr val="tx1"/>
                </a:solidFill>
                <a:latin typeface="Arial" panose="020B0604020202020204" pitchFamily="34" charset="0"/>
                <a:ea typeface="宋体" panose="02010600030101010101" pitchFamily="2" charset="-122"/>
              </a:defRPr>
            </a:lvl2pPr>
            <a:lvl3pPr marL="1143000" indent="-228600" defTabSz="909638">
              <a:defRPr>
                <a:solidFill>
                  <a:schemeClr val="tx1"/>
                </a:solidFill>
                <a:latin typeface="Arial" panose="020B0604020202020204" pitchFamily="34" charset="0"/>
                <a:ea typeface="宋体" panose="02010600030101010101" pitchFamily="2" charset="-122"/>
              </a:defRPr>
            </a:lvl3pPr>
            <a:lvl4pPr marL="1600200" indent="-228600" defTabSz="909638">
              <a:defRPr>
                <a:solidFill>
                  <a:schemeClr val="tx1"/>
                </a:solidFill>
                <a:latin typeface="Arial" panose="020B0604020202020204" pitchFamily="34" charset="0"/>
                <a:ea typeface="宋体" panose="02010600030101010101" pitchFamily="2" charset="-122"/>
              </a:defRPr>
            </a:lvl4pPr>
            <a:lvl5pPr marL="2057400" indent="-228600" defTabSz="909638">
              <a:defRPr>
                <a:solidFill>
                  <a:schemeClr val="tx1"/>
                </a:solidFill>
                <a:latin typeface="Arial" panose="020B0604020202020204" pitchFamily="34" charset="0"/>
                <a:ea typeface="宋体" panose="02010600030101010101" pitchFamily="2" charset="-122"/>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02A294-9E22-4633-8093-95EBAB89416C}" type="slidenum">
              <a:rPr kumimoji="1" lang="en-US" altLang="zh-CN" smtClean="0">
                <a:latin typeface="Times New Roman" panose="02020603050405020304" pitchFamily="18" charset="0"/>
              </a:rPr>
              <a:pPr/>
              <a:t>7</a:t>
            </a:fld>
            <a:endParaRPr kumimoji="1" lang="en-US" altLang="zh-CN">
              <a:latin typeface="Times New Roman" panose="02020603050405020304" pitchFamily="18" charset="0"/>
            </a:endParaRPr>
          </a:p>
        </p:txBody>
      </p:sp>
      <p:sp>
        <p:nvSpPr>
          <p:cNvPr id="35843" name="Text Box 2"/>
          <p:cNvSpPr txBox="1">
            <a:spLocks noChangeArrowheads="1"/>
          </p:cNvSpPr>
          <p:nvPr/>
        </p:nvSpPr>
        <p:spPr bwMode="auto">
          <a:xfrm>
            <a:off x="1143000" y="687388"/>
            <a:ext cx="4572000" cy="34274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b="1">
              <a:latin typeface="Times New Roman" panose="02020603050405020304" pitchFamily="18" charset="0"/>
              <a:ea typeface="幼圆" panose="02010509060101010101" pitchFamily="49" charset="-122"/>
            </a:endParaRPr>
          </a:p>
        </p:txBody>
      </p:sp>
      <p:sp>
        <p:nvSpPr>
          <p:cNvPr id="35844"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chemeClr val="tx1"/>
                </a:solidFill>
                <a:round/>
                <a:headEnd/>
                <a:tailEnd/>
              </a14:hiddenLine>
            </a:ext>
          </a:extLst>
        </p:spPr>
        <p:txBody>
          <a:bodyPr wrap="none"/>
          <a:lstStyle/>
          <a:p>
            <a:pPr eaLnBrk="1" hangingPunct="1"/>
            <a:endParaRPr lang="zh-CN" altLang="zh-CN"/>
          </a:p>
        </p:txBody>
      </p:sp>
    </p:spTree>
    <p:extLst>
      <p:ext uri="{BB962C8B-B14F-4D97-AF65-F5344CB8AC3E}">
        <p14:creationId xmlns:p14="http://schemas.microsoft.com/office/powerpoint/2010/main" val="30628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09638">
              <a:defRPr>
                <a:solidFill>
                  <a:schemeClr val="tx1"/>
                </a:solidFill>
                <a:latin typeface="Arial" panose="020B0604020202020204" pitchFamily="34" charset="0"/>
                <a:ea typeface="宋体" panose="02010600030101010101" pitchFamily="2" charset="-122"/>
              </a:defRPr>
            </a:lvl1pPr>
            <a:lvl2pPr marL="742950" indent="-285750" defTabSz="909638">
              <a:defRPr>
                <a:solidFill>
                  <a:schemeClr val="tx1"/>
                </a:solidFill>
                <a:latin typeface="Arial" panose="020B0604020202020204" pitchFamily="34" charset="0"/>
                <a:ea typeface="宋体" panose="02010600030101010101" pitchFamily="2" charset="-122"/>
              </a:defRPr>
            </a:lvl2pPr>
            <a:lvl3pPr marL="1143000" indent="-228600" defTabSz="909638">
              <a:defRPr>
                <a:solidFill>
                  <a:schemeClr val="tx1"/>
                </a:solidFill>
                <a:latin typeface="Arial" panose="020B0604020202020204" pitchFamily="34" charset="0"/>
                <a:ea typeface="宋体" panose="02010600030101010101" pitchFamily="2" charset="-122"/>
              </a:defRPr>
            </a:lvl3pPr>
            <a:lvl4pPr marL="1600200" indent="-228600" defTabSz="909638">
              <a:defRPr>
                <a:solidFill>
                  <a:schemeClr val="tx1"/>
                </a:solidFill>
                <a:latin typeface="Arial" panose="020B0604020202020204" pitchFamily="34" charset="0"/>
                <a:ea typeface="宋体" panose="02010600030101010101" pitchFamily="2" charset="-122"/>
              </a:defRPr>
            </a:lvl4pPr>
            <a:lvl5pPr marL="2057400" indent="-228600" defTabSz="909638">
              <a:defRPr>
                <a:solidFill>
                  <a:schemeClr val="tx1"/>
                </a:solidFill>
                <a:latin typeface="Arial" panose="020B0604020202020204" pitchFamily="34" charset="0"/>
                <a:ea typeface="宋体" panose="02010600030101010101" pitchFamily="2" charset="-122"/>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02A294-9E22-4633-8093-95EBAB89416C}" type="slidenum">
              <a:rPr kumimoji="1" lang="en-US" altLang="zh-CN" smtClean="0">
                <a:latin typeface="Times New Roman" panose="02020603050405020304" pitchFamily="18" charset="0"/>
              </a:rPr>
              <a:pPr/>
              <a:t>8</a:t>
            </a:fld>
            <a:endParaRPr kumimoji="1" lang="en-US" altLang="zh-CN">
              <a:latin typeface="Times New Roman" panose="02020603050405020304" pitchFamily="18" charset="0"/>
            </a:endParaRPr>
          </a:p>
        </p:txBody>
      </p:sp>
      <p:sp>
        <p:nvSpPr>
          <p:cNvPr id="35843" name="Text Box 2"/>
          <p:cNvSpPr txBox="1">
            <a:spLocks noChangeArrowheads="1"/>
          </p:cNvSpPr>
          <p:nvPr/>
        </p:nvSpPr>
        <p:spPr bwMode="auto">
          <a:xfrm>
            <a:off x="1143000" y="687388"/>
            <a:ext cx="4572000" cy="34274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b="1">
              <a:latin typeface="Times New Roman" panose="02020603050405020304" pitchFamily="18" charset="0"/>
              <a:ea typeface="幼圆" panose="02010509060101010101" pitchFamily="49" charset="-122"/>
            </a:endParaRPr>
          </a:p>
        </p:txBody>
      </p:sp>
      <p:sp>
        <p:nvSpPr>
          <p:cNvPr id="35844"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chemeClr val="tx1"/>
                </a:solidFill>
                <a:round/>
                <a:headEnd/>
                <a:tailEnd/>
              </a14:hiddenLine>
            </a:ext>
          </a:extLst>
        </p:spPr>
        <p:txBody>
          <a:bodyPr wrap="none"/>
          <a:lstStyle/>
          <a:p>
            <a:pPr eaLnBrk="1" hangingPunct="1"/>
            <a:endParaRPr lang="zh-CN" altLang="zh-CN"/>
          </a:p>
        </p:txBody>
      </p:sp>
    </p:spTree>
    <p:extLst>
      <p:ext uri="{BB962C8B-B14F-4D97-AF65-F5344CB8AC3E}">
        <p14:creationId xmlns:p14="http://schemas.microsoft.com/office/powerpoint/2010/main" val="1935370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09638">
              <a:defRPr>
                <a:solidFill>
                  <a:schemeClr val="tx1"/>
                </a:solidFill>
                <a:latin typeface="Arial" panose="020B0604020202020204" pitchFamily="34" charset="0"/>
                <a:ea typeface="宋体" panose="02010600030101010101" pitchFamily="2" charset="-122"/>
              </a:defRPr>
            </a:lvl1pPr>
            <a:lvl2pPr marL="742950" indent="-285750" defTabSz="909638">
              <a:defRPr>
                <a:solidFill>
                  <a:schemeClr val="tx1"/>
                </a:solidFill>
                <a:latin typeface="Arial" panose="020B0604020202020204" pitchFamily="34" charset="0"/>
                <a:ea typeface="宋体" panose="02010600030101010101" pitchFamily="2" charset="-122"/>
              </a:defRPr>
            </a:lvl2pPr>
            <a:lvl3pPr marL="1143000" indent="-228600" defTabSz="909638">
              <a:defRPr>
                <a:solidFill>
                  <a:schemeClr val="tx1"/>
                </a:solidFill>
                <a:latin typeface="Arial" panose="020B0604020202020204" pitchFamily="34" charset="0"/>
                <a:ea typeface="宋体" panose="02010600030101010101" pitchFamily="2" charset="-122"/>
              </a:defRPr>
            </a:lvl3pPr>
            <a:lvl4pPr marL="1600200" indent="-228600" defTabSz="909638">
              <a:defRPr>
                <a:solidFill>
                  <a:schemeClr val="tx1"/>
                </a:solidFill>
                <a:latin typeface="Arial" panose="020B0604020202020204" pitchFamily="34" charset="0"/>
                <a:ea typeface="宋体" panose="02010600030101010101" pitchFamily="2" charset="-122"/>
              </a:defRPr>
            </a:lvl4pPr>
            <a:lvl5pPr marL="2057400" indent="-228600" defTabSz="909638">
              <a:defRPr>
                <a:solidFill>
                  <a:schemeClr val="tx1"/>
                </a:solidFill>
                <a:latin typeface="Arial" panose="020B0604020202020204" pitchFamily="34" charset="0"/>
                <a:ea typeface="宋体" panose="02010600030101010101" pitchFamily="2" charset="-122"/>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02A294-9E22-4633-8093-95EBAB89416C}" type="slidenum">
              <a:rPr kumimoji="1" lang="en-US" altLang="zh-CN" smtClean="0">
                <a:latin typeface="Times New Roman" panose="02020603050405020304" pitchFamily="18" charset="0"/>
              </a:rPr>
              <a:pPr/>
              <a:t>9</a:t>
            </a:fld>
            <a:endParaRPr kumimoji="1" lang="en-US" altLang="zh-CN">
              <a:latin typeface="Times New Roman" panose="02020603050405020304" pitchFamily="18" charset="0"/>
            </a:endParaRPr>
          </a:p>
        </p:txBody>
      </p:sp>
      <p:sp>
        <p:nvSpPr>
          <p:cNvPr id="35843" name="Text Box 2"/>
          <p:cNvSpPr txBox="1">
            <a:spLocks noChangeArrowheads="1"/>
          </p:cNvSpPr>
          <p:nvPr/>
        </p:nvSpPr>
        <p:spPr bwMode="auto">
          <a:xfrm>
            <a:off x="1143000" y="687388"/>
            <a:ext cx="4572000" cy="34274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b="1">
              <a:latin typeface="Times New Roman" panose="02020603050405020304" pitchFamily="18" charset="0"/>
              <a:ea typeface="幼圆" panose="02010509060101010101" pitchFamily="49" charset="-122"/>
            </a:endParaRPr>
          </a:p>
        </p:txBody>
      </p:sp>
      <p:sp>
        <p:nvSpPr>
          <p:cNvPr id="35844" name="Rectangle 3"/>
          <p:cNvSpPr>
            <a:spLocks noGrp="1" noChangeArrowheads="1"/>
          </p:cNvSpPr>
          <p:nvPr>
            <p:ph type="body"/>
          </p:nvPr>
        </p:nvSpPr>
        <p:spPr>
          <a:xfrm>
            <a:off x="685800" y="4343400"/>
            <a:ext cx="5484813" cy="4114800"/>
          </a:xfrm>
          <a:noFill/>
          <a:extLst>
            <a:ext uri="{91240B29-F687-4F45-9708-019B960494DF}">
              <a14:hiddenLine xmlns:a14="http://schemas.microsoft.com/office/drawing/2010/main" w="9525">
                <a:solidFill>
                  <a:schemeClr val="tx1"/>
                </a:solidFill>
                <a:round/>
                <a:headEnd/>
                <a:tailEnd/>
              </a14:hiddenLine>
            </a:ext>
          </a:extLst>
        </p:spPr>
        <p:txBody>
          <a:bodyPr wrap="none"/>
          <a:lstStyle/>
          <a:p>
            <a:pPr eaLnBrk="1" hangingPunct="1"/>
            <a:endParaRPr lang="zh-CN" altLang="zh-CN"/>
          </a:p>
        </p:txBody>
      </p:sp>
    </p:spTree>
    <p:extLst>
      <p:ext uri="{BB962C8B-B14F-4D97-AF65-F5344CB8AC3E}">
        <p14:creationId xmlns:p14="http://schemas.microsoft.com/office/powerpoint/2010/main" val="3380625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xr.free-electrons.com/source/include/linux/kobject.h?v=3.2"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hyperlink" Target="http://lxr.free-electrons.com/source/include/linux/cdev.h?v=3.2" TargetMode="Externa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第八章 第</a:t>
            </a:r>
            <a:r>
              <a:rPr lang="en-US" altLang="zh-CN" sz="3692" spc="277" dirty="0">
                <a:solidFill>
                  <a:srgbClr val="000066"/>
                </a:solidFill>
                <a:latin typeface="+mj-ea"/>
                <a:ea typeface="+mj-ea"/>
              </a:rPr>
              <a:t>2</a:t>
            </a:r>
            <a:r>
              <a:rPr lang="zh-CN" altLang="en-US" sz="3692" spc="277" dirty="0">
                <a:solidFill>
                  <a:srgbClr val="000066"/>
                </a:solidFill>
                <a:latin typeface="+mj-ea"/>
                <a:ea typeface="+mj-ea"/>
              </a:rPr>
              <a:t>节 </a:t>
            </a:r>
            <a:endParaRPr lang="en-US" altLang="zh-CN" sz="3692" spc="277" dirty="0">
              <a:solidFill>
                <a:srgbClr val="000066"/>
              </a:solidFill>
              <a:latin typeface="+mj-ea"/>
              <a:ea typeface="+mj-ea"/>
            </a:endParaRPr>
          </a:p>
          <a:p>
            <a:pPr>
              <a:lnSpc>
                <a:spcPct val="150000"/>
              </a:lnSpc>
              <a:spcBef>
                <a:spcPts val="0"/>
              </a:spcBef>
              <a:spcAft>
                <a:spcPts val="0"/>
              </a:spcAft>
              <a:defRPr/>
            </a:pPr>
            <a:r>
              <a:rPr lang="zh-CN" altLang="zh-CN" sz="3323" dirty="0">
                <a:solidFill>
                  <a:schemeClr val="tx1">
                    <a:lumMod val="60000"/>
                    <a:lumOff val="40000"/>
                  </a:schemeClr>
                </a:solidFill>
              </a:rPr>
              <a:t>字符设备</a:t>
            </a:r>
            <a:endParaRPr lang="zh-CN" altLang="en-US" sz="3692" spc="277" dirty="0">
              <a:solidFill>
                <a:schemeClr val="tx1">
                  <a:lumMod val="60000"/>
                  <a:lumOff val="40000"/>
                </a:schemeClr>
              </a:solidFill>
              <a:latin typeface="+mj-ea"/>
              <a:ea typeface="+mj-ea"/>
            </a:endParaRP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a:solidFill>
                  <a:srgbClr val="CC0000"/>
                </a:solidFill>
                <a:latin typeface="+mj-ea"/>
                <a:ea typeface="+mj-ea"/>
              </a:rPr>
              <a:pPr>
                <a:lnSpc>
                  <a:spcPct val="150000"/>
                </a:lnSpc>
                <a:spcBef>
                  <a:spcPts val="0"/>
                </a:spcBef>
                <a:buClr>
                  <a:schemeClr val="hlink"/>
                </a:buClr>
                <a:buSzPct val="50000"/>
                <a:buNone/>
              </a:pPr>
              <a:t>2020年10月22日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1049215" y="1368670"/>
            <a:ext cx="7187712" cy="4557338"/>
          </a:xfrm>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spAutoFit/>
          </a:bodyPr>
          <a:lstStyle/>
          <a:p>
            <a:pPr marL="313600" indent="-313600" defTabSz="414715" eaLnBrk="1" hangingPunct="1">
              <a:lnSpc>
                <a:spcPct val="95000"/>
              </a:lnSpc>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US" sz="2123"/>
              <a:t>简单</a:t>
            </a:r>
            <a:r>
              <a:rPr lang="en-GB" altLang="zh-CN" sz="2123"/>
              <a:t>module</a:t>
            </a:r>
            <a:r>
              <a:rPr lang="zh-CN" altLang="en-GB" sz="2123"/>
              <a:t>程序，驱动程序可以模块的方式加载</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#include &lt;linux/module.h&gt;</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#include &lt;linux/kernel.h&gt;</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endParaRPr lang="en-GB" altLang="zh-CN" sz="1846"/>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static int </a:t>
            </a:r>
            <a:r>
              <a:rPr lang="en-GB" altLang="zh-CN" sz="1846">
                <a:solidFill>
                  <a:srgbClr val="FF0000"/>
                </a:solidFill>
              </a:rPr>
              <a:t>__init</a:t>
            </a:r>
            <a:r>
              <a:rPr lang="en-GB" altLang="zh-CN" sz="1846"/>
              <a:t> hello_init(void) {</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  	printk( "hello world!\n");</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  	return 0;</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static void </a:t>
            </a:r>
            <a:r>
              <a:rPr lang="en-GB" altLang="zh-CN" sz="1846">
                <a:solidFill>
                  <a:srgbClr val="FF0000"/>
                </a:solidFill>
              </a:rPr>
              <a:t>__exit</a:t>
            </a:r>
            <a:r>
              <a:rPr lang="en-GB" altLang="zh-CN" sz="1846"/>
              <a:t> hello_exit(void) {</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  	printk( "Good bye!\n");</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  	return ;</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t>}</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solidFill>
                  <a:srgbClr val="FF0000"/>
                </a:solidFill>
              </a:rPr>
              <a:t>module_init</a:t>
            </a:r>
            <a:r>
              <a:rPr lang="en-GB" altLang="zh-CN" sz="1846"/>
              <a:t>(hello_init);</a:t>
            </a:r>
          </a:p>
          <a:p>
            <a:pPr marL="313600" indent="-313600" defTabSz="414715" eaLnBrk="1" hangingPunct="1">
              <a:lnSpc>
                <a:spcPct val="95000"/>
              </a:lnSpc>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GB" altLang="zh-CN" sz="1846">
                <a:solidFill>
                  <a:srgbClr val="FF0000"/>
                </a:solidFill>
              </a:rPr>
              <a:t>module_exit</a:t>
            </a:r>
            <a:r>
              <a:rPr lang="en-GB" altLang="zh-CN" sz="1846"/>
              <a:t>(hello_exit);</a:t>
            </a:r>
          </a:p>
        </p:txBody>
      </p:sp>
      <p:sp>
        <p:nvSpPr>
          <p:cNvPr id="36867" name="标题 1"/>
          <p:cNvSpPr>
            <a:spLocks noGrp="1"/>
          </p:cNvSpPr>
          <p:nvPr>
            <p:ph type="title"/>
          </p:nvPr>
        </p:nvSpPr>
        <p:spPr/>
        <p:txBody>
          <a:bodyPr/>
          <a:lstStyle/>
          <a:p>
            <a:r>
              <a:rPr lang="zh-CN" altLang="en-US"/>
              <a:t>模块实例</a:t>
            </a:r>
          </a:p>
        </p:txBody>
      </p:sp>
      <p:sp>
        <p:nvSpPr>
          <p:cNvPr id="36868" name="椭圆形标注 2"/>
          <p:cNvSpPr>
            <a:spLocks noChangeArrowheads="1"/>
          </p:cNvSpPr>
          <p:nvPr/>
        </p:nvSpPr>
        <p:spPr bwMode="auto">
          <a:xfrm>
            <a:off x="5040923" y="1693985"/>
            <a:ext cx="2004646" cy="1066800"/>
          </a:xfrm>
          <a:prstGeom prst="wedgeEllipseCallout">
            <a:avLst>
              <a:gd name="adj1" fmla="val -175949"/>
              <a:gd name="adj2" fmla="val 4396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 typeface="Arial" panose="020B0604020202020204" pitchFamily="34" charset="0"/>
              <a:buNone/>
            </a:pPr>
            <a:r>
              <a:rPr lang="zh-CN" altLang="en-US" sz="1662" b="0">
                <a:solidFill>
                  <a:schemeClr val="bg1"/>
                </a:solidFill>
                <a:ea typeface="宋体" panose="02010600030101010101" pitchFamily="2" charset="-122"/>
              </a:rPr>
              <a:t>指定加载时调用，此后换出内存</a:t>
            </a:r>
          </a:p>
        </p:txBody>
      </p:sp>
      <p:sp>
        <p:nvSpPr>
          <p:cNvPr id="36869" name="椭圆形标注 7"/>
          <p:cNvSpPr>
            <a:spLocks noChangeArrowheads="1"/>
          </p:cNvSpPr>
          <p:nvPr/>
        </p:nvSpPr>
        <p:spPr bwMode="auto">
          <a:xfrm>
            <a:off x="5439508" y="4591050"/>
            <a:ext cx="2414954" cy="1066800"/>
          </a:xfrm>
          <a:prstGeom prst="wedgeEllipseCallout">
            <a:avLst>
              <a:gd name="adj1" fmla="val -167940"/>
              <a:gd name="adj2" fmla="val -8240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 typeface="Arial" panose="020B0604020202020204" pitchFamily="34" charset="0"/>
              <a:buNone/>
            </a:pPr>
            <a:r>
              <a:rPr lang="zh-CN" altLang="en-US" sz="1662" b="0">
                <a:solidFill>
                  <a:schemeClr val="bg1"/>
                </a:solidFill>
                <a:ea typeface="宋体" panose="02010600030101010101" pitchFamily="2" charset="-122"/>
              </a:rPr>
              <a:t>退出时执行，无此函数，则模块无法卸载</a:t>
            </a:r>
          </a:p>
        </p:txBody>
      </p:sp>
    </p:spTree>
    <p:extLst>
      <p:ext uri="{BB962C8B-B14F-4D97-AF65-F5344CB8AC3E}">
        <p14:creationId xmlns:p14="http://schemas.microsoft.com/office/powerpoint/2010/main" val="33535534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986206" y="1567963"/>
            <a:ext cx="7171592" cy="4652597"/>
          </a:xfrm>
        </p:spPr>
        <p:txBody>
          <a:bodyPr/>
          <a:lstStyle/>
          <a:p>
            <a:pPr eaLnBrk="1" hangingPunct="1">
              <a:lnSpc>
                <a:spcPct val="80000"/>
              </a:lnSpc>
            </a:pPr>
            <a:r>
              <a:rPr lang="en-US" altLang="zh-CN" sz="1846"/>
              <a:t>ls -l </a:t>
            </a:r>
          </a:p>
          <a:p>
            <a:pPr eaLnBrk="1" hangingPunct="1">
              <a:lnSpc>
                <a:spcPct val="80000"/>
              </a:lnSpc>
              <a:buFontTx/>
              <a:buNone/>
            </a:pPr>
            <a:r>
              <a:rPr lang="en-US" altLang="zh-CN" sz="1846"/>
              <a:t> crw-rw-rw-    1 root     root       1,   3 Apr 11  2020 null</a:t>
            </a:r>
          </a:p>
          <a:p>
            <a:pPr eaLnBrk="1" hangingPunct="1">
              <a:lnSpc>
                <a:spcPct val="80000"/>
              </a:lnSpc>
              <a:buFont typeface="Wingdings" panose="05000000000000000000" pitchFamily="2" charset="2"/>
              <a:buNone/>
            </a:pPr>
            <a:r>
              <a:rPr lang="en-US" altLang="zh-CN" sz="1846"/>
              <a:t> crw-rw-rw-    1 root     root       1,   5 Apr 11  2020 zero</a:t>
            </a:r>
          </a:p>
          <a:p>
            <a:pPr eaLnBrk="1" hangingPunct="1">
              <a:lnSpc>
                <a:spcPct val="80000"/>
              </a:lnSpc>
              <a:buFontTx/>
              <a:buNone/>
            </a:pPr>
            <a:r>
              <a:rPr lang="en-US" altLang="zh-CN" sz="1846"/>
              <a:t> crw-------        1 root     root     10,   1 Apr 11  2020 psaux</a:t>
            </a:r>
          </a:p>
          <a:p>
            <a:pPr eaLnBrk="1" hangingPunct="1">
              <a:lnSpc>
                <a:spcPct val="80000"/>
              </a:lnSpc>
              <a:buFontTx/>
              <a:buNone/>
            </a:pPr>
            <a:r>
              <a:rPr lang="en-US" altLang="zh-CN" sz="1846"/>
              <a:t> crw-------        1 root     root       4,   1 Oct 28 03:04 tty1</a:t>
            </a:r>
          </a:p>
          <a:p>
            <a:pPr eaLnBrk="1" hangingPunct="1">
              <a:lnSpc>
                <a:spcPct val="80000"/>
              </a:lnSpc>
              <a:buFontTx/>
              <a:buNone/>
            </a:pPr>
            <a:r>
              <a:rPr lang="en-US" altLang="zh-CN" sz="1846"/>
              <a:t> crw--w----      1 vcsa    tty          7,   1 Apr 11  2020 vcs1</a:t>
            </a:r>
          </a:p>
          <a:p>
            <a:pPr eaLnBrk="1" hangingPunct="1">
              <a:lnSpc>
                <a:spcPct val="80000"/>
              </a:lnSpc>
              <a:buFontTx/>
              <a:buNone/>
            </a:pPr>
            <a:endParaRPr lang="en-US" altLang="zh-CN" sz="1846"/>
          </a:p>
          <a:p>
            <a:pPr eaLnBrk="1" hangingPunct="1">
              <a:lnSpc>
                <a:spcPct val="90000"/>
              </a:lnSpc>
            </a:pPr>
            <a:r>
              <a:rPr lang="zh-CN" altLang="en-US" sz="1662"/>
              <a:t>不同的设备可以使用同一个驱动程序</a:t>
            </a:r>
          </a:p>
          <a:p>
            <a:pPr lvl="1" eaLnBrk="1" hangingPunct="1">
              <a:lnSpc>
                <a:spcPct val="90000"/>
              </a:lnSpc>
            </a:pPr>
            <a:r>
              <a:rPr lang="zh-CN" altLang="en-US" sz="1477" i="1"/>
              <a:t>如</a:t>
            </a:r>
            <a:r>
              <a:rPr lang="en-US" altLang="zh-CN" sz="1477" i="1"/>
              <a:t>/dev/null</a:t>
            </a:r>
            <a:r>
              <a:rPr lang="en-US" altLang="zh-CN" sz="1477"/>
              <a:t> </a:t>
            </a:r>
            <a:r>
              <a:rPr lang="zh-CN" altLang="en-US" sz="1477"/>
              <a:t>和</a:t>
            </a:r>
            <a:r>
              <a:rPr lang="en-US" altLang="zh-CN" sz="1477"/>
              <a:t> </a:t>
            </a:r>
            <a:r>
              <a:rPr lang="en-US" altLang="zh-CN" sz="1477" i="1"/>
              <a:t>/dev/zero</a:t>
            </a:r>
            <a:r>
              <a:rPr lang="en-US" altLang="zh-CN" sz="1477"/>
              <a:t> </a:t>
            </a:r>
            <a:r>
              <a:rPr lang="zh-CN" altLang="en-US" sz="1477"/>
              <a:t>主设备号都为</a:t>
            </a:r>
            <a:r>
              <a:rPr lang="en-US" altLang="zh-CN" sz="1477"/>
              <a:t>0</a:t>
            </a:r>
          </a:p>
          <a:p>
            <a:pPr eaLnBrk="1" hangingPunct="1">
              <a:lnSpc>
                <a:spcPct val="90000"/>
              </a:lnSpc>
            </a:pPr>
            <a:endParaRPr lang="en-US" altLang="zh-CN" sz="1662"/>
          </a:p>
          <a:p>
            <a:pPr eaLnBrk="1" hangingPunct="1">
              <a:lnSpc>
                <a:spcPct val="90000"/>
              </a:lnSpc>
            </a:pPr>
            <a:r>
              <a:rPr lang="zh-CN" altLang="en-US" sz="1662"/>
              <a:t>主版本 </a:t>
            </a:r>
            <a:r>
              <a:rPr lang="en-US" altLang="zh-CN" sz="1662">
                <a:sym typeface="Wingdings" panose="05000000000000000000" pitchFamily="2" charset="2"/>
              </a:rPr>
              <a:t> </a:t>
            </a:r>
            <a:r>
              <a:rPr lang="zh-CN" altLang="en-US" sz="1662">
                <a:sym typeface="Wingdings" panose="05000000000000000000" pitchFamily="2" charset="2"/>
              </a:rPr>
              <a:t>哪类设备</a:t>
            </a:r>
            <a:endParaRPr lang="en-US" altLang="zh-CN" sz="1662">
              <a:sym typeface="Wingdings" panose="05000000000000000000" pitchFamily="2" charset="2"/>
            </a:endParaRPr>
          </a:p>
          <a:p>
            <a:pPr eaLnBrk="1" hangingPunct="1">
              <a:lnSpc>
                <a:spcPct val="90000"/>
              </a:lnSpc>
            </a:pPr>
            <a:r>
              <a:rPr lang="zh-CN" altLang="en-US" sz="1662">
                <a:sym typeface="Wingdings" panose="05000000000000000000" pitchFamily="2" charset="2"/>
              </a:rPr>
              <a:t>次版本 </a:t>
            </a:r>
            <a:r>
              <a:rPr lang="en-US" altLang="zh-CN" sz="1662">
                <a:sym typeface="Wingdings" panose="05000000000000000000" pitchFamily="2" charset="2"/>
              </a:rPr>
              <a:t> </a:t>
            </a:r>
            <a:r>
              <a:rPr lang="zh-CN" altLang="en-US" sz="1662">
                <a:sym typeface="Wingdings" panose="05000000000000000000" pitchFamily="2" charset="2"/>
              </a:rPr>
              <a:t>同类设备中哪个具体设备</a:t>
            </a:r>
            <a:endParaRPr lang="en-US" altLang="zh-CN" sz="1662">
              <a:sym typeface="Wingdings" panose="05000000000000000000" pitchFamily="2" charset="2"/>
            </a:endParaRPr>
          </a:p>
          <a:p>
            <a:pPr eaLnBrk="1" hangingPunct="1">
              <a:lnSpc>
                <a:spcPct val="90000"/>
              </a:lnSpc>
            </a:pPr>
            <a:endParaRPr lang="en-US" altLang="zh-CN" sz="1662">
              <a:sym typeface="Wingdings" panose="05000000000000000000" pitchFamily="2" charset="2"/>
            </a:endParaRPr>
          </a:p>
          <a:p>
            <a:pPr eaLnBrk="1" hangingPunct="1">
              <a:lnSpc>
                <a:spcPct val="80000"/>
              </a:lnSpc>
            </a:pPr>
            <a:r>
              <a:rPr lang="zh-CN" altLang="en-US" sz="1662"/>
              <a:t>长度 </a:t>
            </a:r>
            <a:r>
              <a:rPr lang="en-US" altLang="zh-CN" sz="1662"/>
              <a:t>32-bit</a:t>
            </a:r>
            <a:r>
              <a:rPr lang="zh-CN" altLang="en-US" sz="1662"/>
              <a:t>：</a:t>
            </a:r>
            <a:r>
              <a:rPr lang="en-US" altLang="zh-CN" sz="1477">
                <a:solidFill>
                  <a:srgbClr val="FF0000"/>
                </a:solidFill>
              </a:rPr>
              <a:t>12 bits </a:t>
            </a:r>
            <a:r>
              <a:rPr lang="en-US" altLang="zh-CN" sz="1477">
                <a:sym typeface="Wingdings" panose="05000000000000000000" pitchFamily="2" charset="2"/>
              </a:rPr>
              <a:t> </a:t>
            </a:r>
            <a:r>
              <a:rPr lang="en-US" altLang="zh-CN" sz="1477"/>
              <a:t>major number </a:t>
            </a:r>
            <a:r>
              <a:rPr lang="zh-CN" altLang="en-US" sz="1477"/>
              <a:t>； </a:t>
            </a:r>
            <a:r>
              <a:rPr lang="en-US" altLang="zh-CN" sz="1477">
                <a:solidFill>
                  <a:srgbClr val="FF0000"/>
                </a:solidFill>
              </a:rPr>
              <a:t>20 bits </a:t>
            </a:r>
            <a:r>
              <a:rPr lang="en-US" altLang="zh-CN" sz="1477">
                <a:sym typeface="Wingdings" panose="05000000000000000000" pitchFamily="2" charset="2"/>
              </a:rPr>
              <a:t> </a:t>
            </a:r>
            <a:r>
              <a:rPr lang="en-US" altLang="zh-CN" sz="1477"/>
              <a:t>minor number. </a:t>
            </a:r>
          </a:p>
          <a:p>
            <a:pPr eaLnBrk="1" hangingPunct="1">
              <a:lnSpc>
                <a:spcPct val="80000"/>
              </a:lnSpc>
            </a:pPr>
            <a:r>
              <a:rPr lang="zh-CN" altLang="en-US" sz="1662"/>
              <a:t>提取设备号：</a:t>
            </a:r>
            <a:r>
              <a:rPr lang="en-US" altLang="zh-CN" sz="1477">
                <a:solidFill>
                  <a:srgbClr val="FF0000"/>
                </a:solidFill>
              </a:rPr>
              <a:t>MAJOR</a:t>
            </a:r>
            <a:r>
              <a:rPr lang="en-US" altLang="zh-CN" sz="1477"/>
              <a:t>(dev_t dev); </a:t>
            </a:r>
            <a:r>
              <a:rPr lang="en-US" altLang="zh-CN" sz="1477">
                <a:solidFill>
                  <a:srgbClr val="FF0000"/>
                </a:solidFill>
              </a:rPr>
              <a:t>MINOR</a:t>
            </a:r>
            <a:r>
              <a:rPr lang="en-US" altLang="zh-CN" sz="1477"/>
              <a:t>(dev_t dev); </a:t>
            </a:r>
          </a:p>
          <a:p>
            <a:pPr eaLnBrk="1" hangingPunct="1">
              <a:lnSpc>
                <a:spcPct val="80000"/>
              </a:lnSpc>
            </a:pPr>
            <a:r>
              <a:rPr lang="zh-CN" altLang="en-US" sz="1662"/>
              <a:t>构造</a:t>
            </a:r>
            <a:r>
              <a:rPr lang="en-US" altLang="zh-CN" sz="1662"/>
              <a:t>dev_t</a:t>
            </a:r>
            <a:r>
              <a:rPr lang="zh-CN" altLang="en-US" sz="1662">
                <a:solidFill>
                  <a:srgbClr val="FF0000"/>
                </a:solidFill>
              </a:rPr>
              <a:t>：</a:t>
            </a:r>
            <a:r>
              <a:rPr lang="en-US" altLang="zh-CN" sz="1662">
                <a:solidFill>
                  <a:srgbClr val="FF0000"/>
                </a:solidFill>
              </a:rPr>
              <a:t>  </a:t>
            </a:r>
            <a:r>
              <a:rPr lang="en-US" altLang="zh-CN" sz="1477">
                <a:solidFill>
                  <a:srgbClr val="FF0000"/>
                </a:solidFill>
              </a:rPr>
              <a:t>MKDEV</a:t>
            </a:r>
            <a:r>
              <a:rPr lang="en-US" altLang="zh-CN" sz="1477"/>
              <a:t>(int major, int minor); </a:t>
            </a:r>
          </a:p>
          <a:p>
            <a:pPr eaLnBrk="1" hangingPunct="1">
              <a:lnSpc>
                <a:spcPct val="90000"/>
              </a:lnSpc>
            </a:pPr>
            <a:endParaRPr lang="en-US" altLang="zh-CN" sz="1662"/>
          </a:p>
        </p:txBody>
      </p:sp>
      <p:sp>
        <p:nvSpPr>
          <p:cNvPr id="40963" name="标题 1"/>
          <p:cNvSpPr>
            <a:spLocks noGrp="1"/>
          </p:cNvSpPr>
          <p:nvPr>
            <p:ph type="title"/>
          </p:nvPr>
        </p:nvSpPr>
        <p:spPr/>
        <p:txBody>
          <a:bodyPr/>
          <a:lstStyle/>
          <a:p>
            <a:r>
              <a:rPr lang="zh-CN" altLang="en-US">
                <a:latin typeface="华文新魏" panose="02010800040101010101" pitchFamily="2" charset="-122"/>
              </a:rPr>
              <a:t>设备的</a:t>
            </a:r>
            <a:r>
              <a:rPr lang="en-US" altLang="zh-CN">
                <a:latin typeface="华文新魏" panose="02010800040101010101" pitchFamily="2" charset="-122"/>
              </a:rPr>
              <a:t>Major</a:t>
            </a:r>
            <a:r>
              <a:rPr lang="zh-CN" altLang="en-US">
                <a:latin typeface="华文新魏" panose="02010800040101010101" pitchFamily="2" charset="-122"/>
              </a:rPr>
              <a:t>和</a:t>
            </a:r>
            <a:r>
              <a:rPr lang="en-US" altLang="zh-CN">
                <a:latin typeface="华文新魏" panose="02010800040101010101" pitchFamily="2" charset="-122"/>
              </a:rPr>
              <a:t>Minor </a:t>
            </a:r>
            <a:r>
              <a:rPr lang="zh-CN" altLang="en-US">
                <a:latin typeface="华文新魏" panose="02010800040101010101" pitchFamily="2" charset="-122"/>
              </a:rPr>
              <a:t>数</a:t>
            </a:r>
            <a:endParaRPr lang="zh-CN" altLang="en-US"/>
          </a:p>
        </p:txBody>
      </p:sp>
    </p:spTree>
    <p:extLst>
      <p:ext uri="{BB962C8B-B14F-4D97-AF65-F5344CB8AC3E}">
        <p14:creationId xmlns:p14="http://schemas.microsoft.com/office/powerpoint/2010/main" val="12735378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4" name="Rectangle 3"/>
          <p:cNvSpPr txBox="1">
            <a:spLocks noChangeArrowheads="1"/>
          </p:cNvSpPr>
          <p:nvPr/>
        </p:nvSpPr>
        <p:spPr bwMode="auto">
          <a:xfrm>
            <a:off x="384458" y="2299028"/>
            <a:ext cx="7510988" cy="279169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2585" kern="0">
                <a:solidFill>
                  <a:schemeClr val="tx1"/>
                </a:solidFill>
                <a:ea typeface="宋体" pitchFamily="2" charset="-122"/>
              </a:rPr>
              <a:t>2.1</a:t>
            </a:r>
            <a:r>
              <a:rPr lang="zh-CN" altLang="en-US" sz="2585" kern="0">
                <a:solidFill>
                  <a:schemeClr val="tx1"/>
                </a:solidFill>
                <a:ea typeface="宋体" pitchFamily="2" charset="-122"/>
              </a:rPr>
              <a:t>：</a:t>
            </a:r>
            <a:r>
              <a:rPr lang="en-US" altLang="zh-CN" sz="2585" kern="0">
                <a:solidFill>
                  <a:schemeClr val="tx1"/>
                </a:solidFill>
                <a:ea typeface="宋体" pitchFamily="2" charset="-122"/>
              </a:rPr>
              <a:t>Linux</a:t>
            </a:r>
            <a:r>
              <a:rPr lang="zh-CN" altLang="en-US" sz="2585" kern="0">
                <a:solidFill>
                  <a:schemeClr val="tx1"/>
                </a:solidFill>
                <a:ea typeface="宋体" pitchFamily="2" charset="-122"/>
              </a:rPr>
              <a:t>驱动程序介绍</a:t>
            </a:r>
            <a:endParaRPr lang="en-US" altLang="zh-CN" sz="2585" kern="0">
              <a:solidFill>
                <a:schemeClr val="tx1"/>
              </a:solidFill>
              <a:ea typeface="宋体" pitchFamily="2" charset="-122"/>
            </a:endParaRPr>
          </a:p>
          <a:p>
            <a:endParaRPr lang="en-US" altLang="zh-CN" sz="2585" kern="0">
              <a:ea typeface="宋体" pitchFamily="2" charset="-122"/>
            </a:endParaRPr>
          </a:p>
          <a:p>
            <a:r>
              <a:rPr lang="en-US" altLang="zh-CN" sz="2585" kern="0">
                <a:solidFill>
                  <a:srgbClr val="FF0000"/>
                </a:solidFill>
                <a:ea typeface="宋体" pitchFamily="2" charset="-122"/>
              </a:rPr>
              <a:t>2.2</a:t>
            </a:r>
            <a:r>
              <a:rPr lang="zh-CN" altLang="en-US" sz="2585" kern="0">
                <a:solidFill>
                  <a:srgbClr val="FF0000"/>
                </a:solidFill>
                <a:ea typeface="宋体" pitchFamily="2" charset="-122"/>
              </a:rPr>
              <a:t>：字符设备驱动程序</a:t>
            </a:r>
            <a:endParaRPr lang="en-US" altLang="zh-CN" sz="2585" kern="0">
              <a:solidFill>
                <a:srgbClr val="FF0000"/>
              </a:solidFill>
              <a:ea typeface="宋体" pitchFamily="2" charset="-122"/>
            </a:endParaRPr>
          </a:p>
          <a:p>
            <a:endParaRPr lang="en-US" altLang="zh-CN" sz="2585" kern="0">
              <a:solidFill>
                <a:schemeClr val="accent4"/>
              </a:solidFill>
              <a:ea typeface="宋体" pitchFamily="2" charset="-122"/>
            </a:endParaRPr>
          </a:p>
          <a:p>
            <a:r>
              <a:rPr lang="en-US" altLang="zh-CN" sz="2585" kern="0">
                <a:solidFill>
                  <a:schemeClr val="accent4"/>
                </a:solidFill>
                <a:ea typeface="宋体" pitchFamily="2" charset="-122"/>
              </a:rPr>
              <a:t>2.3</a:t>
            </a:r>
            <a:r>
              <a:rPr lang="zh-CN" altLang="en-US" sz="2585" kern="0">
                <a:solidFill>
                  <a:schemeClr val="accent4"/>
                </a:solidFill>
                <a:ea typeface="宋体" pitchFamily="2" charset="-122"/>
              </a:rPr>
              <a:t>：驱动类型和交互</a:t>
            </a:r>
            <a:endParaRPr lang="en-US" altLang="zh-CN" sz="2585" kern="0" dirty="0">
              <a:solidFill>
                <a:schemeClr val="accent4"/>
              </a:solidFill>
              <a:ea typeface="宋体" pitchFamily="2" charset="-122"/>
            </a:endParaRPr>
          </a:p>
        </p:txBody>
      </p:sp>
    </p:spTree>
    <p:extLst>
      <p:ext uri="{BB962C8B-B14F-4D97-AF65-F5344CB8AC3E}">
        <p14:creationId xmlns:p14="http://schemas.microsoft.com/office/powerpoint/2010/main" val="27032446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latin typeface="华文新魏" panose="02010800040101010101" pitchFamily="2" charset="-122"/>
              </a:rPr>
              <a:t>开始编写字符设备驱动程序</a:t>
            </a:r>
          </a:p>
        </p:txBody>
      </p:sp>
      <p:sp>
        <p:nvSpPr>
          <p:cNvPr id="46083" name="圆角矩形 1"/>
          <p:cNvSpPr>
            <a:spLocks noChangeArrowheads="1"/>
          </p:cNvSpPr>
          <p:nvPr/>
        </p:nvSpPr>
        <p:spPr bwMode="auto">
          <a:xfrm>
            <a:off x="1500554" y="1617784"/>
            <a:ext cx="3845169" cy="55098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eaLnBrk="1" hangingPunct="1">
              <a:spcBef>
                <a:spcPct val="0"/>
              </a:spcBef>
              <a:buClrTx/>
              <a:buSzTx/>
              <a:buFontTx/>
              <a:buNone/>
            </a:pPr>
            <a:r>
              <a:rPr lang="zh-CN" altLang="en-US" sz="1846" b="0">
                <a:solidFill>
                  <a:schemeClr val="bg1"/>
                </a:solidFill>
                <a:ea typeface="宋体" panose="02010600030101010101" pitchFamily="2" charset="-122"/>
              </a:rPr>
              <a:t>注册设备</a:t>
            </a:r>
            <a:r>
              <a:rPr lang="en-US" altLang="zh-CN" sz="1846" b="0">
                <a:solidFill>
                  <a:schemeClr val="bg1"/>
                </a:solidFill>
                <a:ea typeface="宋体" panose="02010600030101010101" pitchFamily="2" charset="-122"/>
              </a:rPr>
              <a:t>(</a:t>
            </a:r>
            <a:r>
              <a:rPr lang="zh-CN" altLang="en-US" sz="1846" b="0">
                <a:solidFill>
                  <a:schemeClr val="bg1"/>
                </a:solidFill>
                <a:ea typeface="宋体" panose="02010600030101010101" pitchFamily="2" charset="-122"/>
              </a:rPr>
              <a:t>根据设备号</a:t>
            </a:r>
            <a:r>
              <a:rPr lang="en-US" altLang="zh-CN" sz="1846" b="0">
                <a:solidFill>
                  <a:schemeClr val="bg1"/>
                </a:solidFill>
                <a:ea typeface="宋体" panose="02010600030101010101" pitchFamily="2" charset="-122"/>
              </a:rPr>
              <a:t>)</a:t>
            </a:r>
            <a:endParaRPr lang="zh-CN" altLang="en-US" sz="1846" b="0">
              <a:solidFill>
                <a:schemeClr val="bg1"/>
              </a:solidFill>
              <a:ea typeface="宋体" panose="02010600030101010101" pitchFamily="2" charset="-122"/>
            </a:endParaRPr>
          </a:p>
        </p:txBody>
      </p:sp>
      <p:sp>
        <p:nvSpPr>
          <p:cNvPr id="46084" name="圆角矩形 4"/>
          <p:cNvSpPr>
            <a:spLocks noChangeArrowheads="1"/>
          </p:cNvSpPr>
          <p:nvPr/>
        </p:nvSpPr>
        <p:spPr bwMode="auto">
          <a:xfrm>
            <a:off x="1500554" y="3279531"/>
            <a:ext cx="3845169" cy="55098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lnSpc>
                <a:spcPct val="90000"/>
              </a:lnSpc>
              <a:spcBef>
                <a:spcPct val="0"/>
              </a:spcBef>
              <a:buClrTx/>
              <a:buSzTx/>
              <a:buFontTx/>
              <a:buNone/>
            </a:pPr>
            <a:r>
              <a:rPr lang="zh-CN" altLang="en-US" sz="1846" b="0">
                <a:solidFill>
                  <a:schemeClr val="bg1"/>
                </a:solidFill>
                <a:ea typeface="宋体" panose="02010600030101010101" pitchFamily="2" charset="-122"/>
              </a:rPr>
              <a:t>编写设备初始化代码</a:t>
            </a:r>
          </a:p>
        </p:txBody>
      </p:sp>
      <p:sp>
        <p:nvSpPr>
          <p:cNvPr id="46085" name="圆角矩形 5"/>
          <p:cNvSpPr>
            <a:spLocks noChangeArrowheads="1"/>
          </p:cNvSpPr>
          <p:nvPr/>
        </p:nvSpPr>
        <p:spPr bwMode="auto">
          <a:xfrm>
            <a:off x="1500554" y="4111869"/>
            <a:ext cx="3845169" cy="55098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lnSpc>
                <a:spcPct val="90000"/>
              </a:lnSpc>
              <a:spcBef>
                <a:spcPct val="0"/>
              </a:spcBef>
              <a:buClrTx/>
              <a:buSzTx/>
              <a:buFontTx/>
              <a:buNone/>
            </a:pPr>
            <a:r>
              <a:rPr lang="zh-CN" altLang="en-US" sz="1846" b="0">
                <a:solidFill>
                  <a:schemeClr val="bg1"/>
                </a:solidFill>
                <a:ea typeface="宋体" panose="02010600030101010101" pitchFamily="2" charset="-122"/>
              </a:rPr>
              <a:t>编写设备驱动程的其他操作</a:t>
            </a:r>
            <a:endParaRPr lang="en-US" altLang="zh-CN" sz="1846" b="0">
              <a:solidFill>
                <a:schemeClr val="bg1"/>
              </a:solidFill>
              <a:ea typeface="宋体" panose="02010600030101010101" pitchFamily="2" charset="-122"/>
            </a:endParaRPr>
          </a:p>
        </p:txBody>
      </p:sp>
      <p:sp>
        <p:nvSpPr>
          <p:cNvPr id="46086" name="圆角矩形 6"/>
          <p:cNvSpPr>
            <a:spLocks noChangeArrowheads="1"/>
          </p:cNvSpPr>
          <p:nvPr/>
        </p:nvSpPr>
        <p:spPr bwMode="auto">
          <a:xfrm>
            <a:off x="1441939" y="5747238"/>
            <a:ext cx="3845169" cy="55098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lnSpc>
                <a:spcPct val="90000"/>
              </a:lnSpc>
              <a:spcBef>
                <a:spcPct val="0"/>
              </a:spcBef>
              <a:buClrTx/>
              <a:buSzTx/>
              <a:buFontTx/>
              <a:buNone/>
            </a:pPr>
            <a:r>
              <a:rPr lang="zh-CN" altLang="en-US" sz="1846" b="0">
                <a:solidFill>
                  <a:schemeClr val="bg1"/>
                </a:solidFill>
                <a:ea typeface="宋体" panose="02010600030101010101" pitchFamily="2" charset="-122"/>
              </a:rPr>
              <a:t>。。。</a:t>
            </a:r>
          </a:p>
        </p:txBody>
      </p:sp>
      <p:sp>
        <p:nvSpPr>
          <p:cNvPr id="46087" name="圆角矩形 8"/>
          <p:cNvSpPr>
            <a:spLocks noChangeArrowheads="1"/>
          </p:cNvSpPr>
          <p:nvPr/>
        </p:nvSpPr>
        <p:spPr bwMode="auto">
          <a:xfrm>
            <a:off x="879231" y="2448660"/>
            <a:ext cx="5251938" cy="546588"/>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lnSpc>
                <a:spcPct val="80000"/>
              </a:lnSpc>
              <a:spcBef>
                <a:spcPct val="0"/>
              </a:spcBef>
              <a:buClrTx/>
              <a:buSzTx/>
              <a:buFontTx/>
              <a:buNone/>
            </a:pPr>
            <a:r>
              <a:rPr lang="zh-CN" altLang="en-US" sz="1846" b="0">
                <a:solidFill>
                  <a:schemeClr val="bg1"/>
                </a:solidFill>
                <a:ea typeface="宋体" panose="02010600030101010101" pitchFamily="2" charset="-122"/>
              </a:rPr>
              <a:t>定义、声明设备驱动程序特定数据结构</a:t>
            </a:r>
            <a:endParaRPr lang="en-US" altLang="zh-CN" sz="1846" b="0">
              <a:solidFill>
                <a:schemeClr val="bg1"/>
              </a:solidFill>
              <a:ea typeface="宋体" panose="02010600030101010101" pitchFamily="2" charset="-122"/>
            </a:endParaRPr>
          </a:p>
        </p:txBody>
      </p:sp>
      <p:sp>
        <p:nvSpPr>
          <p:cNvPr id="46088" name="圆角矩形 10"/>
          <p:cNvSpPr>
            <a:spLocks noChangeArrowheads="1"/>
          </p:cNvSpPr>
          <p:nvPr/>
        </p:nvSpPr>
        <p:spPr bwMode="auto">
          <a:xfrm>
            <a:off x="1441939" y="4961792"/>
            <a:ext cx="3845169" cy="55098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lnSpc>
                <a:spcPct val="90000"/>
              </a:lnSpc>
              <a:spcBef>
                <a:spcPct val="0"/>
              </a:spcBef>
              <a:buClrTx/>
              <a:buSzTx/>
              <a:buFontTx/>
              <a:buNone/>
            </a:pPr>
            <a:r>
              <a:rPr lang="zh-CN" altLang="en-US" sz="1846" b="0">
                <a:solidFill>
                  <a:schemeClr val="bg1"/>
                </a:solidFill>
                <a:ea typeface="宋体" panose="02010600030101010101" pitchFamily="2" charset="-122"/>
              </a:rPr>
              <a:t>编写设备初始化</a:t>
            </a:r>
            <a:r>
              <a:rPr lang="en-US" altLang="zh-CN" sz="1846" b="0">
                <a:solidFill>
                  <a:schemeClr val="bg1"/>
                </a:solidFill>
                <a:ea typeface="宋体" panose="02010600030101010101" pitchFamily="2" charset="-122"/>
              </a:rPr>
              <a:t>/</a:t>
            </a:r>
            <a:r>
              <a:rPr lang="zh-CN" altLang="en-US" sz="1846" b="0">
                <a:solidFill>
                  <a:schemeClr val="bg1"/>
                </a:solidFill>
                <a:ea typeface="宋体" panose="02010600030101010101" pitchFamily="2" charset="-122"/>
              </a:rPr>
              <a:t>释放代码</a:t>
            </a:r>
          </a:p>
        </p:txBody>
      </p:sp>
      <p:sp>
        <p:nvSpPr>
          <p:cNvPr id="46089" name="下箭头 3"/>
          <p:cNvSpPr>
            <a:spLocks noChangeArrowheads="1"/>
          </p:cNvSpPr>
          <p:nvPr/>
        </p:nvSpPr>
        <p:spPr bwMode="auto">
          <a:xfrm>
            <a:off x="3141785" y="3853961"/>
            <a:ext cx="222738" cy="234462"/>
          </a:xfrm>
          <a:prstGeom prst="downArrow">
            <a:avLst>
              <a:gd name="adj1" fmla="val 50000"/>
              <a:gd name="adj2" fmla="val 50000"/>
            </a:avLst>
          </a:prstGeom>
          <a:solidFill>
            <a:srgbClr val="FF0000"/>
          </a:solidFill>
          <a:ln w="9525" algn="ctr">
            <a:solidFill>
              <a:srgbClr val="FF0000"/>
            </a:solidFill>
            <a:round/>
            <a:headEnd/>
            <a:tailEnd/>
          </a:ln>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 typeface="Arial" panose="020B0604020202020204" pitchFamily="34" charset="0"/>
              <a:buNone/>
            </a:pPr>
            <a:endParaRPr lang="zh-CN" altLang="en-US" sz="1662" b="0">
              <a:solidFill>
                <a:schemeClr val="tx1"/>
              </a:solidFill>
              <a:ea typeface="宋体" panose="02010600030101010101" pitchFamily="2" charset="-122"/>
            </a:endParaRPr>
          </a:p>
        </p:txBody>
      </p:sp>
      <p:sp>
        <p:nvSpPr>
          <p:cNvPr id="46090" name="下箭头 12"/>
          <p:cNvSpPr>
            <a:spLocks noChangeArrowheads="1"/>
          </p:cNvSpPr>
          <p:nvPr/>
        </p:nvSpPr>
        <p:spPr bwMode="auto">
          <a:xfrm>
            <a:off x="3124200" y="2196612"/>
            <a:ext cx="222738" cy="234462"/>
          </a:xfrm>
          <a:prstGeom prst="downArrow">
            <a:avLst>
              <a:gd name="adj1" fmla="val 50000"/>
              <a:gd name="adj2" fmla="val 50000"/>
            </a:avLst>
          </a:prstGeom>
          <a:solidFill>
            <a:srgbClr val="FF0000"/>
          </a:solidFill>
          <a:ln w="9525" algn="ctr">
            <a:solidFill>
              <a:srgbClr val="FF0000"/>
            </a:solidFill>
            <a:round/>
            <a:headEnd/>
            <a:tailEnd/>
          </a:ln>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 typeface="Arial" panose="020B0604020202020204" pitchFamily="34" charset="0"/>
              <a:buNone/>
            </a:pPr>
            <a:endParaRPr lang="zh-CN" altLang="en-US" sz="1662" b="0">
              <a:solidFill>
                <a:schemeClr val="tx1"/>
              </a:solidFill>
              <a:ea typeface="宋体" panose="02010600030101010101" pitchFamily="2" charset="-122"/>
            </a:endParaRPr>
          </a:p>
        </p:txBody>
      </p:sp>
      <p:sp>
        <p:nvSpPr>
          <p:cNvPr id="46091" name="下箭头 13"/>
          <p:cNvSpPr>
            <a:spLocks noChangeArrowheads="1"/>
          </p:cNvSpPr>
          <p:nvPr/>
        </p:nvSpPr>
        <p:spPr bwMode="auto">
          <a:xfrm>
            <a:off x="3124200" y="3033346"/>
            <a:ext cx="222738" cy="234462"/>
          </a:xfrm>
          <a:prstGeom prst="downArrow">
            <a:avLst>
              <a:gd name="adj1" fmla="val 50000"/>
              <a:gd name="adj2" fmla="val 50000"/>
            </a:avLst>
          </a:prstGeom>
          <a:solidFill>
            <a:srgbClr val="FF0000"/>
          </a:solidFill>
          <a:ln w="9525" algn="ctr">
            <a:solidFill>
              <a:srgbClr val="FF0000"/>
            </a:solidFill>
            <a:round/>
            <a:headEnd/>
            <a:tailEnd/>
          </a:ln>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 typeface="Arial" panose="020B0604020202020204" pitchFamily="34" charset="0"/>
              <a:buNone/>
            </a:pPr>
            <a:endParaRPr lang="zh-CN" altLang="en-US" sz="1662" b="0">
              <a:solidFill>
                <a:schemeClr val="tx1"/>
              </a:solidFill>
              <a:ea typeface="宋体" panose="02010600030101010101" pitchFamily="2" charset="-122"/>
            </a:endParaRPr>
          </a:p>
        </p:txBody>
      </p:sp>
      <p:sp>
        <p:nvSpPr>
          <p:cNvPr id="46092" name="下箭头 14"/>
          <p:cNvSpPr>
            <a:spLocks noChangeArrowheads="1"/>
          </p:cNvSpPr>
          <p:nvPr/>
        </p:nvSpPr>
        <p:spPr bwMode="auto">
          <a:xfrm>
            <a:off x="3141785" y="4692161"/>
            <a:ext cx="222738" cy="234462"/>
          </a:xfrm>
          <a:prstGeom prst="downArrow">
            <a:avLst>
              <a:gd name="adj1" fmla="val 50000"/>
              <a:gd name="adj2" fmla="val 50000"/>
            </a:avLst>
          </a:prstGeom>
          <a:solidFill>
            <a:srgbClr val="FF0000"/>
          </a:solidFill>
          <a:ln w="9525" algn="ctr">
            <a:solidFill>
              <a:srgbClr val="FF0000"/>
            </a:solidFill>
            <a:round/>
            <a:headEnd/>
            <a:tailEnd/>
          </a:ln>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 typeface="Arial" panose="020B0604020202020204" pitchFamily="34" charset="0"/>
              <a:buNone/>
            </a:pPr>
            <a:endParaRPr lang="zh-CN" altLang="en-US" sz="1662" b="0">
              <a:solidFill>
                <a:schemeClr val="tx1"/>
              </a:solidFill>
              <a:ea typeface="宋体" panose="02010600030101010101" pitchFamily="2" charset="-122"/>
            </a:endParaRPr>
          </a:p>
        </p:txBody>
      </p:sp>
      <p:sp>
        <p:nvSpPr>
          <p:cNvPr id="46093" name="下箭头 15"/>
          <p:cNvSpPr>
            <a:spLocks noChangeArrowheads="1"/>
          </p:cNvSpPr>
          <p:nvPr/>
        </p:nvSpPr>
        <p:spPr bwMode="auto">
          <a:xfrm>
            <a:off x="3153508" y="5524500"/>
            <a:ext cx="222738" cy="234462"/>
          </a:xfrm>
          <a:prstGeom prst="downArrow">
            <a:avLst>
              <a:gd name="adj1" fmla="val 50000"/>
              <a:gd name="adj2" fmla="val 50000"/>
            </a:avLst>
          </a:prstGeom>
          <a:solidFill>
            <a:srgbClr val="FF0000"/>
          </a:solidFill>
          <a:ln w="9525" algn="ctr">
            <a:solidFill>
              <a:srgbClr val="FF0000"/>
            </a:solidFill>
            <a:round/>
            <a:headEnd/>
            <a:tailEnd/>
          </a:ln>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 typeface="Arial" panose="020B0604020202020204" pitchFamily="34" charset="0"/>
              <a:buNone/>
            </a:pPr>
            <a:endParaRPr lang="zh-CN" altLang="en-US" sz="1662" b="0">
              <a:solidFill>
                <a:schemeClr val="tx1"/>
              </a:solidFill>
              <a:ea typeface="宋体" panose="02010600030101010101" pitchFamily="2" charset="-122"/>
            </a:endParaRPr>
          </a:p>
        </p:txBody>
      </p:sp>
      <p:sp>
        <p:nvSpPr>
          <p:cNvPr id="10" name="线形标注 2(带边框和强调线) 9"/>
          <p:cNvSpPr/>
          <p:nvPr/>
        </p:nvSpPr>
        <p:spPr bwMode="auto">
          <a:xfrm>
            <a:off x="6233723" y="3411828"/>
            <a:ext cx="2831649" cy="881269"/>
          </a:xfrm>
          <a:prstGeom prst="accentBorderCallout2">
            <a:avLst>
              <a:gd name="adj1" fmla="val 18750"/>
              <a:gd name="adj2" fmla="val -8333"/>
              <a:gd name="adj3" fmla="val 18750"/>
              <a:gd name="adj4" fmla="val -16667"/>
              <a:gd name="adj5" fmla="val -39319"/>
              <a:gd name="adj6" fmla="val -33451"/>
            </a:avLst>
          </a:prstGeom>
          <a:solidFill>
            <a:schemeClr val="tx1">
              <a:lumMod val="40000"/>
              <a:lumOff val="6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0" rIns="0"/>
          <a:lstStyle/>
          <a:p>
            <a:pPr lvl="1" algn="l" eaLnBrk="1" hangingPunct="1">
              <a:lnSpc>
                <a:spcPct val="80000"/>
              </a:lnSpc>
              <a:defRPr/>
            </a:pPr>
            <a:r>
              <a:rPr lang="en-US" altLang="zh-CN" sz="1662">
                <a:solidFill>
                  <a:schemeClr val="bg1"/>
                </a:solidFill>
              </a:rPr>
              <a:t>1</a:t>
            </a:r>
            <a:r>
              <a:rPr lang="en-US" altLang="zh-CN" sz="1662" dirty="0">
                <a:solidFill>
                  <a:schemeClr val="bg1"/>
                </a:solidFill>
              </a:rPr>
              <a:t>.</a:t>
            </a:r>
            <a:r>
              <a:rPr lang="zh-CN" altLang="en-US" sz="1662" dirty="0">
                <a:solidFill>
                  <a:schemeClr val="bg1"/>
                </a:solidFill>
              </a:rPr>
              <a:t>内存指针</a:t>
            </a:r>
            <a:endParaRPr lang="en-US" altLang="zh-CN" sz="1662" dirty="0">
              <a:solidFill>
                <a:schemeClr val="bg1"/>
              </a:solidFill>
            </a:endParaRPr>
          </a:p>
          <a:p>
            <a:pPr lvl="1" algn="l" eaLnBrk="1" hangingPunct="1">
              <a:lnSpc>
                <a:spcPct val="80000"/>
              </a:lnSpc>
              <a:defRPr/>
            </a:pPr>
            <a:r>
              <a:rPr lang="en-US" altLang="zh-CN" sz="1662" dirty="0">
                <a:solidFill>
                  <a:schemeClr val="bg1"/>
                </a:solidFill>
              </a:rPr>
              <a:t>2.</a:t>
            </a:r>
            <a:r>
              <a:rPr lang="zh-CN" altLang="en-US" sz="1662" dirty="0">
                <a:solidFill>
                  <a:schemeClr val="bg1"/>
                </a:solidFill>
              </a:rPr>
              <a:t>嵌入字符设备类型</a:t>
            </a:r>
            <a:endParaRPr lang="en-US" altLang="zh-CN" sz="1662" dirty="0">
              <a:solidFill>
                <a:schemeClr val="bg1"/>
              </a:solidFill>
            </a:endParaRPr>
          </a:p>
          <a:p>
            <a:pPr lvl="1" algn="l" eaLnBrk="1" hangingPunct="1">
              <a:lnSpc>
                <a:spcPct val="80000"/>
              </a:lnSpc>
              <a:defRPr/>
            </a:pPr>
            <a:r>
              <a:rPr lang="en-US" altLang="zh-CN" sz="1662" dirty="0">
                <a:solidFill>
                  <a:schemeClr val="bg1"/>
                </a:solidFill>
              </a:rPr>
              <a:t>       </a:t>
            </a:r>
            <a:r>
              <a:rPr lang="en-US" altLang="zh-CN" sz="1662" dirty="0" err="1">
                <a:solidFill>
                  <a:schemeClr val="bg1"/>
                </a:solidFill>
              </a:rPr>
              <a:t>struct</a:t>
            </a:r>
            <a:r>
              <a:rPr lang="en-US" altLang="zh-CN" sz="1662" dirty="0">
                <a:solidFill>
                  <a:schemeClr val="bg1"/>
                </a:solidFill>
              </a:rPr>
              <a:t> </a:t>
            </a:r>
            <a:r>
              <a:rPr lang="en-US" altLang="zh-CN" sz="1662" dirty="0" err="1">
                <a:solidFill>
                  <a:schemeClr val="bg1"/>
                </a:solidFill>
              </a:rPr>
              <a:t>cdev</a:t>
            </a:r>
            <a:endParaRPr lang="en-US" altLang="zh-CN" sz="1662" dirty="0">
              <a:solidFill>
                <a:schemeClr val="bg1"/>
              </a:solidFill>
            </a:endParaRPr>
          </a:p>
          <a:p>
            <a:pPr lvl="1" algn="l" eaLnBrk="1" hangingPunct="1">
              <a:lnSpc>
                <a:spcPct val="80000"/>
              </a:lnSpc>
              <a:defRPr/>
            </a:pPr>
            <a:r>
              <a:rPr lang="en-US" altLang="zh-CN" sz="1662" dirty="0">
                <a:solidFill>
                  <a:schemeClr val="bg1"/>
                </a:solidFill>
              </a:rPr>
              <a:t>3.</a:t>
            </a:r>
            <a:r>
              <a:rPr lang="zh-CN" altLang="en-US" sz="1662" dirty="0">
                <a:solidFill>
                  <a:schemeClr val="bg1"/>
                </a:solidFill>
              </a:rPr>
              <a:t>定义同步或互斥变量</a:t>
            </a:r>
            <a:endParaRPr lang="zh-CN" altLang="en-US" sz="1662" dirty="0">
              <a:solidFill>
                <a:schemeClr val="tx1"/>
              </a:solidFill>
              <a:ea typeface="宋体" panose="02010600030101010101" pitchFamily="2" charset="-122"/>
            </a:endParaRPr>
          </a:p>
        </p:txBody>
      </p:sp>
    </p:spTree>
    <p:extLst>
      <p:ext uri="{BB962C8B-B14F-4D97-AF65-F5344CB8AC3E}">
        <p14:creationId xmlns:p14="http://schemas.microsoft.com/office/powerpoint/2010/main" val="213545481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1693" y="788378"/>
            <a:ext cx="8440615" cy="460131"/>
          </a:xfrm>
        </p:spPr>
        <p:txBody>
          <a:bodyPr/>
          <a:lstStyle/>
          <a:p>
            <a:pPr eaLnBrk="1" hangingPunct="1"/>
            <a:r>
              <a:rPr lang="zh-CN" altLang="en-US">
                <a:latin typeface="华文新魏" panose="02010800040101010101" pitchFamily="2" charset="-122"/>
              </a:rPr>
              <a:t>实例：</a:t>
            </a:r>
            <a:r>
              <a:rPr lang="en-US" altLang="zh-CN">
                <a:latin typeface="华文新魏" panose="02010800040101010101" pitchFamily="2" charset="-122"/>
              </a:rPr>
              <a:t>scull</a:t>
            </a:r>
          </a:p>
        </p:txBody>
      </p:sp>
      <p:sp>
        <p:nvSpPr>
          <p:cNvPr id="3" name="矩形 2"/>
          <p:cNvSpPr/>
          <p:nvPr/>
        </p:nvSpPr>
        <p:spPr>
          <a:xfrm>
            <a:off x="866592" y="1833746"/>
            <a:ext cx="7410816" cy="3841821"/>
          </a:xfrm>
          <a:prstGeom prst="rect">
            <a:avLst/>
          </a:prstGeom>
        </p:spPr>
        <p:txBody>
          <a:bodyPr wrap="square">
            <a:spAutoFit/>
          </a:bodyPr>
          <a:lstStyle/>
          <a:p>
            <a:pPr algn="l"/>
            <a:r>
              <a:rPr lang="en-US" altLang="zh-CN" sz="2215">
                <a:solidFill>
                  <a:srgbClr val="333333"/>
                </a:solidFill>
              </a:rPr>
              <a:t>struct scull_dev {</a:t>
            </a:r>
            <a:endParaRPr lang="zh-CN" altLang="zh-CN" sz="2215">
              <a:solidFill>
                <a:srgbClr val="333333"/>
              </a:solidFill>
            </a:endParaRPr>
          </a:p>
          <a:p>
            <a:pPr algn="l"/>
            <a:r>
              <a:rPr lang="en-US" altLang="zh-CN" sz="2215">
                <a:solidFill>
                  <a:srgbClr val="333333"/>
                </a:solidFill>
              </a:rPr>
              <a:t>    struct scull_qset *data;  /* Pointer to first quantum set. */</a:t>
            </a:r>
            <a:endParaRPr lang="zh-CN" altLang="zh-CN" sz="2215">
              <a:solidFill>
                <a:srgbClr val="333333"/>
              </a:solidFill>
            </a:endParaRPr>
          </a:p>
          <a:p>
            <a:pPr algn="l"/>
            <a:r>
              <a:rPr lang="en-US" altLang="zh-CN" sz="2215">
                <a:solidFill>
                  <a:srgbClr val="333333"/>
                </a:solidFill>
              </a:rPr>
              <a:t>    int quantum;              /* The current quantum size. */</a:t>
            </a:r>
            <a:endParaRPr lang="zh-CN" altLang="zh-CN" sz="2215">
              <a:solidFill>
                <a:srgbClr val="333333"/>
              </a:solidFill>
            </a:endParaRPr>
          </a:p>
          <a:p>
            <a:pPr algn="l"/>
            <a:r>
              <a:rPr lang="en-US" altLang="zh-CN" sz="2215">
                <a:solidFill>
                  <a:srgbClr val="333333"/>
                </a:solidFill>
              </a:rPr>
              <a:t>    int qset;                 /* The current array size. */</a:t>
            </a:r>
            <a:endParaRPr lang="zh-CN" altLang="zh-CN" sz="2215">
              <a:solidFill>
                <a:srgbClr val="333333"/>
              </a:solidFill>
            </a:endParaRPr>
          </a:p>
          <a:p>
            <a:pPr algn="l"/>
            <a:r>
              <a:rPr lang="en-US" altLang="zh-CN" sz="2215">
                <a:solidFill>
                  <a:srgbClr val="333333"/>
                </a:solidFill>
              </a:rPr>
              <a:t>    unsigned long size;       /* Amount of data stored here. */</a:t>
            </a:r>
            <a:endParaRPr lang="zh-CN" altLang="zh-CN" sz="2215">
              <a:solidFill>
                <a:srgbClr val="333333"/>
              </a:solidFill>
            </a:endParaRPr>
          </a:p>
          <a:p>
            <a:pPr algn="l"/>
            <a:r>
              <a:rPr lang="en-US" altLang="zh-CN" sz="2215">
                <a:solidFill>
                  <a:srgbClr val="333333"/>
                </a:solidFill>
              </a:rPr>
              <a:t>    unsigned int access_key;  /* Used by sculluid and scullpriv. */</a:t>
            </a:r>
            <a:endParaRPr lang="zh-CN" altLang="zh-CN" sz="2215">
              <a:solidFill>
                <a:srgbClr val="333333"/>
              </a:solidFill>
            </a:endParaRPr>
          </a:p>
          <a:p>
            <a:pPr algn="l"/>
            <a:r>
              <a:rPr lang="en-US" altLang="zh-CN" sz="2215">
                <a:solidFill>
                  <a:srgbClr val="333333"/>
                </a:solidFill>
              </a:rPr>
              <a:t>    struct mutex mutex;       /* Mutual exclusion semaphore. */</a:t>
            </a:r>
            <a:endParaRPr lang="zh-CN" altLang="zh-CN" sz="2215">
              <a:solidFill>
                <a:srgbClr val="333333"/>
              </a:solidFill>
            </a:endParaRPr>
          </a:p>
          <a:p>
            <a:pPr algn="l"/>
            <a:r>
              <a:rPr lang="en-US" altLang="zh-CN" sz="2215">
                <a:solidFill>
                  <a:srgbClr val="333333"/>
                </a:solidFill>
              </a:rPr>
              <a:t>    struct cdev cdev;     /* Char device structure. */</a:t>
            </a:r>
            <a:endParaRPr lang="zh-CN" altLang="zh-CN" sz="2215">
              <a:solidFill>
                <a:srgbClr val="333333"/>
              </a:solidFill>
            </a:endParaRPr>
          </a:p>
          <a:p>
            <a:pPr algn="l"/>
            <a:r>
              <a:rPr lang="en-US" altLang="zh-CN" sz="2215">
                <a:solidFill>
                  <a:srgbClr val="333333"/>
                </a:solidFill>
              </a:rPr>
              <a:t>};</a:t>
            </a:r>
            <a:endParaRPr lang="zh-CN" altLang="zh-CN" sz="2215">
              <a:solidFill>
                <a:srgbClr val="333333"/>
              </a:solidFill>
            </a:endParaRPr>
          </a:p>
        </p:txBody>
      </p:sp>
    </p:spTree>
    <p:extLst>
      <p:ext uri="{BB962C8B-B14F-4D97-AF65-F5344CB8AC3E}">
        <p14:creationId xmlns:p14="http://schemas.microsoft.com/office/powerpoint/2010/main" val="78615442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1693" y="788378"/>
            <a:ext cx="8440615" cy="460131"/>
          </a:xfrm>
        </p:spPr>
        <p:txBody>
          <a:bodyPr/>
          <a:lstStyle/>
          <a:p>
            <a:pPr eaLnBrk="1" hangingPunct="1"/>
            <a:r>
              <a:rPr lang="zh-CN" altLang="en-US">
                <a:latin typeface="华文新魏" panose="02010800040101010101" pitchFamily="2" charset="-122"/>
              </a:rPr>
              <a:t>实例：</a:t>
            </a:r>
            <a:r>
              <a:rPr lang="en-US" altLang="zh-CN">
                <a:latin typeface="华文新魏" panose="02010800040101010101" pitchFamily="2" charset="-122"/>
              </a:rPr>
              <a:t>scull</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037" y="1368464"/>
            <a:ext cx="7093927"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628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a:t>scull:</a:t>
            </a:r>
            <a:r>
              <a:rPr lang="zh-CN" altLang="en-US"/>
              <a:t>相关的数据结构</a:t>
            </a:r>
          </a:p>
        </p:txBody>
      </p:sp>
      <p:sp>
        <p:nvSpPr>
          <p:cNvPr id="48131" name="Rectangle 3"/>
          <p:cNvSpPr>
            <a:spLocks noGrp="1" noChangeArrowheads="1"/>
          </p:cNvSpPr>
          <p:nvPr>
            <p:ph type="body" idx="1"/>
          </p:nvPr>
        </p:nvSpPr>
        <p:spPr>
          <a:xfrm>
            <a:off x="983274" y="1635371"/>
            <a:ext cx="7373815" cy="4346331"/>
          </a:xfrm>
        </p:spPr>
        <p:txBody>
          <a:bodyPr/>
          <a:lstStyle/>
          <a:p>
            <a:pPr eaLnBrk="1" hangingPunct="1">
              <a:lnSpc>
                <a:spcPct val="80000"/>
              </a:lnSpc>
              <a:buFontTx/>
              <a:buNone/>
            </a:pPr>
            <a:r>
              <a:rPr lang="en-US" altLang="zh-CN" sz="1662"/>
              <a:t>struct scull_qset {</a:t>
            </a:r>
          </a:p>
          <a:p>
            <a:pPr eaLnBrk="1" hangingPunct="1">
              <a:lnSpc>
                <a:spcPct val="80000"/>
              </a:lnSpc>
              <a:buFontTx/>
              <a:buNone/>
            </a:pPr>
            <a:r>
              <a:rPr lang="en-US" altLang="zh-CN" sz="1662"/>
              <a:t>	void **data;</a:t>
            </a:r>
          </a:p>
          <a:p>
            <a:pPr eaLnBrk="1" hangingPunct="1">
              <a:lnSpc>
                <a:spcPct val="80000"/>
              </a:lnSpc>
              <a:buFontTx/>
              <a:buNone/>
            </a:pPr>
            <a:r>
              <a:rPr lang="en-US" altLang="zh-CN" sz="1662"/>
              <a:t>	struct scull_qset *next;</a:t>
            </a:r>
          </a:p>
          <a:p>
            <a:pPr eaLnBrk="1" hangingPunct="1">
              <a:lnSpc>
                <a:spcPct val="80000"/>
              </a:lnSpc>
              <a:buFontTx/>
              <a:buNone/>
            </a:pPr>
            <a:r>
              <a:rPr lang="en-US" altLang="zh-CN" sz="1662"/>
              <a:t>};</a:t>
            </a:r>
          </a:p>
          <a:p>
            <a:pPr eaLnBrk="1" hangingPunct="1">
              <a:lnSpc>
                <a:spcPct val="80000"/>
              </a:lnSpc>
              <a:buFontTx/>
              <a:buNone/>
            </a:pPr>
            <a:endParaRPr lang="en-US" altLang="zh-CN" sz="1662"/>
          </a:p>
          <a:p>
            <a:pPr eaLnBrk="1" hangingPunct="1">
              <a:lnSpc>
                <a:spcPct val="70000"/>
              </a:lnSpc>
              <a:buFontTx/>
              <a:buNone/>
            </a:pPr>
            <a:r>
              <a:rPr lang="en-US" altLang="zh-CN" sz="1662"/>
              <a:t>struct scull_dev {</a:t>
            </a:r>
          </a:p>
          <a:p>
            <a:pPr eaLnBrk="1" hangingPunct="1">
              <a:lnSpc>
                <a:spcPct val="70000"/>
              </a:lnSpc>
              <a:buFontTx/>
              <a:buNone/>
            </a:pPr>
            <a:r>
              <a:rPr lang="en-US" altLang="zh-CN" sz="1662"/>
              <a:t>	struct scull_qset *data;  /* </a:t>
            </a:r>
            <a:r>
              <a:rPr lang="zh-CN" altLang="en-US" sz="1662"/>
              <a:t>指向第一个</a:t>
            </a:r>
            <a:r>
              <a:rPr lang="en-US" altLang="zh-CN" sz="1662"/>
              <a:t>quantum</a:t>
            </a:r>
            <a:r>
              <a:rPr lang="zh-CN" altLang="en-US" sz="1662"/>
              <a:t>集合</a:t>
            </a:r>
            <a:r>
              <a:rPr lang="en-US" altLang="zh-CN" sz="1662"/>
              <a:t> */</a:t>
            </a:r>
          </a:p>
          <a:p>
            <a:pPr eaLnBrk="1" hangingPunct="1">
              <a:lnSpc>
                <a:spcPct val="70000"/>
              </a:lnSpc>
              <a:buFontTx/>
              <a:buNone/>
            </a:pPr>
            <a:r>
              <a:rPr lang="en-US" altLang="zh-CN" sz="1662"/>
              <a:t>	int quantum;                  /* </a:t>
            </a:r>
            <a:r>
              <a:rPr lang="zh-CN" altLang="en-US" sz="1662"/>
              <a:t>当前</a:t>
            </a:r>
            <a:r>
              <a:rPr lang="en-US" altLang="zh-CN" sz="1662"/>
              <a:t>quantum</a:t>
            </a:r>
            <a:r>
              <a:rPr lang="zh-CN" altLang="en-US" sz="1662"/>
              <a:t>大小</a:t>
            </a:r>
            <a:r>
              <a:rPr lang="en-US" altLang="zh-CN" sz="1662"/>
              <a:t> */</a:t>
            </a:r>
          </a:p>
          <a:p>
            <a:pPr eaLnBrk="1" hangingPunct="1">
              <a:lnSpc>
                <a:spcPct val="70000"/>
              </a:lnSpc>
              <a:buFontTx/>
              <a:buNone/>
            </a:pPr>
            <a:r>
              <a:rPr lang="en-US" altLang="zh-CN" sz="1662"/>
              <a:t>	int qset;                         /* </a:t>
            </a:r>
            <a:r>
              <a:rPr lang="zh-CN" altLang="en-US" sz="1662"/>
              <a:t>当前数组大小</a:t>
            </a:r>
            <a:r>
              <a:rPr lang="en-US" altLang="zh-CN" sz="1662"/>
              <a:t>*/</a:t>
            </a:r>
          </a:p>
          <a:p>
            <a:pPr eaLnBrk="1" hangingPunct="1">
              <a:lnSpc>
                <a:spcPct val="70000"/>
              </a:lnSpc>
              <a:buFontTx/>
              <a:buNone/>
            </a:pPr>
            <a:r>
              <a:rPr lang="en-US" altLang="zh-CN" sz="1662"/>
              <a:t>	unsigned long size;       /* </a:t>
            </a:r>
            <a:r>
              <a:rPr lang="zh-CN" altLang="en-US" sz="1662"/>
              <a:t>存储的数据大小</a:t>
            </a:r>
            <a:r>
              <a:rPr lang="en-US" altLang="zh-CN" sz="1662"/>
              <a:t> */</a:t>
            </a:r>
          </a:p>
          <a:p>
            <a:pPr eaLnBrk="1" hangingPunct="1">
              <a:lnSpc>
                <a:spcPct val="70000"/>
              </a:lnSpc>
              <a:buFontTx/>
              <a:buNone/>
            </a:pPr>
            <a:r>
              <a:rPr lang="en-US" altLang="zh-CN" sz="1662"/>
              <a:t>	</a:t>
            </a:r>
          </a:p>
          <a:p>
            <a:pPr eaLnBrk="1" hangingPunct="1">
              <a:lnSpc>
                <a:spcPct val="70000"/>
              </a:lnSpc>
              <a:buFontTx/>
              <a:buNone/>
            </a:pPr>
            <a:r>
              <a:rPr lang="en-US" altLang="zh-CN" sz="1662"/>
              <a:t>      ... ...</a:t>
            </a:r>
          </a:p>
          <a:p>
            <a:pPr eaLnBrk="1" hangingPunct="1">
              <a:lnSpc>
                <a:spcPct val="70000"/>
              </a:lnSpc>
              <a:buFontTx/>
              <a:buNone/>
            </a:pPr>
            <a:r>
              <a:rPr lang="en-US" altLang="zh-CN" sz="1662"/>
              <a:t>	</a:t>
            </a:r>
          </a:p>
          <a:p>
            <a:pPr eaLnBrk="1" hangingPunct="1">
              <a:lnSpc>
                <a:spcPct val="70000"/>
              </a:lnSpc>
              <a:buFontTx/>
              <a:buNone/>
            </a:pPr>
            <a:r>
              <a:rPr lang="en-US" altLang="zh-CN" sz="1662"/>
              <a:t>     struct semaphore sem;     </a:t>
            </a:r>
          </a:p>
          <a:p>
            <a:pPr eaLnBrk="1" hangingPunct="1">
              <a:lnSpc>
                <a:spcPct val="70000"/>
              </a:lnSpc>
              <a:buFontTx/>
              <a:buNone/>
            </a:pPr>
            <a:r>
              <a:rPr lang="en-US" altLang="zh-CN" sz="1662"/>
              <a:t>     /* </a:t>
            </a:r>
            <a:r>
              <a:rPr lang="zh-CN" altLang="en-US" sz="1662"/>
              <a:t>互斥信号量</a:t>
            </a:r>
            <a:r>
              <a:rPr lang="en-US" altLang="zh-CN" sz="1662"/>
              <a:t>*/</a:t>
            </a:r>
          </a:p>
          <a:p>
            <a:pPr eaLnBrk="1" hangingPunct="1">
              <a:lnSpc>
                <a:spcPct val="70000"/>
              </a:lnSpc>
              <a:buFontTx/>
              <a:buNone/>
            </a:pPr>
            <a:r>
              <a:rPr lang="en-US" altLang="zh-CN" sz="1662"/>
              <a:t> </a:t>
            </a:r>
          </a:p>
          <a:p>
            <a:pPr eaLnBrk="1" hangingPunct="1">
              <a:lnSpc>
                <a:spcPct val="70000"/>
              </a:lnSpc>
              <a:buFontTx/>
              <a:buNone/>
            </a:pPr>
            <a:r>
              <a:rPr lang="en-US" altLang="zh-CN" sz="1662"/>
              <a:t>     struct cdev cdev;	  /* </a:t>
            </a:r>
            <a:r>
              <a:rPr lang="zh-CN" altLang="en-US" sz="1662"/>
              <a:t>字符设备结构体</a:t>
            </a:r>
            <a:r>
              <a:rPr lang="en-US" altLang="zh-CN" sz="1662"/>
              <a:t>*/</a:t>
            </a:r>
          </a:p>
          <a:p>
            <a:pPr eaLnBrk="1" hangingPunct="1">
              <a:lnSpc>
                <a:spcPct val="70000"/>
              </a:lnSpc>
              <a:buFontTx/>
              <a:buNone/>
            </a:pPr>
            <a:r>
              <a:rPr lang="en-US" altLang="zh-CN" sz="1662"/>
              <a:t>};</a:t>
            </a:r>
          </a:p>
        </p:txBody>
      </p:sp>
      <p:sp>
        <p:nvSpPr>
          <p:cNvPr id="48132" name="Text Box 4"/>
          <p:cNvSpPr txBox="1">
            <a:spLocks noChangeArrowheads="1"/>
          </p:cNvSpPr>
          <p:nvPr/>
        </p:nvSpPr>
        <p:spPr bwMode="auto">
          <a:xfrm>
            <a:off x="2026331" y="6041782"/>
            <a:ext cx="3517515" cy="31252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398" tIns="42199" rIns="84398" bIns="42199">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
                <a:srgbClr val="000000"/>
              </a:buClr>
              <a:buSzPct val="100000"/>
              <a:buFont typeface="Arial" panose="020B0604020202020204" pitchFamily="34" charset="0"/>
              <a:buNone/>
            </a:pPr>
            <a:r>
              <a:rPr lang="en-US" altLang="zh-CN" sz="1477">
                <a:solidFill>
                  <a:srgbClr val="FF0000"/>
                </a:solidFill>
                <a:latin typeface="Times New Roman" panose="02020603050405020304" pitchFamily="18" charset="0"/>
                <a:ea typeface="宋体" panose="02010600030101010101" pitchFamily="2" charset="-122"/>
              </a:rPr>
              <a:t>Struct dev </a:t>
            </a:r>
            <a:r>
              <a:rPr lang="zh-CN" altLang="en-US" sz="1477">
                <a:solidFill>
                  <a:srgbClr val="FF0000"/>
                </a:solidFill>
                <a:latin typeface="Times New Roman" panose="02020603050405020304" pitchFamily="18" charset="0"/>
                <a:ea typeface="宋体" panose="02010600030101010101" pitchFamily="2" charset="-122"/>
              </a:rPr>
              <a:t>嵌入到了</a:t>
            </a:r>
            <a:r>
              <a:rPr lang="en-US" altLang="zh-CN" sz="1477">
                <a:solidFill>
                  <a:srgbClr val="FF0000"/>
                </a:solidFill>
                <a:latin typeface="Times New Roman" panose="02020603050405020304" pitchFamily="18" charset="0"/>
                <a:ea typeface="宋体" panose="02010600030101010101" pitchFamily="2" charset="-122"/>
              </a:rPr>
              <a:t>scull_dev</a:t>
            </a:r>
            <a:r>
              <a:rPr lang="zh-CN" altLang="en-US" sz="1477">
                <a:solidFill>
                  <a:srgbClr val="FF0000"/>
                </a:solidFill>
                <a:latin typeface="Times New Roman" panose="02020603050405020304" pitchFamily="18" charset="0"/>
                <a:ea typeface="宋体" panose="02010600030101010101" pitchFamily="2" charset="-122"/>
              </a:rPr>
              <a:t>数据结构中</a:t>
            </a:r>
          </a:p>
        </p:txBody>
      </p:sp>
      <p:sp>
        <p:nvSpPr>
          <p:cNvPr id="48133" name="Line 5"/>
          <p:cNvSpPr>
            <a:spLocks noChangeShapeType="1"/>
          </p:cNvSpPr>
          <p:nvPr/>
        </p:nvSpPr>
        <p:spPr bwMode="auto">
          <a:xfrm flipH="1" flipV="1">
            <a:off x="2445728" y="5621217"/>
            <a:ext cx="797169" cy="33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215"/>
          </a:p>
        </p:txBody>
      </p:sp>
      <p:sp>
        <p:nvSpPr>
          <p:cNvPr id="48134" name="Text Box 6"/>
          <p:cNvSpPr txBox="1">
            <a:spLocks noChangeArrowheads="1"/>
          </p:cNvSpPr>
          <p:nvPr/>
        </p:nvSpPr>
        <p:spPr bwMode="auto">
          <a:xfrm>
            <a:off x="4155653" y="4646736"/>
            <a:ext cx="2268776" cy="31252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398" tIns="42199" rIns="84398" bIns="42199">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
                <a:srgbClr val="000000"/>
              </a:buClr>
              <a:buSzPct val="100000"/>
              <a:buFont typeface="Arial" panose="020B0604020202020204" pitchFamily="34" charset="0"/>
              <a:buNone/>
            </a:pPr>
            <a:r>
              <a:rPr lang="zh-CN" altLang="en-US" sz="1477">
                <a:solidFill>
                  <a:srgbClr val="FF0000"/>
                </a:solidFill>
                <a:ea typeface="宋体" panose="02010600030101010101" pitchFamily="2" charset="-122"/>
              </a:rPr>
              <a:t>使用信号量做读、写互斥</a:t>
            </a:r>
          </a:p>
        </p:txBody>
      </p:sp>
      <p:sp>
        <p:nvSpPr>
          <p:cNvPr id="48135" name="Line 7"/>
          <p:cNvSpPr>
            <a:spLocks noChangeShapeType="1"/>
          </p:cNvSpPr>
          <p:nvPr/>
        </p:nvSpPr>
        <p:spPr bwMode="auto">
          <a:xfrm flipH="1">
            <a:off x="3509597" y="4835771"/>
            <a:ext cx="597877" cy="133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215"/>
          </a:p>
        </p:txBody>
      </p:sp>
    </p:spTree>
    <p:extLst>
      <p:ext uri="{BB962C8B-B14F-4D97-AF65-F5344CB8AC3E}">
        <p14:creationId xmlns:p14="http://schemas.microsoft.com/office/powerpoint/2010/main" val="13416584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latin typeface="华文新魏" panose="02010800040101010101" pitchFamily="2" charset="-122"/>
              </a:rPr>
              <a:t>初始化 </a:t>
            </a:r>
            <a:r>
              <a:rPr lang="en-US" altLang="zh-CN">
                <a:latin typeface="华文新魏" panose="02010800040101010101" pitchFamily="2" charset="-122"/>
              </a:rPr>
              <a:t>file_operations </a:t>
            </a:r>
            <a:r>
              <a:rPr lang="zh-CN" altLang="en-US">
                <a:latin typeface="华文新魏" panose="02010800040101010101" pitchFamily="2" charset="-122"/>
              </a:rPr>
              <a:t>结构</a:t>
            </a:r>
            <a:r>
              <a:rPr lang="en-US" altLang="zh-CN">
                <a:latin typeface="华文新魏" panose="02010800040101010101" pitchFamily="2" charset="-122"/>
              </a:rPr>
              <a:t>scull_fops</a:t>
            </a:r>
          </a:p>
        </p:txBody>
      </p:sp>
      <p:sp>
        <p:nvSpPr>
          <p:cNvPr id="49155" name="Rectangle 3"/>
          <p:cNvSpPr>
            <a:spLocks noGrp="1" noChangeArrowheads="1"/>
          </p:cNvSpPr>
          <p:nvPr>
            <p:ph type="body" idx="1"/>
          </p:nvPr>
        </p:nvSpPr>
        <p:spPr>
          <a:xfrm>
            <a:off x="981808" y="1834663"/>
            <a:ext cx="7174523" cy="3918438"/>
          </a:xfrm>
        </p:spPr>
        <p:txBody>
          <a:bodyPr/>
          <a:lstStyle/>
          <a:p>
            <a:pPr eaLnBrk="1" hangingPunct="1">
              <a:lnSpc>
                <a:spcPct val="80000"/>
              </a:lnSpc>
              <a:buFontTx/>
              <a:buNone/>
            </a:pPr>
            <a:r>
              <a:rPr lang="en-US" altLang="zh-CN" sz="1754"/>
              <a:t>struct file_operations scull_fops = {</a:t>
            </a:r>
          </a:p>
          <a:p>
            <a:pPr eaLnBrk="1" hangingPunct="1">
              <a:lnSpc>
                <a:spcPct val="80000"/>
              </a:lnSpc>
              <a:buFontTx/>
              <a:buNone/>
            </a:pPr>
            <a:r>
              <a:rPr lang="en-US" altLang="zh-CN" sz="1754"/>
              <a:t>		.owner	    =    	THIS_MODULE,</a:t>
            </a:r>
          </a:p>
          <a:p>
            <a:pPr eaLnBrk="1" hangingPunct="1">
              <a:lnSpc>
                <a:spcPct val="80000"/>
              </a:lnSpc>
              <a:buFontTx/>
              <a:buNone/>
            </a:pPr>
            <a:r>
              <a:rPr lang="en-US" altLang="zh-CN" sz="1754"/>
              <a:t>		.llseek  	    =   	scull_llseek,</a:t>
            </a:r>
          </a:p>
          <a:p>
            <a:pPr eaLnBrk="1" hangingPunct="1">
              <a:lnSpc>
                <a:spcPct val="80000"/>
              </a:lnSpc>
              <a:buFontTx/>
              <a:buNone/>
            </a:pPr>
            <a:r>
              <a:rPr lang="en-US" altLang="zh-CN" sz="1754"/>
              <a:t>		.read    	    =     	scull_read,</a:t>
            </a:r>
          </a:p>
          <a:p>
            <a:pPr eaLnBrk="1" hangingPunct="1">
              <a:lnSpc>
                <a:spcPct val="80000"/>
              </a:lnSpc>
              <a:buFontTx/>
              <a:buNone/>
            </a:pPr>
            <a:r>
              <a:rPr lang="en-US" altLang="zh-CN" sz="1754"/>
              <a:t>		.write 	    =    	scull_write,</a:t>
            </a:r>
          </a:p>
          <a:p>
            <a:pPr eaLnBrk="1" hangingPunct="1">
              <a:lnSpc>
                <a:spcPct val="80000"/>
              </a:lnSpc>
              <a:buFontTx/>
              <a:buNone/>
            </a:pPr>
            <a:r>
              <a:rPr lang="en-US" altLang="zh-CN" sz="1754"/>
              <a:t>		.ioctl 	    =    	scull_ioctl,</a:t>
            </a:r>
          </a:p>
          <a:p>
            <a:pPr eaLnBrk="1" hangingPunct="1">
              <a:lnSpc>
                <a:spcPct val="80000"/>
              </a:lnSpc>
              <a:buFontTx/>
              <a:buNone/>
            </a:pPr>
            <a:r>
              <a:rPr lang="en-US" altLang="zh-CN" sz="1754"/>
              <a:t>		.open 	    =     	scull_open,</a:t>
            </a:r>
          </a:p>
          <a:p>
            <a:pPr eaLnBrk="1" hangingPunct="1">
              <a:lnSpc>
                <a:spcPct val="80000"/>
              </a:lnSpc>
              <a:buFontTx/>
              <a:buNone/>
            </a:pPr>
            <a:r>
              <a:rPr lang="en-US" altLang="zh-CN" sz="1754"/>
              <a:t>		.release    =  	scull_release,</a:t>
            </a:r>
          </a:p>
          <a:p>
            <a:pPr eaLnBrk="1" hangingPunct="1">
              <a:lnSpc>
                <a:spcPct val="80000"/>
              </a:lnSpc>
              <a:buFontTx/>
              <a:buNone/>
            </a:pPr>
            <a:r>
              <a:rPr lang="en-US" altLang="zh-CN" sz="1754"/>
              <a:t>};</a:t>
            </a:r>
          </a:p>
          <a:p>
            <a:pPr eaLnBrk="1" hangingPunct="1">
              <a:lnSpc>
                <a:spcPct val="80000"/>
              </a:lnSpc>
              <a:buFontTx/>
              <a:buNone/>
            </a:pPr>
            <a:endParaRPr lang="en-US" altLang="zh-CN" sz="1754"/>
          </a:p>
          <a:p>
            <a:pPr eaLnBrk="1" hangingPunct="1">
              <a:lnSpc>
                <a:spcPct val="80000"/>
              </a:lnSpc>
            </a:pPr>
            <a:r>
              <a:rPr lang="zh-CN" altLang="en-US" sz="1754"/>
              <a:t>模块初始化和退出</a:t>
            </a:r>
          </a:p>
          <a:p>
            <a:pPr lvl="1" eaLnBrk="1" hangingPunct="1">
              <a:lnSpc>
                <a:spcPct val="80000"/>
              </a:lnSpc>
            </a:pPr>
            <a:r>
              <a:rPr lang="en-US" altLang="zh-CN" sz="1754"/>
              <a:t>module_init(scull_init_module);</a:t>
            </a:r>
          </a:p>
          <a:p>
            <a:pPr lvl="1" eaLnBrk="1" hangingPunct="1">
              <a:lnSpc>
                <a:spcPct val="90000"/>
              </a:lnSpc>
            </a:pPr>
            <a:r>
              <a:rPr lang="en-US" altLang="zh-CN" sz="1754"/>
              <a:t>module_exit(scull_cleanup_module);</a:t>
            </a:r>
          </a:p>
        </p:txBody>
      </p:sp>
    </p:spTree>
    <p:extLst>
      <p:ext uri="{BB962C8B-B14F-4D97-AF65-F5344CB8AC3E}">
        <p14:creationId xmlns:p14="http://schemas.microsoft.com/office/powerpoint/2010/main" val="8597605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t>Linux</a:t>
            </a:r>
            <a:r>
              <a:rPr lang="zh-CN" altLang="en-US"/>
              <a:t>驱动模型</a:t>
            </a:r>
            <a:endParaRPr lang="en-US" altLang="zh-CN"/>
          </a:p>
        </p:txBody>
      </p:sp>
      <p:sp>
        <p:nvSpPr>
          <p:cNvPr id="18435" name="Rectangle 3"/>
          <p:cNvSpPr>
            <a:spLocks noGrp="1" noChangeArrowheads="1"/>
          </p:cNvSpPr>
          <p:nvPr>
            <p:ph type="body" idx="1"/>
          </p:nvPr>
        </p:nvSpPr>
        <p:spPr>
          <a:xfrm>
            <a:off x="451339" y="1634339"/>
            <a:ext cx="8241323" cy="4519886"/>
          </a:xfrm>
        </p:spPr>
        <p:txBody>
          <a:bodyPr/>
          <a:lstStyle/>
          <a:p>
            <a:r>
              <a:rPr lang="en-US" altLang="zh-CN">
                <a:solidFill>
                  <a:schemeClr val="tx1"/>
                </a:solidFill>
                <a:ea typeface="宋体" pitchFamily="2" charset="-122"/>
              </a:rPr>
              <a:t>2.1</a:t>
            </a:r>
            <a:r>
              <a:rPr lang="zh-CN" altLang="en-US">
                <a:solidFill>
                  <a:schemeClr val="tx1"/>
                </a:solidFill>
                <a:ea typeface="宋体" pitchFamily="2" charset="-122"/>
              </a:rPr>
              <a:t>：</a:t>
            </a:r>
            <a:r>
              <a:rPr lang="en-US" altLang="zh-CN">
                <a:solidFill>
                  <a:schemeClr val="tx1"/>
                </a:solidFill>
                <a:ea typeface="宋体" pitchFamily="2" charset="-122"/>
              </a:rPr>
              <a:t>Linux</a:t>
            </a:r>
            <a:r>
              <a:rPr lang="zh-CN" altLang="en-US">
                <a:solidFill>
                  <a:schemeClr val="tx1"/>
                </a:solidFill>
                <a:ea typeface="宋体" pitchFamily="2" charset="-122"/>
              </a:rPr>
              <a:t>驱动程序介绍</a:t>
            </a:r>
            <a:endParaRPr lang="en-US" altLang="zh-CN">
              <a:solidFill>
                <a:schemeClr val="tx1"/>
              </a:solidFill>
              <a:ea typeface="宋体" pitchFamily="2" charset="-122"/>
            </a:endParaRPr>
          </a:p>
          <a:p>
            <a:endParaRPr lang="en-US" altLang="zh-CN">
              <a:ea typeface="宋体" pitchFamily="2" charset="-122"/>
            </a:endParaRPr>
          </a:p>
          <a:p>
            <a:r>
              <a:rPr lang="en-US" altLang="zh-CN">
                <a:solidFill>
                  <a:schemeClr val="tx1"/>
                </a:solidFill>
                <a:ea typeface="宋体" pitchFamily="2" charset="-122"/>
              </a:rPr>
              <a:t>2.2</a:t>
            </a:r>
            <a:r>
              <a:rPr lang="zh-CN" altLang="en-US">
                <a:solidFill>
                  <a:schemeClr val="tx1"/>
                </a:solidFill>
                <a:ea typeface="宋体" pitchFamily="2" charset="-122"/>
              </a:rPr>
              <a:t>：字符设备驱动程序</a:t>
            </a:r>
            <a:endParaRPr lang="en-US" altLang="zh-CN">
              <a:solidFill>
                <a:srgbClr val="FF0000"/>
              </a:solidFill>
            </a:endParaRPr>
          </a:p>
          <a:p>
            <a:pPr eaLnBrk="1" hangingPunct="1"/>
            <a:endParaRPr lang="en-US" altLang="zh-CN">
              <a:solidFill>
                <a:srgbClr val="FF0000"/>
              </a:solidFill>
            </a:endParaRPr>
          </a:p>
          <a:p>
            <a:pPr eaLnBrk="1" hangingPunct="1"/>
            <a:r>
              <a:rPr lang="en-US" altLang="zh-CN">
                <a:solidFill>
                  <a:srgbClr val="FF0000"/>
                </a:solidFill>
              </a:rPr>
              <a:t>2.3</a:t>
            </a:r>
            <a:r>
              <a:rPr lang="zh-CN" altLang="en-US">
                <a:solidFill>
                  <a:srgbClr val="FF0000"/>
                </a:solidFill>
              </a:rPr>
              <a:t>：</a:t>
            </a:r>
            <a:r>
              <a:rPr lang="en-US" altLang="zh-CN">
                <a:solidFill>
                  <a:srgbClr val="FF0000"/>
                </a:solidFill>
              </a:rPr>
              <a:t>Linux</a:t>
            </a:r>
            <a:r>
              <a:rPr lang="zh-CN" altLang="en-US">
                <a:solidFill>
                  <a:srgbClr val="FF0000"/>
                </a:solidFill>
              </a:rPr>
              <a:t>驱动模型</a:t>
            </a:r>
            <a:endParaRPr lang="en-US" altLang="zh-CN">
              <a:solidFill>
                <a:srgbClr val="FF0000"/>
              </a:solidFill>
            </a:endParaRPr>
          </a:p>
          <a:p>
            <a:pPr lvl="1" eaLnBrk="1" hangingPunct="1"/>
            <a:r>
              <a:rPr lang="zh-CN" altLang="en-US"/>
              <a:t>基本类型</a:t>
            </a:r>
            <a:endParaRPr lang="en-US" altLang="zh-TW"/>
          </a:p>
          <a:p>
            <a:pPr lvl="2" eaLnBrk="1" hangingPunct="1"/>
            <a:r>
              <a:rPr lang="en-US" altLang="zh-TW">
                <a:ea typeface="楷体_GB2312"/>
              </a:rPr>
              <a:t>Kobjects, Ksets, and Subsystems</a:t>
            </a:r>
          </a:p>
          <a:p>
            <a:pPr lvl="2" eaLnBrk="1" hangingPunct="1"/>
            <a:r>
              <a:rPr lang="zh-CN" altLang="en-US">
                <a:ea typeface="楷体_GB2312"/>
              </a:rPr>
              <a:t>底层</a:t>
            </a:r>
            <a:r>
              <a:rPr lang="en-US" altLang="zh-TW">
                <a:ea typeface="楷体_GB2312"/>
              </a:rPr>
              <a:t>sysfs</a:t>
            </a:r>
            <a:r>
              <a:rPr lang="zh-CN" altLang="en-US">
                <a:ea typeface="楷体_GB2312"/>
              </a:rPr>
              <a:t>操作</a:t>
            </a:r>
            <a:endParaRPr lang="en-US" altLang="zh-TW">
              <a:ea typeface="楷体_GB2312"/>
            </a:endParaRPr>
          </a:p>
          <a:p>
            <a:pPr lvl="1" eaLnBrk="1" hangingPunct="1"/>
            <a:r>
              <a:rPr lang="zh-CN" altLang="en-US"/>
              <a:t>驱动类型和交互</a:t>
            </a:r>
            <a:endParaRPr lang="en-US" altLang="zh-TW"/>
          </a:p>
          <a:p>
            <a:pPr lvl="2" eaLnBrk="1" hangingPunct="1"/>
            <a:r>
              <a:rPr lang="en-US" altLang="zh-TW">
                <a:ea typeface="楷体_GB2312"/>
              </a:rPr>
              <a:t>Buses, devices, and drivers</a:t>
            </a:r>
          </a:p>
        </p:txBody>
      </p:sp>
    </p:spTree>
    <p:extLst>
      <p:ext uri="{BB962C8B-B14F-4D97-AF65-F5344CB8AC3E}">
        <p14:creationId xmlns:p14="http://schemas.microsoft.com/office/powerpoint/2010/main" val="9314884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18435">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259" y="1314452"/>
            <a:ext cx="3050931" cy="20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p:cNvSpPr>
            <a:spLocks noGrp="1"/>
          </p:cNvSpPr>
          <p:nvPr>
            <p:ph type="title"/>
          </p:nvPr>
        </p:nvSpPr>
        <p:spPr/>
        <p:txBody>
          <a:bodyPr/>
          <a:lstStyle/>
          <a:p>
            <a:pPr eaLnBrk="1" hangingPunct="1"/>
            <a:r>
              <a:rPr lang="en-US" altLang="zh-CN"/>
              <a:t>kobject</a:t>
            </a:r>
          </a:p>
        </p:txBody>
      </p:sp>
      <p:sp>
        <p:nvSpPr>
          <p:cNvPr id="51204" name="Content Placeholder 2"/>
          <p:cNvSpPr>
            <a:spLocks noGrp="1"/>
          </p:cNvSpPr>
          <p:nvPr>
            <p:ph idx="1"/>
          </p:nvPr>
        </p:nvSpPr>
        <p:spPr>
          <a:xfrm>
            <a:off x="833806" y="1446337"/>
            <a:ext cx="4356588" cy="2193680"/>
          </a:xfrm>
        </p:spPr>
        <p:txBody>
          <a:bodyPr/>
          <a:lstStyle/>
          <a:p>
            <a:pPr eaLnBrk="1" hangingPunct="1"/>
            <a:r>
              <a:rPr lang="en-US" altLang="zh-CN" sz="2215"/>
              <a:t>struct </a:t>
            </a:r>
            <a:r>
              <a:rPr lang="en-US" altLang="zh-CN" sz="2215">
                <a:hlinkClick r:id="rId3"/>
              </a:rPr>
              <a:t>kobject</a:t>
            </a:r>
            <a:r>
              <a:rPr lang="en-US" altLang="zh-CN" sz="2215"/>
              <a:t> </a:t>
            </a:r>
            <a:r>
              <a:rPr lang="zh-CN" altLang="en-US" sz="2215"/>
              <a:t>用于</a:t>
            </a:r>
            <a:r>
              <a:rPr lang="en-US" altLang="zh-CN" sz="2215"/>
              <a:t>:</a:t>
            </a:r>
          </a:p>
          <a:p>
            <a:pPr lvl="1" eaLnBrk="1" hangingPunct="1"/>
            <a:r>
              <a:rPr lang="zh-CN" altLang="en-US"/>
              <a:t>引用计数</a:t>
            </a:r>
            <a:endParaRPr lang="en-US" altLang="zh-CN"/>
          </a:p>
          <a:p>
            <a:pPr lvl="1" eaLnBrk="1" hangingPunct="1"/>
            <a:r>
              <a:rPr lang="zh-CN" altLang="en-US"/>
              <a:t>表达</a:t>
            </a:r>
            <a:r>
              <a:rPr lang="en-US" altLang="zh-CN"/>
              <a:t>sysfs</a:t>
            </a:r>
            <a:r>
              <a:rPr lang="zh-CN" altLang="en-US"/>
              <a:t>虚拟文件系统中各模块</a:t>
            </a:r>
            <a:endParaRPr lang="en-US" altLang="zh-CN"/>
          </a:p>
          <a:p>
            <a:pPr lvl="1" eaLnBrk="1" hangingPunct="1"/>
            <a:r>
              <a:rPr lang="zh-CN" altLang="en-US"/>
              <a:t>表达设备间关系</a:t>
            </a:r>
            <a:endParaRPr lang="en-US" altLang="zh-CN"/>
          </a:p>
          <a:p>
            <a:pPr lvl="1" eaLnBrk="1" hangingPunct="1"/>
            <a:r>
              <a:rPr lang="zh-CN" altLang="en-US"/>
              <a:t>类似</a:t>
            </a:r>
            <a:r>
              <a:rPr lang="en-US" altLang="zh-CN"/>
              <a:t>OO</a:t>
            </a:r>
            <a:r>
              <a:rPr lang="zh-CN" altLang="en-US"/>
              <a:t>编程模式</a:t>
            </a:r>
            <a:endParaRPr lang="en-US" altLang="zh-CN"/>
          </a:p>
          <a:p>
            <a:pPr lvl="1" eaLnBrk="1" hangingPunct="1"/>
            <a:r>
              <a:rPr lang="zh-CN" altLang="en-US"/>
              <a:t>热插拔事件处理支持</a:t>
            </a:r>
            <a:endParaRPr lang="en-US" altLang="zh-CN"/>
          </a:p>
        </p:txBody>
      </p:sp>
      <p:sp>
        <p:nvSpPr>
          <p:cNvPr id="5" name="Content Placeholder 2"/>
          <p:cNvSpPr txBox="1">
            <a:spLocks/>
          </p:cNvSpPr>
          <p:nvPr/>
        </p:nvSpPr>
        <p:spPr bwMode="auto">
          <a:xfrm>
            <a:off x="764931" y="3516925"/>
            <a:ext cx="3235569" cy="1925515"/>
          </a:xfrm>
          <a:prstGeom prst="rect">
            <a:avLst/>
          </a:prstGeom>
          <a:ln>
            <a:noFill/>
          </a:ln>
        </p:spPr>
        <p:style>
          <a:lnRef idx="2">
            <a:schemeClr val="dk1"/>
          </a:lnRef>
          <a:fillRef idx="1">
            <a:schemeClr val="lt1"/>
          </a:fillRef>
          <a:effectRef idx="0">
            <a:schemeClr val="dk1"/>
          </a:effectRef>
          <a:fontRef idx="minor">
            <a:schemeClr val="dk1"/>
          </a:fontRef>
        </p:style>
        <p:txBody>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sz="2600" b="1" kern="1200">
                <a:solidFill>
                  <a:srgbClr val="000066"/>
                </a:solidFill>
                <a:latin typeface="+mn-lt"/>
                <a:ea typeface="+mn-ea"/>
                <a:cs typeface="+mn-cs"/>
              </a:defRPr>
            </a:lvl1pPr>
            <a:lvl2pPr marL="742950" indent="-285750" algn="l" rtl="0" eaLnBrk="0" fontAlgn="base" hangingPunct="0">
              <a:spcBef>
                <a:spcPct val="20000"/>
              </a:spcBef>
              <a:spcAft>
                <a:spcPct val="0"/>
              </a:spcAft>
              <a:buClr>
                <a:srgbClr val="FF5050"/>
              </a:buClr>
              <a:buSzPct val="120000"/>
              <a:buFont typeface="Wingdings" pitchFamily="2" charset="2"/>
              <a:buChar char="v"/>
              <a:defRPr sz="2400" b="1" kern="1200">
                <a:solidFill>
                  <a:srgbClr val="0000FF"/>
                </a:solidFill>
                <a:latin typeface="+mn-lt"/>
                <a:ea typeface="宋体" panose="02010600030101010101" pitchFamily="2" charset="-122"/>
                <a:cs typeface="+mn-cs"/>
              </a:defRPr>
            </a:lvl2pPr>
            <a:lvl3pPr marL="1143000" indent="-228600" algn="l" rtl="0" eaLnBrk="0" fontAlgn="base" hangingPunct="0">
              <a:spcBef>
                <a:spcPct val="20000"/>
              </a:spcBef>
              <a:spcAft>
                <a:spcPct val="0"/>
              </a:spcAft>
              <a:buClr>
                <a:srgbClr val="FF5050"/>
              </a:buClr>
              <a:buSzPct val="120000"/>
              <a:buFont typeface="Wingdings" pitchFamily="2" charset="2"/>
              <a:buChar char="F"/>
              <a:defRPr sz="2000" b="1" kern="1200">
                <a:solidFill>
                  <a:srgbClr val="A50021"/>
                </a:solidFill>
                <a:latin typeface="+mn-lt"/>
                <a:ea typeface="楷体_GB2312" pitchFamily="1" charset="-122"/>
                <a:cs typeface="+mn-cs"/>
              </a:defRPr>
            </a:lvl3pPr>
            <a:lvl4pPr marL="1600200" indent="-228600" algn="l" rtl="0" eaLnBrk="0" fontAlgn="base" hangingPunct="0">
              <a:spcBef>
                <a:spcPct val="20000"/>
              </a:spcBef>
              <a:spcAft>
                <a:spcPct val="0"/>
              </a:spcAft>
              <a:buClr>
                <a:srgbClr val="FF5050"/>
              </a:buClr>
              <a:buSzPct val="120000"/>
              <a:buFont typeface="Wingdings" pitchFamily="2" charset="2"/>
              <a:buChar char="•"/>
              <a:defRPr sz="2000" b="1" kern="1200">
                <a:solidFill>
                  <a:srgbClr val="292929"/>
                </a:solidFill>
                <a:latin typeface="+mn-lt"/>
                <a:ea typeface="楷体_GB2312" pitchFamily="1" charset="-122"/>
                <a:cs typeface="+mn-cs"/>
              </a:defRPr>
            </a:lvl4pPr>
            <a:lvl5pPr marL="2057400" indent="-228600" algn="l" rtl="0" eaLnBrk="0" fontAlgn="base" hangingPunct="0">
              <a:spcBef>
                <a:spcPct val="20000"/>
              </a:spcBef>
              <a:spcAft>
                <a:spcPct val="0"/>
              </a:spcAft>
              <a:buClr>
                <a:srgbClr val="FF5050"/>
              </a:buClr>
              <a:buSzPct val="120000"/>
              <a:buFont typeface="Wingdings" pitchFamily="2" charset="2"/>
              <a:buChar char="–"/>
              <a:defRPr sz="2000" b="1" kern="1200">
                <a:solidFill>
                  <a:srgbClr val="FF3300"/>
                </a:solidFill>
                <a:latin typeface="+mn-lt"/>
                <a:ea typeface="楷体_GB2312" pitchFamily="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5510" indent="0" eaLnBrk="1" hangingPunct="1">
              <a:buNone/>
              <a:defRPr/>
            </a:pPr>
            <a:r>
              <a:rPr lang="en-US" altLang="zh-CN" sz="1477" dirty="0" err="1">
                <a:latin typeface="Courier New" pitchFamily="49" charset="0"/>
                <a:cs typeface="Courier New" pitchFamily="49" charset="0"/>
              </a:rPr>
              <a:t>struct</a:t>
            </a: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kobject</a:t>
            </a:r>
            <a:r>
              <a:rPr lang="en-US" altLang="zh-CN" sz="1477" dirty="0">
                <a:latin typeface="Courier New" pitchFamily="49" charset="0"/>
                <a:cs typeface="Courier New" pitchFamily="49" charset="0"/>
              </a:rPr>
              <a:t> {</a:t>
            </a:r>
          </a:p>
          <a:p>
            <a:pPr marL="105510" indent="0" eaLnBrk="1" hangingPunct="1">
              <a:buNone/>
              <a:defRPr/>
            </a:pP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const</a:t>
            </a:r>
            <a:r>
              <a:rPr lang="en-US" altLang="zh-CN" sz="1477" dirty="0">
                <a:latin typeface="Courier New" pitchFamily="49" charset="0"/>
                <a:cs typeface="Courier New" pitchFamily="49" charset="0"/>
              </a:rPr>
              <a:t> char *name;</a:t>
            </a:r>
          </a:p>
          <a:p>
            <a:pPr marL="105510" indent="0" eaLnBrk="1" hangingPunct="1">
              <a:buNone/>
              <a:defRPr/>
            </a:pP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struct</a:t>
            </a: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kobject</a:t>
            </a:r>
            <a:r>
              <a:rPr lang="en-US" altLang="zh-CN" sz="1477" dirty="0">
                <a:latin typeface="Courier New" pitchFamily="49" charset="0"/>
                <a:cs typeface="Courier New" pitchFamily="49" charset="0"/>
              </a:rPr>
              <a:t> *</a:t>
            </a:r>
            <a:r>
              <a:rPr lang="en-US" altLang="zh-CN" sz="1477" dirty="0">
                <a:solidFill>
                  <a:srgbClr val="FF0000"/>
                </a:solidFill>
                <a:latin typeface="Courier New" pitchFamily="49" charset="0"/>
                <a:cs typeface="Courier New" pitchFamily="49" charset="0"/>
              </a:rPr>
              <a:t>parent</a:t>
            </a:r>
            <a:r>
              <a:rPr lang="en-US" altLang="zh-CN" sz="1477" dirty="0">
                <a:latin typeface="Courier New" pitchFamily="49" charset="0"/>
                <a:cs typeface="Courier New" pitchFamily="49" charset="0"/>
              </a:rPr>
              <a:t>;</a:t>
            </a:r>
          </a:p>
          <a:p>
            <a:pPr marL="105510" indent="0" eaLnBrk="1" hangingPunct="1">
              <a:buNone/>
              <a:defRPr/>
            </a:pP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struct</a:t>
            </a: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kset</a:t>
            </a:r>
            <a:r>
              <a:rPr lang="en-US" altLang="zh-CN" sz="1477" dirty="0">
                <a:latin typeface="Courier New" pitchFamily="49" charset="0"/>
                <a:cs typeface="Courier New" pitchFamily="49" charset="0"/>
              </a:rPr>
              <a:t> *</a:t>
            </a:r>
            <a:r>
              <a:rPr lang="en-US" altLang="zh-CN" sz="1477" dirty="0" err="1">
                <a:solidFill>
                  <a:srgbClr val="FF0000"/>
                </a:solidFill>
                <a:latin typeface="Courier New" pitchFamily="49" charset="0"/>
                <a:cs typeface="Courier New" pitchFamily="49" charset="0"/>
              </a:rPr>
              <a:t>kset</a:t>
            </a:r>
            <a:r>
              <a:rPr lang="en-US" altLang="zh-CN" sz="1477" dirty="0">
                <a:latin typeface="Courier New" pitchFamily="49" charset="0"/>
                <a:cs typeface="Courier New" pitchFamily="49" charset="0"/>
              </a:rPr>
              <a:t>;</a:t>
            </a:r>
          </a:p>
          <a:p>
            <a:pPr marL="105510" indent="0" eaLnBrk="1" hangingPunct="1">
              <a:buNone/>
              <a:defRPr/>
            </a:pP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struct</a:t>
            </a: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kobj_type</a:t>
            </a: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ktype</a:t>
            </a:r>
            <a:r>
              <a:rPr lang="en-US" altLang="zh-CN" sz="1477" dirty="0">
                <a:latin typeface="Courier New" pitchFamily="49" charset="0"/>
                <a:cs typeface="Courier New" pitchFamily="49" charset="0"/>
              </a:rPr>
              <a:t>;</a:t>
            </a:r>
          </a:p>
          <a:p>
            <a:pPr marL="105510" indent="0" eaLnBrk="1" hangingPunct="1">
              <a:buNone/>
              <a:defRPr/>
            </a:pPr>
            <a:r>
              <a:rPr lang="en-US" altLang="zh-CN" sz="1477" dirty="0">
                <a:latin typeface="Courier New" pitchFamily="49" charset="0"/>
                <a:cs typeface="Courier New" pitchFamily="49" charset="0"/>
              </a:rPr>
              <a:t>  ...</a:t>
            </a:r>
          </a:p>
          <a:p>
            <a:pPr marL="105510" indent="0" eaLnBrk="1" hangingPunct="1">
              <a:buNone/>
              <a:defRPr/>
            </a:pPr>
            <a:r>
              <a:rPr lang="en-US" altLang="zh-CN" sz="1477" dirty="0">
                <a:latin typeface="Courier New" pitchFamily="49" charset="0"/>
                <a:cs typeface="Courier New" pitchFamily="49" charset="0"/>
              </a:rPr>
              <a:t>};</a:t>
            </a:r>
          </a:p>
        </p:txBody>
      </p:sp>
      <p:sp>
        <p:nvSpPr>
          <p:cNvPr id="51206" name="矩形 1"/>
          <p:cNvSpPr>
            <a:spLocks noChangeArrowheads="1"/>
          </p:cNvSpPr>
          <p:nvPr/>
        </p:nvSpPr>
        <p:spPr bwMode="auto">
          <a:xfrm>
            <a:off x="848458" y="6068160"/>
            <a:ext cx="6639657"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buClrTx/>
              <a:buSzTx/>
              <a:buFont typeface="Arial" panose="020B0604020202020204" pitchFamily="34" charset="0"/>
              <a:buNone/>
            </a:pPr>
            <a:r>
              <a:rPr lang="en-US" altLang="zh-CN" sz="1477">
                <a:solidFill>
                  <a:schemeClr val="tx1"/>
                </a:solidFill>
                <a:latin typeface="Courier New" panose="02070309020205020404" pitchFamily="49" charset="0"/>
                <a:cs typeface="Courier New" panose="02070309020205020404" pitchFamily="49" charset="0"/>
              </a:rPr>
              <a:t>struct cdev *device = </a:t>
            </a:r>
            <a:r>
              <a:rPr lang="en-US" altLang="zh-CN" sz="1477" i="1">
                <a:solidFill>
                  <a:schemeClr val="tx1"/>
                </a:solidFill>
                <a:latin typeface="Courier New" panose="02070309020205020404" pitchFamily="49" charset="0"/>
                <a:cs typeface="Courier New" panose="02070309020205020404" pitchFamily="49" charset="0"/>
              </a:rPr>
              <a:t>container_of</a:t>
            </a:r>
            <a:r>
              <a:rPr lang="en-US" altLang="zh-CN" sz="1477">
                <a:solidFill>
                  <a:schemeClr val="tx1"/>
                </a:solidFill>
                <a:latin typeface="Courier New" panose="02070309020205020404" pitchFamily="49" charset="0"/>
                <a:cs typeface="Courier New" panose="02070309020205020404" pitchFamily="49" charset="0"/>
              </a:rPr>
              <a:t>(kp, struct cdev,kobj);</a:t>
            </a:r>
          </a:p>
        </p:txBody>
      </p:sp>
      <p:pic>
        <p:nvPicPr>
          <p:cNvPr id="51207" name="Picture 2"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3258" y="3453913"/>
            <a:ext cx="2665534" cy="242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矩形 7"/>
          <p:cNvSpPr>
            <a:spLocks noChangeArrowheads="1"/>
          </p:cNvSpPr>
          <p:nvPr/>
        </p:nvSpPr>
        <p:spPr bwMode="auto">
          <a:xfrm>
            <a:off x="848458" y="5712071"/>
            <a:ext cx="8093319" cy="29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lnSpc>
                <a:spcPct val="90000"/>
              </a:lnSpc>
              <a:spcBef>
                <a:spcPct val="0"/>
              </a:spcBef>
              <a:buClrTx/>
              <a:buSzTx/>
              <a:buFontTx/>
              <a:buNone/>
            </a:pPr>
            <a:r>
              <a:rPr lang="en-US" altLang="zh-CN" sz="1477" b="0">
                <a:solidFill>
                  <a:schemeClr val="tx1"/>
                </a:solidFill>
                <a:ea typeface="宋体" panose="02010600030101010101" pitchFamily="2" charset="-122"/>
              </a:rPr>
              <a:t>struct kobjects </a:t>
            </a:r>
            <a:r>
              <a:rPr lang="zh-CN" altLang="en-US" sz="1477" b="0">
                <a:solidFill>
                  <a:schemeClr val="tx1"/>
                </a:solidFill>
                <a:ea typeface="宋体" panose="02010600030101010101" pitchFamily="2" charset="-122"/>
              </a:rPr>
              <a:t>被嵌入到其余对象类型之中，如</a:t>
            </a:r>
            <a:r>
              <a:rPr lang="en-US" altLang="zh-CN" sz="1477" b="0">
                <a:solidFill>
                  <a:schemeClr val="tx1"/>
                </a:solidFill>
                <a:ea typeface="宋体" panose="02010600030101010101" pitchFamily="2" charset="-122"/>
              </a:rPr>
              <a:t> type </a:t>
            </a:r>
            <a:r>
              <a:rPr lang="en-US" altLang="zh-CN" sz="1477" b="0">
                <a:solidFill>
                  <a:schemeClr val="tx1"/>
                </a:solidFill>
                <a:ea typeface="宋体" panose="02010600030101010101" pitchFamily="2" charset="-122"/>
                <a:hlinkClick r:id="rId5"/>
              </a:rPr>
              <a:t>struct cdev</a:t>
            </a:r>
            <a:endParaRPr lang="en-US" altLang="zh-CN" sz="1477" b="0">
              <a:solidFill>
                <a:schemeClr val="tx1"/>
              </a:solidFill>
              <a:ea typeface="宋体" panose="02010600030101010101" pitchFamily="2" charset="-122"/>
            </a:endParaRPr>
          </a:p>
        </p:txBody>
      </p:sp>
      <p:sp>
        <p:nvSpPr>
          <p:cNvPr id="3" name="矩形 2"/>
          <p:cNvSpPr/>
          <p:nvPr/>
        </p:nvSpPr>
        <p:spPr bwMode="auto">
          <a:xfrm>
            <a:off x="2634763" y="5045319"/>
            <a:ext cx="2242038" cy="666750"/>
          </a:xfrm>
          <a:prstGeom prst="rect">
            <a:avLst/>
          </a:prstGeom>
          <a:noFill/>
          <a:ln w="9525" cap="flat" cmpd="sng" algn="ctr">
            <a:solidFill>
              <a:schemeClr val="tx1"/>
            </a:solidFill>
            <a:prstDash val="solid"/>
            <a:round/>
            <a:headEnd type="none" w="med" len="med"/>
            <a:tailEnd type="none" w="med" len="med"/>
          </a:ln>
          <a:effectLst/>
        </p:spPr>
        <p:txBody>
          <a:bodyPr/>
          <a:lstStyle/>
          <a:p>
            <a:pPr eaLnBrk="1" hangingPunct="1">
              <a:defRPr/>
            </a:pPr>
            <a:r>
              <a:rPr lang="en-US" altLang="zh-CN" sz="1846" dirty="0" err="1">
                <a:solidFill>
                  <a:schemeClr val="accent5">
                    <a:lumMod val="50000"/>
                  </a:schemeClr>
                </a:solidFill>
                <a:latin typeface="Arial" charset="0"/>
              </a:rPr>
              <a:t>kobject_get</a:t>
            </a:r>
            <a:r>
              <a:rPr lang="en-US" altLang="zh-CN" sz="1846" dirty="0">
                <a:solidFill>
                  <a:schemeClr val="accent5">
                    <a:lumMod val="50000"/>
                  </a:schemeClr>
                </a:solidFill>
                <a:latin typeface="Arial" charset="0"/>
              </a:rPr>
              <a:t>    </a:t>
            </a:r>
            <a:r>
              <a:rPr lang="zh-CN" altLang="en-US" sz="1846" dirty="0">
                <a:solidFill>
                  <a:schemeClr val="accent5">
                    <a:lumMod val="50000"/>
                  </a:schemeClr>
                </a:solidFill>
                <a:latin typeface="Arial" charset="0"/>
              </a:rPr>
              <a:t>增加</a:t>
            </a:r>
            <a:endParaRPr lang="en-US" altLang="zh-CN" sz="1846" dirty="0">
              <a:solidFill>
                <a:schemeClr val="accent5">
                  <a:lumMod val="50000"/>
                </a:schemeClr>
              </a:solidFill>
              <a:latin typeface="Arial" charset="0"/>
            </a:endParaRPr>
          </a:p>
          <a:p>
            <a:pPr eaLnBrk="1" hangingPunct="1">
              <a:defRPr/>
            </a:pPr>
            <a:r>
              <a:rPr lang="en-US" altLang="zh-CN" sz="1846" dirty="0" err="1">
                <a:solidFill>
                  <a:schemeClr val="accent5">
                    <a:lumMod val="50000"/>
                  </a:schemeClr>
                </a:solidFill>
                <a:latin typeface="Arial" charset="0"/>
              </a:rPr>
              <a:t>kobject_put</a:t>
            </a:r>
            <a:r>
              <a:rPr lang="en-US" altLang="zh-CN" sz="1846" dirty="0">
                <a:solidFill>
                  <a:schemeClr val="accent5">
                    <a:lumMod val="50000"/>
                  </a:schemeClr>
                </a:solidFill>
                <a:latin typeface="Arial" charset="0"/>
              </a:rPr>
              <a:t>    </a:t>
            </a:r>
            <a:r>
              <a:rPr lang="zh-CN" altLang="en-US" sz="1846" dirty="0">
                <a:solidFill>
                  <a:schemeClr val="accent5">
                    <a:lumMod val="50000"/>
                  </a:schemeClr>
                </a:solidFill>
                <a:latin typeface="Arial" charset="0"/>
              </a:rPr>
              <a:t>减小</a:t>
            </a:r>
            <a:endParaRPr lang="zh-CN" altLang="en-US" sz="1846" dirty="0">
              <a:solidFill>
                <a:schemeClr val="accent5">
                  <a:lumMod val="50000"/>
                </a:schemeClr>
              </a:solidFill>
            </a:endParaRPr>
          </a:p>
        </p:txBody>
      </p:sp>
    </p:spTree>
    <p:extLst>
      <p:ext uri="{BB962C8B-B14F-4D97-AF65-F5344CB8AC3E}">
        <p14:creationId xmlns:p14="http://schemas.microsoft.com/office/powerpoint/2010/main" val="17599099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第八章 本章课时结构</a:t>
            </a:r>
          </a:p>
        </p:txBody>
      </p:sp>
      <p:sp>
        <p:nvSpPr>
          <p:cNvPr id="2" name="矩形 1"/>
          <p:cNvSpPr/>
          <p:nvPr/>
        </p:nvSpPr>
        <p:spPr>
          <a:xfrm>
            <a:off x="317989" y="2099621"/>
            <a:ext cx="6912768" cy="3160096"/>
          </a:xfrm>
          <a:prstGeom prst="rect">
            <a:avLst/>
          </a:prstGeom>
        </p:spPr>
        <p:txBody>
          <a:bodyPr wrap="square">
            <a:spAutoFit/>
          </a:bodyPr>
          <a:lstStyle/>
          <a:p>
            <a:pPr algn="l"/>
            <a:r>
              <a:rPr lang="zh-CN" altLang="zh-CN" sz="2215">
                <a:solidFill>
                  <a:schemeClr val="tx1"/>
                </a:solidFill>
                <a:ea typeface="等线" panose="02010600030101010101" pitchFamily="2" charset="-122"/>
                <a:cs typeface="Times New Roman" panose="02020603050405020304" pitchFamily="18" charset="0"/>
              </a:rPr>
              <a:t>第一节 </a:t>
            </a:r>
            <a:r>
              <a:rPr lang="en-US" altLang="zh-CN" sz="2215">
                <a:solidFill>
                  <a:schemeClr val="tx1"/>
                </a:solidFill>
                <a:ea typeface="等线" panose="02010600030101010101" pitchFamily="2" charset="-122"/>
                <a:cs typeface="Times New Roman" panose="02020603050405020304" pitchFamily="18" charset="0"/>
              </a:rPr>
              <a:t> </a:t>
            </a:r>
            <a:r>
              <a:rPr lang="zh-CN" altLang="zh-CN" sz="2215">
                <a:solidFill>
                  <a:schemeClr val="tx1"/>
                </a:solidFill>
                <a:ea typeface="等线" panose="02010600030101010101" pitchFamily="2" charset="-122"/>
                <a:cs typeface="Times New Roman" panose="02020603050405020304" pitchFamily="18" charset="0"/>
              </a:rPr>
              <a:t>设备驱动基本概念</a:t>
            </a:r>
            <a:endParaRPr lang="en-US" altLang="zh-CN" sz="2215">
              <a:solidFill>
                <a:schemeClr val="tx1"/>
              </a:solidFill>
              <a:ea typeface="等线" panose="02010600030101010101" pitchFamily="2" charset="-122"/>
              <a:cs typeface="Times New Roman" panose="02020603050405020304" pitchFamily="18" charset="0"/>
            </a:endParaRPr>
          </a:p>
          <a:p>
            <a:pPr algn="l"/>
            <a:endParaRPr lang="en-US" altLang="zh-CN" sz="2215">
              <a:ea typeface="等线" panose="02010600030101010101" pitchFamily="2" charset="-122"/>
              <a:cs typeface="Times New Roman" panose="02020603050405020304" pitchFamily="18" charset="0"/>
            </a:endParaRPr>
          </a:p>
          <a:p>
            <a:pPr algn="l"/>
            <a:r>
              <a:rPr lang="zh-CN" altLang="zh-CN" sz="2215">
                <a:solidFill>
                  <a:srgbClr val="FF0000"/>
                </a:solidFill>
              </a:rPr>
              <a:t>第二节</a:t>
            </a:r>
            <a:r>
              <a:rPr lang="en-US" altLang="zh-CN" sz="2215">
                <a:solidFill>
                  <a:srgbClr val="FF0000"/>
                </a:solidFill>
              </a:rPr>
              <a:t>  Linux</a:t>
            </a:r>
            <a:r>
              <a:rPr lang="zh-CN" altLang="zh-CN" sz="2215">
                <a:solidFill>
                  <a:srgbClr val="FF0000"/>
                </a:solidFill>
              </a:rPr>
              <a:t>设备驱动和字符设备驱动程序</a:t>
            </a:r>
            <a:endParaRPr lang="en-US" altLang="zh-CN" sz="2215">
              <a:solidFill>
                <a:srgbClr val="FF0000"/>
              </a:solidFill>
            </a:endParaRPr>
          </a:p>
          <a:p>
            <a:pPr algn="l"/>
            <a:endParaRPr lang="en-US" altLang="zh-CN" sz="2215">
              <a:solidFill>
                <a:schemeClr val="accent4"/>
              </a:solidFill>
            </a:endParaRPr>
          </a:p>
          <a:p>
            <a:pPr algn="l"/>
            <a:r>
              <a:rPr lang="zh-CN" altLang="zh-CN" sz="2215">
                <a:solidFill>
                  <a:schemeClr val="accent4"/>
                </a:solidFill>
              </a:rPr>
              <a:t>第三节 </a:t>
            </a:r>
            <a:r>
              <a:rPr lang="en-US" altLang="zh-CN" sz="2215">
                <a:solidFill>
                  <a:schemeClr val="accent4"/>
                </a:solidFill>
              </a:rPr>
              <a:t> </a:t>
            </a:r>
            <a:r>
              <a:rPr lang="zh-CN" altLang="zh-CN" sz="2215">
                <a:solidFill>
                  <a:schemeClr val="accent4"/>
                </a:solidFill>
              </a:rPr>
              <a:t>块存储设备</a:t>
            </a:r>
            <a:endParaRPr lang="en-US" altLang="zh-CN" sz="2215">
              <a:solidFill>
                <a:schemeClr val="accent4"/>
              </a:solidFill>
            </a:endParaRPr>
          </a:p>
          <a:p>
            <a:pPr algn="l"/>
            <a:endParaRPr lang="en-US" altLang="zh-CN" sz="2215">
              <a:solidFill>
                <a:schemeClr val="accent4"/>
              </a:solidFill>
            </a:endParaRPr>
          </a:p>
          <a:p>
            <a:pPr algn="l"/>
            <a:r>
              <a:rPr lang="zh-CN" altLang="zh-CN" sz="2215">
                <a:solidFill>
                  <a:schemeClr val="accent4"/>
                </a:solidFill>
              </a:rPr>
              <a:t>第四节 </a:t>
            </a:r>
            <a:r>
              <a:rPr lang="en-US" altLang="zh-CN" sz="2215">
                <a:solidFill>
                  <a:schemeClr val="accent4"/>
                </a:solidFill>
              </a:rPr>
              <a:t> </a:t>
            </a:r>
            <a:r>
              <a:rPr lang="zh-CN" altLang="zh-CN" sz="2215">
                <a:solidFill>
                  <a:schemeClr val="accent4"/>
                </a:solidFill>
              </a:rPr>
              <a:t>块设备驱动</a:t>
            </a:r>
            <a:endParaRPr lang="en-US" altLang="zh-CN" sz="2215">
              <a:solidFill>
                <a:schemeClr val="accent4"/>
              </a:solidFill>
            </a:endParaRPr>
          </a:p>
          <a:p>
            <a:pPr algn="l"/>
            <a:endParaRPr lang="en-US" altLang="zh-CN" sz="2215">
              <a:solidFill>
                <a:schemeClr val="accent4"/>
              </a:solidFill>
            </a:endParaRPr>
          </a:p>
          <a:p>
            <a:pPr algn="l"/>
            <a:r>
              <a:rPr lang="zh-CN" altLang="zh-CN" sz="2215">
                <a:solidFill>
                  <a:schemeClr val="accent4"/>
                </a:solidFill>
              </a:rPr>
              <a:t>第五节 </a:t>
            </a:r>
            <a:r>
              <a:rPr lang="en-US" altLang="zh-CN" sz="2215">
                <a:solidFill>
                  <a:schemeClr val="accent4"/>
                </a:solidFill>
              </a:rPr>
              <a:t> USB</a:t>
            </a:r>
            <a:r>
              <a:rPr lang="zh-CN" altLang="zh-CN" sz="2215">
                <a:solidFill>
                  <a:schemeClr val="accent4"/>
                </a:solidFill>
              </a:rPr>
              <a:t>设备</a:t>
            </a:r>
            <a:endParaRPr lang="zh-CN" altLang="en-US" sz="2215">
              <a:solidFill>
                <a:schemeClr val="accent4"/>
              </a:solidFill>
            </a:endParaRP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zh-CN"/>
              <a:t>ktypes</a:t>
            </a:r>
          </a:p>
        </p:txBody>
      </p:sp>
      <p:sp>
        <p:nvSpPr>
          <p:cNvPr id="52227" name="Content Placeholder 2"/>
          <p:cNvSpPr>
            <a:spLocks noGrp="1"/>
          </p:cNvSpPr>
          <p:nvPr>
            <p:ph idx="1"/>
          </p:nvPr>
        </p:nvSpPr>
        <p:spPr/>
        <p:txBody>
          <a:bodyPr/>
          <a:lstStyle/>
          <a:p>
            <a:pPr eaLnBrk="1" hangingPunct="1"/>
            <a:r>
              <a:rPr lang="zh-CN" altLang="en-US" sz="1846"/>
              <a:t>描述</a:t>
            </a:r>
            <a:r>
              <a:rPr lang="en-US" altLang="zh-CN" sz="1846"/>
              <a:t>kobjects</a:t>
            </a:r>
            <a:r>
              <a:rPr lang="zh-CN" altLang="en-US" sz="1846"/>
              <a:t>家族中所具有的默认行为</a:t>
            </a:r>
            <a:endParaRPr lang="en-US" altLang="zh-CN" sz="1846"/>
          </a:p>
          <a:p>
            <a:pPr lvl="1" eaLnBrk="1" hangingPunct="1"/>
            <a:r>
              <a:rPr lang="zh-CN" altLang="en-US" sz="1662"/>
              <a:t>不是</a:t>
            </a:r>
            <a:r>
              <a:rPr lang="en-US" altLang="zh-CN" sz="1662"/>
              <a:t>kobject</a:t>
            </a:r>
            <a:r>
              <a:rPr lang="zh-CN" altLang="en-US" sz="1662"/>
              <a:t>定义自己行为，而是通过</a:t>
            </a:r>
            <a:r>
              <a:rPr lang="en-US" altLang="zh-CN" sz="1662"/>
              <a:t>ktype</a:t>
            </a:r>
            <a:r>
              <a:rPr lang="zh-CN" altLang="en-US" sz="1662"/>
              <a:t>存储</a:t>
            </a:r>
            <a:endParaRPr lang="en-US" altLang="zh-CN" sz="1662"/>
          </a:p>
          <a:p>
            <a:pPr lvl="1" eaLnBrk="1" hangingPunct="1"/>
            <a:r>
              <a:rPr lang="zh-CN" altLang="en-US" sz="1662"/>
              <a:t>同种类型的</a:t>
            </a:r>
            <a:r>
              <a:rPr lang="en-US" altLang="zh-CN" sz="1662"/>
              <a:t>kobjects</a:t>
            </a:r>
            <a:r>
              <a:rPr lang="zh-CN" altLang="en-US" sz="1662"/>
              <a:t>指向同一个</a:t>
            </a:r>
            <a:r>
              <a:rPr lang="en-US" altLang="zh-CN" sz="1662"/>
              <a:t>ktype</a:t>
            </a:r>
            <a:r>
              <a:rPr lang="zh-CN" altLang="en-US" sz="1662"/>
              <a:t>结构体</a:t>
            </a:r>
            <a:endParaRPr lang="en-US" altLang="zh-CN" sz="1662"/>
          </a:p>
          <a:p>
            <a:pPr eaLnBrk="1" hangingPunct="1"/>
            <a:r>
              <a:rPr lang="zh-CN" altLang="en-US" sz="1662"/>
              <a:t>获取</a:t>
            </a:r>
            <a:r>
              <a:rPr lang="en-US" altLang="zh-CN" sz="1662"/>
              <a:t>ktype</a:t>
            </a:r>
          </a:p>
          <a:p>
            <a:pPr eaLnBrk="1" hangingPunct="1">
              <a:buFont typeface="Arial" panose="020B0604020202020204" pitchFamily="34" charset="0"/>
              <a:buNone/>
            </a:pPr>
            <a:r>
              <a:rPr lang="en-US" altLang="zh-CN" sz="1662">
                <a:latin typeface="Courier New" panose="02070309020205020404" pitchFamily="49" charset="0"/>
                <a:cs typeface="Courier New" panose="02070309020205020404" pitchFamily="49" charset="0"/>
              </a:rPr>
              <a:t>	struct kobj_type *</a:t>
            </a:r>
            <a:r>
              <a:rPr lang="en-US" altLang="zh-CN" sz="1662">
                <a:solidFill>
                  <a:srgbClr val="FF0000"/>
                </a:solidFill>
                <a:latin typeface="Courier New" panose="02070309020205020404" pitchFamily="49" charset="0"/>
                <a:cs typeface="Courier New" panose="02070309020205020404" pitchFamily="49" charset="0"/>
              </a:rPr>
              <a:t>  get_ktype</a:t>
            </a:r>
            <a:r>
              <a:rPr lang="en-US" altLang="zh-CN" sz="1662">
                <a:latin typeface="Courier New" panose="02070309020205020404" pitchFamily="49" charset="0"/>
                <a:cs typeface="Courier New" panose="02070309020205020404" pitchFamily="49" charset="0"/>
              </a:rPr>
              <a:t>(struct kobject *kobj);</a:t>
            </a:r>
          </a:p>
          <a:p>
            <a:pPr eaLnBrk="1" hangingPunct="1"/>
            <a:r>
              <a:rPr lang="en-US" altLang="zh-CN" sz="1662"/>
              <a:t>kobject</a:t>
            </a:r>
            <a:r>
              <a:rPr lang="zh-CN" altLang="en-US" sz="1662"/>
              <a:t>引用计数为</a:t>
            </a:r>
            <a:r>
              <a:rPr lang="en-US" altLang="zh-CN" sz="1662">
                <a:solidFill>
                  <a:srgbClr val="FF0000"/>
                </a:solidFill>
              </a:rPr>
              <a:t>0</a:t>
            </a:r>
            <a:r>
              <a:rPr lang="zh-CN" altLang="en-US" sz="1662"/>
              <a:t>时调用</a:t>
            </a:r>
            <a:endParaRPr lang="en-US" altLang="zh-CN" sz="1662"/>
          </a:p>
          <a:p>
            <a:pPr eaLnBrk="1" hangingPunct="1">
              <a:buFont typeface="Arial" panose="020B0604020202020204" pitchFamily="34" charset="0"/>
              <a:buNone/>
            </a:pPr>
            <a:r>
              <a:rPr lang="en-US" altLang="zh-CN" sz="1662">
                <a:latin typeface="Courier New" panose="02070309020205020404" pitchFamily="49" charset="0"/>
              </a:rPr>
              <a:t>	void (*release)(struct kobject *);</a:t>
            </a:r>
            <a:endParaRPr lang="en-US" altLang="zh-CN" sz="1846">
              <a:latin typeface="Courier New" panose="02070309020205020404" pitchFamily="49" charset="0"/>
            </a:endParaRPr>
          </a:p>
          <a:p>
            <a:pPr eaLnBrk="1" hangingPunct="1"/>
            <a:r>
              <a:rPr lang="en-US" altLang="zh-CN" sz="1662"/>
              <a:t>sysfs_ops</a:t>
            </a:r>
            <a:r>
              <a:rPr lang="zh-CN" altLang="en-US" sz="1662"/>
              <a:t>变量指向</a:t>
            </a:r>
            <a:r>
              <a:rPr lang="en-US" altLang="zh-CN" sz="1662">
                <a:solidFill>
                  <a:srgbClr val="FF0000"/>
                </a:solidFill>
              </a:rPr>
              <a:t>sysfs</a:t>
            </a:r>
            <a:r>
              <a:rPr lang="zh-CN" altLang="en-US" sz="1662">
                <a:solidFill>
                  <a:srgbClr val="FF0000"/>
                </a:solidFill>
              </a:rPr>
              <a:t>的操作</a:t>
            </a:r>
            <a:endParaRPr lang="en-US" altLang="zh-CN" sz="1662">
              <a:solidFill>
                <a:srgbClr val="FF0000"/>
              </a:solidFill>
            </a:endParaRPr>
          </a:p>
          <a:p>
            <a:pPr eaLnBrk="1" hangingPunct="1"/>
            <a:r>
              <a:rPr lang="en-US" altLang="zh-CN" sz="1662"/>
              <a:t>default_attrs</a:t>
            </a:r>
            <a:r>
              <a:rPr lang="zh-CN" altLang="en-US" sz="1662"/>
              <a:t>定义与</a:t>
            </a:r>
            <a:r>
              <a:rPr lang="en-US" altLang="zh-CN" sz="1662"/>
              <a:t>kobject</a:t>
            </a:r>
            <a:r>
              <a:rPr lang="zh-CN" altLang="en-US" sz="1662"/>
              <a:t>相关的</a:t>
            </a:r>
            <a:r>
              <a:rPr lang="zh-CN" altLang="en-US" sz="1662">
                <a:solidFill>
                  <a:srgbClr val="FF0000"/>
                </a:solidFill>
              </a:rPr>
              <a:t>默认属性</a:t>
            </a:r>
            <a:endParaRPr lang="en-US" altLang="zh-CN" sz="1662">
              <a:solidFill>
                <a:srgbClr val="FF0000"/>
              </a:solidFill>
            </a:endParaRPr>
          </a:p>
        </p:txBody>
      </p:sp>
      <p:sp>
        <p:nvSpPr>
          <p:cNvPr id="2" name="矩形 1"/>
          <p:cNvSpPr/>
          <p:nvPr/>
        </p:nvSpPr>
        <p:spPr bwMode="auto">
          <a:xfrm>
            <a:off x="716802" y="4359565"/>
            <a:ext cx="7843333" cy="1960685"/>
          </a:xfrm>
          <a:prstGeom prst="rect">
            <a:avLst/>
          </a:prstGeom>
          <a:noFill/>
          <a:ln w="9525" cap="flat" cmpd="sng" algn="ctr">
            <a:solidFill>
              <a:schemeClr val="tx1"/>
            </a:solidFill>
            <a:prstDash val="solid"/>
            <a:round/>
            <a:headEnd type="none" w="med" len="med"/>
            <a:tailEnd type="none" w="med" len="med"/>
          </a:ln>
          <a:effectLst/>
        </p:spPr>
        <p:txBody>
          <a:bodyPr/>
          <a:lstStyle/>
          <a:p>
            <a:pPr marL="316531" indent="-316531">
              <a:spcBef>
                <a:spcPct val="20000"/>
              </a:spcBef>
              <a:buClr>
                <a:srgbClr val="FF5050"/>
              </a:buClr>
              <a:buSzPct val="120000"/>
              <a:defRPr/>
            </a:pPr>
            <a:r>
              <a:rPr lang="en-US" altLang="zh-CN" sz="2215" dirty="0" err="1">
                <a:solidFill>
                  <a:srgbClr val="000066"/>
                </a:solidFill>
                <a:latin typeface="Courier New" pitchFamily="49" charset="0"/>
                <a:ea typeface="+mn-ea"/>
                <a:cs typeface="Courier New" pitchFamily="49" charset="0"/>
              </a:rPr>
              <a:t>struct</a:t>
            </a:r>
            <a:r>
              <a:rPr lang="en-US" altLang="zh-CN" sz="2215" dirty="0">
                <a:solidFill>
                  <a:srgbClr val="000066"/>
                </a:solidFill>
                <a:latin typeface="Courier New" pitchFamily="49" charset="0"/>
                <a:ea typeface="+mn-ea"/>
                <a:cs typeface="Courier New" pitchFamily="49" charset="0"/>
              </a:rPr>
              <a:t> </a:t>
            </a:r>
            <a:r>
              <a:rPr lang="en-US" altLang="zh-CN" sz="2215" dirty="0" err="1">
                <a:solidFill>
                  <a:srgbClr val="FF0000"/>
                </a:solidFill>
                <a:latin typeface="Courier New" pitchFamily="49" charset="0"/>
                <a:ea typeface="+mn-ea"/>
                <a:cs typeface="Courier New" pitchFamily="49" charset="0"/>
              </a:rPr>
              <a:t>kobj_type</a:t>
            </a:r>
            <a:r>
              <a:rPr lang="en-US" altLang="zh-CN" sz="2215" dirty="0">
                <a:solidFill>
                  <a:srgbClr val="000066"/>
                </a:solidFill>
                <a:latin typeface="Courier New" pitchFamily="49" charset="0"/>
                <a:ea typeface="+mn-ea"/>
                <a:cs typeface="Courier New" pitchFamily="49" charset="0"/>
              </a:rPr>
              <a:t> {</a:t>
            </a:r>
          </a:p>
          <a:p>
            <a:pPr marL="316531" indent="-316531">
              <a:spcBef>
                <a:spcPct val="20000"/>
              </a:spcBef>
              <a:buClr>
                <a:srgbClr val="FF5050"/>
              </a:buClr>
              <a:buSzPct val="120000"/>
              <a:defRPr/>
            </a:pPr>
            <a:r>
              <a:rPr lang="en-US" altLang="zh-CN" sz="2215" dirty="0">
                <a:solidFill>
                  <a:srgbClr val="000066"/>
                </a:solidFill>
                <a:latin typeface="Courier New" pitchFamily="49" charset="0"/>
                <a:ea typeface="+mn-ea"/>
                <a:cs typeface="Courier New" pitchFamily="49" charset="0"/>
              </a:rPr>
              <a:t>   void (*release)(</a:t>
            </a:r>
            <a:r>
              <a:rPr lang="en-US" altLang="zh-CN" sz="2215" dirty="0" err="1">
                <a:solidFill>
                  <a:srgbClr val="000066"/>
                </a:solidFill>
                <a:latin typeface="Courier New" pitchFamily="49" charset="0"/>
                <a:ea typeface="+mn-ea"/>
                <a:cs typeface="Courier New" pitchFamily="49" charset="0"/>
              </a:rPr>
              <a:t>struct</a:t>
            </a:r>
            <a:r>
              <a:rPr lang="en-US" altLang="zh-CN" sz="2215" dirty="0">
                <a:solidFill>
                  <a:srgbClr val="000066"/>
                </a:solidFill>
                <a:latin typeface="Courier New" pitchFamily="49" charset="0"/>
                <a:ea typeface="+mn-ea"/>
                <a:cs typeface="Courier New" pitchFamily="49" charset="0"/>
              </a:rPr>
              <a:t> </a:t>
            </a:r>
            <a:r>
              <a:rPr lang="en-US" altLang="zh-CN" sz="2215" dirty="0" err="1">
                <a:solidFill>
                  <a:srgbClr val="000066"/>
                </a:solidFill>
                <a:latin typeface="Courier New" pitchFamily="49" charset="0"/>
                <a:ea typeface="+mn-ea"/>
                <a:cs typeface="Courier New" pitchFamily="49" charset="0"/>
              </a:rPr>
              <a:t>kobject</a:t>
            </a:r>
            <a:r>
              <a:rPr lang="en-US" altLang="zh-CN" sz="2215" dirty="0">
                <a:solidFill>
                  <a:srgbClr val="000066"/>
                </a:solidFill>
                <a:latin typeface="Courier New" pitchFamily="49" charset="0"/>
                <a:ea typeface="+mn-ea"/>
                <a:cs typeface="Courier New" pitchFamily="49" charset="0"/>
              </a:rPr>
              <a:t> *);</a:t>
            </a:r>
          </a:p>
          <a:p>
            <a:pPr marL="316531" indent="-316531">
              <a:spcBef>
                <a:spcPct val="20000"/>
              </a:spcBef>
              <a:buClr>
                <a:srgbClr val="FF5050"/>
              </a:buClr>
              <a:buSzPct val="120000"/>
              <a:defRPr/>
            </a:pPr>
            <a:r>
              <a:rPr lang="en-US" altLang="zh-CN" sz="2215" dirty="0">
                <a:solidFill>
                  <a:srgbClr val="000066"/>
                </a:solidFill>
                <a:latin typeface="Courier New" pitchFamily="49" charset="0"/>
                <a:ea typeface="+mn-ea"/>
                <a:cs typeface="Courier New" pitchFamily="49" charset="0"/>
              </a:rPr>
              <a:t>   </a:t>
            </a:r>
            <a:r>
              <a:rPr lang="en-US" altLang="zh-CN" sz="2215" dirty="0" err="1">
                <a:solidFill>
                  <a:srgbClr val="000066"/>
                </a:solidFill>
                <a:latin typeface="Courier New" pitchFamily="49" charset="0"/>
                <a:ea typeface="+mn-ea"/>
                <a:cs typeface="Courier New" pitchFamily="49" charset="0"/>
              </a:rPr>
              <a:t>const</a:t>
            </a:r>
            <a:r>
              <a:rPr lang="en-US" altLang="zh-CN" sz="2215" dirty="0">
                <a:solidFill>
                  <a:srgbClr val="000066"/>
                </a:solidFill>
                <a:latin typeface="Courier New" pitchFamily="49" charset="0"/>
                <a:ea typeface="+mn-ea"/>
                <a:cs typeface="Courier New" pitchFamily="49" charset="0"/>
              </a:rPr>
              <a:t> </a:t>
            </a:r>
            <a:r>
              <a:rPr lang="en-US" altLang="zh-CN" sz="2215" dirty="0" err="1">
                <a:solidFill>
                  <a:srgbClr val="000066"/>
                </a:solidFill>
                <a:latin typeface="Courier New" pitchFamily="49" charset="0"/>
                <a:ea typeface="+mn-ea"/>
                <a:cs typeface="Courier New" pitchFamily="49" charset="0"/>
              </a:rPr>
              <a:t>struct</a:t>
            </a:r>
            <a:r>
              <a:rPr lang="en-US" altLang="zh-CN" sz="2215" dirty="0">
                <a:solidFill>
                  <a:srgbClr val="000066"/>
                </a:solidFill>
                <a:latin typeface="Courier New" pitchFamily="49" charset="0"/>
                <a:ea typeface="+mn-ea"/>
                <a:cs typeface="Courier New" pitchFamily="49" charset="0"/>
              </a:rPr>
              <a:t> </a:t>
            </a:r>
            <a:r>
              <a:rPr lang="en-US" altLang="zh-CN" sz="2215" dirty="0" err="1">
                <a:solidFill>
                  <a:srgbClr val="000066"/>
                </a:solidFill>
                <a:latin typeface="Courier New" pitchFamily="49" charset="0"/>
                <a:ea typeface="+mn-ea"/>
                <a:cs typeface="Courier New" pitchFamily="49" charset="0"/>
              </a:rPr>
              <a:t>sysfs_ops</a:t>
            </a:r>
            <a:r>
              <a:rPr lang="en-US" altLang="zh-CN" sz="2215" dirty="0">
                <a:solidFill>
                  <a:srgbClr val="000066"/>
                </a:solidFill>
                <a:latin typeface="Courier New" pitchFamily="49" charset="0"/>
                <a:ea typeface="+mn-ea"/>
                <a:cs typeface="Courier New" pitchFamily="49" charset="0"/>
              </a:rPr>
              <a:t> </a:t>
            </a:r>
            <a:r>
              <a:rPr lang="en-US" altLang="zh-CN" sz="2215" dirty="0" err="1">
                <a:solidFill>
                  <a:srgbClr val="000066"/>
                </a:solidFill>
                <a:latin typeface="Courier New" pitchFamily="49" charset="0"/>
                <a:ea typeface="+mn-ea"/>
                <a:cs typeface="Courier New" pitchFamily="49" charset="0"/>
              </a:rPr>
              <a:t>sysfs_ops</a:t>
            </a:r>
            <a:r>
              <a:rPr lang="en-US" altLang="zh-CN" sz="2215" dirty="0">
                <a:solidFill>
                  <a:srgbClr val="000066"/>
                </a:solidFill>
                <a:latin typeface="Courier New" pitchFamily="49" charset="0"/>
                <a:ea typeface="+mn-ea"/>
                <a:cs typeface="Courier New" pitchFamily="49" charset="0"/>
              </a:rPr>
              <a:t>;</a:t>
            </a:r>
          </a:p>
          <a:p>
            <a:pPr marL="316531" indent="-316531">
              <a:spcBef>
                <a:spcPct val="20000"/>
              </a:spcBef>
              <a:buClr>
                <a:srgbClr val="FF5050"/>
              </a:buClr>
              <a:buSzPct val="120000"/>
              <a:defRPr/>
            </a:pPr>
            <a:r>
              <a:rPr lang="en-US" altLang="zh-CN" sz="2215" dirty="0">
                <a:solidFill>
                  <a:srgbClr val="000066"/>
                </a:solidFill>
                <a:latin typeface="Courier New" pitchFamily="49" charset="0"/>
                <a:ea typeface="+mn-ea"/>
                <a:cs typeface="Courier New" pitchFamily="49" charset="0"/>
              </a:rPr>
              <a:t>		</a:t>
            </a:r>
          </a:p>
          <a:p>
            <a:pPr marL="316531" indent="-316531">
              <a:spcBef>
                <a:spcPct val="20000"/>
              </a:spcBef>
              <a:buClr>
                <a:srgbClr val="FF5050"/>
              </a:buClr>
              <a:buSzPct val="120000"/>
              <a:defRPr/>
            </a:pPr>
            <a:r>
              <a:rPr lang="en-US" altLang="zh-CN" sz="2215" dirty="0">
                <a:solidFill>
                  <a:srgbClr val="000066"/>
                </a:solidFill>
                <a:latin typeface="Courier New" pitchFamily="49" charset="0"/>
                <a:ea typeface="+mn-ea"/>
                <a:cs typeface="Courier New" pitchFamily="49" charset="0"/>
              </a:rPr>
              <a:t>   </a:t>
            </a:r>
            <a:r>
              <a:rPr lang="en-US" altLang="zh-CN" sz="2215" dirty="0" err="1">
                <a:solidFill>
                  <a:srgbClr val="000066"/>
                </a:solidFill>
                <a:latin typeface="Courier New" pitchFamily="49" charset="0"/>
                <a:ea typeface="+mn-ea"/>
                <a:cs typeface="Courier New" pitchFamily="49" charset="0"/>
              </a:rPr>
              <a:t>struct</a:t>
            </a:r>
            <a:r>
              <a:rPr lang="en-US" altLang="zh-CN" sz="2215" dirty="0">
                <a:solidFill>
                  <a:srgbClr val="000066"/>
                </a:solidFill>
                <a:latin typeface="Courier New" pitchFamily="49" charset="0"/>
                <a:ea typeface="+mn-ea"/>
                <a:cs typeface="Courier New" pitchFamily="49" charset="0"/>
              </a:rPr>
              <a:t> attribute **</a:t>
            </a:r>
            <a:r>
              <a:rPr lang="en-US" altLang="zh-CN" sz="2215" err="1">
                <a:solidFill>
                  <a:srgbClr val="000066"/>
                </a:solidFill>
                <a:latin typeface="Courier New" pitchFamily="49" charset="0"/>
                <a:ea typeface="+mn-ea"/>
                <a:cs typeface="Courier New" pitchFamily="49" charset="0"/>
              </a:rPr>
              <a:t>default_attrs</a:t>
            </a:r>
            <a:r>
              <a:rPr lang="en-US" altLang="zh-CN" sz="2215">
                <a:solidFill>
                  <a:srgbClr val="000066"/>
                </a:solidFill>
                <a:latin typeface="Courier New" pitchFamily="49" charset="0"/>
                <a:ea typeface="+mn-ea"/>
                <a:cs typeface="Courier New" pitchFamily="49" charset="0"/>
              </a:rPr>
              <a:t>;};</a:t>
            </a:r>
            <a:endParaRPr lang="en-US" altLang="zh-CN" sz="2215" dirty="0">
              <a:solidFill>
                <a:srgbClr val="000066"/>
              </a:solidFill>
              <a:latin typeface="Courier New" pitchFamily="49" charset="0"/>
              <a:ea typeface="+mn-ea"/>
              <a:cs typeface="Courier New" pitchFamily="49" charset="0"/>
            </a:endParaRPr>
          </a:p>
          <a:p>
            <a:pPr marL="316531" indent="-316531">
              <a:spcBef>
                <a:spcPct val="20000"/>
              </a:spcBef>
              <a:buClr>
                <a:srgbClr val="FF5050"/>
              </a:buClr>
              <a:buSzPct val="120000"/>
              <a:defRPr/>
            </a:pPr>
            <a:endParaRPr lang="zh-CN" altLang="en-US" sz="1292" dirty="0">
              <a:solidFill>
                <a:srgbClr val="000066"/>
              </a:solidFill>
              <a:latin typeface="Courier New" pitchFamily="49" charset="0"/>
              <a:ea typeface="+mn-ea"/>
              <a:cs typeface="Courier New" pitchFamily="49" charset="0"/>
            </a:endParaRPr>
          </a:p>
        </p:txBody>
      </p:sp>
    </p:spTree>
    <p:extLst>
      <p:ext uri="{BB962C8B-B14F-4D97-AF65-F5344CB8AC3E}">
        <p14:creationId xmlns:p14="http://schemas.microsoft.com/office/powerpoint/2010/main" val="32878525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zh-CN"/>
              <a:t>ksets</a:t>
            </a:r>
          </a:p>
        </p:txBody>
      </p:sp>
      <p:sp>
        <p:nvSpPr>
          <p:cNvPr id="51203" name="Content Placeholder 2"/>
          <p:cNvSpPr>
            <a:spLocks noGrp="1"/>
          </p:cNvSpPr>
          <p:nvPr>
            <p:ph idx="1"/>
          </p:nvPr>
        </p:nvSpPr>
        <p:spPr>
          <a:xfrm>
            <a:off x="767861" y="1482971"/>
            <a:ext cx="7649308" cy="4254012"/>
          </a:xfrm>
        </p:spPr>
        <p:txBody>
          <a:bodyPr/>
          <a:lstStyle/>
          <a:p>
            <a:pPr eaLnBrk="1" hangingPunct="1">
              <a:defRPr/>
            </a:pPr>
            <a:r>
              <a:rPr lang="zh-CN" altLang="en-US" sz="1846" dirty="0"/>
              <a:t>内存对象集合</a:t>
            </a:r>
            <a:endParaRPr lang="en-US" altLang="zh-CN" sz="1846" dirty="0"/>
          </a:p>
          <a:p>
            <a:pPr eaLnBrk="1" hangingPunct="1">
              <a:defRPr/>
            </a:pPr>
            <a:r>
              <a:rPr lang="en-US" altLang="zh-CN" sz="1846" dirty="0" err="1"/>
              <a:t>Kobjects</a:t>
            </a:r>
            <a:r>
              <a:rPr lang="zh-CN" altLang="en-US" sz="1846" dirty="0"/>
              <a:t>的集中化管理</a:t>
            </a:r>
            <a:endParaRPr lang="en-US" altLang="zh-CN" sz="1846" dirty="0"/>
          </a:p>
          <a:p>
            <a:pPr eaLnBrk="1" hangingPunct="1">
              <a:defRPr/>
            </a:pPr>
            <a:r>
              <a:rPr lang="zh-CN" altLang="en-US" sz="1846" dirty="0"/>
              <a:t>将相关的</a:t>
            </a:r>
            <a:r>
              <a:rPr lang="en-US" altLang="zh-CN" sz="1846" dirty="0" err="1"/>
              <a:t>kobjects</a:t>
            </a:r>
            <a:r>
              <a:rPr lang="zh-CN" altLang="en-US" sz="1846" dirty="0"/>
              <a:t>放置在一起</a:t>
            </a:r>
            <a:endParaRPr lang="en-US" altLang="zh-CN" sz="1846" dirty="0"/>
          </a:p>
          <a:p>
            <a:pPr lvl="1" eaLnBrk="1" hangingPunct="1">
              <a:defRPr/>
            </a:pPr>
            <a:r>
              <a:rPr lang="zh-CN" altLang="en-US" sz="1662" dirty="0"/>
              <a:t>例如：</a:t>
            </a:r>
            <a:r>
              <a:rPr lang="zh-CN" altLang="en-US" sz="1662" dirty="0">
                <a:solidFill>
                  <a:srgbClr val="FF0000"/>
                </a:solidFill>
              </a:rPr>
              <a:t>所有的块设备</a:t>
            </a:r>
            <a:endParaRPr lang="en-US" altLang="zh-CN" sz="1662" dirty="0">
              <a:solidFill>
                <a:srgbClr val="FF0000"/>
              </a:solidFill>
            </a:endParaRPr>
          </a:p>
          <a:p>
            <a:pPr eaLnBrk="1" hangingPunct="1">
              <a:defRPr/>
            </a:pPr>
            <a:endParaRPr lang="en-US" altLang="zh-CN" sz="1846" dirty="0"/>
          </a:p>
          <a:p>
            <a:pPr eaLnBrk="1" hangingPunct="1">
              <a:defRPr/>
            </a:pPr>
            <a:r>
              <a:rPr lang="en-US" altLang="zh-CN" sz="1846" dirty="0" err="1"/>
              <a:t>ktypes</a:t>
            </a:r>
            <a:r>
              <a:rPr lang="zh-CN" altLang="en-US" sz="1846" dirty="0"/>
              <a:t>和</a:t>
            </a:r>
            <a:r>
              <a:rPr lang="en-US" altLang="zh-CN" sz="1846" dirty="0" err="1"/>
              <a:t>kset</a:t>
            </a:r>
            <a:r>
              <a:rPr lang="zh-CN" altLang="en-US" sz="1846" dirty="0"/>
              <a:t>的不同</a:t>
            </a:r>
            <a:endParaRPr lang="en-US" altLang="zh-CN" sz="1846" dirty="0"/>
          </a:p>
          <a:p>
            <a:pPr lvl="1" eaLnBrk="1" hangingPunct="1">
              <a:defRPr/>
            </a:pPr>
            <a:r>
              <a:rPr lang="en-US" altLang="zh-CN" sz="1662" dirty="0" err="1"/>
              <a:t>ksets</a:t>
            </a:r>
            <a:r>
              <a:rPr lang="en-US" altLang="zh-CN" sz="1662" dirty="0"/>
              <a:t>  :</a:t>
            </a:r>
            <a:r>
              <a:rPr lang="zh-CN" altLang="en-US" sz="1662" dirty="0"/>
              <a:t>相关内核对象</a:t>
            </a:r>
            <a:r>
              <a:rPr lang="en-US" altLang="zh-CN" sz="1662" dirty="0" err="1">
                <a:solidFill>
                  <a:srgbClr val="FF0000"/>
                </a:solidFill>
              </a:rPr>
              <a:t>kobjects</a:t>
            </a:r>
            <a:r>
              <a:rPr lang="zh-CN" altLang="en-US" sz="1662" dirty="0"/>
              <a:t>集合</a:t>
            </a:r>
            <a:endParaRPr lang="en-US" altLang="zh-CN" sz="1662" dirty="0"/>
          </a:p>
          <a:p>
            <a:pPr lvl="1" eaLnBrk="1" hangingPunct="1">
              <a:defRPr/>
            </a:pPr>
            <a:r>
              <a:rPr lang="en-US" altLang="zh-CN" sz="1662" dirty="0" err="1"/>
              <a:t>ktypes</a:t>
            </a:r>
            <a:r>
              <a:rPr lang="en-US" altLang="zh-CN" sz="1662" dirty="0"/>
              <a:t>:</a:t>
            </a:r>
            <a:r>
              <a:rPr lang="zh-CN" altLang="en-US" sz="1662" dirty="0"/>
              <a:t>令内核对象</a:t>
            </a:r>
            <a:r>
              <a:rPr lang="en-US" altLang="zh-CN" sz="1662" dirty="0"/>
              <a:t> (</a:t>
            </a:r>
            <a:r>
              <a:rPr lang="en-US" altLang="zh-CN" sz="1662" dirty="0" err="1"/>
              <a:t>kobject</a:t>
            </a:r>
            <a:r>
              <a:rPr lang="zh-CN" altLang="en-US" sz="1662" dirty="0"/>
              <a:t>功能可相关、可不相关</a:t>
            </a:r>
            <a:r>
              <a:rPr lang="en-US" altLang="zh-CN" sz="1662" dirty="0"/>
              <a:t>) </a:t>
            </a:r>
            <a:r>
              <a:rPr lang="zh-CN" altLang="en-US" sz="1662" dirty="0"/>
              <a:t>共享一般操作</a:t>
            </a:r>
            <a:endParaRPr lang="en-US" altLang="zh-CN" sz="1662" dirty="0"/>
          </a:p>
          <a:p>
            <a:pPr lvl="1" eaLnBrk="1" hangingPunct="1">
              <a:defRPr/>
            </a:pPr>
            <a:endParaRPr lang="en-US" altLang="zh-CN" sz="1662" dirty="0"/>
          </a:p>
          <a:p>
            <a:pPr eaLnBrk="1" hangingPunct="1">
              <a:defRPr/>
            </a:pPr>
            <a:r>
              <a:rPr lang="zh-CN" altLang="en-US" sz="1662" dirty="0"/>
              <a:t>每个</a:t>
            </a:r>
            <a:r>
              <a:rPr lang="en-US" altLang="zh-CN" sz="1662" i="1" dirty="0" err="1"/>
              <a:t>kset</a:t>
            </a:r>
            <a:r>
              <a:rPr lang="zh-CN" altLang="en-US" sz="1662" i="1" dirty="0"/>
              <a:t>对应一个</a:t>
            </a:r>
            <a:r>
              <a:rPr lang="en-US" altLang="zh-CN" sz="1662" i="1" dirty="0" err="1"/>
              <a:t>sysfs</a:t>
            </a:r>
            <a:r>
              <a:rPr lang="zh-CN" altLang="en-US" sz="1662" i="1" dirty="0"/>
              <a:t>中的目录</a:t>
            </a:r>
            <a:endParaRPr lang="en-US" altLang="zh-CN" sz="1662" i="1" dirty="0"/>
          </a:p>
          <a:p>
            <a:pPr eaLnBrk="1" hangingPunct="1">
              <a:defRPr/>
            </a:pPr>
            <a:endParaRPr lang="en-US" altLang="zh-CN" sz="1662" dirty="0"/>
          </a:p>
          <a:p>
            <a:pPr eaLnBrk="1" hangingPunct="1">
              <a:defRPr/>
            </a:pPr>
            <a:r>
              <a:rPr lang="zh-CN" altLang="en-US" sz="1662" dirty="0"/>
              <a:t>向集合中添加</a:t>
            </a:r>
            <a:r>
              <a:rPr lang="en-US" altLang="zh-CN" sz="1662" dirty="0"/>
              <a:t>/</a:t>
            </a:r>
            <a:r>
              <a:rPr lang="zh-CN" altLang="en-US" sz="1662" dirty="0"/>
              <a:t>删除</a:t>
            </a:r>
            <a:r>
              <a:rPr lang="en-US" altLang="zh-CN" sz="1662" dirty="0" err="1"/>
              <a:t>kobject</a:t>
            </a:r>
            <a:r>
              <a:rPr lang="en-US" altLang="zh-CN" sz="1662" dirty="0">
                <a:solidFill>
                  <a:srgbClr val="FF0000"/>
                </a:solidFill>
              </a:rPr>
              <a:t>&lt;</a:t>
            </a:r>
            <a:r>
              <a:rPr lang="en-US" altLang="zh-CN" sz="1662" dirty="0" err="1">
                <a:solidFill>
                  <a:srgbClr val="FF0000"/>
                </a:solidFill>
              </a:rPr>
              <a:t>kobject</a:t>
            </a:r>
            <a:r>
              <a:rPr lang="zh-CN" altLang="en-US" sz="1662" dirty="0">
                <a:solidFill>
                  <a:srgbClr val="FF0000"/>
                </a:solidFill>
              </a:rPr>
              <a:t>中</a:t>
            </a:r>
            <a:r>
              <a:rPr lang="en-US" altLang="zh-CN" sz="1662" dirty="0" err="1">
                <a:solidFill>
                  <a:srgbClr val="FF0000"/>
                </a:solidFill>
              </a:rPr>
              <a:t>kset</a:t>
            </a:r>
            <a:r>
              <a:rPr lang="zh-CN" altLang="en-US" sz="1662" dirty="0">
                <a:solidFill>
                  <a:srgbClr val="FF0000"/>
                </a:solidFill>
              </a:rPr>
              <a:t>指向的</a:t>
            </a:r>
            <a:r>
              <a:rPr lang="en-US" altLang="zh-CN" sz="1662" dirty="0" err="1">
                <a:solidFill>
                  <a:srgbClr val="FF0000"/>
                </a:solidFill>
              </a:rPr>
              <a:t>kset</a:t>
            </a:r>
            <a:r>
              <a:rPr lang="en-US" altLang="zh-CN" sz="1662" dirty="0">
                <a:solidFill>
                  <a:srgbClr val="FF0000"/>
                </a:solidFill>
              </a:rPr>
              <a:t>&gt;</a:t>
            </a:r>
          </a:p>
          <a:p>
            <a:pPr marL="379545" lvl="1" indent="0" eaLnBrk="1" hangingPunct="1">
              <a:buNone/>
              <a:defRPr/>
            </a:pPr>
            <a:r>
              <a:rPr lang="en-US" altLang="zh-CN" sz="1477" dirty="0" err="1">
                <a:latin typeface="Courier New" pitchFamily="49" charset="0"/>
                <a:cs typeface="Courier New" pitchFamily="49" charset="0"/>
              </a:rPr>
              <a:t>int</a:t>
            </a: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kobject_add</a:t>
            </a:r>
            <a:r>
              <a:rPr lang="en-US" altLang="zh-CN" sz="1477" dirty="0">
                <a:latin typeface="Courier New" pitchFamily="49" charset="0"/>
                <a:cs typeface="Courier New" pitchFamily="49" charset="0"/>
              </a:rPr>
              <a:t>(</a:t>
            </a:r>
            <a:r>
              <a:rPr lang="en-US" altLang="zh-CN" sz="1477" dirty="0" err="1">
                <a:latin typeface="Courier New" pitchFamily="49" charset="0"/>
                <a:cs typeface="Courier New" pitchFamily="49" charset="0"/>
              </a:rPr>
              <a:t>struct</a:t>
            </a: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kobject</a:t>
            </a:r>
            <a:r>
              <a:rPr lang="en-US" altLang="zh-CN" sz="1477" dirty="0">
                <a:latin typeface="Courier New" pitchFamily="49" charset="0"/>
                <a:cs typeface="Courier New" pitchFamily="49" charset="0"/>
              </a:rPr>
              <a:t> *</a:t>
            </a:r>
            <a:r>
              <a:rPr lang="en-US" altLang="zh-CN" sz="1477" dirty="0" err="1">
                <a:latin typeface="Courier New" pitchFamily="49" charset="0"/>
                <a:cs typeface="Courier New" pitchFamily="49" charset="0"/>
              </a:rPr>
              <a:t>kobj</a:t>
            </a:r>
            <a:r>
              <a:rPr lang="en-US" altLang="zh-CN" sz="1477" dirty="0">
                <a:latin typeface="Courier New" pitchFamily="49" charset="0"/>
                <a:cs typeface="Courier New" pitchFamily="49" charset="0"/>
              </a:rPr>
              <a:t> …);</a:t>
            </a:r>
          </a:p>
          <a:p>
            <a:pPr marL="379545" lvl="1" indent="0" eaLnBrk="1" hangingPunct="1">
              <a:buNone/>
              <a:defRPr/>
            </a:pPr>
            <a:r>
              <a:rPr lang="en-US" altLang="zh-CN" sz="1477" dirty="0">
                <a:latin typeface="Courier New" pitchFamily="49" charset="0"/>
              </a:rPr>
              <a:t>void </a:t>
            </a:r>
            <a:r>
              <a:rPr lang="en-US" altLang="zh-CN" sz="1477" dirty="0" err="1">
                <a:latin typeface="Courier New" pitchFamily="49" charset="0"/>
              </a:rPr>
              <a:t>kobject_del</a:t>
            </a:r>
            <a:r>
              <a:rPr lang="en-US" altLang="zh-CN" sz="1477" dirty="0">
                <a:latin typeface="Courier New" pitchFamily="49" charset="0"/>
              </a:rPr>
              <a:t>(</a:t>
            </a:r>
            <a:r>
              <a:rPr lang="en-US" altLang="zh-CN" sz="1477" dirty="0" err="1">
                <a:latin typeface="Courier New" pitchFamily="49" charset="0"/>
              </a:rPr>
              <a:t>struct</a:t>
            </a:r>
            <a:r>
              <a:rPr lang="en-US" altLang="zh-CN" sz="1477" dirty="0">
                <a:latin typeface="Courier New" pitchFamily="49" charset="0"/>
              </a:rPr>
              <a:t> </a:t>
            </a:r>
            <a:r>
              <a:rPr lang="en-US" altLang="zh-CN" sz="1477" dirty="0" err="1">
                <a:latin typeface="Courier New" pitchFamily="49" charset="0"/>
              </a:rPr>
              <a:t>kobject</a:t>
            </a:r>
            <a:r>
              <a:rPr lang="en-US" altLang="zh-CN" sz="1477" dirty="0">
                <a:latin typeface="Courier New" pitchFamily="49" charset="0"/>
              </a:rPr>
              <a:t> *</a:t>
            </a:r>
            <a:r>
              <a:rPr lang="en-US" altLang="zh-CN" sz="1477" dirty="0" err="1">
                <a:latin typeface="Courier New" pitchFamily="49" charset="0"/>
              </a:rPr>
              <a:t>kobj</a:t>
            </a:r>
            <a:r>
              <a:rPr lang="en-US" altLang="zh-CN" sz="1477" dirty="0">
                <a:latin typeface="Courier New" pitchFamily="49" charset="0"/>
              </a:rPr>
              <a:t> …);</a:t>
            </a:r>
            <a:endParaRPr lang="en-US" altLang="zh-CN" sz="1662" dirty="0">
              <a:latin typeface="Courier New" pitchFamily="49" charset="0"/>
              <a:cs typeface="Courier New" pitchFamily="49" charset="0"/>
            </a:endParaRPr>
          </a:p>
          <a:p>
            <a:pPr lvl="1" eaLnBrk="1" hangingPunct="1">
              <a:defRPr/>
            </a:pPr>
            <a:endParaRPr lang="en-US" altLang="zh-CN" dirty="0"/>
          </a:p>
        </p:txBody>
      </p:sp>
      <p:sp>
        <p:nvSpPr>
          <p:cNvPr id="54276" name="Content Placeholder 2"/>
          <p:cNvSpPr txBox="1">
            <a:spLocks/>
          </p:cNvSpPr>
          <p:nvPr/>
        </p:nvSpPr>
        <p:spPr bwMode="auto">
          <a:xfrm>
            <a:off x="5073163" y="1474179"/>
            <a:ext cx="3344008" cy="230651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4000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buFont typeface="Wingdings" panose="05000000000000000000" pitchFamily="2" charset="2"/>
              <a:buNone/>
            </a:pPr>
            <a:r>
              <a:rPr lang="en-US" altLang="zh-CN" sz="1662"/>
              <a:t>Kset</a:t>
            </a:r>
            <a:r>
              <a:rPr lang="zh-CN" altLang="en-US" sz="1662"/>
              <a:t>中指向</a:t>
            </a:r>
            <a:r>
              <a:rPr lang="en-US" altLang="zh-CN" sz="1662"/>
              <a:t> kobject </a:t>
            </a:r>
            <a:r>
              <a:rPr lang="zh-CN" altLang="en-US" sz="1662"/>
              <a:t>的指针</a:t>
            </a:r>
            <a:endParaRPr lang="en-US" altLang="zh-CN" sz="1662"/>
          </a:p>
          <a:p>
            <a:pPr eaLnBrk="1" hangingPunct="1">
              <a:buFont typeface="Wingdings" panose="05000000000000000000" pitchFamily="2" charset="2"/>
              <a:buNone/>
            </a:pPr>
            <a:r>
              <a:rPr lang="en-US" altLang="zh-CN" sz="1662">
                <a:latin typeface="Courier New" panose="02070309020205020404" pitchFamily="49" charset="0"/>
                <a:cs typeface="Courier New" panose="02070309020205020404" pitchFamily="49" charset="0"/>
              </a:rPr>
              <a:t>struct </a:t>
            </a:r>
            <a:r>
              <a:rPr lang="en-US" altLang="zh-CN" sz="1662">
                <a:solidFill>
                  <a:srgbClr val="FF0000"/>
                </a:solidFill>
                <a:latin typeface="Courier New" panose="02070309020205020404" pitchFamily="49" charset="0"/>
                <a:cs typeface="Courier New" panose="02070309020205020404" pitchFamily="49" charset="0"/>
              </a:rPr>
              <a:t>kset</a:t>
            </a:r>
            <a:r>
              <a:rPr lang="en-US" altLang="zh-CN" sz="1662">
                <a:latin typeface="Courier New" panose="02070309020205020404" pitchFamily="49" charset="0"/>
                <a:cs typeface="Courier New" panose="02070309020205020404" pitchFamily="49" charset="0"/>
              </a:rPr>
              <a:t>{</a:t>
            </a:r>
          </a:p>
          <a:p>
            <a:pPr lvl="1" eaLnBrk="1" hangingPunct="1">
              <a:buFont typeface="Wingdings" panose="05000000000000000000" pitchFamily="2" charset="2"/>
              <a:buNone/>
            </a:pPr>
            <a:r>
              <a:rPr lang="en-US" altLang="zh-CN" sz="1477">
                <a:latin typeface="Courier New" panose="02070309020205020404" pitchFamily="49" charset="0"/>
                <a:cs typeface="Courier New" panose="02070309020205020404" pitchFamily="49" charset="0"/>
              </a:rPr>
              <a:t>struct list_head list; </a:t>
            </a:r>
          </a:p>
          <a:p>
            <a:pPr lvl="1" eaLnBrk="1" hangingPunct="1">
              <a:buFont typeface="Wingdings" panose="05000000000000000000" pitchFamily="2" charset="2"/>
              <a:buNone/>
            </a:pPr>
            <a:r>
              <a:rPr lang="en-US" altLang="zh-CN" sz="1477">
                <a:latin typeface="Courier New" panose="02070309020205020404" pitchFamily="49" charset="0"/>
                <a:cs typeface="Courier New" panose="02070309020205020404" pitchFamily="49" charset="0"/>
              </a:rPr>
              <a:t>spinlock_t list_lock;</a:t>
            </a:r>
          </a:p>
          <a:p>
            <a:pPr lvl="1" eaLnBrk="1" hangingPunct="1">
              <a:buFont typeface="Wingdings" panose="05000000000000000000" pitchFamily="2" charset="2"/>
              <a:buNone/>
            </a:pPr>
            <a:r>
              <a:rPr lang="en-US" altLang="zh-CN" sz="1477">
                <a:latin typeface="Courier New" panose="02070309020205020404" pitchFamily="49" charset="0"/>
                <a:cs typeface="Courier New" panose="02070309020205020404" pitchFamily="49" charset="0"/>
              </a:rPr>
              <a:t>struct kobject kobj;</a:t>
            </a:r>
          </a:p>
          <a:p>
            <a:pPr lvl="1" eaLnBrk="1" hangingPunct="1">
              <a:buFont typeface="Wingdings" panose="05000000000000000000" pitchFamily="2" charset="2"/>
              <a:buNone/>
            </a:pPr>
            <a:r>
              <a:rPr lang="en-US" altLang="zh-CN" sz="1477">
                <a:latin typeface="Courier New" panose="02070309020205020404" pitchFamily="49" charset="0"/>
                <a:cs typeface="Courier New" panose="02070309020205020404" pitchFamily="49" charset="0"/>
              </a:rPr>
              <a:t>struct kset_uevent_ops *     </a:t>
            </a:r>
          </a:p>
          <a:p>
            <a:pPr lvl="1" eaLnBrk="1" hangingPunct="1">
              <a:buFont typeface="Wingdings" panose="05000000000000000000" pitchFamily="2" charset="2"/>
              <a:buNone/>
            </a:pPr>
            <a:r>
              <a:rPr lang="en-US" altLang="zh-CN" sz="1477">
                <a:latin typeface="Courier New" panose="02070309020205020404" pitchFamily="49" charset="0"/>
                <a:cs typeface="Courier New" panose="02070309020205020404" pitchFamily="49" charset="0"/>
              </a:rPr>
              <a:t>       uevent_ops;</a:t>
            </a:r>
          </a:p>
          <a:p>
            <a:pPr eaLnBrk="1" hangingPunct="1">
              <a:buFont typeface="Wingdings" panose="05000000000000000000" pitchFamily="2" charset="2"/>
              <a:buNone/>
            </a:pPr>
            <a:r>
              <a:rPr lang="en-US" altLang="zh-CN" sz="1662">
                <a:latin typeface="Courier New" panose="02070309020205020404" pitchFamily="49" charset="0"/>
              </a:rPr>
              <a:t>};</a:t>
            </a:r>
            <a:endParaRPr lang="en-US" altLang="zh-CN" sz="1477">
              <a:latin typeface="Courier New" panose="02070309020205020404" pitchFamily="49" charset="0"/>
            </a:endParaRPr>
          </a:p>
        </p:txBody>
      </p:sp>
    </p:spTree>
    <p:extLst>
      <p:ext uri="{BB962C8B-B14F-4D97-AF65-F5344CB8AC3E}">
        <p14:creationId xmlns:p14="http://schemas.microsoft.com/office/powerpoint/2010/main" val="284364941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zh-CN" altLang="en-US" i="1"/>
              <a:t>底层</a:t>
            </a:r>
            <a:r>
              <a:rPr lang="en-US" altLang="zh-CN" i="1"/>
              <a:t>sysfs</a:t>
            </a:r>
            <a:r>
              <a:rPr lang="zh-CN" altLang="en-US" i="1"/>
              <a:t>操作：</a:t>
            </a:r>
            <a:r>
              <a:rPr lang="en-US" altLang="zh-CN"/>
              <a:t>kobject and sysfs</a:t>
            </a:r>
          </a:p>
        </p:txBody>
      </p:sp>
      <p:sp>
        <p:nvSpPr>
          <p:cNvPr id="55299" name="Content Placeholder 2"/>
          <p:cNvSpPr>
            <a:spLocks noGrp="1"/>
          </p:cNvSpPr>
          <p:nvPr>
            <p:ph idx="1"/>
          </p:nvPr>
        </p:nvSpPr>
        <p:spPr/>
        <p:txBody>
          <a:bodyPr/>
          <a:lstStyle/>
          <a:p>
            <a:pPr eaLnBrk="1" hangingPunct="1">
              <a:lnSpc>
                <a:spcPct val="90000"/>
              </a:lnSpc>
            </a:pPr>
            <a:r>
              <a:rPr lang="en-US" altLang="zh-CN">
                <a:solidFill>
                  <a:srgbClr val="FF0000"/>
                </a:solidFill>
              </a:rPr>
              <a:t>kobject_add</a:t>
            </a:r>
            <a:r>
              <a:rPr lang="zh-CN" altLang="en-US"/>
              <a:t>为对象在</a:t>
            </a:r>
            <a:r>
              <a:rPr lang="en-US" altLang="zh-CN"/>
              <a:t>sysfs</a:t>
            </a:r>
            <a:r>
              <a:rPr lang="zh-CN" altLang="en-US"/>
              <a:t>中创建一个入口</a:t>
            </a:r>
            <a:endParaRPr lang="en-US" altLang="zh-CN"/>
          </a:p>
          <a:p>
            <a:pPr lvl="1" eaLnBrk="1" hangingPunct="1">
              <a:lnSpc>
                <a:spcPct val="90000"/>
              </a:lnSpc>
            </a:pPr>
            <a:r>
              <a:rPr lang="zh-CN" altLang="en-US"/>
              <a:t>每个对象对应一个目录</a:t>
            </a:r>
            <a:endParaRPr lang="en-US" altLang="zh-CN"/>
          </a:p>
          <a:p>
            <a:pPr lvl="1" eaLnBrk="1" hangingPunct="1">
              <a:lnSpc>
                <a:spcPct val="90000"/>
              </a:lnSpc>
            </a:pPr>
            <a:r>
              <a:rPr lang="zh-CN" altLang="en-US"/>
              <a:t>目录中包含对象的属性文件</a:t>
            </a:r>
            <a:endParaRPr lang="en-US" altLang="zh-CN"/>
          </a:p>
          <a:p>
            <a:pPr lvl="1" eaLnBrk="1" hangingPunct="1">
              <a:lnSpc>
                <a:spcPct val="90000"/>
              </a:lnSpc>
            </a:pPr>
            <a:r>
              <a:rPr lang="zh-CN" altLang="en-US"/>
              <a:t>对文件的操作，即为对</a:t>
            </a:r>
            <a:r>
              <a:rPr lang="en-US" altLang="zh-CN"/>
              <a:t>kobject</a:t>
            </a:r>
            <a:r>
              <a:rPr lang="zh-CN" altLang="en-US"/>
              <a:t>对应的设备属性的设置或获取</a:t>
            </a:r>
            <a:endParaRPr lang="en-US" altLang="zh-CN"/>
          </a:p>
          <a:p>
            <a:pPr eaLnBrk="1" hangingPunct="1">
              <a:lnSpc>
                <a:spcPct val="90000"/>
              </a:lnSpc>
            </a:pPr>
            <a:r>
              <a:rPr lang="en-US" altLang="zh-CN">
                <a:solidFill>
                  <a:srgbClr val="FF0000"/>
                </a:solidFill>
              </a:rPr>
              <a:t>kobject_set_name()</a:t>
            </a:r>
            <a:r>
              <a:rPr lang="en-US" altLang="zh-CN"/>
              <a:t> </a:t>
            </a:r>
            <a:r>
              <a:rPr lang="zh-CN" altLang="en-US"/>
              <a:t>名字必须在本目录中唯一</a:t>
            </a:r>
            <a:endParaRPr lang="en-US" altLang="zh-CN"/>
          </a:p>
          <a:p>
            <a:pPr lvl="1" eaLnBrk="1" hangingPunct="1">
              <a:lnSpc>
                <a:spcPct val="90000"/>
              </a:lnSpc>
            </a:pPr>
            <a:r>
              <a:rPr lang="zh-CN" altLang="en-US"/>
              <a:t>如果对象有</a:t>
            </a:r>
            <a:r>
              <a:rPr lang="en-US" altLang="zh-CN"/>
              <a:t>null parent</a:t>
            </a:r>
            <a:r>
              <a:rPr lang="zh-CN" altLang="en-US"/>
              <a:t>，</a:t>
            </a:r>
            <a:r>
              <a:rPr lang="en-US" altLang="zh-CN" i="1"/>
              <a:t>kobject_add</a:t>
            </a:r>
            <a:r>
              <a:rPr lang="zh-CN" altLang="en-US"/>
              <a:t>为其设置为指向</a:t>
            </a:r>
            <a:r>
              <a:rPr lang="en-US" altLang="zh-CN"/>
              <a:t>kset</a:t>
            </a:r>
          </a:p>
          <a:p>
            <a:pPr lvl="1" eaLnBrk="1" hangingPunct="1">
              <a:lnSpc>
                <a:spcPct val="90000"/>
              </a:lnSpc>
            </a:pPr>
            <a:r>
              <a:rPr lang="zh-CN" altLang="en-US"/>
              <a:t>如果两者都为</a:t>
            </a:r>
            <a:r>
              <a:rPr lang="en-US" altLang="zh-CN"/>
              <a:t>null</a:t>
            </a:r>
            <a:r>
              <a:rPr lang="zh-CN" altLang="en-US"/>
              <a:t>，则</a:t>
            </a:r>
            <a:r>
              <a:rPr lang="en-US" altLang="zh-CN"/>
              <a:t>kobject</a:t>
            </a:r>
            <a:r>
              <a:rPr lang="zh-CN" altLang="en-US"/>
              <a:t>为</a:t>
            </a:r>
            <a:r>
              <a:rPr lang="en-US" altLang="zh-CN"/>
              <a:t>sysfs</a:t>
            </a:r>
            <a:r>
              <a:rPr lang="zh-CN" altLang="en-US"/>
              <a:t>根目录中的一项</a:t>
            </a:r>
            <a:endParaRPr lang="en-US" altLang="zh-CN"/>
          </a:p>
        </p:txBody>
      </p:sp>
    </p:spTree>
    <p:extLst>
      <p:ext uri="{BB962C8B-B14F-4D97-AF65-F5344CB8AC3E}">
        <p14:creationId xmlns:p14="http://schemas.microsoft.com/office/powerpoint/2010/main" val="3454850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TW"/>
              <a:t>Kobjects</a:t>
            </a:r>
            <a:r>
              <a:rPr lang="zh-CN" altLang="en-US"/>
              <a:t>层次结构和块子系统</a:t>
            </a:r>
            <a:endParaRPr lang="en-US" altLang="zh-TW"/>
          </a:p>
        </p:txBody>
      </p:sp>
      <p:pic>
        <p:nvPicPr>
          <p:cNvPr id="46083" name="Picture 4" descr="block-kob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29" y="1431681"/>
            <a:ext cx="6830157" cy="431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5" descr="block-sysf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27" y="1431681"/>
            <a:ext cx="7338646"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8439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46084"/>
                                        </p:tgtEl>
                                        <p:attrNameLst>
                                          <p:attrName>style.visibility</p:attrName>
                                        </p:attrNameLst>
                                      </p:cBhvr>
                                      <p:to>
                                        <p:strVal val="visible"/>
                                      </p:to>
                                    </p:set>
                                    <p:anim calcmode="lin" valueType="num">
                                      <p:cBhvr additive="base">
                                        <p:cTn id="11" dur="500" fill="hold"/>
                                        <p:tgtEl>
                                          <p:spTgt spid="46084"/>
                                        </p:tgtEl>
                                        <p:attrNameLst>
                                          <p:attrName>ppt_x</p:attrName>
                                        </p:attrNameLst>
                                      </p:cBhvr>
                                      <p:tavLst>
                                        <p:tav tm="0">
                                          <p:val>
                                            <p:strVal val="#ppt_x"/>
                                          </p:val>
                                        </p:tav>
                                        <p:tav tm="100000">
                                          <p:val>
                                            <p:strVal val="#ppt_x"/>
                                          </p:val>
                                        </p:tav>
                                      </p:tavLst>
                                    </p:anim>
                                    <p:anim calcmode="lin" valueType="num">
                                      <p:cBhvr additive="base">
                                        <p:cTn id="12"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zh-CN"/>
              <a:t>sysfs </a:t>
            </a:r>
            <a:r>
              <a:rPr lang="zh-CN" altLang="en-US"/>
              <a:t>目录</a:t>
            </a:r>
            <a:endParaRPr lang="en-US" altLang="zh-CN"/>
          </a:p>
        </p:txBody>
      </p:sp>
      <p:sp>
        <p:nvSpPr>
          <p:cNvPr id="51203" name="Content Placeholder 2"/>
          <p:cNvSpPr>
            <a:spLocks noGrp="1"/>
          </p:cNvSpPr>
          <p:nvPr>
            <p:ph idx="1"/>
          </p:nvPr>
        </p:nvSpPr>
        <p:spPr/>
        <p:txBody>
          <a:bodyPr/>
          <a:lstStyle/>
          <a:p>
            <a:pPr eaLnBrk="1" hangingPunct="1">
              <a:defRPr/>
            </a:pPr>
            <a:r>
              <a:rPr lang="en-US" altLang="zh-CN" sz="2215" i="1" dirty="0"/>
              <a:t>devices</a:t>
            </a:r>
            <a:r>
              <a:rPr lang="en-US" altLang="zh-CN" sz="2215" dirty="0"/>
              <a:t> </a:t>
            </a:r>
            <a:r>
              <a:rPr lang="zh-CN" altLang="en-US" sz="2215" dirty="0"/>
              <a:t>是一个重要的目录</a:t>
            </a:r>
            <a:r>
              <a:rPr lang="en-US" altLang="zh-CN" sz="2215" dirty="0"/>
              <a:t> – exports device model</a:t>
            </a:r>
          </a:p>
          <a:p>
            <a:pPr eaLnBrk="1" hangingPunct="1">
              <a:defRPr/>
            </a:pPr>
            <a:r>
              <a:rPr lang="zh-CN" altLang="en-US" sz="2215" dirty="0"/>
              <a:t>其中的关系</a:t>
            </a:r>
            <a:endParaRPr lang="en-US" altLang="zh-CN" sz="2215" dirty="0"/>
          </a:p>
          <a:p>
            <a:pPr lvl="1" eaLnBrk="1" hangingPunct="1">
              <a:defRPr/>
            </a:pPr>
            <a:r>
              <a:rPr lang="en-US" altLang="zh-CN" i="1" dirty="0"/>
              <a:t>class:</a:t>
            </a:r>
            <a:r>
              <a:rPr lang="zh-CN" altLang="en-US" i="1" dirty="0"/>
              <a:t>高层概念</a:t>
            </a:r>
            <a:endParaRPr lang="en-US" altLang="zh-CN" i="1" dirty="0"/>
          </a:p>
          <a:p>
            <a:pPr lvl="1" eaLnBrk="1" hangingPunct="1">
              <a:defRPr/>
            </a:pPr>
            <a:r>
              <a:rPr lang="en-US" altLang="zh-CN" i="1" dirty="0"/>
              <a:t>devices </a:t>
            </a:r>
            <a:r>
              <a:rPr lang="zh-CN" altLang="en-US" i="1" dirty="0"/>
              <a:t>：底层的物理设备</a:t>
            </a:r>
            <a:endParaRPr lang="en-US" altLang="zh-CN" dirty="0"/>
          </a:p>
          <a:p>
            <a:pPr lvl="1" eaLnBrk="1" hangingPunct="1">
              <a:defRPr/>
            </a:pPr>
            <a:r>
              <a:rPr lang="en-US" altLang="zh-CN" i="1" dirty="0"/>
              <a:t>bus</a:t>
            </a:r>
            <a:r>
              <a:rPr lang="zh-CN" altLang="en-US" i="1" dirty="0"/>
              <a:t>：实际的驱动</a:t>
            </a:r>
            <a:endParaRPr lang="en-US" altLang="zh-CN" i="1" dirty="0"/>
          </a:p>
          <a:p>
            <a:pPr lvl="1" eaLnBrk="1" hangingPunct="1">
              <a:defRPr/>
            </a:pPr>
            <a:endParaRPr lang="en-US" altLang="zh-CN" i="1" dirty="0"/>
          </a:p>
          <a:p>
            <a:pPr eaLnBrk="1" hangingPunct="1">
              <a:lnSpc>
                <a:spcPct val="90000"/>
              </a:lnSpc>
              <a:defRPr/>
            </a:pPr>
            <a:r>
              <a:rPr lang="zh-CN" altLang="en-US" sz="2215" dirty="0"/>
              <a:t>向</a:t>
            </a:r>
            <a:r>
              <a:rPr lang="en-US" altLang="zh-CN" sz="2215" dirty="0" err="1"/>
              <a:t>sysfs</a:t>
            </a:r>
            <a:r>
              <a:rPr lang="zh-CN" altLang="en-US" sz="2215" dirty="0"/>
              <a:t>中添加</a:t>
            </a:r>
            <a:r>
              <a:rPr lang="en-US" altLang="zh-CN" sz="2215" dirty="0" err="1"/>
              <a:t>kobject</a:t>
            </a:r>
            <a:r>
              <a:rPr lang="zh-CN" altLang="en-US" sz="2215" dirty="0"/>
              <a:t>目录</a:t>
            </a:r>
            <a:r>
              <a:rPr lang="en-US" altLang="zh-CN" sz="2215" dirty="0"/>
              <a:t>:</a:t>
            </a:r>
          </a:p>
          <a:p>
            <a:pPr eaLnBrk="1" hangingPunct="1">
              <a:lnSpc>
                <a:spcPct val="90000"/>
              </a:lnSpc>
              <a:buFont typeface="Arial" charset="0"/>
              <a:buNone/>
              <a:defRPr/>
            </a:pPr>
            <a:r>
              <a:rPr lang="en-US" altLang="zh-CN" sz="1846" dirty="0">
                <a:latin typeface="Courier New" pitchFamily="49" charset="0"/>
                <a:cs typeface="Courier New" pitchFamily="49" charset="0"/>
              </a:rPr>
              <a:t> 	</a:t>
            </a:r>
            <a:r>
              <a:rPr lang="en-US" altLang="zh-CN" sz="1846" dirty="0" err="1">
                <a:latin typeface="Courier New" pitchFamily="49" charset="0"/>
                <a:cs typeface="Courier New" pitchFamily="49" charset="0"/>
              </a:rPr>
              <a:t>int</a:t>
            </a:r>
            <a:r>
              <a:rPr lang="en-US" altLang="zh-CN" sz="1846" dirty="0">
                <a:latin typeface="Courier New" pitchFamily="49" charset="0"/>
                <a:cs typeface="Courier New" pitchFamily="49" charset="0"/>
              </a:rPr>
              <a:t> </a:t>
            </a:r>
            <a:r>
              <a:rPr lang="en-US" altLang="zh-CN" sz="1846" dirty="0" err="1">
                <a:latin typeface="Courier New" pitchFamily="49" charset="0"/>
                <a:cs typeface="Courier New" pitchFamily="49" charset="0"/>
              </a:rPr>
              <a:t>kobject_add</a:t>
            </a:r>
            <a:r>
              <a:rPr lang="en-US" altLang="zh-CN" sz="1846" dirty="0">
                <a:latin typeface="Courier New" pitchFamily="49" charset="0"/>
                <a:cs typeface="Courier New" pitchFamily="49" charset="0"/>
              </a:rPr>
              <a:t>(</a:t>
            </a:r>
            <a:r>
              <a:rPr lang="en-US" altLang="zh-CN" sz="1846" dirty="0" err="1">
                <a:latin typeface="Courier New" pitchFamily="49" charset="0"/>
                <a:cs typeface="Courier New" pitchFamily="49" charset="0"/>
              </a:rPr>
              <a:t>struct</a:t>
            </a:r>
            <a:r>
              <a:rPr lang="en-US" altLang="zh-CN" sz="1846" dirty="0">
                <a:latin typeface="Courier New" pitchFamily="49" charset="0"/>
                <a:cs typeface="Courier New" pitchFamily="49" charset="0"/>
              </a:rPr>
              <a:t> </a:t>
            </a:r>
            <a:r>
              <a:rPr lang="en-US" altLang="zh-CN" sz="1846" dirty="0" err="1">
                <a:latin typeface="Courier New" pitchFamily="49" charset="0"/>
                <a:cs typeface="Courier New" pitchFamily="49" charset="0"/>
              </a:rPr>
              <a:t>kobject</a:t>
            </a:r>
            <a:r>
              <a:rPr lang="en-US" altLang="zh-CN" sz="1846" dirty="0">
                <a:latin typeface="Courier New" pitchFamily="49" charset="0"/>
                <a:cs typeface="Courier New" pitchFamily="49" charset="0"/>
              </a:rPr>
              <a:t> *</a:t>
            </a:r>
            <a:r>
              <a:rPr lang="en-US" altLang="zh-CN" sz="1846" dirty="0" err="1">
                <a:latin typeface="Courier New" pitchFamily="49" charset="0"/>
                <a:cs typeface="Courier New" pitchFamily="49" charset="0"/>
              </a:rPr>
              <a:t>kobj</a:t>
            </a:r>
            <a:r>
              <a:rPr lang="en-US" altLang="zh-CN" sz="1846" dirty="0">
                <a:latin typeface="Courier New" pitchFamily="49" charset="0"/>
                <a:cs typeface="Courier New" pitchFamily="49" charset="0"/>
              </a:rPr>
              <a:t>, </a:t>
            </a:r>
            <a:r>
              <a:rPr lang="en-US" altLang="zh-CN" sz="1846" dirty="0" err="1">
                <a:latin typeface="Courier New" pitchFamily="49" charset="0"/>
                <a:cs typeface="Courier New" pitchFamily="49" charset="0"/>
              </a:rPr>
              <a:t>struct</a:t>
            </a:r>
            <a:r>
              <a:rPr lang="en-US" altLang="zh-CN" sz="1846" dirty="0">
                <a:latin typeface="Courier New" pitchFamily="49" charset="0"/>
                <a:cs typeface="Courier New" pitchFamily="49" charset="0"/>
              </a:rPr>
              <a:t>       	  </a:t>
            </a:r>
            <a:r>
              <a:rPr lang="en-US" altLang="zh-CN" sz="1846" dirty="0" err="1">
                <a:latin typeface="Courier New" pitchFamily="49" charset="0"/>
                <a:cs typeface="Courier New" pitchFamily="49" charset="0"/>
              </a:rPr>
              <a:t>kobject</a:t>
            </a:r>
            <a:r>
              <a:rPr lang="en-US" altLang="zh-CN" sz="1846" dirty="0">
                <a:latin typeface="Courier New" pitchFamily="49" charset="0"/>
                <a:cs typeface="Courier New" pitchFamily="49" charset="0"/>
              </a:rPr>
              <a:t> *parent, </a:t>
            </a:r>
            <a:r>
              <a:rPr lang="en-US" altLang="zh-CN" sz="1846" dirty="0" err="1">
                <a:latin typeface="Courier New" pitchFamily="49" charset="0"/>
                <a:cs typeface="Courier New" pitchFamily="49" charset="0"/>
              </a:rPr>
              <a:t>const</a:t>
            </a:r>
            <a:r>
              <a:rPr lang="en-US" altLang="zh-CN" sz="1846" dirty="0">
                <a:latin typeface="Courier New" pitchFamily="49" charset="0"/>
                <a:cs typeface="Courier New" pitchFamily="49" charset="0"/>
              </a:rPr>
              <a:t> char *</a:t>
            </a:r>
            <a:r>
              <a:rPr lang="en-US" altLang="zh-CN" sz="1846" dirty="0" err="1">
                <a:latin typeface="Courier New" pitchFamily="49" charset="0"/>
                <a:cs typeface="Courier New" pitchFamily="49" charset="0"/>
              </a:rPr>
              <a:t>fmt</a:t>
            </a:r>
            <a:r>
              <a:rPr lang="en-US" altLang="zh-CN" sz="1846" dirty="0">
                <a:latin typeface="Courier New" pitchFamily="49" charset="0"/>
                <a:cs typeface="Courier New" pitchFamily="49" charset="0"/>
              </a:rPr>
              <a:t>, ...);</a:t>
            </a:r>
          </a:p>
          <a:p>
            <a:pPr eaLnBrk="1" hangingPunct="1">
              <a:lnSpc>
                <a:spcPct val="90000"/>
              </a:lnSpc>
              <a:defRPr/>
            </a:pPr>
            <a:r>
              <a:rPr lang="zh-CN" altLang="en-US" sz="2215" dirty="0"/>
              <a:t>从</a:t>
            </a:r>
            <a:r>
              <a:rPr lang="en-US" altLang="zh-CN" sz="2215" dirty="0" err="1"/>
              <a:t>sysfs</a:t>
            </a:r>
            <a:r>
              <a:rPr lang="zh-CN" altLang="en-US" sz="2215" dirty="0"/>
              <a:t>中删除</a:t>
            </a:r>
            <a:r>
              <a:rPr lang="en-US" altLang="zh-CN" sz="2215" dirty="0" err="1"/>
              <a:t>kobject</a:t>
            </a:r>
            <a:r>
              <a:rPr lang="zh-CN" altLang="en-US" sz="2215" dirty="0"/>
              <a:t>对应目录</a:t>
            </a:r>
            <a:r>
              <a:rPr lang="en-US" altLang="zh-CN" sz="2215" dirty="0"/>
              <a:t>:</a:t>
            </a:r>
          </a:p>
          <a:p>
            <a:pPr marL="0" indent="0" eaLnBrk="1" hangingPunct="1">
              <a:lnSpc>
                <a:spcPct val="90000"/>
              </a:lnSpc>
              <a:buNone/>
              <a:defRPr/>
            </a:pPr>
            <a:r>
              <a:rPr lang="en-US" altLang="zh-CN" sz="2215" dirty="0">
                <a:latin typeface="Courier New" pitchFamily="49" charset="0"/>
                <a:cs typeface="Courier New" pitchFamily="49" charset="0"/>
              </a:rPr>
              <a:t>  </a:t>
            </a:r>
            <a:r>
              <a:rPr lang="en-US" altLang="zh-CN" sz="1846" dirty="0">
                <a:latin typeface="Courier New" pitchFamily="49" charset="0"/>
                <a:cs typeface="Courier New" pitchFamily="49" charset="0"/>
              </a:rPr>
              <a:t>void </a:t>
            </a:r>
            <a:r>
              <a:rPr lang="en-US" altLang="zh-CN" sz="1846" dirty="0" err="1">
                <a:latin typeface="Courier New" pitchFamily="49" charset="0"/>
                <a:cs typeface="Courier New" pitchFamily="49" charset="0"/>
              </a:rPr>
              <a:t>kobject_del</a:t>
            </a:r>
            <a:r>
              <a:rPr lang="en-US" altLang="zh-CN" sz="1846" dirty="0">
                <a:latin typeface="Courier New" pitchFamily="49" charset="0"/>
                <a:cs typeface="Courier New" pitchFamily="49" charset="0"/>
              </a:rPr>
              <a:t>(</a:t>
            </a:r>
            <a:r>
              <a:rPr lang="en-US" altLang="zh-CN" sz="1846" dirty="0" err="1">
                <a:latin typeface="Courier New" pitchFamily="49" charset="0"/>
                <a:cs typeface="Courier New" pitchFamily="49" charset="0"/>
              </a:rPr>
              <a:t>struct</a:t>
            </a:r>
            <a:r>
              <a:rPr lang="en-US" altLang="zh-CN" sz="1846" dirty="0">
                <a:latin typeface="Courier New" pitchFamily="49" charset="0"/>
                <a:cs typeface="Courier New" pitchFamily="49" charset="0"/>
              </a:rPr>
              <a:t> </a:t>
            </a:r>
            <a:r>
              <a:rPr lang="en-US" altLang="zh-CN" sz="1846" dirty="0" err="1">
                <a:latin typeface="Courier New" pitchFamily="49" charset="0"/>
                <a:cs typeface="Courier New" pitchFamily="49" charset="0"/>
              </a:rPr>
              <a:t>kobject</a:t>
            </a:r>
            <a:r>
              <a:rPr lang="en-US" altLang="zh-CN" sz="1846" dirty="0">
                <a:latin typeface="Courier New" pitchFamily="49" charset="0"/>
                <a:cs typeface="Courier New" pitchFamily="49" charset="0"/>
              </a:rPr>
              <a:t> *</a:t>
            </a:r>
            <a:r>
              <a:rPr lang="en-US" altLang="zh-CN" sz="1846" dirty="0" err="1">
                <a:latin typeface="Courier New" pitchFamily="49" charset="0"/>
                <a:cs typeface="Courier New" pitchFamily="49" charset="0"/>
              </a:rPr>
              <a:t>kobj</a:t>
            </a:r>
            <a:r>
              <a:rPr lang="en-US" altLang="zh-CN" sz="1846" dirty="0">
                <a:latin typeface="Courier New" pitchFamily="49" charset="0"/>
                <a:cs typeface="Courier New" pitchFamily="49" charset="0"/>
              </a:rPr>
              <a:t>);</a:t>
            </a:r>
          </a:p>
          <a:p>
            <a:pPr eaLnBrk="1" hangingPunct="1">
              <a:lnSpc>
                <a:spcPct val="90000"/>
              </a:lnSpc>
              <a:buFont typeface="Arial" charset="0"/>
              <a:buNone/>
              <a:defRPr/>
            </a:pPr>
            <a:endParaRPr lang="en-US" altLang="zh-CN" i="1" dirty="0">
              <a:solidFill>
                <a:srgbClr val="000000"/>
              </a:solidFill>
            </a:endParaRPr>
          </a:p>
        </p:txBody>
      </p:sp>
    </p:spTree>
    <p:extLst>
      <p:ext uri="{BB962C8B-B14F-4D97-AF65-F5344CB8AC3E}">
        <p14:creationId xmlns:p14="http://schemas.microsoft.com/office/powerpoint/2010/main" val="380730166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ltLang="zh-CN"/>
              <a:t>sysfs </a:t>
            </a:r>
            <a:r>
              <a:rPr lang="zh-CN" altLang="en-US"/>
              <a:t>文件和属性</a:t>
            </a:r>
            <a:endParaRPr lang="en-US" altLang="zh-CN"/>
          </a:p>
        </p:txBody>
      </p:sp>
      <p:pic>
        <p:nvPicPr>
          <p:cNvPr id="4" name="Picture 4"/>
          <p:cNvPicPr>
            <a:picLocks noChangeAspect="1" noChangeArrowheads="1"/>
          </p:cNvPicPr>
          <p:nvPr/>
        </p:nvPicPr>
        <p:blipFill>
          <a:blip r:embed="rId2"/>
          <a:srcRect/>
          <a:stretch>
            <a:fillRect/>
          </a:stretch>
        </p:blipFill>
        <p:spPr bwMode="auto">
          <a:xfrm>
            <a:off x="1283678" y="1415562"/>
            <a:ext cx="6926874" cy="4972050"/>
          </a:xfrm>
          <a:prstGeom prst="rect">
            <a:avLst/>
          </a:prstGeom>
          <a:solidFill>
            <a:schemeClr val="accent3"/>
          </a:solidFill>
          <a:ln>
            <a:noFill/>
          </a:ln>
          <a:effectLst/>
        </p:spPr>
      </p:pic>
    </p:spTree>
    <p:extLst>
      <p:ext uri="{BB962C8B-B14F-4D97-AF65-F5344CB8AC3E}">
        <p14:creationId xmlns:p14="http://schemas.microsoft.com/office/powerpoint/2010/main" val="18942512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i="1"/>
              <a:t>驱动类型和交互：</a:t>
            </a:r>
            <a:r>
              <a:rPr lang="en-US" altLang="zh-TW"/>
              <a:t>Buses, devices, and drivers</a:t>
            </a:r>
          </a:p>
        </p:txBody>
      </p:sp>
      <p:sp>
        <p:nvSpPr>
          <p:cNvPr id="62467" name="Rectangle 3"/>
          <p:cNvSpPr>
            <a:spLocks noGrp="1" noChangeArrowheads="1"/>
          </p:cNvSpPr>
          <p:nvPr>
            <p:ph type="body" idx="1"/>
          </p:nvPr>
        </p:nvSpPr>
        <p:spPr/>
        <p:txBody>
          <a:bodyPr/>
          <a:lstStyle/>
          <a:p>
            <a:pPr eaLnBrk="1" hangingPunct="1"/>
            <a:r>
              <a:rPr lang="en-US" altLang="zh-TW" sz="1846"/>
              <a:t>Buses</a:t>
            </a:r>
          </a:p>
          <a:p>
            <a:pPr lvl="1" eaLnBrk="1" hangingPunct="1"/>
            <a:r>
              <a:rPr lang="en-US" altLang="zh-TW" sz="1662"/>
              <a:t>Channel between the processor and one or more devices</a:t>
            </a:r>
          </a:p>
          <a:p>
            <a:pPr eaLnBrk="1" hangingPunct="1"/>
            <a:r>
              <a:rPr lang="en-US" altLang="zh-TW" sz="1846"/>
              <a:t>Devices and device drivers</a:t>
            </a:r>
          </a:p>
        </p:txBody>
      </p:sp>
      <p:sp>
        <p:nvSpPr>
          <p:cNvPr id="53252" name="Rectangle 4"/>
          <p:cNvSpPr>
            <a:spLocks noChangeArrowheads="1"/>
          </p:cNvSpPr>
          <p:nvPr/>
        </p:nvSpPr>
        <p:spPr bwMode="auto">
          <a:xfrm>
            <a:off x="7297615" y="3247293"/>
            <a:ext cx="863112" cy="2127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TW" sz="2215">
                <a:effectLst>
                  <a:outerShdw blurRad="38100" dist="38100" dir="2700000" algn="tl">
                    <a:srgbClr val="FFFFFF"/>
                  </a:outerShdw>
                </a:effectLst>
                <a:latin typeface="Arial" charset="0"/>
              </a:rPr>
              <a:t> kobject</a:t>
            </a:r>
          </a:p>
          <a:p>
            <a:pPr algn="ctr">
              <a:defRPr/>
            </a:pPr>
            <a:r>
              <a:rPr lang="en-US" altLang="zh-TW" sz="2215">
                <a:effectLst>
                  <a:outerShdw blurRad="38100" dist="38100" dir="2700000" algn="tl">
                    <a:srgbClr val="FFFFFF"/>
                  </a:outerShdw>
                </a:effectLst>
                <a:latin typeface="Arial" charset="0"/>
              </a:rPr>
              <a:t>core</a:t>
            </a:r>
          </a:p>
        </p:txBody>
      </p:sp>
      <p:sp>
        <p:nvSpPr>
          <p:cNvPr id="53253" name="Rectangle 5"/>
          <p:cNvSpPr>
            <a:spLocks noChangeArrowheads="1"/>
          </p:cNvSpPr>
          <p:nvPr/>
        </p:nvSpPr>
        <p:spPr bwMode="auto">
          <a:xfrm>
            <a:off x="6433040" y="3247293"/>
            <a:ext cx="864577" cy="2127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TW" sz="2215">
                <a:effectLst>
                  <a:outerShdw blurRad="38100" dist="38100" dir="2700000" algn="tl">
                    <a:srgbClr val="FFFFFF"/>
                  </a:outerShdw>
                </a:effectLst>
                <a:latin typeface="Arial" charset="0"/>
              </a:rPr>
              <a:t>Driver</a:t>
            </a:r>
          </a:p>
          <a:p>
            <a:pPr algn="ctr">
              <a:defRPr/>
            </a:pPr>
            <a:r>
              <a:rPr lang="en-US" altLang="zh-TW" sz="2215">
                <a:effectLst>
                  <a:outerShdw blurRad="38100" dist="38100" dir="2700000" algn="tl">
                    <a:srgbClr val="FFFFFF"/>
                  </a:outerShdw>
                </a:effectLst>
                <a:latin typeface="Arial" charset="0"/>
              </a:rPr>
              <a:t>core</a:t>
            </a:r>
          </a:p>
        </p:txBody>
      </p:sp>
      <p:sp>
        <p:nvSpPr>
          <p:cNvPr id="53254" name="Rectangle 6"/>
          <p:cNvSpPr>
            <a:spLocks noChangeArrowheads="1"/>
          </p:cNvSpPr>
          <p:nvPr/>
        </p:nvSpPr>
        <p:spPr bwMode="auto">
          <a:xfrm>
            <a:off x="4504592" y="3247293"/>
            <a:ext cx="863112" cy="2127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TW" sz="2215">
                <a:effectLst>
                  <a:outerShdw blurRad="38100" dist="38100" dir="2700000" algn="tl">
                    <a:srgbClr val="FFFFFF"/>
                  </a:outerShdw>
                </a:effectLst>
                <a:latin typeface="Arial" charset="0"/>
              </a:rPr>
              <a:t>bus</a:t>
            </a:r>
          </a:p>
        </p:txBody>
      </p:sp>
      <p:sp>
        <p:nvSpPr>
          <p:cNvPr id="53256" name="Rectangle 8"/>
          <p:cNvSpPr>
            <a:spLocks noChangeArrowheads="1"/>
          </p:cNvSpPr>
          <p:nvPr/>
        </p:nvSpPr>
        <p:spPr bwMode="auto">
          <a:xfrm>
            <a:off x="1513744" y="4444512"/>
            <a:ext cx="1861038" cy="93051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TW" sz="2215" dirty="0">
                <a:effectLst>
                  <a:outerShdw blurRad="38100" dist="38100" dir="2700000" algn="tl">
                    <a:srgbClr val="FFFFFF"/>
                  </a:outerShdw>
                </a:effectLst>
                <a:latin typeface="Arial" charset="0"/>
              </a:rPr>
              <a:t>driver</a:t>
            </a:r>
          </a:p>
        </p:txBody>
      </p:sp>
      <p:grpSp>
        <p:nvGrpSpPr>
          <p:cNvPr id="62472" name="Group 10"/>
          <p:cNvGrpSpPr>
            <a:grpSpLocks/>
          </p:cNvGrpSpPr>
          <p:nvPr/>
        </p:nvGrpSpPr>
        <p:grpSpPr bwMode="auto">
          <a:xfrm>
            <a:off x="1579686" y="3247292"/>
            <a:ext cx="1749669" cy="914400"/>
            <a:chOff x="1746" y="2341"/>
            <a:chExt cx="1194" cy="624"/>
          </a:xfrm>
        </p:grpSpPr>
        <p:pic>
          <p:nvPicPr>
            <p:cNvPr id="62482" name="Picture 7" descr="BD1822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6" y="2341"/>
              <a:ext cx="119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7" name="Text Box 9"/>
            <p:cNvSpPr txBox="1">
              <a:spLocks noChangeArrowheads="1"/>
            </p:cNvSpPr>
            <p:nvPr/>
          </p:nvSpPr>
          <p:spPr bwMode="auto">
            <a:xfrm>
              <a:off x="1935" y="2478"/>
              <a:ext cx="731"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215">
                  <a:effectLst>
                    <a:outerShdw blurRad="38100" dist="38100" dir="2700000" algn="tl">
                      <a:srgbClr val="C0C0C0"/>
                    </a:outerShdw>
                  </a:effectLst>
                  <a:latin typeface="Arial" charset="0"/>
                </a:rPr>
                <a:t>device</a:t>
              </a:r>
            </a:p>
          </p:txBody>
        </p:sp>
      </p:grpSp>
      <p:sp>
        <p:nvSpPr>
          <p:cNvPr id="62473" name="AutoShape 11"/>
          <p:cNvSpPr>
            <a:spLocks noChangeArrowheads="1"/>
          </p:cNvSpPr>
          <p:nvPr/>
        </p:nvSpPr>
        <p:spPr bwMode="auto">
          <a:xfrm>
            <a:off x="3641481" y="4577863"/>
            <a:ext cx="731226" cy="266700"/>
          </a:xfrm>
          <a:prstGeom prst="leftRightArrow">
            <a:avLst>
              <a:gd name="adj1" fmla="val 50000"/>
              <a:gd name="adj2" fmla="val 5483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662" b="0">
              <a:solidFill>
                <a:schemeClr val="tx1"/>
              </a:solidFill>
              <a:ea typeface="宋体" panose="02010600030101010101" pitchFamily="2" charset="-122"/>
            </a:endParaRPr>
          </a:p>
        </p:txBody>
      </p:sp>
      <p:sp>
        <p:nvSpPr>
          <p:cNvPr id="62474" name="AutoShape 12"/>
          <p:cNvSpPr>
            <a:spLocks noChangeArrowheads="1"/>
          </p:cNvSpPr>
          <p:nvPr/>
        </p:nvSpPr>
        <p:spPr bwMode="auto">
          <a:xfrm>
            <a:off x="3641481" y="3380644"/>
            <a:ext cx="731226" cy="266700"/>
          </a:xfrm>
          <a:prstGeom prst="leftRightArrow">
            <a:avLst>
              <a:gd name="adj1" fmla="val 50000"/>
              <a:gd name="adj2" fmla="val 5483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662" b="0">
              <a:solidFill>
                <a:schemeClr val="tx1"/>
              </a:solidFill>
              <a:ea typeface="宋体" panose="02010600030101010101" pitchFamily="2" charset="-122"/>
            </a:endParaRPr>
          </a:p>
        </p:txBody>
      </p:sp>
      <p:sp>
        <p:nvSpPr>
          <p:cNvPr id="62475" name="AutoShape 13"/>
          <p:cNvSpPr>
            <a:spLocks noChangeArrowheads="1"/>
          </p:cNvSpPr>
          <p:nvPr/>
        </p:nvSpPr>
        <p:spPr bwMode="auto">
          <a:xfrm>
            <a:off x="5502520" y="4111871"/>
            <a:ext cx="731226" cy="266700"/>
          </a:xfrm>
          <a:prstGeom prst="leftRightArrow">
            <a:avLst>
              <a:gd name="adj1" fmla="val 50000"/>
              <a:gd name="adj2" fmla="val 5483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662" b="0">
              <a:solidFill>
                <a:schemeClr val="tx1"/>
              </a:solidFill>
              <a:ea typeface="宋体" panose="02010600030101010101" pitchFamily="2" charset="-122"/>
            </a:endParaRPr>
          </a:p>
        </p:txBody>
      </p:sp>
      <p:sp>
        <p:nvSpPr>
          <p:cNvPr id="62476" name="Text Box 14"/>
          <p:cNvSpPr txBox="1">
            <a:spLocks noChangeArrowheads="1"/>
          </p:cNvSpPr>
          <p:nvPr/>
        </p:nvSpPr>
        <p:spPr bwMode="auto">
          <a:xfrm>
            <a:off x="3451086" y="5767755"/>
            <a:ext cx="3203121"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Tx/>
              <a:buNone/>
            </a:pPr>
            <a:r>
              <a:rPr lang="en-US" altLang="zh-TW" sz="1662">
                <a:solidFill>
                  <a:schemeClr val="tx1"/>
                </a:solidFill>
                <a:ea typeface="新細明體"/>
                <a:cs typeface="新細明體"/>
              </a:rPr>
              <a:t>Functional view inside kernel </a:t>
            </a:r>
          </a:p>
        </p:txBody>
      </p:sp>
      <p:sp>
        <p:nvSpPr>
          <p:cNvPr id="62477" name="Rectangle 16"/>
          <p:cNvSpPr>
            <a:spLocks noChangeArrowheads="1"/>
          </p:cNvSpPr>
          <p:nvPr/>
        </p:nvSpPr>
        <p:spPr bwMode="auto">
          <a:xfrm>
            <a:off x="5568463" y="3247292"/>
            <a:ext cx="731227" cy="59934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tx1"/>
                </a:solidFill>
                <a:ea typeface="宋体" panose="02010600030101010101" pitchFamily="2" charset="-122"/>
              </a:rPr>
              <a:t>struct</a:t>
            </a:r>
          </a:p>
          <a:p>
            <a:pPr algn="ctr">
              <a:spcBef>
                <a:spcPct val="0"/>
              </a:spcBef>
              <a:buClrTx/>
              <a:buSzTx/>
              <a:buFontTx/>
              <a:buNone/>
            </a:pPr>
            <a:r>
              <a:rPr lang="en-US" altLang="zh-TW" sz="1662" b="0">
                <a:solidFill>
                  <a:schemeClr val="tx1"/>
                </a:solidFill>
                <a:ea typeface="宋体" panose="02010600030101010101" pitchFamily="2" charset="-122"/>
              </a:rPr>
              <a:t>device</a:t>
            </a:r>
          </a:p>
        </p:txBody>
      </p:sp>
      <p:sp>
        <p:nvSpPr>
          <p:cNvPr id="62478" name="Rectangle 17"/>
          <p:cNvSpPr>
            <a:spLocks noChangeArrowheads="1"/>
          </p:cNvSpPr>
          <p:nvPr/>
        </p:nvSpPr>
        <p:spPr bwMode="auto">
          <a:xfrm>
            <a:off x="5502520" y="4643806"/>
            <a:ext cx="797169" cy="66528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tx1"/>
                </a:solidFill>
                <a:ea typeface="宋体" panose="02010600030101010101" pitchFamily="2" charset="-122"/>
              </a:rPr>
              <a:t>struct</a:t>
            </a:r>
          </a:p>
          <a:p>
            <a:pPr algn="ctr">
              <a:spcBef>
                <a:spcPct val="0"/>
              </a:spcBef>
              <a:buClrTx/>
              <a:buSzTx/>
              <a:buFontTx/>
              <a:buNone/>
            </a:pPr>
            <a:r>
              <a:rPr lang="en-US" altLang="zh-TW" sz="1662" b="0">
                <a:solidFill>
                  <a:schemeClr val="tx1"/>
                </a:solidFill>
                <a:ea typeface="宋体" panose="02010600030101010101" pitchFamily="2" charset="-122"/>
              </a:rPr>
              <a:t>device</a:t>
            </a:r>
          </a:p>
          <a:p>
            <a:pPr algn="ctr">
              <a:spcBef>
                <a:spcPct val="0"/>
              </a:spcBef>
              <a:buClrTx/>
              <a:buSzTx/>
              <a:buFontTx/>
              <a:buNone/>
            </a:pPr>
            <a:r>
              <a:rPr lang="en-US" altLang="zh-TW" sz="1662" b="0">
                <a:solidFill>
                  <a:schemeClr val="tx1"/>
                </a:solidFill>
                <a:ea typeface="宋体" panose="02010600030101010101" pitchFamily="2" charset="-122"/>
              </a:rPr>
              <a:t>driver</a:t>
            </a:r>
          </a:p>
        </p:txBody>
      </p:sp>
      <p:sp>
        <p:nvSpPr>
          <p:cNvPr id="62479" name="Rectangle 18"/>
          <p:cNvSpPr>
            <a:spLocks noChangeArrowheads="1"/>
          </p:cNvSpPr>
          <p:nvPr/>
        </p:nvSpPr>
        <p:spPr bwMode="auto">
          <a:xfrm>
            <a:off x="6893169" y="5440973"/>
            <a:ext cx="797169" cy="63890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tx1"/>
                </a:solidFill>
                <a:ea typeface="宋体" panose="02010600030101010101" pitchFamily="2" charset="-122"/>
              </a:rPr>
              <a:t>struct</a:t>
            </a:r>
          </a:p>
          <a:p>
            <a:pPr algn="ctr">
              <a:spcBef>
                <a:spcPct val="0"/>
              </a:spcBef>
              <a:buClrTx/>
              <a:buSzTx/>
              <a:buFontTx/>
              <a:buNone/>
            </a:pPr>
            <a:r>
              <a:rPr lang="en-US" altLang="zh-TW" sz="1662" b="0">
                <a:solidFill>
                  <a:schemeClr val="tx1"/>
                </a:solidFill>
                <a:ea typeface="宋体" panose="02010600030101010101" pitchFamily="2" charset="-122"/>
              </a:rPr>
              <a:t>kobject</a:t>
            </a:r>
          </a:p>
        </p:txBody>
      </p:sp>
      <p:sp>
        <p:nvSpPr>
          <p:cNvPr id="62480" name="Rectangle 19"/>
          <p:cNvSpPr>
            <a:spLocks noChangeArrowheads="1"/>
          </p:cNvSpPr>
          <p:nvPr/>
        </p:nvSpPr>
        <p:spPr bwMode="auto">
          <a:xfrm>
            <a:off x="3376248" y="3647344"/>
            <a:ext cx="1063869" cy="59934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tx1"/>
                </a:solidFill>
                <a:ea typeface="宋体" panose="02010600030101010101" pitchFamily="2" charset="-122"/>
              </a:rPr>
              <a:t>struct</a:t>
            </a:r>
          </a:p>
          <a:p>
            <a:pPr algn="ctr">
              <a:spcBef>
                <a:spcPct val="0"/>
              </a:spcBef>
              <a:buClrTx/>
              <a:buSzTx/>
              <a:buFontTx/>
              <a:buNone/>
            </a:pPr>
            <a:r>
              <a:rPr lang="en-US" altLang="zh-TW" sz="1662" b="0">
                <a:solidFill>
                  <a:schemeClr val="tx1"/>
                </a:solidFill>
                <a:ea typeface="宋体" panose="02010600030101010101" pitchFamily="2" charset="-122"/>
              </a:rPr>
              <a:t>ldd_device</a:t>
            </a:r>
          </a:p>
        </p:txBody>
      </p:sp>
      <p:sp>
        <p:nvSpPr>
          <p:cNvPr id="62481" name="Rectangle 20"/>
          <p:cNvSpPr>
            <a:spLocks noChangeArrowheads="1"/>
          </p:cNvSpPr>
          <p:nvPr/>
        </p:nvSpPr>
        <p:spPr bwMode="auto">
          <a:xfrm>
            <a:off x="3442189" y="4843098"/>
            <a:ext cx="996462" cy="59934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tx1"/>
                </a:solidFill>
                <a:ea typeface="宋体" panose="02010600030101010101" pitchFamily="2" charset="-122"/>
              </a:rPr>
              <a:t>struct</a:t>
            </a:r>
          </a:p>
          <a:p>
            <a:pPr algn="ctr">
              <a:spcBef>
                <a:spcPct val="0"/>
              </a:spcBef>
              <a:buClrTx/>
              <a:buSzTx/>
              <a:buFontTx/>
              <a:buNone/>
            </a:pPr>
            <a:r>
              <a:rPr lang="en-US" altLang="zh-TW" sz="1662" b="0">
                <a:solidFill>
                  <a:schemeClr val="tx1"/>
                </a:solidFill>
                <a:ea typeface="宋体" panose="02010600030101010101" pitchFamily="2" charset="-122"/>
              </a:rPr>
              <a:t>ldd_driver</a:t>
            </a:r>
          </a:p>
        </p:txBody>
      </p:sp>
    </p:spTree>
    <p:extLst>
      <p:ext uri="{BB962C8B-B14F-4D97-AF65-F5344CB8AC3E}">
        <p14:creationId xmlns:p14="http://schemas.microsoft.com/office/powerpoint/2010/main" val="249180312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TW"/>
              <a:t>Buses (1/2)</a:t>
            </a:r>
          </a:p>
        </p:txBody>
      </p:sp>
      <p:sp>
        <p:nvSpPr>
          <p:cNvPr id="64515" name="Rectangle 3"/>
          <p:cNvSpPr>
            <a:spLocks noGrp="1" noChangeArrowheads="1"/>
          </p:cNvSpPr>
          <p:nvPr>
            <p:ph type="body" idx="1"/>
          </p:nvPr>
        </p:nvSpPr>
        <p:spPr>
          <a:xfrm>
            <a:off x="613996" y="1471246"/>
            <a:ext cx="6457950" cy="4841631"/>
          </a:xfrm>
        </p:spPr>
        <p:txBody>
          <a:bodyPr/>
          <a:lstStyle/>
          <a:p>
            <a:pPr eaLnBrk="1" hangingPunct="1">
              <a:defRPr/>
            </a:pPr>
            <a:r>
              <a:rPr lang="zh-CN" altLang="en-US" sz="1662" dirty="0"/>
              <a:t>注册总线</a:t>
            </a:r>
            <a:endParaRPr lang="en-US" altLang="zh-TW" sz="1662" dirty="0"/>
          </a:p>
          <a:p>
            <a:pPr marL="422041" lvl="1" indent="0" eaLnBrk="1" hangingPunct="1">
              <a:buNone/>
              <a:defRPr/>
            </a:pPr>
            <a:r>
              <a:rPr lang="en-US" altLang="zh-TW" sz="1477" dirty="0" err="1"/>
              <a:t>struct</a:t>
            </a:r>
            <a:r>
              <a:rPr lang="en-US" altLang="zh-TW" sz="1477" dirty="0"/>
              <a:t> </a:t>
            </a:r>
            <a:r>
              <a:rPr lang="en-US" altLang="zh-TW" sz="1477" dirty="0" err="1"/>
              <a:t>bus_type</a:t>
            </a:r>
            <a:r>
              <a:rPr lang="en-US" altLang="zh-TW" sz="1477" dirty="0"/>
              <a:t> </a:t>
            </a:r>
            <a:r>
              <a:rPr lang="en-US" altLang="zh-TW" sz="1477" dirty="0" err="1"/>
              <a:t>ldd_bus_type</a:t>
            </a:r>
            <a:r>
              <a:rPr lang="en-US" altLang="zh-TW" sz="1477" dirty="0"/>
              <a:t> = </a:t>
            </a:r>
          </a:p>
          <a:p>
            <a:pPr marL="422041" lvl="1" indent="0" eaLnBrk="1" hangingPunct="1">
              <a:buNone/>
              <a:defRPr/>
            </a:pPr>
            <a:r>
              <a:rPr lang="en-US" altLang="zh-TW" sz="1477" dirty="0"/>
              <a:t>{</a:t>
            </a:r>
          </a:p>
          <a:p>
            <a:pPr lvl="1" eaLnBrk="1" hangingPunct="1">
              <a:buFont typeface="Wingdings" panose="05000000000000000000" pitchFamily="2" charset="2"/>
              <a:buNone/>
              <a:defRPr/>
            </a:pPr>
            <a:r>
              <a:rPr lang="en-US" altLang="zh-TW" sz="1477" dirty="0"/>
              <a:t>		.name = "</a:t>
            </a:r>
            <a:r>
              <a:rPr lang="en-US" altLang="zh-TW" sz="1477" dirty="0" err="1"/>
              <a:t>ldd</a:t>
            </a:r>
            <a:r>
              <a:rPr lang="en-US" altLang="zh-TW" sz="1477" dirty="0"/>
              <a:t>",</a:t>
            </a:r>
          </a:p>
          <a:p>
            <a:pPr lvl="1" eaLnBrk="1" hangingPunct="1">
              <a:buFont typeface="Wingdings" panose="05000000000000000000" pitchFamily="2" charset="2"/>
              <a:buNone/>
              <a:defRPr/>
            </a:pPr>
            <a:r>
              <a:rPr lang="en-US" altLang="zh-TW" sz="1477" dirty="0"/>
              <a:t>		.match = </a:t>
            </a:r>
            <a:r>
              <a:rPr lang="en-US" altLang="zh-TW" sz="1477" dirty="0" err="1"/>
              <a:t>ldd_match</a:t>
            </a:r>
            <a:r>
              <a:rPr lang="en-US" altLang="zh-TW" sz="1477" dirty="0"/>
              <a:t>,      </a:t>
            </a:r>
            <a:endParaRPr lang="zh-TW" altLang="en-US" sz="1477" dirty="0"/>
          </a:p>
          <a:p>
            <a:pPr lvl="1" eaLnBrk="1" hangingPunct="1">
              <a:buFont typeface="Wingdings" panose="05000000000000000000" pitchFamily="2" charset="2"/>
              <a:buNone/>
              <a:defRPr/>
            </a:pPr>
            <a:r>
              <a:rPr lang="en-US" altLang="zh-TW" sz="1477" dirty="0"/>
              <a:t>};</a:t>
            </a:r>
          </a:p>
          <a:p>
            <a:pPr marL="316531" lvl="1" indent="-316531" eaLnBrk="1" hangingPunct="1">
              <a:buFont typeface="Wingdings" panose="05000000000000000000" pitchFamily="2" charset="2"/>
              <a:buChar char="§"/>
              <a:defRPr/>
            </a:pPr>
            <a:r>
              <a:rPr lang="zh-CN" altLang="en-US" sz="1662" dirty="0">
                <a:solidFill>
                  <a:srgbClr val="000066"/>
                </a:solidFill>
                <a:ea typeface="+mn-ea"/>
              </a:rPr>
              <a:t>初始化函数</a:t>
            </a:r>
            <a:endParaRPr lang="en-US" altLang="zh-TW" sz="1662" dirty="0">
              <a:solidFill>
                <a:srgbClr val="000066"/>
              </a:solidFill>
              <a:ea typeface="+mn-ea"/>
            </a:endParaRPr>
          </a:p>
          <a:p>
            <a:pPr marL="422041" lvl="1" indent="0" eaLnBrk="1" hangingPunct="1">
              <a:buNone/>
              <a:defRPr/>
            </a:pPr>
            <a:r>
              <a:rPr lang="en-US" altLang="zh-TW" sz="1477" dirty="0" err="1"/>
              <a:t>int</a:t>
            </a:r>
            <a:r>
              <a:rPr lang="en-US" altLang="zh-TW" sz="1477" dirty="0"/>
              <a:t> __</a:t>
            </a:r>
            <a:r>
              <a:rPr lang="en-US" altLang="zh-TW" sz="1477" dirty="0" err="1"/>
              <a:t>init</a:t>
            </a:r>
            <a:r>
              <a:rPr lang="en-US" altLang="zh-TW" sz="1477" dirty="0"/>
              <a:t> </a:t>
            </a:r>
            <a:r>
              <a:rPr lang="en-US" altLang="zh-TW" sz="1477" dirty="0" err="1"/>
              <a:t>ldd_bus_init</a:t>
            </a:r>
            <a:r>
              <a:rPr lang="en-US" altLang="zh-TW" sz="1477" dirty="0"/>
              <a:t>(void)</a:t>
            </a:r>
          </a:p>
          <a:p>
            <a:pPr marL="422041" lvl="1" indent="0" eaLnBrk="1" hangingPunct="1">
              <a:buNone/>
              <a:defRPr/>
            </a:pPr>
            <a:r>
              <a:rPr lang="en-US" altLang="zh-TW" sz="1477" dirty="0"/>
              <a:t>{</a:t>
            </a:r>
          </a:p>
          <a:p>
            <a:pPr lvl="1" eaLnBrk="1" hangingPunct="1">
              <a:buFont typeface="Wingdings" panose="05000000000000000000" pitchFamily="2" charset="2"/>
              <a:buNone/>
              <a:defRPr/>
            </a:pPr>
            <a:r>
              <a:rPr lang="en-US" altLang="zh-TW" sz="1477" dirty="0"/>
              <a:t>	 //</a:t>
            </a:r>
            <a:r>
              <a:rPr lang="zh-CN" altLang="en-US" sz="1477" dirty="0"/>
              <a:t>务必</a:t>
            </a:r>
            <a:r>
              <a:rPr lang="zh-CN" altLang="en-US" sz="1477" dirty="0">
                <a:solidFill>
                  <a:srgbClr val="FF0000"/>
                </a:solidFill>
              </a:rPr>
              <a:t>检查返回值</a:t>
            </a:r>
            <a:endParaRPr lang="en-US" altLang="zh-TW" sz="1477" dirty="0"/>
          </a:p>
          <a:p>
            <a:pPr lvl="1" eaLnBrk="1" hangingPunct="1">
              <a:buFont typeface="Wingdings" panose="05000000000000000000" pitchFamily="2" charset="2"/>
              <a:buNone/>
              <a:defRPr/>
            </a:pPr>
            <a:r>
              <a:rPr lang="en-US" altLang="zh-TW" sz="1477" dirty="0"/>
              <a:t>	ret = </a:t>
            </a:r>
            <a:r>
              <a:rPr lang="en-US" altLang="zh-TW" sz="1477" dirty="0" err="1"/>
              <a:t>bus_register</a:t>
            </a:r>
            <a:r>
              <a:rPr lang="en-US" altLang="zh-TW" sz="1477" dirty="0"/>
              <a:t>(&amp;</a:t>
            </a:r>
            <a:r>
              <a:rPr lang="en-US" altLang="zh-TW" sz="1477" dirty="0" err="1"/>
              <a:t>ldd_bus_type</a:t>
            </a:r>
            <a:r>
              <a:rPr lang="en-US" altLang="zh-TW" sz="1477" dirty="0"/>
              <a:t>); </a:t>
            </a:r>
            <a:endParaRPr lang="en-US" altLang="zh-TW" sz="1477" dirty="0">
              <a:solidFill>
                <a:srgbClr val="FF0000"/>
              </a:solidFill>
            </a:endParaRPr>
          </a:p>
          <a:p>
            <a:pPr lvl="1" eaLnBrk="1" hangingPunct="1">
              <a:buFont typeface="Wingdings" panose="05000000000000000000" pitchFamily="2" charset="2"/>
              <a:buNone/>
              <a:defRPr/>
            </a:pPr>
            <a:r>
              <a:rPr lang="en-US" altLang="zh-TW" sz="1477" dirty="0"/>
              <a:t>	…// </a:t>
            </a:r>
            <a:r>
              <a:rPr lang="zh-TW" altLang="en-US" sz="1477" dirty="0"/>
              <a:t>在</a:t>
            </a:r>
            <a:r>
              <a:rPr lang="en-US" altLang="zh-CN" sz="1477" dirty="0" err="1"/>
              <a:t>sysfs</a:t>
            </a:r>
            <a:r>
              <a:rPr lang="zh-CN" altLang="en-US" sz="1477" dirty="0"/>
              <a:t>根目录</a:t>
            </a:r>
            <a:r>
              <a:rPr lang="zh-TW" altLang="en-US" sz="1477" dirty="0"/>
              <a:t>下</a:t>
            </a:r>
            <a:r>
              <a:rPr lang="en-US" altLang="zh-TW" sz="1477" dirty="0"/>
              <a:t>bus</a:t>
            </a:r>
            <a:r>
              <a:rPr lang="zh-CN" altLang="en-US" sz="1477" dirty="0"/>
              <a:t>内核对象目录中</a:t>
            </a:r>
            <a:r>
              <a:rPr lang="en-US" altLang="zh-TW" sz="1477" dirty="0"/>
              <a:t>, </a:t>
            </a:r>
            <a:r>
              <a:rPr lang="zh-CN" altLang="en-US" sz="1477" dirty="0"/>
              <a:t>创建</a:t>
            </a:r>
            <a:r>
              <a:rPr lang="en-US" altLang="zh-TW" sz="1477" dirty="0"/>
              <a:t>/sys/bus/</a:t>
            </a:r>
            <a:r>
              <a:rPr lang="en-US" altLang="zh-TW" sz="1477" dirty="0" err="1"/>
              <a:t>ldd</a:t>
            </a:r>
            <a:endParaRPr lang="en-US" altLang="zh-TW" sz="1477" dirty="0"/>
          </a:p>
          <a:p>
            <a:pPr lvl="1" eaLnBrk="1" hangingPunct="1">
              <a:buFont typeface="Wingdings" panose="05000000000000000000" pitchFamily="2" charset="2"/>
              <a:buNone/>
              <a:defRPr/>
            </a:pPr>
            <a:r>
              <a:rPr lang="en-US" altLang="zh-TW" sz="1477" dirty="0"/>
              <a:t>	</a:t>
            </a:r>
            <a:r>
              <a:rPr lang="en-US" altLang="zh-TW" sz="1477" dirty="0">
                <a:solidFill>
                  <a:schemeClr val="hlink"/>
                </a:solidFill>
              </a:rPr>
              <a:t>ret = </a:t>
            </a:r>
            <a:r>
              <a:rPr lang="en-US" altLang="zh-TW" sz="1477" dirty="0" err="1">
                <a:solidFill>
                  <a:schemeClr val="hlink"/>
                </a:solidFill>
              </a:rPr>
              <a:t>device_register</a:t>
            </a:r>
            <a:r>
              <a:rPr lang="en-US" altLang="zh-TW" sz="1477" dirty="0">
                <a:solidFill>
                  <a:schemeClr val="hlink"/>
                </a:solidFill>
              </a:rPr>
              <a:t>(&amp;</a:t>
            </a:r>
            <a:r>
              <a:rPr lang="en-US" altLang="zh-TW" sz="1477" dirty="0" err="1">
                <a:solidFill>
                  <a:schemeClr val="hlink"/>
                </a:solidFill>
              </a:rPr>
              <a:t>ldd_bus</a:t>
            </a:r>
            <a:r>
              <a:rPr lang="en-US" altLang="zh-TW" sz="1477" dirty="0">
                <a:solidFill>
                  <a:schemeClr val="hlink"/>
                </a:solidFill>
              </a:rPr>
              <a:t>);</a:t>
            </a:r>
          </a:p>
          <a:p>
            <a:pPr eaLnBrk="1" hangingPunct="1">
              <a:defRPr/>
            </a:pPr>
            <a:r>
              <a:rPr lang="zh-CN" altLang="en-US" sz="1662" dirty="0"/>
              <a:t>在退出函数中，取消注册</a:t>
            </a:r>
            <a:endParaRPr lang="en-US" altLang="zh-TW" sz="1662" dirty="0"/>
          </a:p>
          <a:p>
            <a:pPr marL="422041" lvl="1" indent="0" eaLnBrk="1" hangingPunct="1">
              <a:buNone/>
              <a:defRPr/>
            </a:pPr>
            <a:r>
              <a:rPr lang="en-US" altLang="zh-TW" sz="1477" dirty="0"/>
              <a:t>void </a:t>
            </a:r>
            <a:r>
              <a:rPr lang="en-US" altLang="zh-TW" sz="1477" dirty="0" err="1"/>
              <a:t>ldd_bus_exit</a:t>
            </a:r>
            <a:r>
              <a:rPr lang="en-US" altLang="zh-TW" sz="1477" dirty="0"/>
              <a:t>(void){</a:t>
            </a:r>
          </a:p>
          <a:p>
            <a:pPr lvl="1" eaLnBrk="1" hangingPunct="1">
              <a:buFont typeface="Wingdings" panose="05000000000000000000" pitchFamily="2" charset="2"/>
              <a:buNone/>
              <a:defRPr/>
            </a:pPr>
            <a:r>
              <a:rPr lang="en-US" altLang="zh-TW" sz="1477" dirty="0"/>
              <a:t>	</a:t>
            </a:r>
            <a:r>
              <a:rPr lang="en-US" altLang="zh-TW" sz="1477" dirty="0" err="1">
                <a:solidFill>
                  <a:schemeClr val="hlink"/>
                </a:solidFill>
              </a:rPr>
              <a:t>device_unregister</a:t>
            </a:r>
            <a:r>
              <a:rPr lang="en-US" altLang="zh-TW" sz="1477" dirty="0">
                <a:solidFill>
                  <a:schemeClr val="hlink"/>
                </a:solidFill>
              </a:rPr>
              <a:t>(&amp;</a:t>
            </a:r>
            <a:r>
              <a:rPr lang="en-US" altLang="zh-TW" sz="1477" dirty="0" err="1">
                <a:solidFill>
                  <a:schemeClr val="hlink"/>
                </a:solidFill>
              </a:rPr>
              <a:t>ldd_bus</a:t>
            </a:r>
            <a:r>
              <a:rPr lang="en-US" altLang="zh-TW" sz="1477" dirty="0">
                <a:solidFill>
                  <a:schemeClr val="hlink"/>
                </a:solidFill>
              </a:rPr>
              <a:t>);</a:t>
            </a:r>
          </a:p>
          <a:p>
            <a:pPr lvl="1" eaLnBrk="1" hangingPunct="1">
              <a:buFont typeface="Wingdings" panose="05000000000000000000" pitchFamily="2" charset="2"/>
              <a:buNone/>
              <a:defRPr/>
            </a:pPr>
            <a:r>
              <a:rPr lang="en-US" altLang="zh-TW" sz="1477" dirty="0"/>
              <a:t>	</a:t>
            </a:r>
            <a:r>
              <a:rPr lang="en-US" altLang="zh-TW" sz="1477" dirty="0" err="1"/>
              <a:t>bus_unregister</a:t>
            </a:r>
            <a:r>
              <a:rPr lang="en-US" altLang="zh-TW" sz="1477" dirty="0"/>
              <a:t>(&amp;</a:t>
            </a:r>
            <a:r>
              <a:rPr lang="en-US" altLang="zh-TW" sz="1477" dirty="0" err="1"/>
              <a:t>ldd_bus_type</a:t>
            </a:r>
            <a:r>
              <a:rPr lang="en-US" altLang="zh-TW" sz="1477" dirty="0"/>
              <a:t>);                   </a:t>
            </a:r>
          </a:p>
        </p:txBody>
      </p:sp>
      <p:sp>
        <p:nvSpPr>
          <p:cNvPr id="63492" name="Rectangle 3"/>
          <p:cNvSpPr txBox="1">
            <a:spLocks noChangeArrowheads="1"/>
          </p:cNvSpPr>
          <p:nvPr/>
        </p:nvSpPr>
        <p:spPr bwMode="auto">
          <a:xfrm>
            <a:off x="5103751" y="1471247"/>
            <a:ext cx="3589322" cy="280279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lvl="1" algn="l" eaLnBrk="1" hangingPunct="1">
              <a:buFont typeface="Wingdings" panose="05000000000000000000" pitchFamily="2" charset="2"/>
              <a:buNone/>
            </a:pPr>
            <a:r>
              <a:rPr lang="en-US" altLang="zh-TW" sz="1477"/>
              <a:t>struct bus_type {</a:t>
            </a:r>
          </a:p>
          <a:p>
            <a:pPr lvl="1" algn="l" eaLnBrk="1" hangingPunct="1">
              <a:buFont typeface="Wingdings" panose="05000000000000000000" pitchFamily="2" charset="2"/>
              <a:buNone/>
            </a:pPr>
            <a:r>
              <a:rPr lang="en-US" altLang="zh-TW" sz="1477"/>
              <a:t>	char *</a:t>
            </a:r>
            <a:r>
              <a:rPr lang="en-US" altLang="zh-TW" sz="1477">
                <a:solidFill>
                  <a:schemeClr val="tx1"/>
                </a:solidFill>
              </a:rPr>
              <a:t>name</a:t>
            </a:r>
            <a:r>
              <a:rPr lang="en-US" altLang="zh-TW" sz="1477"/>
              <a:t>;</a:t>
            </a:r>
          </a:p>
          <a:p>
            <a:pPr lvl="1" algn="l" eaLnBrk="1" hangingPunct="1">
              <a:buFont typeface="Wingdings" panose="05000000000000000000" pitchFamily="2" charset="2"/>
              <a:buNone/>
            </a:pPr>
            <a:r>
              <a:rPr lang="en-US" altLang="zh-TW" sz="1477"/>
              <a:t>	struct subsystem subsys;</a:t>
            </a:r>
          </a:p>
          <a:p>
            <a:pPr lvl="1" algn="l" eaLnBrk="1" hangingPunct="1">
              <a:buFont typeface="Wingdings" panose="05000000000000000000" pitchFamily="2" charset="2"/>
              <a:buNone/>
            </a:pPr>
            <a:r>
              <a:rPr lang="en-US" altLang="zh-TW" sz="1477"/>
              <a:t>	struct kset drivers;</a:t>
            </a:r>
          </a:p>
          <a:p>
            <a:pPr lvl="1" algn="l" eaLnBrk="1" hangingPunct="1">
              <a:buFont typeface="Wingdings" panose="05000000000000000000" pitchFamily="2" charset="2"/>
              <a:buNone/>
            </a:pPr>
            <a:r>
              <a:rPr lang="en-US" altLang="zh-TW" sz="1477"/>
              <a:t>	struct kset devices;</a:t>
            </a:r>
          </a:p>
          <a:p>
            <a:pPr lvl="1" algn="l" eaLnBrk="1" hangingPunct="1">
              <a:buFont typeface="Wingdings" panose="05000000000000000000" pitchFamily="2" charset="2"/>
              <a:buNone/>
            </a:pPr>
            <a:r>
              <a:rPr lang="en-US" altLang="zh-TW" sz="1477"/>
              <a:t>	int (*</a:t>
            </a:r>
            <a:r>
              <a:rPr lang="en-US" altLang="zh-TW" sz="1477">
                <a:solidFill>
                  <a:schemeClr val="tx1"/>
                </a:solidFill>
              </a:rPr>
              <a:t>match</a:t>
            </a:r>
            <a:r>
              <a:rPr lang="en-US" altLang="zh-TW" sz="1477"/>
              <a:t>)(*dev,  *drv);</a:t>
            </a:r>
          </a:p>
          <a:p>
            <a:pPr lvl="1" algn="l" eaLnBrk="1" hangingPunct="1">
              <a:buFont typeface="Wingdings" panose="05000000000000000000" pitchFamily="2" charset="2"/>
              <a:buNone/>
            </a:pPr>
            <a:r>
              <a:rPr lang="en-US" altLang="zh-TW" sz="1477"/>
              <a:t>	struct device *(*add)( * parent,</a:t>
            </a:r>
            <a:r>
              <a:rPr lang="zh-CN" altLang="en-US" sz="1477"/>
              <a:t>*</a:t>
            </a:r>
            <a:r>
              <a:rPr lang="en-US" altLang="zh-TW" sz="1477"/>
              <a:t>bus_id);</a:t>
            </a:r>
          </a:p>
          <a:p>
            <a:pPr lvl="1" algn="l" eaLnBrk="1" hangingPunct="1">
              <a:buFont typeface="Wingdings" panose="05000000000000000000" pitchFamily="2" charset="2"/>
              <a:buNone/>
            </a:pPr>
            <a:r>
              <a:rPr lang="en-US" altLang="zh-TW" sz="1477"/>
              <a:t>     ... ...</a:t>
            </a:r>
          </a:p>
          <a:p>
            <a:pPr lvl="1" algn="l" eaLnBrk="1" hangingPunct="1">
              <a:buFont typeface="Wingdings" panose="05000000000000000000" pitchFamily="2" charset="2"/>
              <a:buNone/>
            </a:pPr>
            <a:r>
              <a:rPr lang="en-US" altLang="zh-TW" sz="1477"/>
              <a:t>};</a:t>
            </a:r>
          </a:p>
          <a:p>
            <a:pPr lvl="1" algn="l" eaLnBrk="1" hangingPunct="1">
              <a:buFont typeface="Wingdings" panose="05000000000000000000" pitchFamily="2" charset="2"/>
              <a:buNone/>
            </a:pPr>
            <a:endParaRPr lang="en-US" altLang="zh-TW" sz="1662"/>
          </a:p>
        </p:txBody>
      </p:sp>
    </p:spTree>
    <p:extLst>
      <p:ext uri="{BB962C8B-B14F-4D97-AF65-F5344CB8AC3E}">
        <p14:creationId xmlns:p14="http://schemas.microsoft.com/office/powerpoint/2010/main" val="16776148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TW"/>
              <a:t>Buses (2/2)</a:t>
            </a:r>
          </a:p>
        </p:txBody>
      </p:sp>
      <p:sp>
        <p:nvSpPr>
          <p:cNvPr id="65539" name="Rectangle 3"/>
          <p:cNvSpPr>
            <a:spLocks noGrp="1" noChangeArrowheads="1"/>
          </p:cNvSpPr>
          <p:nvPr>
            <p:ph type="body" idx="1"/>
          </p:nvPr>
        </p:nvSpPr>
        <p:spPr>
          <a:xfrm>
            <a:off x="984739" y="1521069"/>
            <a:ext cx="7174523" cy="4783015"/>
          </a:xfrm>
        </p:spPr>
        <p:txBody>
          <a:bodyPr/>
          <a:lstStyle/>
          <a:p>
            <a:pPr eaLnBrk="1" hangingPunct="1">
              <a:lnSpc>
                <a:spcPct val="80000"/>
              </a:lnSpc>
              <a:defRPr/>
            </a:pPr>
            <a:r>
              <a:rPr lang="zh-CN" altLang="en-US" sz="1846" dirty="0"/>
              <a:t>总线操作方法</a:t>
            </a:r>
            <a:endParaRPr lang="en-US" altLang="zh-CN" sz="1846" dirty="0"/>
          </a:p>
          <a:p>
            <a:pPr lvl="1" eaLnBrk="1" hangingPunct="1">
              <a:lnSpc>
                <a:spcPct val="80000"/>
              </a:lnSpc>
              <a:defRPr/>
            </a:pPr>
            <a:r>
              <a:rPr lang="en-US" altLang="zh-TW" sz="1662" dirty="0" err="1"/>
              <a:t>int</a:t>
            </a:r>
            <a:r>
              <a:rPr lang="en-US" altLang="zh-TW" sz="1662" dirty="0"/>
              <a:t> (*match)(</a:t>
            </a:r>
            <a:r>
              <a:rPr lang="en-US" altLang="zh-TW" sz="1662" dirty="0" err="1"/>
              <a:t>struct</a:t>
            </a:r>
            <a:r>
              <a:rPr lang="en-US" altLang="zh-TW" sz="1662" dirty="0"/>
              <a:t> device *device, </a:t>
            </a:r>
            <a:r>
              <a:rPr lang="en-US" altLang="zh-TW" sz="1662" dirty="0" err="1"/>
              <a:t>struct</a:t>
            </a:r>
            <a:r>
              <a:rPr lang="en-US" altLang="zh-TW" sz="1662" dirty="0"/>
              <a:t> </a:t>
            </a:r>
            <a:r>
              <a:rPr lang="en-US" altLang="zh-TW" sz="1662" dirty="0" err="1"/>
              <a:t>device_driver</a:t>
            </a:r>
            <a:r>
              <a:rPr lang="en-US" altLang="zh-TW" sz="1662" dirty="0"/>
              <a:t> *driver);</a:t>
            </a:r>
          </a:p>
          <a:p>
            <a:pPr lvl="2" eaLnBrk="1" hangingPunct="1">
              <a:lnSpc>
                <a:spcPct val="80000"/>
              </a:lnSpc>
              <a:defRPr/>
            </a:pPr>
            <a:r>
              <a:rPr lang="zh-CN" altLang="en-US" sz="1477" dirty="0">
                <a:ea typeface="楷体_GB2312" pitchFamily="49" charset="-122"/>
                <a:cs typeface="+mn-cs"/>
              </a:rPr>
              <a:t>当添加一个设备或驱动时调用</a:t>
            </a:r>
            <a:endParaRPr lang="en-US" altLang="zh-TW" sz="1477" dirty="0">
              <a:ea typeface="楷体_GB2312" pitchFamily="49" charset="-122"/>
              <a:cs typeface="+mn-cs"/>
            </a:endParaRPr>
          </a:p>
          <a:p>
            <a:pPr lvl="2" eaLnBrk="1" hangingPunct="1">
              <a:lnSpc>
                <a:spcPct val="80000"/>
              </a:lnSpc>
              <a:defRPr/>
            </a:pPr>
            <a:r>
              <a:rPr lang="zh-CN" altLang="en-US" sz="1477" dirty="0">
                <a:ea typeface="楷体_GB2312" pitchFamily="49" charset="-122"/>
                <a:cs typeface="+mn-cs"/>
              </a:rPr>
              <a:t>如果驱动能为设备服务返回</a:t>
            </a:r>
            <a:r>
              <a:rPr lang="en-US" altLang="zh-TW" sz="1477" dirty="0">
                <a:solidFill>
                  <a:schemeClr val="bg2">
                    <a:lumMod val="75000"/>
                  </a:schemeClr>
                </a:solidFill>
                <a:ea typeface="楷体_GB2312" pitchFamily="49" charset="-122"/>
                <a:cs typeface="+mn-cs"/>
              </a:rPr>
              <a:t>nonzero</a:t>
            </a:r>
          </a:p>
          <a:p>
            <a:pPr lvl="2" eaLnBrk="1" hangingPunct="1">
              <a:lnSpc>
                <a:spcPct val="80000"/>
              </a:lnSpc>
              <a:defRPr/>
            </a:pPr>
            <a:endParaRPr lang="en-US" altLang="zh-TW" sz="1477" dirty="0">
              <a:solidFill>
                <a:schemeClr val="bg2">
                  <a:lumMod val="75000"/>
                </a:schemeClr>
              </a:solidFill>
              <a:ea typeface="楷体_GB2312" pitchFamily="49" charset="-122"/>
              <a:cs typeface="+mn-cs"/>
            </a:endParaRPr>
          </a:p>
          <a:p>
            <a:pPr lvl="2" eaLnBrk="1" hangingPunct="1">
              <a:lnSpc>
                <a:spcPct val="80000"/>
              </a:lnSpc>
              <a:buFont typeface="Times New Roman" pitchFamily="18" charset="0"/>
              <a:buNone/>
              <a:defRPr/>
            </a:pPr>
            <a:r>
              <a:rPr lang="en-US" altLang="zh-TW" sz="1477" dirty="0">
                <a:solidFill>
                  <a:schemeClr val="tx1"/>
                </a:solidFill>
                <a:ea typeface="楷体_GB2312" pitchFamily="49" charset="-122"/>
                <a:cs typeface="+mn-cs"/>
              </a:rPr>
              <a:t>static </a:t>
            </a:r>
            <a:r>
              <a:rPr lang="en-US" altLang="zh-TW" sz="1477" dirty="0" err="1">
                <a:solidFill>
                  <a:schemeClr val="tx1"/>
                </a:solidFill>
                <a:ea typeface="楷体_GB2312" pitchFamily="49" charset="-122"/>
                <a:cs typeface="+mn-cs"/>
              </a:rPr>
              <a:t>int</a:t>
            </a:r>
            <a:r>
              <a:rPr lang="en-US" altLang="zh-TW" sz="1477" dirty="0">
                <a:solidFill>
                  <a:schemeClr val="tx1"/>
                </a:solidFill>
                <a:ea typeface="楷体_GB2312" pitchFamily="49" charset="-122"/>
                <a:cs typeface="+mn-cs"/>
              </a:rPr>
              <a:t> </a:t>
            </a:r>
            <a:r>
              <a:rPr lang="en-US" altLang="zh-TW" sz="1477" dirty="0" err="1">
                <a:solidFill>
                  <a:srgbClr val="FF0000"/>
                </a:solidFill>
                <a:ea typeface="楷体_GB2312" pitchFamily="49" charset="-122"/>
                <a:cs typeface="+mn-cs"/>
              </a:rPr>
              <a:t>ldd_match</a:t>
            </a:r>
            <a:r>
              <a:rPr lang="en-US" altLang="zh-TW" sz="1477" dirty="0">
                <a:solidFill>
                  <a:schemeClr val="tx1"/>
                </a:solidFill>
                <a:ea typeface="楷体_GB2312" pitchFamily="49" charset="-122"/>
                <a:cs typeface="+mn-cs"/>
              </a:rPr>
              <a:t>(</a:t>
            </a:r>
            <a:r>
              <a:rPr lang="en-US" altLang="zh-TW" sz="1477" dirty="0" err="1">
                <a:solidFill>
                  <a:schemeClr val="tx1"/>
                </a:solidFill>
                <a:ea typeface="楷体_GB2312" pitchFamily="49" charset="-122"/>
                <a:cs typeface="+mn-cs"/>
              </a:rPr>
              <a:t>struct</a:t>
            </a:r>
            <a:r>
              <a:rPr lang="en-US" altLang="zh-TW" sz="1477" dirty="0">
                <a:solidFill>
                  <a:schemeClr val="tx1"/>
                </a:solidFill>
                <a:ea typeface="楷体_GB2312" pitchFamily="49" charset="-122"/>
                <a:cs typeface="+mn-cs"/>
              </a:rPr>
              <a:t> device *</a:t>
            </a:r>
            <a:r>
              <a:rPr lang="en-US" altLang="zh-TW" sz="1477" dirty="0" err="1">
                <a:solidFill>
                  <a:schemeClr val="tx1"/>
                </a:solidFill>
                <a:ea typeface="楷体_GB2312" pitchFamily="49" charset="-122"/>
                <a:cs typeface="+mn-cs"/>
              </a:rPr>
              <a:t>dev</a:t>
            </a:r>
            <a:r>
              <a:rPr lang="en-US" altLang="zh-TW" sz="1477" dirty="0">
                <a:solidFill>
                  <a:schemeClr val="tx1"/>
                </a:solidFill>
                <a:ea typeface="楷体_GB2312" pitchFamily="49" charset="-122"/>
                <a:cs typeface="+mn-cs"/>
              </a:rPr>
              <a:t>, </a:t>
            </a:r>
            <a:r>
              <a:rPr lang="en-US" altLang="zh-TW" sz="1477" dirty="0" err="1">
                <a:solidFill>
                  <a:schemeClr val="tx1"/>
                </a:solidFill>
                <a:ea typeface="楷体_GB2312" pitchFamily="49" charset="-122"/>
                <a:cs typeface="+mn-cs"/>
              </a:rPr>
              <a:t>struct</a:t>
            </a:r>
            <a:r>
              <a:rPr lang="en-US" altLang="zh-TW" sz="1477" dirty="0">
                <a:solidFill>
                  <a:schemeClr val="tx1"/>
                </a:solidFill>
                <a:ea typeface="楷体_GB2312" pitchFamily="49" charset="-122"/>
                <a:cs typeface="+mn-cs"/>
              </a:rPr>
              <a:t> </a:t>
            </a:r>
            <a:r>
              <a:rPr lang="en-US" altLang="zh-TW" sz="1477" dirty="0" err="1">
                <a:solidFill>
                  <a:schemeClr val="tx1"/>
                </a:solidFill>
                <a:ea typeface="楷体_GB2312" pitchFamily="49" charset="-122"/>
                <a:cs typeface="+mn-cs"/>
              </a:rPr>
              <a:t>device_driver</a:t>
            </a:r>
            <a:r>
              <a:rPr lang="en-US" altLang="zh-TW" sz="1477" dirty="0">
                <a:solidFill>
                  <a:schemeClr val="tx1"/>
                </a:solidFill>
                <a:ea typeface="楷体_GB2312" pitchFamily="49" charset="-122"/>
                <a:cs typeface="+mn-cs"/>
              </a:rPr>
              <a:t> *driver)</a:t>
            </a:r>
          </a:p>
          <a:p>
            <a:pPr lvl="2" eaLnBrk="1" hangingPunct="1">
              <a:lnSpc>
                <a:spcPct val="80000"/>
              </a:lnSpc>
              <a:buFont typeface="Times New Roman" pitchFamily="18" charset="0"/>
              <a:buNone/>
              <a:defRPr/>
            </a:pPr>
            <a:r>
              <a:rPr lang="en-US" altLang="zh-TW" sz="1477" dirty="0">
                <a:solidFill>
                  <a:schemeClr val="tx1"/>
                </a:solidFill>
                <a:ea typeface="楷体_GB2312" pitchFamily="49" charset="-122"/>
                <a:cs typeface="+mn-cs"/>
              </a:rPr>
              <a:t>{</a:t>
            </a:r>
          </a:p>
          <a:p>
            <a:pPr lvl="2" eaLnBrk="1" hangingPunct="1">
              <a:lnSpc>
                <a:spcPct val="80000"/>
              </a:lnSpc>
              <a:buFont typeface="Times New Roman" pitchFamily="18" charset="0"/>
              <a:buNone/>
              <a:defRPr/>
            </a:pPr>
            <a:r>
              <a:rPr lang="en-US" altLang="zh-TW" sz="1477" dirty="0">
                <a:solidFill>
                  <a:schemeClr val="tx1"/>
                </a:solidFill>
                <a:ea typeface="楷体_GB2312" pitchFamily="49" charset="-122"/>
                <a:cs typeface="+mn-cs"/>
              </a:rPr>
              <a:t>	return !</a:t>
            </a:r>
            <a:r>
              <a:rPr lang="en-US" altLang="zh-TW" sz="1477" dirty="0" err="1">
                <a:solidFill>
                  <a:schemeClr val="tx1"/>
                </a:solidFill>
                <a:ea typeface="楷体_GB2312" pitchFamily="49" charset="-122"/>
                <a:cs typeface="+mn-cs"/>
              </a:rPr>
              <a:t>strncmp</a:t>
            </a:r>
            <a:r>
              <a:rPr lang="en-US" altLang="zh-TW" sz="1477" dirty="0">
                <a:solidFill>
                  <a:schemeClr val="tx1"/>
                </a:solidFill>
                <a:ea typeface="楷体_GB2312" pitchFamily="49" charset="-122"/>
                <a:cs typeface="+mn-cs"/>
              </a:rPr>
              <a:t>(</a:t>
            </a:r>
            <a:r>
              <a:rPr lang="en-US" altLang="zh-TW" sz="1477" dirty="0" err="1">
                <a:solidFill>
                  <a:schemeClr val="tx1"/>
                </a:solidFill>
                <a:ea typeface="楷体_GB2312" pitchFamily="49" charset="-122"/>
                <a:cs typeface="+mn-cs"/>
              </a:rPr>
              <a:t>dev</a:t>
            </a:r>
            <a:r>
              <a:rPr lang="en-US" altLang="zh-TW" sz="1477" dirty="0">
                <a:solidFill>
                  <a:schemeClr val="tx1"/>
                </a:solidFill>
                <a:ea typeface="楷体_GB2312" pitchFamily="49" charset="-122"/>
                <a:cs typeface="+mn-cs"/>
              </a:rPr>
              <a:t>-&gt;</a:t>
            </a:r>
            <a:r>
              <a:rPr lang="en-US" altLang="zh-TW" sz="1477" dirty="0" err="1">
                <a:solidFill>
                  <a:schemeClr val="tx1"/>
                </a:solidFill>
                <a:ea typeface="楷体_GB2312" pitchFamily="49" charset="-122"/>
                <a:cs typeface="+mn-cs"/>
              </a:rPr>
              <a:t>bus_id</a:t>
            </a:r>
            <a:r>
              <a:rPr lang="en-US" altLang="zh-TW" sz="1477" dirty="0">
                <a:solidFill>
                  <a:schemeClr val="tx1"/>
                </a:solidFill>
                <a:ea typeface="楷体_GB2312" pitchFamily="49" charset="-122"/>
                <a:cs typeface="+mn-cs"/>
              </a:rPr>
              <a:t>, driver-&gt;name, </a:t>
            </a:r>
            <a:r>
              <a:rPr lang="en-US" altLang="zh-TW" sz="1477" dirty="0" err="1">
                <a:solidFill>
                  <a:schemeClr val="tx1"/>
                </a:solidFill>
                <a:ea typeface="楷体_GB2312" pitchFamily="49" charset="-122"/>
                <a:cs typeface="+mn-cs"/>
              </a:rPr>
              <a:t>strlen</a:t>
            </a:r>
            <a:r>
              <a:rPr lang="en-US" altLang="zh-TW" sz="1477" dirty="0">
                <a:solidFill>
                  <a:schemeClr val="tx1"/>
                </a:solidFill>
                <a:ea typeface="楷体_GB2312" pitchFamily="49" charset="-122"/>
                <a:cs typeface="+mn-cs"/>
              </a:rPr>
              <a:t>(driver-&gt;name));</a:t>
            </a:r>
          </a:p>
          <a:p>
            <a:pPr lvl="2" eaLnBrk="1" hangingPunct="1">
              <a:lnSpc>
                <a:spcPct val="80000"/>
              </a:lnSpc>
              <a:buFont typeface="Times New Roman" pitchFamily="18" charset="0"/>
              <a:buNone/>
              <a:defRPr/>
            </a:pPr>
            <a:r>
              <a:rPr lang="en-US" altLang="zh-TW" sz="1477" dirty="0">
                <a:solidFill>
                  <a:schemeClr val="tx1"/>
                </a:solidFill>
                <a:ea typeface="楷体_GB2312" pitchFamily="49" charset="-122"/>
                <a:cs typeface="+mn-cs"/>
              </a:rPr>
              <a:t>}</a:t>
            </a:r>
          </a:p>
          <a:p>
            <a:pPr eaLnBrk="1" hangingPunct="1">
              <a:lnSpc>
                <a:spcPct val="80000"/>
              </a:lnSpc>
              <a:defRPr/>
            </a:pPr>
            <a:endParaRPr lang="en-US" altLang="zh-CN" sz="1846" dirty="0"/>
          </a:p>
          <a:p>
            <a:pPr eaLnBrk="1" hangingPunct="1">
              <a:lnSpc>
                <a:spcPct val="80000"/>
              </a:lnSpc>
              <a:defRPr/>
            </a:pPr>
            <a:r>
              <a:rPr lang="zh-CN" altLang="en-US" sz="1846" dirty="0"/>
              <a:t>枚举总线中的设备和驱动，用于</a:t>
            </a:r>
            <a:r>
              <a:rPr lang="en-US" altLang="zh-CN" sz="1846" dirty="0">
                <a:solidFill>
                  <a:srgbClr val="FF0000"/>
                </a:solidFill>
              </a:rPr>
              <a:t>match</a:t>
            </a:r>
            <a:r>
              <a:rPr lang="zh-CN" altLang="en-US" sz="1846" dirty="0"/>
              <a:t>两者</a:t>
            </a:r>
            <a:endParaRPr lang="en-US" altLang="zh-TW" sz="1846" dirty="0"/>
          </a:p>
          <a:p>
            <a:pPr lvl="1" eaLnBrk="1" hangingPunct="1">
              <a:lnSpc>
                <a:spcPct val="80000"/>
              </a:lnSpc>
              <a:defRPr/>
            </a:pPr>
            <a:r>
              <a:rPr lang="en-US" altLang="zh-TW" sz="1662" dirty="0" err="1"/>
              <a:t>bus_for_each_dev</a:t>
            </a:r>
            <a:r>
              <a:rPr lang="en-US" altLang="zh-TW" sz="1662" dirty="0"/>
              <a:t>( ),  </a:t>
            </a:r>
            <a:r>
              <a:rPr lang="en-US" altLang="zh-TW" sz="1662" dirty="0" err="1"/>
              <a:t>bus_for_each_drv</a:t>
            </a:r>
            <a:r>
              <a:rPr lang="en-US" altLang="zh-TW" sz="1662" dirty="0"/>
              <a:t>( )</a:t>
            </a:r>
          </a:p>
          <a:p>
            <a:pPr lvl="1" eaLnBrk="1" hangingPunct="1">
              <a:lnSpc>
                <a:spcPct val="80000"/>
              </a:lnSpc>
              <a:defRPr/>
            </a:pPr>
            <a:endParaRPr lang="en-US" altLang="zh-TW" sz="1662" dirty="0"/>
          </a:p>
          <a:p>
            <a:pPr eaLnBrk="1" hangingPunct="1">
              <a:lnSpc>
                <a:spcPct val="80000"/>
              </a:lnSpc>
              <a:defRPr/>
            </a:pPr>
            <a:r>
              <a:rPr lang="zh-CN" altLang="en-US" sz="1846" dirty="0"/>
              <a:t>总线属相</a:t>
            </a:r>
            <a:endParaRPr lang="en-US" altLang="zh-TW" sz="1846" dirty="0"/>
          </a:p>
          <a:p>
            <a:pPr lvl="1" eaLnBrk="1" hangingPunct="1">
              <a:lnSpc>
                <a:spcPct val="80000"/>
              </a:lnSpc>
              <a:defRPr/>
            </a:pPr>
            <a:r>
              <a:rPr lang="en-US" altLang="zh-TW" sz="1662" dirty="0" err="1"/>
              <a:t>struct</a:t>
            </a:r>
            <a:r>
              <a:rPr lang="en-US" altLang="zh-TW" sz="1662" dirty="0"/>
              <a:t> </a:t>
            </a:r>
            <a:r>
              <a:rPr lang="en-US" altLang="zh-TW" sz="1662" dirty="0" err="1"/>
              <a:t>bus_attribute</a:t>
            </a:r>
            <a:r>
              <a:rPr lang="en-US" altLang="zh-TW" sz="1662" dirty="0"/>
              <a:t>, (*show), (*store)</a:t>
            </a:r>
          </a:p>
          <a:p>
            <a:pPr lvl="1" eaLnBrk="1" hangingPunct="1">
              <a:lnSpc>
                <a:spcPct val="80000"/>
              </a:lnSpc>
              <a:defRPr/>
            </a:pPr>
            <a:r>
              <a:rPr lang="en-US" altLang="zh-TW" sz="1662" dirty="0"/>
              <a:t>BUS_ATTR(name, mode, show, store);  </a:t>
            </a:r>
            <a:r>
              <a:rPr lang="en-US" altLang="zh-TW" sz="1662" dirty="0">
                <a:sym typeface="Wingdings" pitchFamily="2" charset="2"/>
              </a:rPr>
              <a:t> declare “</a:t>
            </a:r>
            <a:r>
              <a:rPr lang="en-US" altLang="zh-TW" sz="1662" dirty="0" err="1">
                <a:sym typeface="Wingdings" pitchFamily="2" charset="2"/>
              </a:rPr>
              <a:t>struct</a:t>
            </a:r>
            <a:r>
              <a:rPr lang="en-US" altLang="zh-TW" sz="1662" dirty="0">
                <a:sym typeface="Wingdings" pitchFamily="2" charset="2"/>
              </a:rPr>
              <a:t> </a:t>
            </a:r>
            <a:r>
              <a:rPr lang="en-US" altLang="zh-TW" sz="1662" dirty="0" err="1">
                <a:sym typeface="Wingdings" pitchFamily="2" charset="2"/>
              </a:rPr>
              <a:t>bus_attr_name</a:t>
            </a:r>
            <a:r>
              <a:rPr lang="en-US" altLang="zh-TW" sz="1662" dirty="0">
                <a:sym typeface="Wingdings" pitchFamily="2" charset="2"/>
              </a:rPr>
              <a:t>”</a:t>
            </a:r>
          </a:p>
          <a:p>
            <a:pPr lvl="1" eaLnBrk="1" hangingPunct="1">
              <a:lnSpc>
                <a:spcPct val="80000"/>
              </a:lnSpc>
              <a:defRPr/>
            </a:pPr>
            <a:r>
              <a:rPr lang="en-US" altLang="zh-TW" sz="1662" dirty="0" err="1"/>
              <a:t>bus_create_file</a:t>
            </a:r>
            <a:r>
              <a:rPr lang="en-US" altLang="zh-TW" sz="1662" dirty="0"/>
              <a:t>( ),  </a:t>
            </a:r>
            <a:r>
              <a:rPr lang="en-US" altLang="zh-TW" sz="1662" dirty="0" err="1"/>
              <a:t>bus_remove_file</a:t>
            </a:r>
            <a:r>
              <a:rPr lang="en-US" altLang="zh-TW" sz="1662" dirty="0"/>
              <a:t>( )</a:t>
            </a:r>
            <a:endParaRPr lang="en-US" altLang="zh-TW" sz="1662" dirty="0">
              <a:sym typeface="Wingdings" pitchFamily="2" charset="2"/>
            </a:endParaRPr>
          </a:p>
        </p:txBody>
      </p:sp>
    </p:spTree>
    <p:extLst>
      <p:ext uri="{BB962C8B-B14F-4D97-AF65-F5344CB8AC3E}">
        <p14:creationId xmlns:p14="http://schemas.microsoft.com/office/powerpoint/2010/main" val="12815228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TW"/>
              <a:t>Devices (</a:t>
            </a:r>
            <a:r>
              <a:rPr lang="en-US" altLang="zh-CN"/>
              <a:t>1/2</a:t>
            </a:r>
            <a:r>
              <a:rPr lang="en-US" altLang="zh-TW"/>
              <a:t>)</a:t>
            </a:r>
          </a:p>
        </p:txBody>
      </p:sp>
      <p:sp>
        <p:nvSpPr>
          <p:cNvPr id="65539" name="Rectangle 3"/>
          <p:cNvSpPr>
            <a:spLocks noGrp="1" noChangeArrowheads="1"/>
          </p:cNvSpPr>
          <p:nvPr>
            <p:ph type="body" idx="1"/>
          </p:nvPr>
        </p:nvSpPr>
        <p:spPr/>
        <p:txBody>
          <a:bodyPr/>
          <a:lstStyle/>
          <a:p>
            <a:pPr lvl="1" eaLnBrk="1" hangingPunct="1">
              <a:buFont typeface="Wingdings" panose="05000000000000000000" pitchFamily="2" charset="2"/>
              <a:buNone/>
            </a:pPr>
            <a:r>
              <a:rPr lang="en-US" altLang="zh-TW" sz="1662"/>
              <a:t>struct device {</a:t>
            </a:r>
          </a:p>
          <a:p>
            <a:pPr lvl="1" eaLnBrk="1" hangingPunct="1">
              <a:buFont typeface="Wingdings" panose="05000000000000000000" pitchFamily="2" charset="2"/>
              <a:buNone/>
            </a:pPr>
            <a:r>
              <a:rPr lang="en-US" altLang="zh-TW" sz="1662"/>
              <a:t>	struct device *parent;</a:t>
            </a:r>
          </a:p>
          <a:p>
            <a:pPr lvl="1" eaLnBrk="1" hangingPunct="1">
              <a:buFont typeface="Wingdings" panose="05000000000000000000" pitchFamily="2" charset="2"/>
              <a:buNone/>
            </a:pPr>
            <a:r>
              <a:rPr lang="en-US" altLang="zh-TW" sz="1662"/>
              <a:t>	struct kobject kobj;</a:t>
            </a:r>
          </a:p>
          <a:p>
            <a:pPr lvl="1" eaLnBrk="1" hangingPunct="1">
              <a:buFont typeface="Wingdings" panose="05000000000000000000" pitchFamily="2" charset="2"/>
              <a:buNone/>
            </a:pPr>
            <a:r>
              <a:rPr lang="en-US" altLang="zh-TW" sz="1662"/>
              <a:t>	char bus_id[BUS_ID_SIZE];</a:t>
            </a:r>
          </a:p>
          <a:p>
            <a:pPr lvl="1" eaLnBrk="1" hangingPunct="1">
              <a:buFont typeface="Wingdings" panose="05000000000000000000" pitchFamily="2" charset="2"/>
              <a:buNone/>
            </a:pPr>
            <a:r>
              <a:rPr lang="en-US" altLang="zh-TW" sz="1662"/>
              <a:t>	struct bus_type *bus;</a:t>
            </a:r>
          </a:p>
          <a:p>
            <a:pPr lvl="1" eaLnBrk="1" hangingPunct="1">
              <a:buFont typeface="Wingdings" panose="05000000000000000000" pitchFamily="2" charset="2"/>
              <a:buNone/>
            </a:pPr>
            <a:r>
              <a:rPr lang="en-US" altLang="zh-TW" sz="1662"/>
              <a:t>	struct device_driver *driver;</a:t>
            </a:r>
          </a:p>
          <a:p>
            <a:pPr lvl="1" eaLnBrk="1" hangingPunct="1">
              <a:buFont typeface="Wingdings" panose="05000000000000000000" pitchFamily="2" charset="2"/>
              <a:buNone/>
            </a:pPr>
            <a:r>
              <a:rPr lang="en-US" altLang="zh-TW" sz="1662"/>
              <a:t>	void *driver_data;</a:t>
            </a:r>
          </a:p>
          <a:p>
            <a:pPr lvl="1" eaLnBrk="1" hangingPunct="1">
              <a:buFont typeface="Wingdings" panose="05000000000000000000" pitchFamily="2" charset="2"/>
              <a:buNone/>
            </a:pPr>
            <a:r>
              <a:rPr lang="en-US" altLang="zh-TW" sz="1662"/>
              <a:t>	void (*release)(struct device *dev);</a:t>
            </a:r>
          </a:p>
          <a:p>
            <a:pPr lvl="1" eaLnBrk="1" hangingPunct="1">
              <a:buFont typeface="Wingdings" panose="05000000000000000000" pitchFamily="2" charset="2"/>
              <a:buNone/>
            </a:pPr>
            <a:r>
              <a:rPr lang="en-US" altLang="zh-TW" sz="1662"/>
              <a:t>	/* Several fields omitted */</a:t>
            </a:r>
          </a:p>
          <a:p>
            <a:pPr lvl="1" eaLnBrk="1" hangingPunct="1">
              <a:buFont typeface="Wingdings" panose="05000000000000000000" pitchFamily="2" charset="2"/>
              <a:buNone/>
            </a:pPr>
            <a:r>
              <a:rPr lang="en-US" altLang="zh-TW" sz="1662"/>
              <a:t>};</a:t>
            </a:r>
          </a:p>
          <a:p>
            <a:pPr eaLnBrk="1" hangingPunct="1"/>
            <a:endParaRPr lang="en-US" altLang="zh-TW" sz="1846"/>
          </a:p>
        </p:txBody>
      </p:sp>
      <p:sp>
        <p:nvSpPr>
          <p:cNvPr id="65540" name="Text Box 9"/>
          <p:cNvSpPr txBox="1">
            <a:spLocks noChangeArrowheads="1"/>
          </p:cNvSpPr>
          <p:nvPr/>
        </p:nvSpPr>
        <p:spPr bwMode="auto">
          <a:xfrm>
            <a:off x="5616664" y="1635371"/>
            <a:ext cx="3004349"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Tx/>
              <a:buNone/>
            </a:pPr>
            <a:r>
              <a:rPr lang="en-US" altLang="zh-TW" sz="1662" b="0">
                <a:solidFill>
                  <a:schemeClr val="bg1"/>
                </a:solidFill>
                <a:ea typeface="新細明體"/>
                <a:cs typeface="新細明體"/>
              </a:rPr>
              <a:t>Must be set before registering</a:t>
            </a:r>
          </a:p>
        </p:txBody>
      </p:sp>
      <p:sp>
        <p:nvSpPr>
          <p:cNvPr id="65546" name="AutoShape 15"/>
          <p:cNvSpPr>
            <a:spLocks noChangeArrowheads="1"/>
          </p:cNvSpPr>
          <p:nvPr/>
        </p:nvSpPr>
        <p:spPr bwMode="auto">
          <a:xfrm>
            <a:off x="4544158" y="2167306"/>
            <a:ext cx="4054719" cy="863111"/>
          </a:xfrm>
          <a:prstGeom prst="cloudCallout">
            <a:avLst>
              <a:gd name="adj1" fmla="val -71361"/>
              <a:gd name="adj2" fmla="val -5119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bg1"/>
                </a:solidFill>
                <a:ea typeface="宋体" panose="02010600030101010101" pitchFamily="2" charset="-122"/>
              </a:rPr>
              <a:t>device-&gt;kobj-&gt;parent </a:t>
            </a:r>
          </a:p>
          <a:p>
            <a:pPr algn="ctr">
              <a:spcBef>
                <a:spcPct val="0"/>
              </a:spcBef>
              <a:buClrTx/>
              <a:buSzTx/>
              <a:buFontTx/>
              <a:buNone/>
            </a:pPr>
            <a:r>
              <a:rPr lang="en-US" altLang="zh-TW" sz="1662" b="0">
                <a:solidFill>
                  <a:schemeClr val="bg1"/>
                </a:solidFill>
                <a:ea typeface="宋体" panose="02010600030101010101" pitchFamily="2" charset="-122"/>
              </a:rPr>
              <a:t>== &amp;device-&gt;parent-&gt;kobj</a:t>
            </a:r>
          </a:p>
        </p:txBody>
      </p:sp>
      <p:sp>
        <p:nvSpPr>
          <p:cNvPr id="65547" name="Rectangle 16"/>
          <p:cNvSpPr>
            <a:spLocks noChangeArrowheads="1"/>
          </p:cNvSpPr>
          <p:nvPr/>
        </p:nvSpPr>
        <p:spPr bwMode="auto">
          <a:xfrm>
            <a:off x="5574323" y="3364523"/>
            <a:ext cx="2193681" cy="3985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bg1"/>
                </a:solidFill>
                <a:ea typeface="宋体" panose="02010600030101010101" pitchFamily="2" charset="-122"/>
              </a:rPr>
              <a:t>kobject_unregister( )</a:t>
            </a:r>
          </a:p>
        </p:txBody>
      </p:sp>
      <p:sp>
        <p:nvSpPr>
          <p:cNvPr id="65548" name="Rectangle 17"/>
          <p:cNvSpPr>
            <a:spLocks noChangeArrowheads="1"/>
          </p:cNvSpPr>
          <p:nvPr/>
        </p:nvSpPr>
        <p:spPr bwMode="auto">
          <a:xfrm>
            <a:off x="6040317" y="4095750"/>
            <a:ext cx="1329104" cy="3985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bg1"/>
                </a:solidFill>
                <a:ea typeface="宋体" panose="02010600030101010101" pitchFamily="2" charset="-122"/>
              </a:rPr>
              <a:t>kobject_del()</a:t>
            </a:r>
          </a:p>
        </p:txBody>
      </p:sp>
      <p:sp>
        <p:nvSpPr>
          <p:cNvPr id="65549" name="Rectangle 18"/>
          <p:cNvSpPr>
            <a:spLocks noChangeArrowheads="1"/>
          </p:cNvSpPr>
          <p:nvPr/>
        </p:nvSpPr>
        <p:spPr bwMode="auto">
          <a:xfrm>
            <a:off x="4312627" y="4095750"/>
            <a:ext cx="1727688" cy="3985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bg1"/>
                </a:solidFill>
                <a:ea typeface="宋体" panose="02010600030101010101" pitchFamily="2" charset="-122"/>
              </a:rPr>
              <a:t>kobject_hotplug()</a:t>
            </a:r>
          </a:p>
        </p:txBody>
      </p:sp>
      <p:sp>
        <p:nvSpPr>
          <p:cNvPr id="65550" name="Rectangle 19"/>
          <p:cNvSpPr>
            <a:spLocks noChangeArrowheads="1"/>
          </p:cNvSpPr>
          <p:nvPr/>
        </p:nvSpPr>
        <p:spPr bwMode="auto">
          <a:xfrm>
            <a:off x="7369420" y="4095750"/>
            <a:ext cx="1229457" cy="3985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bg1"/>
                </a:solidFill>
                <a:ea typeface="宋体" panose="02010600030101010101" pitchFamily="2" charset="-122"/>
              </a:rPr>
              <a:t>kobject_put()</a:t>
            </a:r>
          </a:p>
        </p:txBody>
      </p:sp>
      <p:sp>
        <p:nvSpPr>
          <p:cNvPr id="65551" name="Rectangle 20"/>
          <p:cNvSpPr>
            <a:spLocks noChangeArrowheads="1"/>
          </p:cNvSpPr>
          <p:nvPr/>
        </p:nvSpPr>
        <p:spPr bwMode="auto">
          <a:xfrm>
            <a:off x="6472606" y="4693627"/>
            <a:ext cx="1960685" cy="33264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bg1"/>
                </a:solidFill>
                <a:ea typeface="宋体" panose="02010600030101010101" pitchFamily="2" charset="-122"/>
              </a:rPr>
              <a:t>kobject_release( )</a:t>
            </a:r>
          </a:p>
        </p:txBody>
      </p:sp>
      <p:sp>
        <p:nvSpPr>
          <p:cNvPr id="65552" name="Rectangle 21"/>
          <p:cNvSpPr>
            <a:spLocks noChangeArrowheads="1"/>
          </p:cNvSpPr>
          <p:nvPr/>
        </p:nvSpPr>
        <p:spPr bwMode="auto">
          <a:xfrm>
            <a:off x="6305552" y="5225562"/>
            <a:ext cx="2293326" cy="4645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bg1"/>
                </a:solidFill>
                <a:ea typeface="宋体" panose="02010600030101010101" pitchFamily="2" charset="-122"/>
              </a:rPr>
              <a:t>kset’s release</a:t>
            </a:r>
          </a:p>
          <a:p>
            <a:pPr algn="ctr">
              <a:spcBef>
                <a:spcPct val="0"/>
              </a:spcBef>
              <a:buClrTx/>
              <a:buSzTx/>
              <a:buFontTx/>
              <a:buNone/>
            </a:pPr>
            <a:r>
              <a:rPr lang="zh-TW" altLang="en-US" sz="1662" b="0">
                <a:solidFill>
                  <a:schemeClr val="bg1"/>
                </a:solidFill>
                <a:ea typeface="宋体" panose="02010600030101010101" pitchFamily="2" charset="-122"/>
              </a:rPr>
              <a:t>也就是</a:t>
            </a:r>
            <a:r>
              <a:rPr lang="en-US" altLang="zh-TW" sz="1662" b="0">
                <a:solidFill>
                  <a:schemeClr val="bg1"/>
                </a:solidFill>
                <a:ea typeface="宋体" panose="02010600030101010101" pitchFamily="2" charset="-122"/>
              </a:rPr>
              <a:t>device_release( )</a:t>
            </a:r>
          </a:p>
        </p:txBody>
      </p:sp>
      <p:sp>
        <p:nvSpPr>
          <p:cNvPr id="65553" name="Rectangle 22"/>
          <p:cNvSpPr>
            <a:spLocks noChangeArrowheads="1"/>
          </p:cNvSpPr>
          <p:nvPr/>
        </p:nvSpPr>
        <p:spPr bwMode="auto">
          <a:xfrm>
            <a:off x="6540012" y="5906967"/>
            <a:ext cx="1827334" cy="290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chemeClr val="bg1"/>
                </a:solidFill>
                <a:ea typeface="宋体" panose="02010600030101010101" pitchFamily="2" charset="-122"/>
              </a:rPr>
              <a:t>dev-&gt;release( )</a:t>
            </a:r>
          </a:p>
        </p:txBody>
      </p:sp>
      <p:cxnSp>
        <p:nvCxnSpPr>
          <p:cNvPr id="65554" name="AutoShape 23"/>
          <p:cNvCxnSpPr>
            <a:cxnSpLocks noChangeShapeType="1"/>
            <a:stCxn id="65547" idx="2"/>
            <a:endCxn id="65548" idx="0"/>
          </p:cNvCxnSpPr>
          <p:nvPr/>
        </p:nvCxnSpPr>
        <p:spPr bwMode="auto">
          <a:xfrm rot="16200000" flipH="1">
            <a:off x="6522428" y="3912578"/>
            <a:ext cx="332643" cy="33703"/>
          </a:xfrm>
          <a:prstGeom prst="bentConnector3">
            <a:avLst>
              <a:gd name="adj1" fmla="val 49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5" name="AutoShape 24"/>
          <p:cNvCxnSpPr>
            <a:cxnSpLocks noChangeShapeType="1"/>
            <a:stCxn id="65550" idx="2"/>
            <a:endCxn id="65551" idx="0"/>
          </p:cNvCxnSpPr>
          <p:nvPr/>
        </p:nvCxnSpPr>
        <p:spPr bwMode="auto">
          <a:xfrm rot="5400000">
            <a:off x="7619268" y="4328015"/>
            <a:ext cx="199292" cy="53193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6" name="AutoShape 25"/>
          <p:cNvCxnSpPr>
            <a:cxnSpLocks noChangeShapeType="1"/>
            <a:stCxn id="65551" idx="2"/>
            <a:endCxn id="65552" idx="0"/>
          </p:cNvCxnSpPr>
          <p:nvPr/>
        </p:nvCxnSpPr>
        <p:spPr bwMode="auto">
          <a:xfrm rot="5400000">
            <a:off x="7353300" y="5125915"/>
            <a:ext cx="19929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7" name="AutoShape 26"/>
          <p:cNvCxnSpPr>
            <a:cxnSpLocks noChangeShapeType="1"/>
            <a:stCxn id="65552" idx="2"/>
            <a:endCxn id="65553" idx="0"/>
          </p:cNvCxnSpPr>
          <p:nvPr/>
        </p:nvCxnSpPr>
        <p:spPr bwMode="auto">
          <a:xfrm rot="16200000" flipH="1">
            <a:off x="7345241" y="5797794"/>
            <a:ext cx="216877" cy="1466"/>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729692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4" name="Rectangle 3"/>
          <p:cNvSpPr txBox="1">
            <a:spLocks noChangeArrowheads="1"/>
          </p:cNvSpPr>
          <p:nvPr/>
        </p:nvSpPr>
        <p:spPr bwMode="auto">
          <a:xfrm>
            <a:off x="384458" y="2299028"/>
            <a:ext cx="7510988" cy="279169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2585" kern="0">
                <a:solidFill>
                  <a:srgbClr val="FF0000"/>
                </a:solidFill>
                <a:ea typeface="宋体" pitchFamily="2" charset="-122"/>
              </a:rPr>
              <a:t>2.1</a:t>
            </a:r>
            <a:r>
              <a:rPr lang="zh-CN" altLang="en-US" sz="2585" kern="0">
                <a:solidFill>
                  <a:srgbClr val="FF0000"/>
                </a:solidFill>
                <a:ea typeface="宋体" pitchFamily="2" charset="-122"/>
              </a:rPr>
              <a:t>：</a:t>
            </a:r>
            <a:r>
              <a:rPr lang="en-US" altLang="zh-CN" sz="2585" kern="0">
                <a:solidFill>
                  <a:srgbClr val="FF0000"/>
                </a:solidFill>
                <a:ea typeface="宋体" pitchFamily="2" charset="-122"/>
              </a:rPr>
              <a:t>Linux</a:t>
            </a:r>
            <a:r>
              <a:rPr lang="zh-CN" altLang="en-US" sz="2585" kern="0">
                <a:solidFill>
                  <a:srgbClr val="FF0000"/>
                </a:solidFill>
                <a:ea typeface="宋体" pitchFamily="2" charset="-122"/>
              </a:rPr>
              <a:t>驱动程序介绍</a:t>
            </a:r>
            <a:endParaRPr lang="en-US" altLang="zh-CN" sz="2585" kern="0">
              <a:solidFill>
                <a:srgbClr val="FF0000"/>
              </a:solidFill>
              <a:ea typeface="宋体" pitchFamily="2" charset="-122"/>
            </a:endParaRPr>
          </a:p>
          <a:p>
            <a:endParaRPr lang="en-US" altLang="zh-CN" sz="2585" kern="0">
              <a:ea typeface="宋体" pitchFamily="2" charset="-122"/>
            </a:endParaRPr>
          </a:p>
          <a:p>
            <a:r>
              <a:rPr lang="en-US" altLang="zh-CN" sz="2585" kern="0">
                <a:solidFill>
                  <a:schemeClr val="accent4"/>
                </a:solidFill>
                <a:ea typeface="宋体" pitchFamily="2" charset="-122"/>
              </a:rPr>
              <a:t>2.2</a:t>
            </a:r>
            <a:r>
              <a:rPr lang="zh-CN" altLang="en-US" sz="2585" kern="0">
                <a:solidFill>
                  <a:schemeClr val="accent4"/>
                </a:solidFill>
                <a:ea typeface="宋体" pitchFamily="2" charset="-122"/>
              </a:rPr>
              <a:t>：字符设备驱动程序</a:t>
            </a:r>
            <a:endParaRPr lang="en-US" altLang="zh-CN" sz="2585" kern="0">
              <a:solidFill>
                <a:schemeClr val="accent4"/>
              </a:solidFill>
              <a:ea typeface="宋体" pitchFamily="2" charset="-122"/>
            </a:endParaRPr>
          </a:p>
          <a:p>
            <a:endParaRPr lang="en-US" altLang="zh-CN" sz="2585" kern="0">
              <a:solidFill>
                <a:schemeClr val="accent4"/>
              </a:solidFill>
              <a:ea typeface="宋体" pitchFamily="2" charset="-122"/>
            </a:endParaRPr>
          </a:p>
          <a:p>
            <a:r>
              <a:rPr lang="en-US" altLang="zh-CN" sz="2585" kern="0">
                <a:solidFill>
                  <a:schemeClr val="accent4"/>
                </a:solidFill>
                <a:ea typeface="宋体" pitchFamily="2" charset="-122"/>
              </a:rPr>
              <a:t>2.3</a:t>
            </a:r>
            <a:r>
              <a:rPr lang="zh-CN" altLang="en-US" sz="2585" kern="0">
                <a:solidFill>
                  <a:schemeClr val="accent4"/>
                </a:solidFill>
                <a:ea typeface="宋体" pitchFamily="2" charset="-122"/>
              </a:rPr>
              <a:t>：</a:t>
            </a:r>
            <a:r>
              <a:rPr lang="en-US" altLang="zh-CN" sz="2585">
                <a:solidFill>
                  <a:schemeClr val="tx1"/>
                </a:solidFill>
              </a:rPr>
              <a:t>Linux</a:t>
            </a:r>
            <a:r>
              <a:rPr lang="zh-CN" altLang="en-US" sz="2585">
                <a:solidFill>
                  <a:schemeClr val="tx1"/>
                </a:solidFill>
              </a:rPr>
              <a:t>驱动模型</a:t>
            </a:r>
            <a:endParaRPr lang="en-US" altLang="zh-CN" sz="2585" kern="0" dirty="0">
              <a:solidFill>
                <a:schemeClr val="tx1"/>
              </a:solidFill>
              <a:ea typeface="宋体" pitchFamily="2" charset="-122"/>
            </a:endParaRPr>
          </a:p>
        </p:txBody>
      </p:sp>
    </p:spTree>
    <p:extLst>
      <p:ext uri="{BB962C8B-B14F-4D97-AF65-F5344CB8AC3E}">
        <p14:creationId xmlns:p14="http://schemas.microsoft.com/office/powerpoint/2010/main" val="10889082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TW"/>
              <a:t>Devices (</a:t>
            </a:r>
            <a:r>
              <a:rPr lang="en-US" altLang="zh-CN"/>
              <a:t>2/2</a:t>
            </a:r>
            <a:r>
              <a:rPr lang="en-US" altLang="zh-TW"/>
              <a:t>)</a:t>
            </a:r>
          </a:p>
        </p:txBody>
      </p:sp>
      <p:sp>
        <p:nvSpPr>
          <p:cNvPr id="67587" name="Rectangle 3"/>
          <p:cNvSpPr>
            <a:spLocks noGrp="1" noChangeArrowheads="1"/>
          </p:cNvSpPr>
          <p:nvPr>
            <p:ph type="body" idx="1"/>
          </p:nvPr>
        </p:nvSpPr>
        <p:spPr>
          <a:xfrm>
            <a:off x="984739" y="1811216"/>
            <a:ext cx="7174523" cy="4783015"/>
          </a:xfrm>
        </p:spPr>
        <p:txBody>
          <a:bodyPr/>
          <a:lstStyle/>
          <a:p>
            <a:pPr marL="0" indent="0" eaLnBrk="1" hangingPunct="1">
              <a:buNone/>
              <a:defRPr/>
            </a:pPr>
            <a:r>
              <a:rPr lang="zh-CN" altLang="en-US" sz="1662" dirty="0"/>
              <a:t>设备注册</a:t>
            </a:r>
            <a:endParaRPr lang="en-US" altLang="zh-TW" sz="1662" dirty="0"/>
          </a:p>
          <a:p>
            <a:pPr lvl="1" eaLnBrk="1" hangingPunct="1">
              <a:defRPr/>
            </a:pPr>
            <a:r>
              <a:rPr lang="fr-FR" altLang="zh-TW" sz="1477" dirty="0"/>
              <a:t>int device_register(struct device *dev);</a:t>
            </a:r>
          </a:p>
          <a:p>
            <a:pPr lvl="1" eaLnBrk="1" hangingPunct="1">
              <a:defRPr/>
            </a:pPr>
            <a:r>
              <a:rPr lang="fr-FR" altLang="zh-TW" sz="1477" dirty="0"/>
              <a:t>void device_unregister(struct device *dev);</a:t>
            </a:r>
          </a:p>
          <a:p>
            <a:pPr lvl="1" eaLnBrk="1" hangingPunct="1">
              <a:defRPr/>
            </a:pPr>
            <a:r>
              <a:rPr lang="en-US" altLang="zh-CN" sz="1477" dirty="0"/>
              <a:t>Bus</a:t>
            </a:r>
            <a:r>
              <a:rPr lang="zh-CN" altLang="en-US" sz="1477" dirty="0"/>
              <a:t>也是一个设备，需要注册</a:t>
            </a:r>
            <a:endParaRPr lang="fr-FR" altLang="zh-TW" sz="1477" dirty="0"/>
          </a:p>
          <a:p>
            <a:pPr lvl="2" eaLnBrk="1" hangingPunct="1">
              <a:buFont typeface="Times New Roman" pitchFamily="18" charset="0"/>
              <a:buNone/>
              <a:defRPr/>
            </a:pPr>
            <a:r>
              <a:rPr lang="en-US" altLang="zh-TW" sz="1292" dirty="0">
                <a:ea typeface="楷体_GB2312" pitchFamily="49" charset="-122"/>
                <a:cs typeface="+mn-cs"/>
              </a:rPr>
              <a:t>static void </a:t>
            </a:r>
            <a:r>
              <a:rPr lang="en-US" altLang="zh-TW" sz="1292" dirty="0" err="1">
                <a:ea typeface="楷体_GB2312" pitchFamily="49" charset="-122"/>
                <a:cs typeface="+mn-cs"/>
              </a:rPr>
              <a:t>ldd_bus_release</a:t>
            </a:r>
            <a:r>
              <a:rPr lang="en-US" altLang="zh-TW" sz="1292" dirty="0">
                <a:ea typeface="楷体_GB2312" pitchFamily="49" charset="-122"/>
                <a:cs typeface="+mn-cs"/>
              </a:rPr>
              <a:t>(</a:t>
            </a:r>
            <a:r>
              <a:rPr lang="en-US" altLang="zh-TW" sz="1292" dirty="0" err="1">
                <a:ea typeface="楷体_GB2312" pitchFamily="49" charset="-122"/>
                <a:cs typeface="+mn-cs"/>
              </a:rPr>
              <a:t>struct</a:t>
            </a:r>
            <a:r>
              <a:rPr lang="en-US" altLang="zh-TW" sz="1292" dirty="0">
                <a:ea typeface="楷体_GB2312" pitchFamily="49" charset="-122"/>
                <a:cs typeface="+mn-cs"/>
              </a:rPr>
              <a:t> device *</a:t>
            </a:r>
            <a:r>
              <a:rPr lang="en-US" altLang="zh-TW" sz="1292" dirty="0" err="1">
                <a:ea typeface="楷体_GB2312" pitchFamily="49" charset="-122"/>
                <a:cs typeface="+mn-cs"/>
              </a:rPr>
              <a:t>dev</a:t>
            </a:r>
            <a:r>
              <a:rPr lang="en-US" altLang="zh-TW" sz="1292" dirty="0">
                <a:ea typeface="楷体_GB2312" pitchFamily="49" charset="-122"/>
                <a:cs typeface="+mn-cs"/>
              </a:rPr>
              <a:t>)</a:t>
            </a:r>
          </a:p>
          <a:p>
            <a:pPr lvl="2" eaLnBrk="1" hangingPunct="1">
              <a:buFont typeface="Times New Roman" pitchFamily="18" charset="0"/>
              <a:buNone/>
              <a:defRPr/>
            </a:pPr>
            <a:r>
              <a:rPr lang="en-US" altLang="zh-TW" sz="1292" dirty="0">
                <a:ea typeface="楷体_GB2312" pitchFamily="49" charset="-122"/>
                <a:cs typeface="+mn-cs"/>
              </a:rPr>
              <a:t>{ </a:t>
            </a:r>
            <a:r>
              <a:rPr lang="en-US" altLang="zh-TW" sz="1292" dirty="0" err="1">
                <a:ea typeface="楷体_GB2312" pitchFamily="49" charset="-122"/>
                <a:cs typeface="+mn-cs"/>
              </a:rPr>
              <a:t>printk</a:t>
            </a:r>
            <a:r>
              <a:rPr lang="en-US" altLang="zh-TW" sz="1292" dirty="0">
                <a:ea typeface="楷体_GB2312" pitchFamily="49" charset="-122"/>
                <a:cs typeface="+mn-cs"/>
              </a:rPr>
              <a:t>(KERN_DEBUG "</a:t>
            </a:r>
            <a:r>
              <a:rPr lang="en-US" altLang="zh-TW" sz="1292" dirty="0" err="1">
                <a:ea typeface="楷体_GB2312" pitchFamily="49" charset="-122"/>
                <a:cs typeface="+mn-cs"/>
              </a:rPr>
              <a:t>lddbus</a:t>
            </a:r>
            <a:r>
              <a:rPr lang="en-US" altLang="zh-TW" sz="1292" dirty="0">
                <a:ea typeface="楷体_GB2312" pitchFamily="49" charset="-122"/>
                <a:cs typeface="+mn-cs"/>
              </a:rPr>
              <a:t> release\n"); }</a:t>
            </a:r>
          </a:p>
          <a:p>
            <a:pPr lvl="2" eaLnBrk="1" hangingPunct="1">
              <a:buFont typeface="Times New Roman" pitchFamily="18" charset="0"/>
              <a:buNone/>
              <a:defRPr/>
            </a:pPr>
            <a:r>
              <a:rPr lang="en-US" altLang="zh-TW" sz="1292" dirty="0" err="1">
                <a:ea typeface="楷体_GB2312" pitchFamily="49" charset="-122"/>
                <a:cs typeface="+mn-cs"/>
              </a:rPr>
              <a:t>struct</a:t>
            </a:r>
            <a:r>
              <a:rPr lang="en-US" altLang="zh-TW" sz="1292" dirty="0">
                <a:ea typeface="楷体_GB2312" pitchFamily="49" charset="-122"/>
                <a:cs typeface="+mn-cs"/>
              </a:rPr>
              <a:t> device </a:t>
            </a:r>
            <a:r>
              <a:rPr lang="en-US" altLang="zh-TW" sz="1292" dirty="0" err="1">
                <a:ea typeface="楷体_GB2312" pitchFamily="49" charset="-122"/>
                <a:cs typeface="+mn-cs"/>
              </a:rPr>
              <a:t>ldd_bus</a:t>
            </a:r>
            <a:r>
              <a:rPr lang="en-US" altLang="zh-TW" sz="1292" dirty="0">
                <a:ea typeface="楷体_GB2312" pitchFamily="49" charset="-122"/>
                <a:cs typeface="+mn-cs"/>
              </a:rPr>
              <a:t> = {</a:t>
            </a:r>
          </a:p>
          <a:p>
            <a:pPr lvl="2" eaLnBrk="1" hangingPunct="1">
              <a:buFont typeface="Times New Roman" pitchFamily="18" charset="0"/>
              <a:buNone/>
              <a:defRPr/>
            </a:pPr>
            <a:r>
              <a:rPr lang="en-US" altLang="zh-TW" sz="1292" dirty="0">
                <a:ea typeface="楷体_GB2312" pitchFamily="49" charset="-122"/>
                <a:cs typeface="+mn-cs"/>
              </a:rPr>
              <a:t>	.</a:t>
            </a:r>
            <a:r>
              <a:rPr lang="en-US" altLang="zh-TW" sz="1292" dirty="0" err="1">
                <a:ea typeface="楷体_GB2312" pitchFamily="49" charset="-122"/>
                <a:cs typeface="+mn-cs"/>
              </a:rPr>
              <a:t>bus_id</a:t>
            </a:r>
            <a:r>
              <a:rPr lang="en-US" altLang="zh-TW" sz="1292" dirty="0">
                <a:ea typeface="楷体_GB2312" pitchFamily="49" charset="-122"/>
                <a:cs typeface="+mn-cs"/>
              </a:rPr>
              <a:t> = "ldd0",</a:t>
            </a:r>
          </a:p>
          <a:p>
            <a:pPr lvl="2" eaLnBrk="1" hangingPunct="1">
              <a:buFont typeface="Times New Roman" pitchFamily="18" charset="0"/>
              <a:buNone/>
              <a:defRPr/>
            </a:pPr>
            <a:r>
              <a:rPr lang="en-US" altLang="zh-TW" sz="1292" dirty="0">
                <a:ea typeface="楷体_GB2312" pitchFamily="49" charset="-122"/>
                <a:cs typeface="+mn-cs"/>
              </a:rPr>
              <a:t>	.release = </a:t>
            </a:r>
            <a:r>
              <a:rPr lang="en-US" altLang="zh-TW" sz="1292" dirty="0" err="1">
                <a:ea typeface="楷体_GB2312" pitchFamily="49" charset="-122"/>
                <a:cs typeface="+mn-cs"/>
              </a:rPr>
              <a:t>ldd_bus_release</a:t>
            </a:r>
            <a:endParaRPr lang="en-US" altLang="zh-TW" sz="1292" dirty="0">
              <a:ea typeface="楷体_GB2312" pitchFamily="49" charset="-122"/>
              <a:cs typeface="+mn-cs"/>
            </a:endParaRPr>
          </a:p>
          <a:p>
            <a:pPr lvl="2" eaLnBrk="1" hangingPunct="1">
              <a:buFont typeface="Times New Roman" pitchFamily="18" charset="0"/>
              <a:buNone/>
              <a:defRPr/>
            </a:pPr>
            <a:r>
              <a:rPr lang="en-US" altLang="zh-TW" sz="1292" dirty="0">
                <a:ea typeface="楷体_GB2312" pitchFamily="49" charset="-122"/>
                <a:cs typeface="+mn-cs"/>
              </a:rPr>
              <a:t>};</a:t>
            </a:r>
          </a:p>
          <a:p>
            <a:pPr lvl="2" eaLnBrk="1" hangingPunct="1">
              <a:buFont typeface="Times New Roman" pitchFamily="18" charset="0"/>
              <a:buNone/>
              <a:defRPr/>
            </a:pPr>
            <a:r>
              <a:rPr lang="en-US" altLang="zh-TW" sz="1292" dirty="0">
                <a:ea typeface="楷体_GB2312" pitchFamily="49" charset="-122"/>
                <a:cs typeface="+mn-cs"/>
              </a:rPr>
              <a:t>// </a:t>
            </a:r>
            <a:r>
              <a:rPr lang="en-US" altLang="zh-TW" sz="1292" dirty="0" err="1">
                <a:ea typeface="楷体_GB2312" pitchFamily="49" charset="-122"/>
                <a:cs typeface="+mn-cs"/>
              </a:rPr>
              <a:t>device_register</a:t>
            </a:r>
            <a:r>
              <a:rPr lang="en-US" altLang="zh-TW" sz="1292" dirty="0">
                <a:ea typeface="楷体_GB2312" pitchFamily="49" charset="-122"/>
                <a:cs typeface="+mn-cs"/>
              </a:rPr>
              <a:t>( ) &amp; unregister( ) </a:t>
            </a:r>
            <a:r>
              <a:rPr lang="zh-TW" altLang="en-US" sz="1292" dirty="0">
                <a:ea typeface="楷体_GB2312" pitchFamily="49" charset="-122"/>
                <a:cs typeface="+mn-cs"/>
              </a:rPr>
              <a:t>在 </a:t>
            </a:r>
            <a:r>
              <a:rPr lang="en-US" altLang="zh-TW" sz="1292" dirty="0" err="1">
                <a:ea typeface="楷体_GB2312" pitchFamily="49" charset="-122"/>
                <a:cs typeface="+mn-cs"/>
              </a:rPr>
              <a:t>ldd_bus_init</a:t>
            </a:r>
            <a:r>
              <a:rPr lang="en-US" altLang="zh-TW" sz="1292" dirty="0">
                <a:ea typeface="楷体_GB2312" pitchFamily="49" charset="-122"/>
                <a:cs typeface="+mn-cs"/>
              </a:rPr>
              <a:t>( ) &amp; exit( )</a:t>
            </a:r>
            <a:r>
              <a:rPr lang="zh-TW" altLang="en-US" sz="1292" dirty="0">
                <a:ea typeface="楷体_GB2312" pitchFamily="49" charset="-122"/>
                <a:cs typeface="+mn-cs"/>
              </a:rPr>
              <a:t>被叫</a:t>
            </a:r>
          </a:p>
          <a:p>
            <a:pPr lvl="2" eaLnBrk="1" hangingPunct="1">
              <a:buFont typeface="Times New Roman" pitchFamily="18" charset="0"/>
              <a:buNone/>
              <a:defRPr/>
            </a:pPr>
            <a:r>
              <a:rPr lang="en-US" altLang="zh-TW" sz="1292" dirty="0">
                <a:ea typeface="楷体_GB2312" pitchFamily="49" charset="-122"/>
                <a:cs typeface="+mn-cs"/>
              </a:rPr>
              <a:t>// </a:t>
            </a:r>
            <a:r>
              <a:rPr lang="zh-TW" altLang="en-US" sz="1292" dirty="0">
                <a:ea typeface="楷体_GB2312" pitchFamily="49" charset="-122"/>
                <a:cs typeface="+mn-cs"/>
              </a:rPr>
              <a:t>在</a:t>
            </a:r>
            <a:r>
              <a:rPr lang="en-US" altLang="zh-TW" sz="1292" dirty="0">
                <a:ea typeface="楷体_GB2312" pitchFamily="49" charset="-122"/>
                <a:cs typeface="+mn-cs"/>
              </a:rPr>
              <a:t>devices subsystem</a:t>
            </a:r>
            <a:r>
              <a:rPr lang="zh-TW" altLang="en-US" sz="1292" dirty="0">
                <a:ea typeface="楷体_GB2312" pitchFamily="49" charset="-122"/>
                <a:cs typeface="+mn-cs"/>
              </a:rPr>
              <a:t>下</a:t>
            </a:r>
            <a:r>
              <a:rPr lang="en-US" altLang="zh-TW" sz="1292" dirty="0">
                <a:ea typeface="楷体_GB2312" pitchFamily="49" charset="-122"/>
                <a:cs typeface="+mn-cs"/>
              </a:rPr>
              <a:t>, /sys/devices/ldd0/</a:t>
            </a:r>
          </a:p>
          <a:p>
            <a:pPr eaLnBrk="1" hangingPunct="1">
              <a:defRPr/>
            </a:pPr>
            <a:r>
              <a:rPr lang="zh-CN" altLang="en-US" sz="1662" dirty="0"/>
              <a:t>设备属性</a:t>
            </a:r>
            <a:endParaRPr lang="en-US" altLang="zh-TW" sz="1662" dirty="0"/>
          </a:p>
          <a:p>
            <a:pPr lvl="1" eaLnBrk="1" hangingPunct="1">
              <a:defRPr/>
            </a:pPr>
            <a:r>
              <a:rPr lang="en-US" altLang="zh-TW" sz="1477" dirty="0" err="1"/>
              <a:t>struct</a:t>
            </a:r>
            <a:r>
              <a:rPr lang="en-US" altLang="zh-TW" sz="1477" dirty="0"/>
              <a:t> </a:t>
            </a:r>
            <a:r>
              <a:rPr lang="en-US" altLang="zh-TW" sz="1477" dirty="0" err="1"/>
              <a:t>device_attribute</a:t>
            </a:r>
            <a:r>
              <a:rPr lang="en-US" altLang="zh-TW" sz="1477" dirty="0"/>
              <a:t>, DEVICE_ATTR( ), </a:t>
            </a:r>
            <a:r>
              <a:rPr lang="en-US" altLang="zh-TW" sz="1477" dirty="0" err="1"/>
              <a:t>device_create_file</a:t>
            </a:r>
            <a:r>
              <a:rPr lang="en-US" altLang="zh-TW" sz="1477" dirty="0"/>
              <a:t>, …</a:t>
            </a:r>
          </a:p>
        </p:txBody>
      </p:sp>
    </p:spTree>
    <p:extLst>
      <p:ext uri="{BB962C8B-B14F-4D97-AF65-F5344CB8AC3E}">
        <p14:creationId xmlns:p14="http://schemas.microsoft.com/office/powerpoint/2010/main" val="7792701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en-US" altLang="zh-CN"/>
              <a:t> </a:t>
            </a:r>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984740" y="1412632"/>
            <a:ext cx="7177454" cy="4400083"/>
          </a:xfrm>
          <a:extLst>
            <a:ext uri="{91240B29-F687-4F45-9708-019B960494DF}">
              <a14:hiddenLine xmlns:a14="http://schemas.microsoft.com/office/drawing/2010/main" w="9525">
                <a:solidFill>
                  <a:srgbClr val="000000"/>
                </a:solidFill>
                <a:round/>
                <a:headEnd/>
                <a:tailEnd/>
              </a14:hiddenLine>
            </a:ext>
          </a:extLst>
        </p:spPr>
        <p:txBody>
          <a:bodyPr vert="horz" wrap="square" lIns="83069" tIns="43196" rIns="83069" bIns="43196" numCol="1" anchor="t" anchorCtr="0" compatLnSpc="1">
            <a:prstTxWarp prst="textNoShape">
              <a:avLst/>
            </a:prstTxWarp>
            <a:spAutoFit/>
          </a:bodyPr>
          <a:lstStyle/>
          <a:p>
            <a:pPr marL="313600" indent="-313600"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846">
                <a:latin typeface="幼圆" panose="02010509060101010101" pitchFamily="49" charset="-122"/>
              </a:rPr>
              <a:t>驱动是了解内核对硬件控制的最直接方式</a:t>
            </a:r>
            <a:endParaRPr lang="en-US" altLang="zh-CN" sz="1846">
              <a:latin typeface="幼圆" panose="02010509060101010101" pitchFamily="49" charset="-122"/>
            </a:endParaRPr>
          </a:p>
          <a:p>
            <a:pPr marL="313600" indent="-313600"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846">
                <a:latin typeface="幼圆" panose="02010509060101010101" pitchFamily="49" charset="-122"/>
              </a:rPr>
              <a:t>内核提供</a:t>
            </a:r>
            <a:r>
              <a:rPr lang="zh-CN" altLang="en-GB" sz="1846"/>
              <a:t>“</a:t>
            </a:r>
            <a:r>
              <a:rPr lang="zh-CN" altLang="en-GB" sz="1846">
                <a:latin typeface="幼圆" panose="02010509060101010101" pitchFamily="49" charset="-122"/>
              </a:rPr>
              <a:t>标准</a:t>
            </a:r>
            <a:r>
              <a:rPr lang="zh-CN" altLang="en-GB" sz="1846"/>
              <a:t>”</a:t>
            </a:r>
            <a:r>
              <a:rPr lang="zh-CN" altLang="en-GB" sz="1846">
                <a:latin typeface="幼圆" panose="02010509060101010101" pitchFamily="49" charset="-122"/>
              </a:rPr>
              <a:t>的内核接口</a:t>
            </a:r>
            <a:r>
              <a:rPr lang="zh-CN" altLang="en-US" sz="1846">
                <a:latin typeface="幼圆" panose="02010509060101010101" pitchFamily="49" charset="-122"/>
              </a:rPr>
              <a:t>，将其</a:t>
            </a:r>
            <a:r>
              <a:rPr lang="zh-CN" altLang="en-GB" sz="1846">
                <a:latin typeface="幼圆" panose="02010509060101010101" pitchFamily="49" charset="-122"/>
              </a:rPr>
              <a:t>映射到设备操作</a:t>
            </a:r>
            <a:endParaRPr lang="en-US" altLang="zh-CN" sz="1846">
              <a:latin typeface="幼圆" panose="02010509060101010101" pitchFamily="49" charset="-122"/>
            </a:endParaRPr>
          </a:p>
          <a:p>
            <a:pPr marL="313600" indent="-313600"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846">
                <a:latin typeface="幼圆" panose="02010509060101010101" pitchFamily="49" charset="-122"/>
              </a:rPr>
              <a:t>驱动以</a:t>
            </a:r>
            <a:r>
              <a:rPr lang="zh-CN" altLang="en-GB" sz="1846"/>
              <a:t>“</a:t>
            </a:r>
            <a:r>
              <a:rPr lang="zh-CN" altLang="en-GB" sz="1846">
                <a:latin typeface="幼圆" panose="02010509060101010101" pitchFamily="49" charset="-122"/>
              </a:rPr>
              <a:t>模块</a:t>
            </a:r>
            <a:r>
              <a:rPr lang="zh-CN" altLang="en-GB" sz="1846"/>
              <a:t>”</a:t>
            </a:r>
            <a:r>
              <a:rPr lang="zh-CN" altLang="en-GB" sz="1846">
                <a:latin typeface="幼圆" panose="02010509060101010101" pitchFamily="49" charset="-122"/>
              </a:rPr>
              <a:t>加载的方式动态加入内核空间</a:t>
            </a:r>
            <a:endParaRPr lang="en-US" altLang="zh-CN" sz="1846">
              <a:latin typeface="幼圆" panose="02010509060101010101" pitchFamily="49" charset="-122"/>
            </a:endParaRPr>
          </a:p>
          <a:p>
            <a:pPr marL="313600" indent="-313600"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endParaRPr lang="en-US" altLang="zh-CN" sz="1846">
              <a:latin typeface="幼圆" panose="02010509060101010101" pitchFamily="49" charset="-122"/>
            </a:endParaRPr>
          </a:p>
          <a:p>
            <a:pPr marL="313600" indent="-313600"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US" sz="1846">
                <a:latin typeface="幼圆" panose="02010509060101010101" pitchFamily="49" charset="-122"/>
              </a:rPr>
              <a:t>分类</a:t>
            </a:r>
            <a:endParaRPr lang="en-US" altLang="zh-CN" sz="1846">
              <a:latin typeface="幼圆" panose="02010509060101010101" pitchFamily="49" charset="-122"/>
            </a:endParaRPr>
          </a:p>
          <a:p>
            <a:pPr marL="682886" lvl="1" indent="-313600"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662"/>
              <a:t>字符设备（</a:t>
            </a:r>
            <a:r>
              <a:rPr lang="en-GB" altLang="zh-CN" sz="1662"/>
              <a:t>Character devices</a:t>
            </a:r>
            <a:r>
              <a:rPr lang="zh-CN" altLang="en-GB" sz="1662"/>
              <a:t>）</a:t>
            </a:r>
            <a:r>
              <a:rPr lang="en-GB" altLang="zh-CN" sz="1662"/>
              <a:t>/dev</a:t>
            </a:r>
            <a:r>
              <a:rPr lang="zh-CN" altLang="en-GB" sz="1662"/>
              <a:t> </a:t>
            </a:r>
          </a:p>
          <a:p>
            <a:pPr marL="1052172" lvl="2" indent="-260845" defTabSz="414715" eaLnBrk="1" hangingPunct="1">
              <a:spcBef>
                <a:spcPts val="554"/>
              </a:spcBef>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292">
                <a:ea typeface="楷体_GB2312"/>
              </a:rPr>
              <a:t>这类设备可以像一个文件一样被打开、读写、关闭</a:t>
            </a:r>
            <a:endParaRPr lang="en-US" altLang="zh-CN" sz="1292">
              <a:ea typeface="楷体_GB2312"/>
            </a:endParaRPr>
          </a:p>
          <a:p>
            <a:pPr marL="1052172" lvl="2" indent="-260845" defTabSz="414715" eaLnBrk="1" hangingPunct="1">
              <a:spcBef>
                <a:spcPts val="554"/>
              </a:spcBef>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292">
                <a:ea typeface="楷体_GB2312"/>
              </a:rPr>
              <a:t>例如：</a:t>
            </a:r>
            <a:r>
              <a:rPr lang="zh-CN" altLang="en-GB" sz="1108">
                <a:ea typeface="楷体_GB2312"/>
              </a:rPr>
              <a:t>文本控制台设备 </a:t>
            </a:r>
            <a:r>
              <a:rPr lang="en-GB" altLang="zh-CN" sz="1108" i="1">
                <a:ea typeface="楷体_GB2312"/>
              </a:rPr>
              <a:t>/dev/console;   </a:t>
            </a:r>
            <a:r>
              <a:rPr lang="zh-CN" altLang="en-GB" sz="1108">
                <a:ea typeface="楷体_GB2312"/>
              </a:rPr>
              <a:t>串口设备 </a:t>
            </a:r>
            <a:r>
              <a:rPr lang="en-GB" altLang="zh-CN" sz="1108" i="1">
                <a:ea typeface="楷体_GB2312"/>
              </a:rPr>
              <a:t>/dev/ttyS0</a:t>
            </a:r>
            <a:r>
              <a:rPr lang="en-GB" altLang="zh-CN" sz="1108">
                <a:ea typeface="楷体_GB2312"/>
              </a:rPr>
              <a:t> </a:t>
            </a:r>
          </a:p>
          <a:p>
            <a:pPr marL="682886" lvl="1" indent="-313600"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662"/>
              <a:t>块设备</a:t>
            </a:r>
            <a:r>
              <a:rPr lang="en-GB" altLang="zh-CN" sz="1662"/>
              <a:t>(Block devices) </a:t>
            </a:r>
          </a:p>
          <a:p>
            <a:pPr marL="1052172" lvl="2" indent="-260845"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292">
                <a:ea typeface="楷体_GB2312"/>
              </a:rPr>
              <a:t>是能“容纳”文件系统的设备，比如磁盘</a:t>
            </a:r>
            <a:endParaRPr lang="en-US" altLang="zh-CN" sz="1292">
              <a:ea typeface="楷体_GB2312"/>
            </a:endParaRPr>
          </a:p>
          <a:p>
            <a:pPr marL="1052172" lvl="2" indent="-260845"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292">
                <a:ea typeface="楷体_GB2312"/>
              </a:rPr>
              <a:t>通常只能处理以块为单位的操作，通常</a:t>
            </a:r>
            <a:r>
              <a:rPr lang="en-GB" altLang="zh-CN" sz="1292">
                <a:ea typeface="楷体_GB2312"/>
              </a:rPr>
              <a:t>512</a:t>
            </a:r>
            <a:r>
              <a:rPr lang="zh-CN" altLang="en-GB" sz="1292">
                <a:ea typeface="楷体_GB2312"/>
              </a:rPr>
              <a:t>字节或整数倍</a:t>
            </a:r>
            <a:endParaRPr lang="en-US" altLang="zh-CN" sz="1292">
              <a:ea typeface="楷体_GB2312"/>
            </a:endParaRPr>
          </a:p>
          <a:p>
            <a:pPr marL="682886" lvl="1" indent="-313600"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662"/>
              <a:t>网络接口</a:t>
            </a:r>
            <a:r>
              <a:rPr lang="en-GB" altLang="zh-CN" sz="1662"/>
              <a:t>(network interface)</a:t>
            </a:r>
          </a:p>
          <a:p>
            <a:pPr marL="1052172" lvl="2" indent="-260845"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292">
                <a:ea typeface="楷体_GB2312"/>
              </a:rPr>
              <a:t>硬件接口，</a:t>
            </a:r>
            <a:r>
              <a:rPr lang="zh-CN" altLang="en-US" sz="1292">
                <a:ea typeface="楷体_GB2312"/>
              </a:rPr>
              <a:t>或</a:t>
            </a:r>
            <a:r>
              <a:rPr lang="zh-CN" altLang="en-GB" sz="1292">
                <a:ea typeface="楷体_GB2312"/>
              </a:rPr>
              <a:t>纯软件接口</a:t>
            </a:r>
          </a:p>
          <a:p>
            <a:pPr marL="1052172" lvl="2" indent="-260845"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GB" sz="1292">
                <a:ea typeface="楷体_GB2312"/>
              </a:rPr>
              <a:t>驱动网络接口发送和接收数据包</a:t>
            </a:r>
          </a:p>
          <a:p>
            <a:pPr marL="1052172" lvl="2" indent="-260845" defTabSz="414715" eaLnBrk="1" hangingPunct="1">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US" sz="1292">
                <a:ea typeface="楷体_GB2312"/>
              </a:rPr>
              <a:t>与</a:t>
            </a:r>
            <a:r>
              <a:rPr lang="en-GB" altLang="zh-CN" sz="1292">
                <a:ea typeface="楷体_GB2312"/>
              </a:rPr>
              <a:t>/dev</a:t>
            </a:r>
            <a:r>
              <a:rPr lang="zh-CN" altLang="en-US" sz="1292">
                <a:ea typeface="楷体_GB2312"/>
              </a:rPr>
              <a:t>无关</a:t>
            </a:r>
            <a:r>
              <a:rPr lang="zh-CN" altLang="en-GB" sz="1292">
                <a:ea typeface="楷体_GB2312"/>
              </a:rPr>
              <a:t>，系统唯一的名字</a:t>
            </a:r>
            <a:r>
              <a:rPr lang="en-US" altLang="zh-CN" sz="1292">
                <a:ea typeface="楷体_GB2312"/>
              </a:rPr>
              <a:t>,</a:t>
            </a:r>
            <a:r>
              <a:rPr lang="zh-CN" altLang="en-GB" sz="1292">
                <a:ea typeface="楷体_GB2312"/>
              </a:rPr>
              <a:t>如</a:t>
            </a:r>
            <a:r>
              <a:rPr lang="en-GB" altLang="zh-CN" sz="1292">
                <a:ea typeface="楷体_GB2312"/>
              </a:rPr>
              <a:t>eth0</a:t>
            </a:r>
          </a:p>
        </p:txBody>
      </p:sp>
      <p:sp>
        <p:nvSpPr>
          <p:cNvPr id="34819" name="标题 1"/>
          <p:cNvSpPr>
            <a:spLocks noGrp="1"/>
          </p:cNvSpPr>
          <p:nvPr>
            <p:ph type="title"/>
          </p:nvPr>
        </p:nvSpPr>
        <p:spPr/>
        <p:txBody>
          <a:bodyPr/>
          <a:lstStyle/>
          <a:p>
            <a:r>
              <a:rPr lang="en-GB" altLang="zh-CN">
                <a:latin typeface="华文新魏" panose="02010800040101010101" pitchFamily="2" charset="-122"/>
              </a:rPr>
              <a:t>Linux</a:t>
            </a:r>
            <a:r>
              <a:rPr lang="zh-CN" altLang="en-GB">
                <a:latin typeface="华文新魏" panose="02010800040101010101" pitchFamily="2" charset="-122"/>
              </a:rPr>
              <a:t>驱动程序介绍</a:t>
            </a:r>
            <a:endParaRPr lang="zh-CN" altLang="en-US"/>
          </a:p>
        </p:txBody>
      </p:sp>
      <p:pic>
        <p:nvPicPr>
          <p:cNvPr id="337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23" y="1490296"/>
            <a:ext cx="7444154" cy="48694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680048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783272" y="1966684"/>
            <a:ext cx="3190508" cy="1655165"/>
          </a:xfrm>
          <a:extLst>
            <a:ext uri="{91240B29-F687-4F45-9708-019B960494DF}">
              <a14:hiddenLine xmlns:a14="http://schemas.microsoft.com/office/drawing/2010/main" w="9525">
                <a:solidFill>
                  <a:srgbClr val="000000"/>
                </a:solidFill>
                <a:round/>
                <a:headEnd/>
                <a:tailEnd/>
              </a14:hiddenLine>
            </a:ext>
          </a:extLst>
        </p:spPr>
        <p:txBody>
          <a:bodyPr vert="horz" wrap="square" lIns="83069" tIns="43196" rIns="83069" bIns="43196" numCol="1" anchor="t" anchorCtr="0" compatLnSpc="1">
            <a:prstTxWarp prst="textNoShape">
              <a:avLst/>
            </a:prstTxWarp>
            <a:spAutoFit/>
          </a:bodyPr>
          <a:lstStyle/>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ea typeface="楷体_GB2312"/>
              </a:rPr>
              <a:t>·</a:t>
            </a:r>
            <a:r>
              <a:rPr lang="zh-CN" altLang="en-US" sz="2215">
                <a:ea typeface="楷体_GB2312"/>
              </a:rPr>
              <a:t>设备</a:t>
            </a:r>
            <a:endParaRPr lang="en-US" altLang="zh-CN" sz="2215">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ea typeface="楷体_GB2312"/>
              </a:rPr>
              <a:t>	-</a:t>
            </a:r>
            <a:r>
              <a:rPr lang="zh-CN" altLang="en-US" sz="2215">
                <a:ea typeface="楷体_GB2312"/>
              </a:rPr>
              <a:t>字符模块</a:t>
            </a:r>
            <a:endParaRPr lang="en-US" altLang="zh-CN" sz="2215">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ea typeface="楷体_GB2312"/>
              </a:rPr>
              <a:t>	-</a:t>
            </a:r>
            <a:r>
              <a:rPr lang="zh-CN" altLang="en-US" sz="2215">
                <a:ea typeface="楷体_GB2312"/>
              </a:rPr>
              <a:t>块模块</a:t>
            </a:r>
            <a:endParaRPr lang="en-US" altLang="zh-CN" sz="2215">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ea typeface="楷体_GB2312"/>
              </a:rPr>
              <a:t>	-</a:t>
            </a:r>
            <a:r>
              <a:rPr lang="zh-CN" altLang="en-US" sz="2215">
                <a:ea typeface="楷体_GB2312"/>
              </a:rPr>
              <a:t>网络模块</a:t>
            </a:r>
            <a:endParaRPr lang="en-US" altLang="zh-CN" sz="2215">
              <a:ea typeface="楷体_GB2312"/>
            </a:endParaRPr>
          </a:p>
        </p:txBody>
      </p:sp>
      <p:sp>
        <p:nvSpPr>
          <p:cNvPr id="34819" name="标题 1"/>
          <p:cNvSpPr>
            <a:spLocks noGrp="1"/>
          </p:cNvSpPr>
          <p:nvPr>
            <p:ph type="title"/>
          </p:nvPr>
        </p:nvSpPr>
        <p:spPr/>
        <p:txBody>
          <a:bodyPr/>
          <a:lstStyle/>
          <a:p>
            <a:r>
              <a:rPr lang="zh-CN" altLang="en-US"/>
              <a:t>设备和模块的分类</a:t>
            </a:r>
          </a:p>
        </p:txBody>
      </p:sp>
      <p:sp>
        <p:nvSpPr>
          <p:cNvPr id="5" name="Rectangle 3"/>
          <p:cNvSpPr txBox="1">
            <a:spLocks noChangeArrowheads="1"/>
          </p:cNvSpPr>
          <p:nvPr/>
        </p:nvSpPr>
        <p:spPr bwMode="auto">
          <a:xfrm>
            <a:off x="5037283" y="1936459"/>
            <a:ext cx="3190508" cy="2064187"/>
          </a:xfrm>
          <a:prstGeom prst="rect">
            <a:avLst/>
          </a:prstGeom>
          <a:noFill/>
          <a:ln w="9525">
            <a:noFill/>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83069" tIns="43196" rIns="83069" bIns="43196"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kern="0">
                <a:ea typeface="楷体_GB2312"/>
              </a:rPr>
              <a:t>·</a:t>
            </a:r>
            <a:r>
              <a:rPr lang="zh-CN" altLang="en-US" sz="2215" kern="0">
                <a:ea typeface="楷体_GB2312"/>
              </a:rPr>
              <a:t>设备</a:t>
            </a:r>
            <a:endParaRPr lang="en-US" altLang="zh-CN" sz="2215" kern="0">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kern="0">
                <a:ea typeface="楷体_GB2312"/>
              </a:rPr>
              <a:t>	-USB</a:t>
            </a:r>
            <a:r>
              <a:rPr lang="zh-CN" altLang="en-US" sz="2215" kern="0">
                <a:ea typeface="楷体_GB2312"/>
              </a:rPr>
              <a:t>模块</a:t>
            </a:r>
            <a:endParaRPr lang="en-US" altLang="zh-CN" sz="2215" kern="0">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kern="0">
                <a:ea typeface="楷体_GB2312"/>
              </a:rPr>
              <a:t>	-</a:t>
            </a:r>
            <a:r>
              <a:rPr lang="zh-CN" altLang="en-US" sz="2215" kern="0">
                <a:ea typeface="楷体_GB2312"/>
              </a:rPr>
              <a:t>串行模块</a:t>
            </a:r>
            <a:endParaRPr lang="en-US" altLang="zh-CN" sz="2215" kern="0">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kern="0">
                <a:ea typeface="楷体_GB2312"/>
              </a:rPr>
              <a:t>	-SCSI</a:t>
            </a:r>
            <a:r>
              <a:rPr lang="zh-CN" altLang="en-US" sz="2215" kern="0">
                <a:ea typeface="楷体_GB2312"/>
              </a:rPr>
              <a:t>模块</a:t>
            </a:r>
            <a:endParaRPr lang="en-US" altLang="zh-CN" sz="2215" kern="0">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endParaRPr lang="en-US" altLang="zh-CN" sz="2215" kern="0">
              <a:ea typeface="楷体_GB2312"/>
            </a:endParaRPr>
          </a:p>
        </p:txBody>
      </p:sp>
      <p:sp>
        <p:nvSpPr>
          <p:cNvPr id="2" name="矩形 1"/>
          <p:cNvSpPr/>
          <p:nvPr/>
        </p:nvSpPr>
        <p:spPr>
          <a:xfrm>
            <a:off x="783272" y="4031266"/>
            <a:ext cx="4572000" cy="1796646"/>
          </a:xfrm>
          <a:prstGeom prst="rect">
            <a:avLst/>
          </a:prstGeom>
        </p:spPr>
        <p:txBody>
          <a:bodyPr>
            <a:spAutoFit/>
          </a:bodyPr>
          <a:lstStyle/>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endParaRPr lang="en-US" altLang="zh-CN" sz="2215">
              <a:solidFill>
                <a:schemeClr val="tx1"/>
              </a:solidFill>
              <a:ea typeface="楷体_GB2312"/>
            </a:endParaRPr>
          </a:p>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solidFill>
                  <a:schemeClr val="tx1"/>
                </a:solidFill>
                <a:ea typeface="楷体_GB2312"/>
              </a:rPr>
              <a:t>·</a:t>
            </a:r>
            <a:r>
              <a:rPr lang="zh-CN" altLang="en-US" sz="2215">
                <a:solidFill>
                  <a:schemeClr val="tx1"/>
                </a:solidFill>
                <a:ea typeface="楷体_GB2312"/>
              </a:rPr>
              <a:t>驱动程序</a:t>
            </a:r>
            <a:endParaRPr lang="en-US" altLang="zh-CN" sz="2215">
              <a:solidFill>
                <a:schemeClr val="tx1"/>
              </a:solidFill>
              <a:ea typeface="楷体_GB2312"/>
            </a:endParaRPr>
          </a:p>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solidFill>
                  <a:schemeClr val="tx1"/>
                </a:solidFill>
                <a:ea typeface="楷体_GB2312"/>
              </a:rPr>
              <a:t>	-</a:t>
            </a:r>
            <a:r>
              <a:rPr lang="zh-CN" altLang="en-US" sz="2215">
                <a:solidFill>
                  <a:schemeClr val="tx1"/>
                </a:solidFill>
                <a:ea typeface="楷体_GB2312"/>
              </a:rPr>
              <a:t>字符设备驱动程序</a:t>
            </a:r>
            <a:endParaRPr lang="en-US" altLang="zh-CN" sz="2215">
              <a:solidFill>
                <a:schemeClr val="tx1"/>
              </a:solidFill>
              <a:ea typeface="楷体_GB2312"/>
            </a:endParaRPr>
          </a:p>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solidFill>
                  <a:schemeClr val="tx1"/>
                </a:solidFill>
                <a:ea typeface="楷体_GB2312"/>
              </a:rPr>
              <a:t>	-</a:t>
            </a:r>
            <a:r>
              <a:rPr lang="zh-CN" altLang="en-US" sz="2215">
                <a:solidFill>
                  <a:schemeClr val="tx1"/>
                </a:solidFill>
                <a:ea typeface="楷体_GB2312"/>
              </a:rPr>
              <a:t>块设备驱动</a:t>
            </a:r>
            <a:endParaRPr lang="en-US" altLang="zh-CN" sz="2215">
              <a:solidFill>
                <a:schemeClr val="tx1"/>
              </a:solidFill>
              <a:ea typeface="楷体_GB2312"/>
            </a:endParaRPr>
          </a:p>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solidFill>
                  <a:schemeClr val="tx1"/>
                </a:solidFill>
                <a:ea typeface="楷体_GB2312"/>
              </a:rPr>
              <a:t>	-USB</a:t>
            </a:r>
            <a:r>
              <a:rPr lang="zh-CN" altLang="en-US" sz="2215">
                <a:solidFill>
                  <a:schemeClr val="tx1"/>
                </a:solidFill>
                <a:ea typeface="楷体_GB2312"/>
              </a:rPr>
              <a:t>模块</a:t>
            </a:r>
            <a:endParaRPr lang="en-GB" altLang="zh-CN" sz="2215">
              <a:solidFill>
                <a:schemeClr val="tx1"/>
              </a:solidFill>
              <a:ea typeface="楷体_GB2312"/>
            </a:endParaRPr>
          </a:p>
        </p:txBody>
      </p:sp>
    </p:spTree>
    <p:extLst>
      <p:ext uri="{BB962C8B-B14F-4D97-AF65-F5344CB8AC3E}">
        <p14:creationId xmlns:p14="http://schemas.microsoft.com/office/powerpoint/2010/main" val="34092045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916209" y="1434932"/>
            <a:ext cx="7045706" cy="2155109"/>
          </a:xfrm>
          <a:extLst>
            <a:ext uri="{91240B29-F687-4F45-9708-019B960494DF}">
              <a14:hiddenLine xmlns:a14="http://schemas.microsoft.com/office/drawing/2010/main" w="9525">
                <a:solidFill>
                  <a:srgbClr val="000000"/>
                </a:solidFill>
                <a:round/>
                <a:headEnd/>
                <a:tailEnd/>
              </a14:hiddenLine>
            </a:ext>
          </a:extLst>
        </p:spPr>
        <p:txBody>
          <a:bodyPr vert="horz" wrap="square" lIns="83069" tIns="43196" rIns="83069" bIns="43196" numCol="1" anchor="t" anchorCtr="0" compatLnSpc="1">
            <a:prstTxWarp prst="textNoShape">
              <a:avLst/>
            </a:prstTxWarp>
            <a:spAutoFit/>
          </a:bodyPr>
          <a:lstStyle/>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1292">
                <a:ea typeface="楷体_GB2312"/>
              </a:rPr>
              <a:t>	-</a:t>
            </a:r>
            <a:r>
              <a:rPr lang="zh-CN" altLang="en-US" sz="1292">
                <a:ea typeface="楷体_GB2312"/>
              </a:rPr>
              <a:t>字符模块</a:t>
            </a:r>
            <a:endParaRPr lang="en-US" altLang="zh-CN" sz="1292">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endParaRPr lang="zh-CN" altLang="en-US" sz="1292">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1292">
                <a:ea typeface="楷体_GB2312"/>
              </a:rPr>
              <a:t>	</a:t>
            </a:r>
            <a:r>
              <a:rPr lang="zh-CN" altLang="en-US" sz="1292">
                <a:ea typeface="楷体_GB2312"/>
              </a:rPr>
              <a:t>字符（</a:t>
            </a:r>
            <a:r>
              <a:rPr lang="en-US" altLang="zh-CN" sz="1292">
                <a:ea typeface="楷体_GB2312"/>
              </a:rPr>
              <a:t>char</a:t>
            </a:r>
            <a:r>
              <a:rPr lang="zh-CN" altLang="en-US" sz="1292">
                <a:ea typeface="楷体_GB2312"/>
              </a:rPr>
              <a:t>）设备是个能够像字节流（类似文件）一样被访问的设备，由字符设备驱动程序来实现这种特性。字符设备驱动程序通常至少要实现</a:t>
            </a:r>
            <a:r>
              <a:rPr lang="en-US" altLang="zh-CN" sz="1292">
                <a:ea typeface="楷体_GB2312"/>
              </a:rPr>
              <a:t>open</a:t>
            </a:r>
            <a:r>
              <a:rPr lang="zh-CN" altLang="en-US" sz="1292">
                <a:ea typeface="楷体_GB2312"/>
              </a:rPr>
              <a:t>、 </a:t>
            </a:r>
            <a:r>
              <a:rPr lang="en-US" altLang="zh-CN" sz="1292">
                <a:ea typeface="楷体_GB2312"/>
              </a:rPr>
              <a:t>close</a:t>
            </a:r>
            <a:r>
              <a:rPr lang="zh-CN" altLang="en-US" sz="1292">
                <a:ea typeface="楷体_GB2312"/>
              </a:rPr>
              <a:t>、</a:t>
            </a:r>
            <a:r>
              <a:rPr lang="en-US" altLang="zh-CN" sz="1292">
                <a:ea typeface="楷体_GB2312"/>
              </a:rPr>
              <a:t>read</a:t>
            </a:r>
            <a:r>
              <a:rPr lang="zh-CN" altLang="en-US" sz="1292">
                <a:ea typeface="楷体_GB2312"/>
              </a:rPr>
              <a:t>和 </a:t>
            </a:r>
            <a:r>
              <a:rPr lang="en-US" altLang="zh-CN" sz="1292">
                <a:ea typeface="楷体_GB2312"/>
              </a:rPr>
              <a:t>write</a:t>
            </a:r>
            <a:r>
              <a:rPr lang="zh-CN" altLang="en-US" sz="1292">
                <a:ea typeface="楷体_GB2312"/>
              </a:rPr>
              <a:t>系统调用。字符终端（ </a:t>
            </a:r>
            <a:r>
              <a:rPr lang="en-US" altLang="zh-CN" sz="1292">
                <a:ea typeface="楷体_GB2312"/>
              </a:rPr>
              <a:t>//console</a:t>
            </a:r>
            <a:r>
              <a:rPr lang="zh-CN" altLang="en-US" sz="1292">
                <a:ea typeface="楷体_GB2312"/>
              </a:rPr>
              <a:t>）和串口（ </a:t>
            </a:r>
            <a:r>
              <a:rPr lang="en-US" altLang="zh-CN" sz="1292">
                <a:ea typeface="楷体_GB2312"/>
              </a:rPr>
              <a:t>dev/ttys0</a:t>
            </a:r>
            <a:r>
              <a:rPr lang="zh-CN" altLang="en-US" sz="1292">
                <a:ea typeface="楷体_GB2312"/>
              </a:rPr>
              <a:t>以及类似设备）就是两个字符设备，它们能够很好地说明“流”这种抽象概念。字符设备可以通过文件系统节点来访问，比如 </a:t>
            </a:r>
            <a:r>
              <a:rPr lang="en-US" altLang="zh-CN" sz="1292">
                <a:ea typeface="楷体_GB2312"/>
              </a:rPr>
              <a:t>dev/tty</a:t>
            </a:r>
            <a:r>
              <a:rPr lang="zh-CN" altLang="en-US" sz="1292">
                <a:ea typeface="楷体_GB2312"/>
              </a:rPr>
              <a:t>和</a:t>
            </a:r>
            <a:r>
              <a:rPr lang="en-US" altLang="zh-CN" sz="1292">
                <a:ea typeface="楷体_GB2312"/>
              </a:rPr>
              <a:t>/ devil0</a:t>
            </a:r>
            <a:r>
              <a:rPr lang="zh-CN" altLang="en-US" sz="1292">
                <a:ea typeface="楷体_GB2312"/>
              </a:rPr>
              <a:t>等。这些设备文件和普通文件之间的唯一差别在于对普通文件的访问可以前后移动访问位置，而大多数字符设备是一个个只能顺序访问的数据通道。然而，也存在具有数据区特性的字符设备，访问它们时可前后移动访问位置。例如，帧抓取器就是这样一个设备，应用程序可以用</a:t>
            </a:r>
            <a:r>
              <a:rPr lang="en-US" altLang="zh-CN" sz="1292">
                <a:ea typeface="楷体_GB2312"/>
              </a:rPr>
              <a:t>mmap</a:t>
            </a:r>
            <a:r>
              <a:rPr lang="zh-CN" altLang="en-US" sz="1292">
                <a:ea typeface="楷体_GB2312"/>
              </a:rPr>
              <a:t>或 </a:t>
            </a:r>
            <a:r>
              <a:rPr lang="en-US" altLang="zh-CN" sz="1292">
                <a:ea typeface="楷体_GB2312"/>
              </a:rPr>
              <a:t>seek</a:t>
            </a:r>
            <a:r>
              <a:rPr lang="zh-CN" altLang="en-US" sz="1292">
                <a:ea typeface="楷体_GB2312"/>
              </a:rPr>
              <a:t>访问抓取的整个图像。</a:t>
            </a:r>
            <a:endParaRPr lang="en-US" altLang="zh-CN" sz="1292">
              <a:ea typeface="楷体_GB2312"/>
            </a:endParaRPr>
          </a:p>
        </p:txBody>
      </p:sp>
      <p:sp>
        <p:nvSpPr>
          <p:cNvPr id="34819" name="标题 1"/>
          <p:cNvSpPr>
            <a:spLocks noGrp="1"/>
          </p:cNvSpPr>
          <p:nvPr>
            <p:ph type="title"/>
          </p:nvPr>
        </p:nvSpPr>
        <p:spPr/>
        <p:txBody>
          <a:bodyPr/>
          <a:lstStyle/>
          <a:p>
            <a:r>
              <a:rPr lang="zh-CN" altLang="en-US"/>
              <a:t>设备和模块的分类</a:t>
            </a:r>
          </a:p>
        </p:txBody>
      </p:sp>
      <p:pic>
        <p:nvPicPr>
          <p:cNvPr id="1026" name="Picture 2" descr="https://ss0.bdstatic.com/70cFvHSh_Q1YnxGkpoWK1HF6hhy/it/u=3983240473,2011928523&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985" y="3694876"/>
            <a:ext cx="4396154" cy="265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8321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916209" y="1501401"/>
            <a:ext cx="7045706" cy="1518846"/>
          </a:xfrm>
          <a:extLst>
            <a:ext uri="{91240B29-F687-4F45-9708-019B960494DF}">
              <a14:hiddenLine xmlns:a14="http://schemas.microsoft.com/office/drawing/2010/main" w="9525">
                <a:solidFill>
                  <a:srgbClr val="000000"/>
                </a:solidFill>
                <a:round/>
                <a:headEnd/>
                <a:tailEnd/>
              </a14:hiddenLine>
            </a:ext>
          </a:extLst>
        </p:spPr>
        <p:txBody>
          <a:bodyPr vert="horz" wrap="square" lIns="83069" tIns="43196" rIns="83069" bIns="43196" numCol="1" anchor="t" anchorCtr="0" compatLnSpc="1">
            <a:prstTxWarp prst="textNoShape">
              <a:avLst/>
            </a:prstTxWarp>
            <a:spAutoFit/>
          </a:bodyPr>
          <a:lstStyle/>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1292">
                <a:ea typeface="楷体_GB2312"/>
              </a:rPr>
              <a:t>	-</a:t>
            </a:r>
            <a:r>
              <a:rPr lang="zh-CN" altLang="en-US" sz="1292">
                <a:ea typeface="楷体_GB2312"/>
              </a:rPr>
              <a:t>块模块</a:t>
            </a:r>
            <a:endParaRPr lang="en-US" altLang="zh-CN" sz="1292">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zh-CN" altLang="en-US" sz="1292">
                <a:ea typeface="楷体_GB2312"/>
              </a:rPr>
              <a:t>块设备和字符设备类似，块设备也是通过</a:t>
            </a:r>
            <a:r>
              <a:rPr lang="en-US" altLang="zh-CN" sz="1292">
                <a:ea typeface="楷体_GB2312"/>
              </a:rPr>
              <a:t>/dev</a:t>
            </a:r>
            <a:r>
              <a:rPr lang="zh-CN" altLang="en-US" sz="1292">
                <a:ea typeface="楷体_GB2312"/>
              </a:rPr>
              <a:t>目录下的文件系统节点来访问。块设备（例如磁盘）上能够容纳文件系统。在大多数</a:t>
            </a:r>
            <a:r>
              <a:rPr lang="en-US" altLang="zh-CN" sz="1292">
                <a:ea typeface="楷体_GB2312"/>
              </a:rPr>
              <a:t>Unix</a:t>
            </a:r>
            <a:r>
              <a:rPr lang="zh-CN" altLang="en-US" sz="1292">
                <a:ea typeface="楷体_GB2312"/>
              </a:rPr>
              <a:t>系统中，进行</a:t>
            </a:r>
            <a:r>
              <a:rPr lang="en-US" altLang="zh-CN" sz="1292">
                <a:ea typeface="楷体_GB2312"/>
              </a:rPr>
              <a:t>IO</a:t>
            </a:r>
            <a:r>
              <a:rPr lang="zh-CN" altLang="en-US" sz="1292">
                <a:ea typeface="楷体_GB2312"/>
              </a:rPr>
              <a:t>操作时块设备每次只能传输一个或多个完整的块，而每块包含</a:t>
            </a:r>
            <a:r>
              <a:rPr lang="en-US" altLang="zh-CN" sz="1292">
                <a:ea typeface="楷体_GB2312"/>
              </a:rPr>
              <a:t>512</a:t>
            </a:r>
            <a:r>
              <a:rPr lang="zh-CN" altLang="en-US" sz="1292">
                <a:ea typeface="楷体_GB2312"/>
              </a:rPr>
              <a:t>字节（或</a:t>
            </a:r>
            <a:r>
              <a:rPr lang="en-US" altLang="zh-CN" sz="1292">
                <a:ea typeface="楷体_GB2312"/>
              </a:rPr>
              <a:t>2</a:t>
            </a:r>
            <a:r>
              <a:rPr lang="zh-CN" altLang="en-US" sz="1292">
                <a:ea typeface="楷体_GB2312"/>
              </a:rPr>
              <a:t>的更高次幂字节的数据）</a:t>
            </a:r>
            <a:r>
              <a:rPr lang="en-US" altLang="zh-CN" sz="1292">
                <a:ea typeface="楷体_GB2312"/>
              </a:rPr>
              <a:t>. Linux</a:t>
            </a:r>
            <a:r>
              <a:rPr lang="zh-CN" altLang="en-US" sz="1292">
                <a:ea typeface="楷体_GB2312"/>
              </a:rPr>
              <a:t>可以让应用程序像字符设备一样地读写块设备，允许一次传递任意多字节的数据。因而，块设备和字符设备的区别仅仅在于内核内部管理数据的方式，也就是内核及驱动程序之间的软件接口，而这些不同对用户来讲是透明的。在内核中，和字符驱动程序相比，块驱动程序具有完全不同的接口。</a:t>
            </a:r>
            <a:endParaRPr lang="en-US" altLang="zh-CN" sz="1292">
              <a:ea typeface="楷体_GB2312"/>
            </a:endParaRPr>
          </a:p>
        </p:txBody>
      </p:sp>
      <p:sp>
        <p:nvSpPr>
          <p:cNvPr id="34819" name="标题 1"/>
          <p:cNvSpPr>
            <a:spLocks noGrp="1"/>
          </p:cNvSpPr>
          <p:nvPr>
            <p:ph type="title"/>
          </p:nvPr>
        </p:nvSpPr>
        <p:spPr/>
        <p:txBody>
          <a:bodyPr/>
          <a:lstStyle/>
          <a:p>
            <a:r>
              <a:rPr lang="zh-CN" altLang="en-US"/>
              <a:t>设备和模块的分类</a:t>
            </a:r>
          </a:p>
        </p:txBody>
      </p:sp>
      <p:pic>
        <p:nvPicPr>
          <p:cNvPr id="1026" name="Picture 2" descr="https://ss0.bdstatic.com/70cFvHSh_Q1YnxGkpoWK1HF6hhy/it/u=3983240473,2011928523&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057" y="3561938"/>
            <a:ext cx="4396154" cy="265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1894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916209" y="1349719"/>
            <a:ext cx="7045706" cy="2353946"/>
          </a:xfrm>
          <a:extLst>
            <a:ext uri="{91240B29-F687-4F45-9708-019B960494DF}">
              <a14:hiddenLine xmlns:a14="http://schemas.microsoft.com/office/drawing/2010/main" w="9525">
                <a:solidFill>
                  <a:srgbClr val="000000"/>
                </a:solidFill>
                <a:round/>
                <a:headEnd/>
                <a:tailEnd/>
              </a14:hiddenLine>
            </a:ext>
          </a:extLst>
        </p:spPr>
        <p:txBody>
          <a:bodyPr vert="horz" wrap="square" lIns="83069" tIns="43196" rIns="83069" bIns="43196" numCol="1" anchor="t" anchorCtr="0" compatLnSpc="1">
            <a:prstTxWarp prst="textNoShape">
              <a:avLst/>
            </a:prstTxWarp>
            <a:spAutoFit/>
          </a:bodyPr>
          <a:lstStyle/>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1292">
                <a:ea typeface="楷体_GB2312"/>
              </a:rPr>
              <a:t>	-</a:t>
            </a:r>
            <a:r>
              <a:rPr lang="zh-CN" altLang="en-US" sz="1292">
                <a:ea typeface="楷体_GB2312"/>
              </a:rPr>
              <a:t>网络接口</a:t>
            </a:r>
            <a:endParaRPr lang="en-US" altLang="zh-CN" sz="1292">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endParaRPr lang="zh-CN" altLang="en-US" sz="1292">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1292">
                <a:ea typeface="楷体_GB2312"/>
              </a:rPr>
              <a:t>	</a:t>
            </a:r>
            <a:r>
              <a:rPr lang="zh-CN" altLang="en-US" sz="1292">
                <a:ea typeface="楷体_GB2312"/>
              </a:rPr>
              <a:t>网络接口任何网络事务都经过一个网络接口形成，即一个能够和其他主机交换数据的设备。通常，接口是个硬件设备，但也可能是个纯软件设备，比如回环（</a:t>
            </a:r>
            <a:r>
              <a:rPr lang="en-US" altLang="zh-CN" sz="1292">
                <a:ea typeface="楷体_GB2312"/>
              </a:rPr>
              <a:t>loopback</a:t>
            </a:r>
            <a:r>
              <a:rPr lang="zh-CN" altLang="en-US" sz="1292">
                <a:ea typeface="楷体_GB2312"/>
              </a:rPr>
              <a:t>）接口。网络接口由内核中的网络子系统驱动，负责发送和接收数据包，但它不需要了解每项事务如何映射到实际传送的数据包。许多网络连接（尤其是使用</a:t>
            </a:r>
            <a:r>
              <a:rPr lang="en-US" altLang="zh-CN" sz="1292">
                <a:ea typeface="楷体_GB2312"/>
              </a:rPr>
              <a:t>TCP</a:t>
            </a:r>
            <a:r>
              <a:rPr lang="zh-CN" altLang="en-US" sz="1292">
                <a:ea typeface="楷体_GB2312"/>
              </a:rPr>
              <a:t>协议的连接）是面向流的，但网络设备却围绕数据包的传输和接收而设计。网络驱动程序不需要知道各个连接的相关信息，它只要处理数据包即可。由于不是面向流的设备，因此将网络接口映射到文件系统中的节点（比如</a:t>
            </a:r>
            <a:r>
              <a:rPr lang="en-US" altLang="zh-CN" sz="1292">
                <a:ea typeface="楷体_GB2312"/>
              </a:rPr>
              <a:t>/dev/ttyl</a:t>
            </a:r>
            <a:r>
              <a:rPr lang="zh-CN" altLang="en-US" sz="1292">
                <a:ea typeface="楷体_GB2312"/>
              </a:rPr>
              <a:t>）比较困难。</a:t>
            </a:r>
            <a:r>
              <a:rPr lang="en-US" altLang="zh-CN" sz="1292">
                <a:ea typeface="楷体_GB2312"/>
              </a:rPr>
              <a:t>Unx</a:t>
            </a:r>
            <a:r>
              <a:rPr lang="zh-CN" altLang="en-US" sz="1292">
                <a:ea typeface="楷体_GB2312"/>
              </a:rPr>
              <a:t>访问网络接口的方法仍然是给它们分配一个唯一的名字（比如</a:t>
            </a:r>
            <a:r>
              <a:rPr lang="en-US" altLang="zh-CN" sz="1292">
                <a:ea typeface="楷体_GB2312"/>
              </a:rPr>
              <a:t>eth0</a:t>
            </a:r>
            <a:r>
              <a:rPr lang="zh-CN" altLang="en-US" sz="1292">
                <a:ea typeface="楷体_GB2312"/>
              </a:rPr>
              <a:t>），但这个名字在文件系统中不存在对应的节点。内核和网络设备驱动程序的通信，完全不同于内核和字符以及块驱动程序之间的通信，内核调用一套和数据包传输相关的函数而不是</a:t>
            </a:r>
            <a:r>
              <a:rPr lang="en-US" altLang="zh-CN" sz="1292">
                <a:ea typeface="楷体_GB2312"/>
              </a:rPr>
              <a:t>read</a:t>
            </a:r>
            <a:r>
              <a:rPr lang="zh-CN" altLang="en-US" sz="1292">
                <a:ea typeface="楷体_GB2312"/>
              </a:rPr>
              <a:t>、 </a:t>
            </a:r>
            <a:r>
              <a:rPr lang="en-US" altLang="zh-CN" sz="1292">
                <a:ea typeface="楷体_GB2312"/>
              </a:rPr>
              <a:t>write</a:t>
            </a:r>
            <a:r>
              <a:rPr lang="zh-CN" altLang="en-US" sz="1292">
                <a:ea typeface="楷体_GB2312"/>
              </a:rPr>
              <a:t>等。</a:t>
            </a:r>
            <a:endParaRPr lang="en-US" altLang="zh-CN" sz="1292">
              <a:ea typeface="楷体_GB2312"/>
            </a:endParaRPr>
          </a:p>
        </p:txBody>
      </p:sp>
      <p:sp>
        <p:nvSpPr>
          <p:cNvPr id="34819" name="标题 1"/>
          <p:cNvSpPr>
            <a:spLocks noGrp="1"/>
          </p:cNvSpPr>
          <p:nvPr>
            <p:ph type="title"/>
          </p:nvPr>
        </p:nvSpPr>
        <p:spPr/>
        <p:txBody>
          <a:bodyPr/>
          <a:lstStyle/>
          <a:p>
            <a:r>
              <a:rPr lang="zh-CN" altLang="en-US"/>
              <a:t>设备和模块的分类</a:t>
            </a:r>
          </a:p>
        </p:txBody>
      </p:sp>
      <p:pic>
        <p:nvPicPr>
          <p:cNvPr id="1026" name="Picture 2" descr="https://ss0.bdstatic.com/70cFvHSh_Q1YnxGkpoWK1HF6hhy/it/u=3983240473,2011928523&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985" y="3769210"/>
            <a:ext cx="4396154" cy="265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3849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783272" y="1966684"/>
            <a:ext cx="3190508" cy="1655165"/>
          </a:xfrm>
          <a:extLst>
            <a:ext uri="{91240B29-F687-4F45-9708-019B960494DF}">
              <a14:hiddenLine xmlns:a14="http://schemas.microsoft.com/office/drawing/2010/main" w="9525">
                <a:solidFill>
                  <a:srgbClr val="000000"/>
                </a:solidFill>
                <a:round/>
                <a:headEnd/>
                <a:tailEnd/>
              </a14:hiddenLine>
            </a:ext>
          </a:extLst>
        </p:spPr>
        <p:txBody>
          <a:bodyPr vert="horz" wrap="square" lIns="83069" tIns="43196" rIns="83069" bIns="43196" numCol="1" anchor="t" anchorCtr="0" compatLnSpc="1">
            <a:prstTxWarp prst="textNoShape">
              <a:avLst/>
            </a:prstTxWarp>
            <a:spAutoFit/>
          </a:bodyPr>
          <a:lstStyle/>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ea typeface="楷体_GB2312"/>
              </a:rPr>
              <a:t>·</a:t>
            </a:r>
            <a:r>
              <a:rPr lang="zh-CN" altLang="en-US" sz="2215">
                <a:ea typeface="楷体_GB2312"/>
              </a:rPr>
              <a:t>设备</a:t>
            </a:r>
            <a:endParaRPr lang="en-US" altLang="zh-CN" sz="2215">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ea typeface="楷体_GB2312"/>
              </a:rPr>
              <a:t>	-</a:t>
            </a:r>
            <a:r>
              <a:rPr lang="zh-CN" altLang="en-US" sz="2215">
                <a:ea typeface="楷体_GB2312"/>
              </a:rPr>
              <a:t>字符模块</a:t>
            </a:r>
            <a:endParaRPr lang="en-US" altLang="zh-CN" sz="2215">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ea typeface="楷体_GB2312"/>
              </a:rPr>
              <a:t>	-</a:t>
            </a:r>
            <a:r>
              <a:rPr lang="zh-CN" altLang="en-US" sz="2215">
                <a:ea typeface="楷体_GB2312"/>
              </a:rPr>
              <a:t>块模块</a:t>
            </a:r>
            <a:endParaRPr lang="en-US" altLang="zh-CN" sz="2215">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ea typeface="楷体_GB2312"/>
              </a:rPr>
              <a:t>	-</a:t>
            </a:r>
            <a:r>
              <a:rPr lang="zh-CN" altLang="en-US" sz="2215">
                <a:ea typeface="楷体_GB2312"/>
              </a:rPr>
              <a:t>网络模块</a:t>
            </a:r>
            <a:endParaRPr lang="en-US" altLang="zh-CN" sz="2215">
              <a:ea typeface="楷体_GB2312"/>
            </a:endParaRPr>
          </a:p>
        </p:txBody>
      </p:sp>
      <p:sp>
        <p:nvSpPr>
          <p:cNvPr id="34819" name="标题 1"/>
          <p:cNvSpPr>
            <a:spLocks noGrp="1"/>
          </p:cNvSpPr>
          <p:nvPr>
            <p:ph type="title"/>
          </p:nvPr>
        </p:nvSpPr>
        <p:spPr/>
        <p:txBody>
          <a:bodyPr/>
          <a:lstStyle/>
          <a:p>
            <a:r>
              <a:rPr lang="zh-CN" altLang="en-US"/>
              <a:t>设备和模块的分类</a:t>
            </a:r>
          </a:p>
        </p:txBody>
      </p:sp>
      <p:sp>
        <p:nvSpPr>
          <p:cNvPr id="5" name="Rectangle 3"/>
          <p:cNvSpPr txBox="1">
            <a:spLocks noChangeArrowheads="1"/>
          </p:cNvSpPr>
          <p:nvPr/>
        </p:nvSpPr>
        <p:spPr bwMode="auto">
          <a:xfrm>
            <a:off x="5037283" y="1936459"/>
            <a:ext cx="3190508" cy="2064187"/>
          </a:xfrm>
          <a:prstGeom prst="rect">
            <a:avLst/>
          </a:prstGeom>
          <a:noFill/>
          <a:ln w="9525">
            <a:noFill/>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83069" tIns="43196" rIns="83069" bIns="43196"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kern="0">
                <a:ea typeface="楷体_GB2312"/>
              </a:rPr>
              <a:t>·</a:t>
            </a:r>
            <a:r>
              <a:rPr lang="zh-CN" altLang="en-US" sz="2215" kern="0">
                <a:ea typeface="楷体_GB2312"/>
              </a:rPr>
              <a:t>设备</a:t>
            </a:r>
            <a:endParaRPr lang="en-US" altLang="zh-CN" sz="2215" kern="0">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kern="0">
                <a:ea typeface="楷体_GB2312"/>
              </a:rPr>
              <a:t>	-USB</a:t>
            </a:r>
            <a:r>
              <a:rPr lang="zh-CN" altLang="en-US" sz="2215" kern="0">
                <a:ea typeface="楷体_GB2312"/>
              </a:rPr>
              <a:t>模块</a:t>
            </a:r>
            <a:endParaRPr lang="en-US" altLang="zh-CN" sz="2215" kern="0">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kern="0">
                <a:ea typeface="楷体_GB2312"/>
              </a:rPr>
              <a:t>	-</a:t>
            </a:r>
            <a:r>
              <a:rPr lang="zh-CN" altLang="en-US" sz="2215" kern="0">
                <a:ea typeface="楷体_GB2312"/>
              </a:rPr>
              <a:t>串行模块</a:t>
            </a:r>
            <a:endParaRPr lang="en-US" altLang="zh-CN" sz="2215" kern="0">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kern="0">
                <a:ea typeface="楷体_GB2312"/>
              </a:rPr>
              <a:t>	-SCSI</a:t>
            </a:r>
            <a:r>
              <a:rPr lang="zh-CN" altLang="en-US" sz="2215" kern="0">
                <a:ea typeface="楷体_GB2312"/>
              </a:rPr>
              <a:t>模块</a:t>
            </a:r>
            <a:endParaRPr lang="en-US" altLang="zh-CN" sz="2215" kern="0">
              <a:ea typeface="楷体_GB2312"/>
            </a:endParaRPr>
          </a:p>
          <a:p>
            <a:pPr marL="0" indent="0" defTabSz="414715" eaLnBrk="1" hangingPunct="1">
              <a:buNone/>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endParaRPr lang="en-US" altLang="zh-CN" sz="2215" kern="0">
              <a:ea typeface="楷体_GB2312"/>
            </a:endParaRPr>
          </a:p>
        </p:txBody>
      </p:sp>
      <p:sp>
        <p:nvSpPr>
          <p:cNvPr id="2" name="矩形 1"/>
          <p:cNvSpPr/>
          <p:nvPr/>
        </p:nvSpPr>
        <p:spPr>
          <a:xfrm>
            <a:off x="783272" y="4031266"/>
            <a:ext cx="4572000" cy="1796646"/>
          </a:xfrm>
          <a:prstGeom prst="rect">
            <a:avLst/>
          </a:prstGeom>
        </p:spPr>
        <p:txBody>
          <a:bodyPr>
            <a:spAutoFit/>
          </a:bodyPr>
          <a:lstStyle/>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endParaRPr lang="en-US" altLang="zh-CN" sz="2215">
              <a:solidFill>
                <a:schemeClr val="tx1"/>
              </a:solidFill>
              <a:ea typeface="楷体_GB2312"/>
            </a:endParaRPr>
          </a:p>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solidFill>
                  <a:schemeClr val="tx1"/>
                </a:solidFill>
                <a:ea typeface="楷体_GB2312"/>
              </a:rPr>
              <a:t>·</a:t>
            </a:r>
            <a:r>
              <a:rPr lang="zh-CN" altLang="en-US" sz="2215">
                <a:solidFill>
                  <a:schemeClr val="tx1"/>
                </a:solidFill>
                <a:ea typeface="楷体_GB2312"/>
              </a:rPr>
              <a:t>驱动程序</a:t>
            </a:r>
            <a:endParaRPr lang="en-US" altLang="zh-CN" sz="2215">
              <a:solidFill>
                <a:schemeClr val="tx1"/>
              </a:solidFill>
              <a:ea typeface="楷体_GB2312"/>
            </a:endParaRPr>
          </a:p>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solidFill>
                  <a:schemeClr val="tx1"/>
                </a:solidFill>
                <a:ea typeface="楷体_GB2312"/>
              </a:rPr>
              <a:t>	-</a:t>
            </a:r>
            <a:r>
              <a:rPr lang="zh-CN" altLang="en-US" sz="2215">
                <a:solidFill>
                  <a:schemeClr val="tx1"/>
                </a:solidFill>
                <a:ea typeface="楷体_GB2312"/>
              </a:rPr>
              <a:t>字符设备驱动程序</a:t>
            </a:r>
            <a:endParaRPr lang="en-US" altLang="zh-CN" sz="2215">
              <a:solidFill>
                <a:schemeClr val="tx1"/>
              </a:solidFill>
              <a:ea typeface="楷体_GB2312"/>
            </a:endParaRPr>
          </a:p>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solidFill>
                  <a:schemeClr val="tx1"/>
                </a:solidFill>
                <a:ea typeface="楷体_GB2312"/>
              </a:rPr>
              <a:t>	-</a:t>
            </a:r>
            <a:r>
              <a:rPr lang="zh-CN" altLang="en-US" sz="2215">
                <a:solidFill>
                  <a:schemeClr val="tx1"/>
                </a:solidFill>
                <a:ea typeface="楷体_GB2312"/>
              </a:rPr>
              <a:t>块设备驱动</a:t>
            </a:r>
            <a:endParaRPr lang="en-US" altLang="zh-CN" sz="2215">
              <a:solidFill>
                <a:schemeClr val="tx1"/>
              </a:solidFill>
              <a:ea typeface="楷体_GB2312"/>
            </a:endParaRPr>
          </a:p>
          <a:p>
            <a:pPr algn="l" defTabSz="414715">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2497" algn="l"/>
                <a:tab pos="7047211" algn="l"/>
                <a:tab pos="7461925" algn="l"/>
                <a:tab pos="7876640" algn="l"/>
                <a:tab pos="8291353" algn="l"/>
              </a:tabLst>
            </a:pPr>
            <a:r>
              <a:rPr lang="en-US" altLang="zh-CN" sz="2215">
                <a:solidFill>
                  <a:schemeClr val="tx1"/>
                </a:solidFill>
                <a:ea typeface="楷体_GB2312"/>
              </a:rPr>
              <a:t>	-USB</a:t>
            </a:r>
            <a:r>
              <a:rPr lang="zh-CN" altLang="en-US" sz="2215">
                <a:solidFill>
                  <a:schemeClr val="tx1"/>
                </a:solidFill>
                <a:ea typeface="楷体_GB2312"/>
              </a:rPr>
              <a:t>模块</a:t>
            </a:r>
            <a:endParaRPr lang="en-GB" altLang="zh-CN" sz="2215">
              <a:solidFill>
                <a:schemeClr val="tx1"/>
              </a:solidFill>
              <a:ea typeface="楷体_GB2312"/>
            </a:endParaRPr>
          </a:p>
        </p:txBody>
      </p:sp>
    </p:spTree>
    <p:extLst>
      <p:ext uri="{BB962C8B-B14F-4D97-AF65-F5344CB8AC3E}">
        <p14:creationId xmlns:p14="http://schemas.microsoft.com/office/powerpoint/2010/main" val="3589475108"/>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4203</TotalTime>
  <Words>2839</Words>
  <Application>Microsoft Office PowerPoint</Application>
  <PresentationFormat>全屏显示(4:3)</PresentationFormat>
  <Paragraphs>383</Paragraphs>
  <Slides>31</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Monotype Sorts</vt:lpstr>
      <vt:lpstr>黑体</vt:lpstr>
      <vt:lpstr>华文新魏</vt:lpstr>
      <vt:lpstr>微软雅黑</vt:lpstr>
      <vt:lpstr>幼圆</vt:lpstr>
      <vt:lpstr>Arial</vt:lpstr>
      <vt:lpstr>Arial Narrow</vt:lpstr>
      <vt:lpstr>Calibri</vt:lpstr>
      <vt:lpstr>Courier New</vt:lpstr>
      <vt:lpstr>Times New Roman</vt:lpstr>
      <vt:lpstr>Wingdings</vt:lpstr>
      <vt:lpstr>通用信息 (标准)</vt:lpstr>
      <vt:lpstr>PowerPoint 演示文稿</vt:lpstr>
      <vt:lpstr>第八章 本章课时结构</vt:lpstr>
      <vt:lpstr>本节主要内容</vt:lpstr>
      <vt:lpstr>Linux驱动程序介绍</vt:lpstr>
      <vt:lpstr>设备和模块的分类</vt:lpstr>
      <vt:lpstr>设备和模块的分类</vt:lpstr>
      <vt:lpstr>设备和模块的分类</vt:lpstr>
      <vt:lpstr>设备和模块的分类</vt:lpstr>
      <vt:lpstr>设备和模块的分类</vt:lpstr>
      <vt:lpstr>模块实例</vt:lpstr>
      <vt:lpstr>设备的Major和Minor 数</vt:lpstr>
      <vt:lpstr>本节主要内容</vt:lpstr>
      <vt:lpstr>开始编写字符设备驱动程序</vt:lpstr>
      <vt:lpstr>实例：scull</vt:lpstr>
      <vt:lpstr>实例：scull</vt:lpstr>
      <vt:lpstr>scull:相关的数据结构</vt:lpstr>
      <vt:lpstr>初始化 file_operations 结构scull_fops</vt:lpstr>
      <vt:lpstr>Linux驱动模型</vt:lpstr>
      <vt:lpstr>kobject</vt:lpstr>
      <vt:lpstr>ktypes</vt:lpstr>
      <vt:lpstr>ksets</vt:lpstr>
      <vt:lpstr>底层sysfs操作：kobject and sysfs</vt:lpstr>
      <vt:lpstr>Kobjects层次结构和块子系统</vt:lpstr>
      <vt:lpstr>sysfs 目录</vt:lpstr>
      <vt:lpstr>sysfs 文件和属性</vt:lpstr>
      <vt:lpstr>驱动类型和交互：Buses, devices, and drivers</vt:lpstr>
      <vt:lpstr>Buses (1/2)</vt:lpstr>
      <vt:lpstr>Buses (2/2)</vt:lpstr>
      <vt:lpstr>Devices (1/2)</vt:lpstr>
      <vt:lpstr>Devices (2/2)</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ZhengChen</dc:creator>
  <cp:lastModifiedBy>Z Vincen</cp:lastModifiedBy>
  <cp:revision>76</cp:revision>
  <dcterms:created xsi:type="dcterms:W3CDTF">2020-06-19T10:54:22Z</dcterms:created>
  <dcterms:modified xsi:type="dcterms:W3CDTF">2020-10-22T12:07:44Z</dcterms:modified>
</cp:coreProperties>
</file>