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1.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1730" r:id="rId2"/>
    <p:sldId id="600" r:id="rId3"/>
    <p:sldId id="633" r:id="rId4"/>
    <p:sldId id="718" r:id="rId5"/>
    <p:sldId id="716" r:id="rId6"/>
    <p:sldId id="720" r:id="rId7"/>
    <p:sldId id="767" r:id="rId8"/>
    <p:sldId id="764" r:id="rId9"/>
    <p:sldId id="765" r:id="rId10"/>
    <p:sldId id="758" r:id="rId11"/>
    <p:sldId id="766" r:id="rId12"/>
    <p:sldId id="673" r:id="rId13"/>
    <p:sldId id="699" r:id="rId14"/>
    <p:sldId id="700" r:id="rId15"/>
    <p:sldId id="702" r:id="rId16"/>
    <p:sldId id="721" r:id="rId17"/>
    <p:sldId id="722" r:id="rId18"/>
    <p:sldId id="2968" r:id="rId19"/>
    <p:sldId id="726" r:id="rId20"/>
    <p:sldId id="725" r:id="rId21"/>
    <p:sldId id="759" r:id="rId22"/>
    <p:sldId id="728" r:id="rId23"/>
    <p:sldId id="729" r:id="rId24"/>
    <p:sldId id="730" r:id="rId25"/>
    <p:sldId id="760" r:id="rId26"/>
    <p:sldId id="731" r:id="rId27"/>
    <p:sldId id="732" r:id="rId28"/>
    <p:sldId id="733" r:id="rId29"/>
    <p:sldId id="2967" r:id="rId30"/>
  </p:sldIdLst>
  <p:sldSz cx="9144000" cy="6858000" type="screen4x3"/>
  <p:notesSz cx="6858000" cy="9144000"/>
  <p:custDataLst>
    <p:tags r:id="rId32"/>
  </p:custDataLst>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a:srgbClr val="3399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953" autoAdjust="0"/>
    <p:restoredTop sz="91460"/>
  </p:normalViewPr>
  <p:slideViewPr>
    <p:cSldViewPr>
      <p:cViewPr>
        <p:scale>
          <a:sx n="101" d="100"/>
          <a:sy n="101" d="100"/>
        </p:scale>
        <p:origin x="1336" y="496"/>
      </p:cViewPr>
      <p:guideLst/>
    </p:cSldViewPr>
  </p:slideViewPr>
  <p:notesTextViewPr>
    <p:cViewPr>
      <p:scale>
        <a:sx n="1" d="1"/>
        <a:sy n="1" d="1"/>
      </p:scale>
      <p:origin x="0" y="0"/>
    </p:cViewPr>
  </p:notesTextViewPr>
  <p:gridSpacing cx="72005" cy="72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Header Placeholder 1">
            <a:extLst>
              <a:ext uri="{FF2B5EF4-FFF2-40B4-BE49-F238E27FC236}">
                <a16:creationId xmlns:a16="http://schemas.microsoft.com/office/drawing/2014/main" id="{E2C77C74-5775-4E83-9D82-93981BCC5B1C}"/>
              </a:ext>
            </a:extLst>
          </p:cNvPr>
          <p:cNvSpPr>
            <a:spLocks noGrp="1" noChangeArrowheads="1"/>
          </p:cNvSpPr>
          <p:nvPr>
            <p:ph type="hdr" sz="quarter" idx="4294967295"/>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zh-CN" altLang="zh-CN"/>
          </a:p>
        </p:txBody>
      </p:sp>
      <p:sp>
        <p:nvSpPr>
          <p:cNvPr id="2051" name="Date Placeholder 2">
            <a:extLst>
              <a:ext uri="{FF2B5EF4-FFF2-40B4-BE49-F238E27FC236}">
                <a16:creationId xmlns:a16="http://schemas.microsoft.com/office/drawing/2014/main" id="{F698A493-549A-4206-B4A2-2FE54A19A9EA}"/>
              </a:ext>
            </a:extLst>
          </p:cNvPr>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a:lvl1pPr>
          </a:lstStyle>
          <a:p>
            <a:pPr>
              <a:defRPr/>
            </a:pPr>
            <a:fld id="{1C864BAA-E6CF-4107-9987-21E60A20E7E2}" type="datetime1">
              <a:rPr lang="en-US"/>
              <a:pPr>
                <a:defRPr/>
              </a:pPr>
              <a:t>1/13/21</a:t>
            </a:fld>
            <a:endParaRPr lang="en-US" sz="1200"/>
          </a:p>
        </p:txBody>
      </p:sp>
      <p:sp>
        <p:nvSpPr>
          <p:cNvPr id="41988" name="Slide Image Placeholder 3">
            <a:extLst>
              <a:ext uri="{FF2B5EF4-FFF2-40B4-BE49-F238E27FC236}">
                <a16:creationId xmlns:a16="http://schemas.microsoft.com/office/drawing/2014/main" id="{E7E4BD40-21FA-42AC-9177-ACBF20C54B53}"/>
              </a:ext>
            </a:extLst>
          </p:cNvPr>
          <p:cNvSpPr>
            <a:spLocks noGrp="1" noRot="1" noChangeAspect="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41989" name="Notes Placeholder 4">
            <a:extLst>
              <a:ext uri="{FF2B5EF4-FFF2-40B4-BE49-F238E27FC236}">
                <a16:creationId xmlns:a16="http://schemas.microsoft.com/office/drawing/2014/main" id="{FB431C6A-2B42-4931-97CC-368BA418F8AB}"/>
              </a:ext>
            </a:extLst>
          </p:cNvPr>
          <p:cNvSpPr>
            <a:spLocks noGrp="1" noRot="1" noChangeAspect="1"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0" eaLnBrk="0" hangingPunct="0">
              <a:defRPr>
                <a:solidFill>
                  <a:schemeClr val="tx1"/>
                </a:solidFill>
                <a:latin typeface="Arial" panose="020B0604020202020204" pitchFamily="34" charset="0"/>
                <a:ea typeface="宋体" panose="02010600030101010101" pitchFamily="2" charset="-122"/>
              </a:defRPr>
            </a:lvl1pPr>
            <a:lvl2pPr marL="742950" indent="-285750" defTabSz="0" eaLnBrk="0" hangingPunct="0">
              <a:defRPr>
                <a:solidFill>
                  <a:schemeClr val="tx1"/>
                </a:solidFill>
                <a:latin typeface="Arial" panose="020B0604020202020204" pitchFamily="34" charset="0"/>
                <a:ea typeface="宋体" panose="02010600030101010101" pitchFamily="2" charset="-122"/>
              </a:defRPr>
            </a:lvl2pPr>
            <a:lvl3pPr marL="1143000" indent="-228600" defTabSz="0" eaLnBrk="0" hangingPunct="0">
              <a:defRPr>
                <a:solidFill>
                  <a:schemeClr val="tx1"/>
                </a:solidFill>
                <a:latin typeface="Arial" panose="020B0604020202020204" pitchFamily="34" charset="0"/>
                <a:ea typeface="宋体" panose="02010600030101010101" pitchFamily="2" charset="-122"/>
              </a:defRPr>
            </a:lvl3pPr>
            <a:lvl4pPr marL="1600200" indent="-228600" defTabSz="0" eaLnBrk="0" hangingPunct="0">
              <a:defRPr>
                <a:solidFill>
                  <a:schemeClr val="tx1"/>
                </a:solidFill>
                <a:latin typeface="Arial" panose="020B0604020202020204" pitchFamily="34" charset="0"/>
                <a:ea typeface="宋体" panose="02010600030101010101" pitchFamily="2" charset="-122"/>
              </a:defRPr>
            </a:lvl4pPr>
            <a:lvl5pPr marL="2057400" indent="-228600" defTabSz="0" eaLnBrk="0" hangingPunct="0">
              <a:defRPr>
                <a:solidFill>
                  <a:schemeClr val="tx1"/>
                </a:solidFill>
                <a:latin typeface="Arial" panose="020B0604020202020204" pitchFamily="34" charset="0"/>
                <a:ea typeface="宋体" panose="02010600030101010101" pitchFamily="2" charset="-122"/>
              </a:defRPr>
            </a:lvl5pPr>
            <a:lvl6pPr marL="2514600" indent="-228600" defTabSz="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30000"/>
              </a:spcBef>
              <a:buFontTx/>
              <a:buNone/>
            </a:pPr>
            <a:r>
              <a:rPr lang="en-US" altLang="zh-CN" sz="1200"/>
              <a:t>Click to edit Master text styles</a:t>
            </a:r>
            <a:endParaRPr lang="zh-CN" altLang="en-US" sz="1200"/>
          </a:p>
          <a:p>
            <a:pPr>
              <a:spcBef>
                <a:spcPct val="30000"/>
              </a:spcBef>
              <a:buFontTx/>
              <a:buNone/>
            </a:pPr>
            <a:r>
              <a:rPr lang="en-US" altLang="zh-CN" sz="1200"/>
              <a:t>Second level</a:t>
            </a:r>
            <a:endParaRPr lang="zh-CN" altLang="en-US" sz="1200"/>
          </a:p>
          <a:p>
            <a:pPr>
              <a:spcBef>
                <a:spcPct val="30000"/>
              </a:spcBef>
              <a:buFontTx/>
              <a:buNone/>
            </a:pPr>
            <a:r>
              <a:rPr lang="en-US" altLang="zh-CN" sz="1200"/>
              <a:t>Third level</a:t>
            </a:r>
            <a:endParaRPr lang="zh-CN" altLang="en-US" sz="1200"/>
          </a:p>
          <a:p>
            <a:pPr>
              <a:spcBef>
                <a:spcPct val="30000"/>
              </a:spcBef>
              <a:buFontTx/>
              <a:buNone/>
            </a:pPr>
            <a:r>
              <a:rPr lang="en-US" altLang="zh-CN" sz="1200"/>
              <a:t>Fourth level</a:t>
            </a:r>
            <a:endParaRPr lang="zh-CN" altLang="en-US" sz="1200"/>
          </a:p>
          <a:p>
            <a:pPr>
              <a:spcBef>
                <a:spcPct val="30000"/>
              </a:spcBef>
              <a:buFontTx/>
              <a:buNone/>
            </a:pPr>
            <a:r>
              <a:rPr lang="en-US" altLang="zh-CN" sz="1200"/>
              <a:t>Fifth level</a:t>
            </a:r>
          </a:p>
        </p:txBody>
      </p:sp>
      <p:sp>
        <p:nvSpPr>
          <p:cNvPr id="2054" name="Footer Placeholder 5">
            <a:extLst>
              <a:ext uri="{FF2B5EF4-FFF2-40B4-BE49-F238E27FC236}">
                <a16:creationId xmlns:a16="http://schemas.microsoft.com/office/drawing/2014/main" id="{F6175508-4CE7-4825-AC88-0487D152EE02}"/>
              </a:ext>
            </a:extLst>
          </p:cNvPr>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zh-CN" altLang="zh-CN"/>
          </a:p>
        </p:txBody>
      </p:sp>
      <p:sp>
        <p:nvSpPr>
          <p:cNvPr id="2055" name="Slide Number Placeholder 6">
            <a:extLst>
              <a:ext uri="{FF2B5EF4-FFF2-40B4-BE49-F238E27FC236}">
                <a16:creationId xmlns:a16="http://schemas.microsoft.com/office/drawing/2014/main" id="{4229FCF5-5A14-48D3-B114-01FCC97DCBB8}"/>
              </a:ext>
            </a:extLst>
          </p:cNvPr>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a:lvl1pPr>
          </a:lstStyle>
          <a:p>
            <a:fld id="{29216279-FB83-4541-B350-D20798294150}" type="slidenum">
              <a:rPr lang="en-US" altLang="zh-CN"/>
              <a:pPr/>
              <a:t>‹#›</a:t>
            </a:fld>
            <a:endParaRPr lang="en-US" altLang="zh-CN" sz="1200"/>
          </a:p>
        </p:txBody>
      </p:sp>
    </p:spTree>
  </p:cSld>
  <p:clrMap bg1="lt1" tx1="dk1" bg2="lt2" tx2="dk2" accent1="accent1" accent2="accent2" accent3="accent3" accent4="accent4" accent5="accent5" accent6="accent6" hlink="hlink" folHlink="folHlink"/>
  <p:hf hdr="0" ftr="0"/>
  <p:notesStyle>
    <a:lvl1pPr algn="l" defTabSz="0"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defTabSz="0"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defTabSz="0"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defTabSz="0"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defTabSz="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1AA80CA2-DDAB-4EDF-ACD7-3819DF3A06E6}" type="slidenum">
              <a:rPr lang="en-US" altLang="zh-CN" smtClean="0"/>
              <a:pPr>
                <a:defRPr/>
              </a:pPr>
              <a:t>1</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
          </p:nvPr>
        </p:nvSpPr>
        <p:spPr/>
        <p:txBody>
          <a:bodyPr/>
          <a:lstStyle/>
          <a:p>
            <a:pPr>
              <a:defRPr/>
            </a:pPr>
            <a:fld id="{1C864BAA-E6CF-4107-9987-21E60A20E7E2}" type="datetime1">
              <a:rPr lang="en-US" smtClean="0"/>
              <a:pPr>
                <a:defRPr/>
              </a:pPr>
              <a:t>1/13/21</a:t>
            </a:fld>
            <a:endParaRPr lang="en-US" sz="1200"/>
          </a:p>
        </p:txBody>
      </p:sp>
      <p:sp>
        <p:nvSpPr>
          <p:cNvPr id="5" name="灯片编号占位符 4"/>
          <p:cNvSpPr>
            <a:spLocks noGrp="1"/>
          </p:cNvSpPr>
          <p:nvPr>
            <p:ph type="sldNum" sz="quarter" idx="5"/>
          </p:nvPr>
        </p:nvSpPr>
        <p:spPr/>
        <p:txBody>
          <a:bodyPr/>
          <a:lstStyle/>
          <a:p>
            <a:fld id="{29216279-FB83-4541-B350-D20798294150}" type="slidenum">
              <a:rPr lang="en-US" altLang="zh-CN" smtClean="0"/>
              <a:pPr/>
              <a:t>10</a:t>
            </a:fld>
            <a:endParaRPr lang="en-US" altLang="zh-CN" sz="1200"/>
          </a:p>
        </p:txBody>
      </p:sp>
    </p:spTree>
    <p:extLst>
      <p:ext uri="{BB962C8B-B14F-4D97-AF65-F5344CB8AC3E}">
        <p14:creationId xmlns:p14="http://schemas.microsoft.com/office/powerpoint/2010/main" val="13085244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
          </p:nvPr>
        </p:nvSpPr>
        <p:spPr/>
        <p:txBody>
          <a:bodyPr/>
          <a:lstStyle/>
          <a:p>
            <a:pPr>
              <a:defRPr/>
            </a:pPr>
            <a:fld id="{1C864BAA-E6CF-4107-9987-21E60A20E7E2}" type="datetime1">
              <a:rPr lang="en-US" smtClean="0"/>
              <a:pPr>
                <a:defRPr/>
              </a:pPr>
              <a:t>1/13/21</a:t>
            </a:fld>
            <a:endParaRPr lang="en-US" sz="1200"/>
          </a:p>
        </p:txBody>
      </p:sp>
      <p:sp>
        <p:nvSpPr>
          <p:cNvPr id="5" name="灯片编号占位符 4"/>
          <p:cNvSpPr>
            <a:spLocks noGrp="1"/>
          </p:cNvSpPr>
          <p:nvPr>
            <p:ph type="sldNum" sz="quarter" idx="5"/>
          </p:nvPr>
        </p:nvSpPr>
        <p:spPr/>
        <p:txBody>
          <a:bodyPr/>
          <a:lstStyle/>
          <a:p>
            <a:fld id="{29216279-FB83-4541-B350-D20798294150}" type="slidenum">
              <a:rPr lang="en-US" altLang="zh-CN" smtClean="0"/>
              <a:pPr/>
              <a:t>11</a:t>
            </a:fld>
            <a:endParaRPr lang="en-US" altLang="zh-CN" sz="1200"/>
          </a:p>
        </p:txBody>
      </p:sp>
    </p:spTree>
    <p:extLst>
      <p:ext uri="{BB962C8B-B14F-4D97-AF65-F5344CB8AC3E}">
        <p14:creationId xmlns:p14="http://schemas.microsoft.com/office/powerpoint/2010/main" val="35274260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
          </p:nvPr>
        </p:nvSpPr>
        <p:spPr/>
        <p:txBody>
          <a:bodyPr/>
          <a:lstStyle/>
          <a:p>
            <a:pPr>
              <a:defRPr/>
            </a:pPr>
            <a:fld id="{1C864BAA-E6CF-4107-9987-21E60A20E7E2}" type="datetime1">
              <a:rPr lang="en-US" smtClean="0"/>
              <a:pPr>
                <a:defRPr/>
              </a:pPr>
              <a:t>1/13/21</a:t>
            </a:fld>
            <a:endParaRPr lang="en-US" sz="1200"/>
          </a:p>
        </p:txBody>
      </p:sp>
      <p:sp>
        <p:nvSpPr>
          <p:cNvPr id="5" name="灯片编号占位符 4"/>
          <p:cNvSpPr>
            <a:spLocks noGrp="1"/>
          </p:cNvSpPr>
          <p:nvPr>
            <p:ph type="sldNum" sz="quarter" idx="5"/>
          </p:nvPr>
        </p:nvSpPr>
        <p:spPr/>
        <p:txBody>
          <a:bodyPr/>
          <a:lstStyle/>
          <a:p>
            <a:fld id="{29216279-FB83-4541-B350-D20798294150}" type="slidenum">
              <a:rPr lang="en-US" altLang="zh-CN" smtClean="0"/>
              <a:pPr/>
              <a:t>12</a:t>
            </a:fld>
            <a:endParaRPr lang="en-US" altLang="zh-CN" sz="1200"/>
          </a:p>
        </p:txBody>
      </p:sp>
    </p:spTree>
    <p:extLst>
      <p:ext uri="{BB962C8B-B14F-4D97-AF65-F5344CB8AC3E}">
        <p14:creationId xmlns:p14="http://schemas.microsoft.com/office/powerpoint/2010/main" val="9154267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
          </p:nvPr>
        </p:nvSpPr>
        <p:spPr/>
        <p:txBody>
          <a:bodyPr/>
          <a:lstStyle/>
          <a:p>
            <a:pPr>
              <a:defRPr/>
            </a:pPr>
            <a:fld id="{1C864BAA-E6CF-4107-9987-21E60A20E7E2}" type="datetime1">
              <a:rPr lang="en-US" smtClean="0"/>
              <a:pPr>
                <a:defRPr/>
              </a:pPr>
              <a:t>1/13/21</a:t>
            </a:fld>
            <a:endParaRPr lang="en-US" sz="1200"/>
          </a:p>
        </p:txBody>
      </p:sp>
      <p:sp>
        <p:nvSpPr>
          <p:cNvPr id="5" name="灯片编号占位符 4"/>
          <p:cNvSpPr>
            <a:spLocks noGrp="1"/>
          </p:cNvSpPr>
          <p:nvPr>
            <p:ph type="sldNum" sz="quarter" idx="5"/>
          </p:nvPr>
        </p:nvSpPr>
        <p:spPr/>
        <p:txBody>
          <a:bodyPr/>
          <a:lstStyle/>
          <a:p>
            <a:fld id="{29216279-FB83-4541-B350-D20798294150}" type="slidenum">
              <a:rPr lang="en-US" altLang="zh-CN" smtClean="0"/>
              <a:pPr/>
              <a:t>13</a:t>
            </a:fld>
            <a:endParaRPr lang="en-US" altLang="zh-CN" sz="1200"/>
          </a:p>
        </p:txBody>
      </p:sp>
    </p:spTree>
    <p:extLst>
      <p:ext uri="{BB962C8B-B14F-4D97-AF65-F5344CB8AC3E}">
        <p14:creationId xmlns:p14="http://schemas.microsoft.com/office/powerpoint/2010/main" val="23685745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
          </p:nvPr>
        </p:nvSpPr>
        <p:spPr/>
        <p:txBody>
          <a:bodyPr/>
          <a:lstStyle/>
          <a:p>
            <a:pPr>
              <a:defRPr/>
            </a:pPr>
            <a:fld id="{1C864BAA-E6CF-4107-9987-21E60A20E7E2}" type="datetime1">
              <a:rPr lang="en-US" smtClean="0"/>
              <a:pPr>
                <a:defRPr/>
              </a:pPr>
              <a:t>1/13/21</a:t>
            </a:fld>
            <a:endParaRPr lang="en-US" sz="1200"/>
          </a:p>
        </p:txBody>
      </p:sp>
      <p:sp>
        <p:nvSpPr>
          <p:cNvPr id="5" name="灯片编号占位符 4"/>
          <p:cNvSpPr>
            <a:spLocks noGrp="1"/>
          </p:cNvSpPr>
          <p:nvPr>
            <p:ph type="sldNum" sz="quarter" idx="5"/>
          </p:nvPr>
        </p:nvSpPr>
        <p:spPr/>
        <p:txBody>
          <a:bodyPr/>
          <a:lstStyle/>
          <a:p>
            <a:fld id="{29216279-FB83-4541-B350-D20798294150}" type="slidenum">
              <a:rPr lang="en-US" altLang="zh-CN" smtClean="0"/>
              <a:pPr/>
              <a:t>14</a:t>
            </a:fld>
            <a:endParaRPr lang="en-US" altLang="zh-CN" sz="1200"/>
          </a:p>
        </p:txBody>
      </p:sp>
    </p:spTree>
    <p:extLst>
      <p:ext uri="{BB962C8B-B14F-4D97-AF65-F5344CB8AC3E}">
        <p14:creationId xmlns:p14="http://schemas.microsoft.com/office/powerpoint/2010/main" val="4806456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
          </p:nvPr>
        </p:nvSpPr>
        <p:spPr/>
        <p:txBody>
          <a:bodyPr/>
          <a:lstStyle/>
          <a:p>
            <a:pPr>
              <a:defRPr/>
            </a:pPr>
            <a:fld id="{1C864BAA-E6CF-4107-9987-21E60A20E7E2}" type="datetime1">
              <a:rPr lang="en-US" smtClean="0"/>
              <a:pPr>
                <a:defRPr/>
              </a:pPr>
              <a:t>1/13/21</a:t>
            </a:fld>
            <a:endParaRPr lang="en-US" sz="1200"/>
          </a:p>
        </p:txBody>
      </p:sp>
      <p:sp>
        <p:nvSpPr>
          <p:cNvPr id="5" name="灯片编号占位符 4"/>
          <p:cNvSpPr>
            <a:spLocks noGrp="1"/>
          </p:cNvSpPr>
          <p:nvPr>
            <p:ph type="sldNum" sz="quarter" idx="5"/>
          </p:nvPr>
        </p:nvSpPr>
        <p:spPr/>
        <p:txBody>
          <a:bodyPr/>
          <a:lstStyle/>
          <a:p>
            <a:fld id="{29216279-FB83-4541-B350-D20798294150}" type="slidenum">
              <a:rPr lang="en-US" altLang="zh-CN" smtClean="0"/>
              <a:pPr/>
              <a:t>15</a:t>
            </a:fld>
            <a:endParaRPr lang="en-US" altLang="zh-CN" sz="1200"/>
          </a:p>
        </p:txBody>
      </p:sp>
    </p:spTree>
    <p:extLst>
      <p:ext uri="{BB962C8B-B14F-4D97-AF65-F5344CB8AC3E}">
        <p14:creationId xmlns:p14="http://schemas.microsoft.com/office/powerpoint/2010/main" val="14924636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
          </p:nvPr>
        </p:nvSpPr>
        <p:spPr/>
        <p:txBody>
          <a:bodyPr/>
          <a:lstStyle/>
          <a:p>
            <a:pPr>
              <a:defRPr/>
            </a:pPr>
            <a:fld id="{1C864BAA-E6CF-4107-9987-21E60A20E7E2}" type="datetime1">
              <a:rPr lang="en-US" smtClean="0"/>
              <a:pPr>
                <a:defRPr/>
              </a:pPr>
              <a:t>1/13/21</a:t>
            </a:fld>
            <a:endParaRPr lang="en-US" sz="1200"/>
          </a:p>
        </p:txBody>
      </p:sp>
      <p:sp>
        <p:nvSpPr>
          <p:cNvPr id="5" name="灯片编号占位符 4"/>
          <p:cNvSpPr>
            <a:spLocks noGrp="1"/>
          </p:cNvSpPr>
          <p:nvPr>
            <p:ph type="sldNum" sz="quarter" idx="5"/>
          </p:nvPr>
        </p:nvSpPr>
        <p:spPr/>
        <p:txBody>
          <a:bodyPr/>
          <a:lstStyle/>
          <a:p>
            <a:fld id="{29216279-FB83-4541-B350-D20798294150}" type="slidenum">
              <a:rPr lang="en-US" altLang="zh-CN" smtClean="0"/>
              <a:pPr/>
              <a:t>16</a:t>
            </a:fld>
            <a:endParaRPr lang="en-US" altLang="zh-CN" sz="1200"/>
          </a:p>
        </p:txBody>
      </p:sp>
    </p:spTree>
    <p:extLst>
      <p:ext uri="{BB962C8B-B14F-4D97-AF65-F5344CB8AC3E}">
        <p14:creationId xmlns:p14="http://schemas.microsoft.com/office/powerpoint/2010/main" val="10415348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
          </p:nvPr>
        </p:nvSpPr>
        <p:spPr/>
        <p:txBody>
          <a:bodyPr/>
          <a:lstStyle/>
          <a:p>
            <a:pPr>
              <a:defRPr/>
            </a:pPr>
            <a:fld id="{1C864BAA-E6CF-4107-9987-21E60A20E7E2}" type="datetime1">
              <a:rPr lang="en-US" smtClean="0"/>
              <a:pPr>
                <a:defRPr/>
              </a:pPr>
              <a:t>1/13/21</a:t>
            </a:fld>
            <a:endParaRPr lang="en-US" sz="1200"/>
          </a:p>
        </p:txBody>
      </p:sp>
      <p:sp>
        <p:nvSpPr>
          <p:cNvPr id="5" name="灯片编号占位符 4"/>
          <p:cNvSpPr>
            <a:spLocks noGrp="1"/>
          </p:cNvSpPr>
          <p:nvPr>
            <p:ph type="sldNum" sz="quarter" idx="5"/>
          </p:nvPr>
        </p:nvSpPr>
        <p:spPr/>
        <p:txBody>
          <a:bodyPr/>
          <a:lstStyle/>
          <a:p>
            <a:fld id="{29216279-FB83-4541-B350-D20798294150}" type="slidenum">
              <a:rPr lang="en-US" altLang="zh-CN" smtClean="0"/>
              <a:pPr/>
              <a:t>17</a:t>
            </a:fld>
            <a:endParaRPr lang="en-US" altLang="zh-CN" sz="1200"/>
          </a:p>
        </p:txBody>
      </p:sp>
    </p:spTree>
    <p:extLst>
      <p:ext uri="{BB962C8B-B14F-4D97-AF65-F5344CB8AC3E}">
        <p14:creationId xmlns:p14="http://schemas.microsoft.com/office/powerpoint/2010/main" val="11332202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
          </p:nvPr>
        </p:nvSpPr>
        <p:spPr/>
        <p:txBody>
          <a:bodyPr/>
          <a:lstStyle/>
          <a:p>
            <a:pPr>
              <a:defRPr/>
            </a:pPr>
            <a:fld id="{1C864BAA-E6CF-4107-9987-21E60A20E7E2}" type="datetime1">
              <a:rPr lang="en-US" smtClean="0"/>
              <a:pPr>
                <a:defRPr/>
              </a:pPr>
              <a:t>1/13/21</a:t>
            </a:fld>
            <a:endParaRPr lang="en-US" sz="1200"/>
          </a:p>
        </p:txBody>
      </p:sp>
      <p:sp>
        <p:nvSpPr>
          <p:cNvPr id="5" name="灯片编号占位符 4"/>
          <p:cNvSpPr>
            <a:spLocks noGrp="1"/>
          </p:cNvSpPr>
          <p:nvPr>
            <p:ph type="sldNum" sz="quarter" idx="5"/>
          </p:nvPr>
        </p:nvSpPr>
        <p:spPr/>
        <p:txBody>
          <a:bodyPr/>
          <a:lstStyle/>
          <a:p>
            <a:fld id="{29216279-FB83-4541-B350-D20798294150}" type="slidenum">
              <a:rPr lang="en-US" altLang="zh-CN" smtClean="0"/>
              <a:pPr/>
              <a:t>18</a:t>
            </a:fld>
            <a:endParaRPr lang="en-US" altLang="zh-CN" sz="1200"/>
          </a:p>
        </p:txBody>
      </p:sp>
    </p:spTree>
    <p:extLst>
      <p:ext uri="{BB962C8B-B14F-4D97-AF65-F5344CB8AC3E}">
        <p14:creationId xmlns:p14="http://schemas.microsoft.com/office/powerpoint/2010/main" val="10571122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
          </p:nvPr>
        </p:nvSpPr>
        <p:spPr/>
        <p:txBody>
          <a:bodyPr/>
          <a:lstStyle/>
          <a:p>
            <a:pPr>
              <a:defRPr/>
            </a:pPr>
            <a:fld id="{1C864BAA-E6CF-4107-9987-21E60A20E7E2}" type="datetime1">
              <a:rPr lang="en-US" smtClean="0"/>
              <a:pPr>
                <a:defRPr/>
              </a:pPr>
              <a:t>1/13/21</a:t>
            </a:fld>
            <a:endParaRPr lang="en-US" sz="1200"/>
          </a:p>
        </p:txBody>
      </p:sp>
      <p:sp>
        <p:nvSpPr>
          <p:cNvPr id="5" name="灯片编号占位符 4"/>
          <p:cNvSpPr>
            <a:spLocks noGrp="1"/>
          </p:cNvSpPr>
          <p:nvPr>
            <p:ph type="sldNum" sz="quarter" idx="5"/>
          </p:nvPr>
        </p:nvSpPr>
        <p:spPr/>
        <p:txBody>
          <a:bodyPr/>
          <a:lstStyle/>
          <a:p>
            <a:fld id="{29216279-FB83-4541-B350-D20798294150}" type="slidenum">
              <a:rPr lang="en-US" altLang="zh-CN" smtClean="0"/>
              <a:pPr/>
              <a:t>19</a:t>
            </a:fld>
            <a:endParaRPr lang="en-US" altLang="zh-CN" sz="1200"/>
          </a:p>
        </p:txBody>
      </p:sp>
    </p:spTree>
    <p:extLst>
      <p:ext uri="{BB962C8B-B14F-4D97-AF65-F5344CB8AC3E}">
        <p14:creationId xmlns:p14="http://schemas.microsoft.com/office/powerpoint/2010/main" val="1479170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
          </p:nvPr>
        </p:nvSpPr>
        <p:spPr/>
        <p:txBody>
          <a:bodyPr/>
          <a:lstStyle/>
          <a:p>
            <a:pPr>
              <a:defRPr/>
            </a:pPr>
            <a:fld id="{1C864BAA-E6CF-4107-9987-21E60A20E7E2}" type="datetime1">
              <a:rPr lang="en-US" smtClean="0"/>
              <a:pPr>
                <a:defRPr/>
              </a:pPr>
              <a:t>1/13/21</a:t>
            </a:fld>
            <a:endParaRPr lang="en-US" sz="1200"/>
          </a:p>
        </p:txBody>
      </p:sp>
      <p:sp>
        <p:nvSpPr>
          <p:cNvPr id="5" name="灯片编号占位符 4"/>
          <p:cNvSpPr>
            <a:spLocks noGrp="1"/>
          </p:cNvSpPr>
          <p:nvPr>
            <p:ph type="sldNum" sz="quarter" idx="5"/>
          </p:nvPr>
        </p:nvSpPr>
        <p:spPr/>
        <p:txBody>
          <a:bodyPr/>
          <a:lstStyle/>
          <a:p>
            <a:fld id="{29216279-FB83-4541-B350-D20798294150}" type="slidenum">
              <a:rPr lang="en-US" altLang="zh-CN" smtClean="0"/>
              <a:pPr/>
              <a:t>2</a:t>
            </a:fld>
            <a:endParaRPr lang="en-US" altLang="zh-CN" sz="1200"/>
          </a:p>
        </p:txBody>
      </p:sp>
    </p:spTree>
    <p:extLst>
      <p:ext uri="{BB962C8B-B14F-4D97-AF65-F5344CB8AC3E}">
        <p14:creationId xmlns:p14="http://schemas.microsoft.com/office/powerpoint/2010/main" val="14767516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
          </p:nvPr>
        </p:nvSpPr>
        <p:spPr/>
        <p:txBody>
          <a:bodyPr/>
          <a:lstStyle/>
          <a:p>
            <a:pPr>
              <a:defRPr/>
            </a:pPr>
            <a:fld id="{1C864BAA-E6CF-4107-9987-21E60A20E7E2}" type="datetime1">
              <a:rPr lang="en-US" smtClean="0"/>
              <a:pPr>
                <a:defRPr/>
              </a:pPr>
              <a:t>1/13/21</a:t>
            </a:fld>
            <a:endParaRPr lang="en-US" sz="1200"/>
          </a:p>
        </p:txBody>
      </p:sp>
      <p:sp>
        <p:nvSpPr>
          <p:cNvPr id="5" name="灯片编号占位符 4"/>
          <p:cNvSpPr>
            <a:spLocks noGrp="1"/>
          </p:cNvSpPr>
          <p:nvPr>
            <p:ph type="sldNum" sz="quarter" idx="5"/>
          </p:nvPr>
        </p:nvSpPr>
        <p:spPr/>
        <p:txBody>
          <a:bodyPr/>
          <a:lstStyle/>
          <a:p>
            <a:fld id="{29216279-FB83-4541-B350-D20798294150}" type="slidenum">
              <a:rPr lang="en-US" altLang="zh-CN" smtClean="0"/>
              <a:pPr/>
              <a:t>20</a:t>
            </a:fld>
            <a:endParaRPr lang="en-US" altLang="zh-CN" sz="1200"/>
          </a:p>
        </p:txBody>
      </p:sp>
    </p:spTree>
    <p:extLst>
      <p:ext uri="{BB962C8B-B14F-4D97-AF65-F5344CB8AC3E}">
        <p14:creationId xmlns:p14="http://schemas.microsoft.com/office/powerpoint/2010/main" val="19501346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
          </p:nvPr>
        </p:nvSpPr>
        <p:spPr/>
        <p:txBody>
          <a:bodyPr/>
          <a:lstStyle/>
          <a:p>
            <a:pPr>
              <a:defRPr/>
            </a:pPr>
            <a:fld id="{1C864BAA-E6CF-4107-9987-21E60A20E7E2}" type="datetime1">
              <a:rPr lang="en-US" smtClean="0"/>
              <a:pPr>
                <a:defRPr/>
              </a:pPr>
              <a:t>1/13/21</a:t>
            </a:fld>
            <a:endParaRPr lang="en-US" sz="1200"/>
          </a:p>
        </p:txBody>
      </p:sp>
      <p:sp>
        <p:nvSpPr>
          <p:cNvPr id="5" name="灯片编号占位符 4"/>
          <p:cNvSpPr>
            <a:spLocks noGrp="1"/>
          </p:cNvSpPr>
          <p:nvPr>
            <p:ph type="sldNum" sz="quarter" idx="5"/>
          </p:nvPr>
        </p:nvSpPr>
        <p:spPr/>
        <p:txBody>
          <a:bodyPr/>
          <a:lstStyle/>
          <a:p>
            <a:fld id="{29216279-FB83-4541-B350-D20798294150}" type="slidenum">
              <a:rPr lang="en-US" altLang="zh-CN" smtClean="0"/>
              <a:pPr/>
              <a:t>21</a:t>
            </a:fld>
            <a:endParaRPr lang="en-US" altLang="zh-CN" sz="1200"/>
          </a:p>
        </p:txBody>
      </p:sp>
    </p:spTree>
    <p:extLst>
      <p:ext uri="{BB962C8B-B14F-4D97-AF65-F5344CB8AC3E}">
        <p14:creationId xmlns:p14="http://schemas.microsoft.com/office/powerpoint/2010/main" val="578756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
          </p:nvPr>
        </p:nvSpPr>
        <p:spPr/>
        <p:txBody>
          <a:bodyPr/>
          <a:lstStyle/>
          <a:p>
            <a:pPr>
              <a:defRPr/>
            </a:pPr>
            <a:fld id="{1C864BAA-E6CF-4107-9987-21E60A20E7E2}" type="datetime1">
              <a:rPr lang="en-US" smtClean="0"/>
              <a:pPr>
                <a:defRPr/>
              </a:pPr>
              <a:t>1/13/21</a:t>
            </a:fld>
            <a:endParaRPr lang="en-US" sz="1200"/>
          </a:p>
        </p:txBody>
      </p:sp>
      <p:sp>
        <p:nvSpPr>
          <p:cNvPr id="5" name="灯片编号占位符 4"/>
          <p:cNvSpPr>
            <a:spLocks noGrp="1"/>
          </p:cNvSpPr>
          <p:nvPr>
            <p:ph type="sldNum" sz="quarter" idx="5"/>
          </p:nvPr>
        </p:nvSpPr>
        <p:spPr/>
        <p:txBody>
          <a:bodyPr/>
          <a:lstStyle/>
          <a:p>
            <a:fld id="{29216279-FB83-4541-B350-D20798294150}" type="slidenum">
              <a:rPr lang="en-US" altLang="zh-CN" smtClean="0"/>
              <a:pPr/>
              <a:t>22</a:t>
            </a:fld>
            <a:endParaRPr lang="en-US" altLang="zh-CN" sz="1200"/>
          </a:p>
        </p:txBody>
      </p:sp>
    </p:spTree>
    <p:extLst>
      <p:ext uri="{BB962C8B-B14F-4D97-AF65-F5344CB8AC3E}">
        <p14:creationId xmlns:p14="http://schemas.microsoft.com/office/powerpoint/2010/main" val="22977408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
          </p:nvPr>
        </p:nvSpPr>
        <p:spPr/>
        <p:txBody>
          <a:bodyPr/>
          <a:lstStyle/>
          <a:p>
            <a:pPr>
              <a:defRPr/>
            </a:pPr>
            <a:fld id="{1C864BAA-E6CF-4107-9987-21E60A20E7E2}" type="datetime1">
              <a:rPr lang="en-US" smtClean="0"/>
              <a:pPr>
                <a:defRPr/>
              </a:pPr>
              <a:t>1/13/21</a:t>
            </a:fld>
            <a:endParaRPr lang="en-US" sz="1200"/>
          </a:p>
        </p:txBody>
      </p:sp>
      <p:sp>
        <p:nvSpPr>
          <p:cNvPr id="5" name="灯片编号占位符 4"/>
          <p:cNvSpPr>
            <a:spLocks noGrp="1"/>
          </p:cNvSpPr>
          <p:nvPr>
            <p:ph type="sldNum" sz="quarter" idx="5"/>
          </p:nvPr>
        </p:nvSpPr>
        <p:spPr/>
        <p:txBody>
          <a:bodyPr/>
          <a:lstStyle/>
          <a:p>
            <a:fld id="{29216279-FB83-4541-B350-D20798294150}" type="slidenum">
              <a:rPr lang="en-US" altLang="zh-CN" smtClean="0"/>
              <a:pPr/>
              <a:t>23</a:t>
            </a:fld>
            <a:endParaRPr lang="en-US" altLang="zh-CN" sz="1200"/>
          </a:p>
        </p:txBody>
      </p:sp>
    </p:spTree>
    <p:extLst>
      <p:ext uri="{BB962C8B-B14F-4D97-AF65-F5344CB8AC3E}">
        <p14:creationId xmlns:p14="http://schemas.microsoft.com/office/powerpoint/2010/main" val="5227283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
          </p:nvPr>
        </p:nvSpPr>
        <p:spPr/>
        <p:txBody>
          <a:bodyPr/>
          <a:lstStyle/>
          <a:p>
            <a:pPr>
              <a:defRPr/>
            </a:pPr>
            <a:fld id="{1C864BAA-E6CF-4107-9987-21E60A20E7E2}" type="datetime1">
              <a:rPr lang="en-US" smtClean="0"/>
              <a:pPr>
                <a:defRPr/>
              </a:pPr>
              <a:t>1/13/21</a:t>
            </a:fld>
            <a:endParaRPr lang="en-US" sz="1200"/>
          </a:p>
        </p:txBody>
      </p:sp>
      <p:sp>
        <p:nvSpPr>
          <p:cNvPr id="5" name="灯片编号占位符 4"/>
          <p:cNvSpPr>
            <a:spLocks noGrp="1"/>
          </p:cNvSpPr>
          <p:nvPr>
            <p:ph type="sldNum" sz="quarter" idx="5"/>
          </p:nvPr>
        </p:nvSpPr>
        <p:spPr/>
        <p:txBody>
          <a:bodyPr/>
          <a:lstStyle/>
          <a:p>
            <a:fld id="{29216279-FB83-4541-B350-D20798294150}" type="slidenum">
              <a:rPr lang="en-US" altLang="zh-CN" smtClean="0"/>
              <a:pPr/>
              <a:t>24</a:t>
            </a:fld>
            <a:endParaRPr lang="en-US" altLang="zh-CN" sz="1200"/>
          </a:p>
        </p:txBody>
      </p:sp>
    </p:spTree>
    <p:extLst>
      <p:ext uri="{BB962C8B-B14F-4D97-AF65-F5344CB8AC3E}">
        <p14:creationId xmlns:p14="http://schemas.microsoft.com/office/powerpoint/2010/main" val="12396942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
          </p:nvPr>
        </p:nvSpPr>
        <p:spPr/>
        <p:txBody>
          <a:bodyPr/>
          <a:lstStyle/>
          <a:p>
            <a:pPr>
              <a:defRPr/>
            </a:pPr>
            <a:fld id="{1C864BAA-E6CF-4107-9987-21E60A20E7E2}" type="datetime1">
              <a:rPr lang="en-US" smtClean="0"/>
              <a:pPr>
                <a:defRPr/>
              </a:pPr>
              <a:t>1/13/21</a:t>
            </a:fld>
            <a:endParaRPr lang="en-US" sz="1200"/>
          </a:p>
        </p:txBody>
      </p:sp>
      <p:sp>
        <p:nvSpPr>
          <p:cNvPr id="5" name="灯片编号占位符 4"/>
          <p:cNvSpPr>
            <a:spLocks noGrp="1"/>
          </p:cNvSpPr>
          <p:nvPr>
            <p:ph type="sldNum" sz="quarter" idx="5"/>
          </p:nvPr>
        </p:nvSpPr>
        <p:spPr/>
        <p:txBody>
          <a:bodyPr/>
          <a:lstStyle/>
          <a:p>
            <a:fld id="{29216279-FB83-4541-B350-D20798294150}" type="slidenum">
              <a:rPr lang="en-US" altLang="zh-CN" smtClean="0"/>
              <a:pPr/>
              <a:t>25</a:t>
            </a:fld>
            <a:endParaRPr lang="en-US" altLang="zh-CN" sz="1200"/>
          </a:p>
        </p:txBody>
      </p:sp>
    </p:spTree>
    <p:extLst>
      <p:ext uri="{BB962C8B-B14F-4D97-AF65-F5344CB8AC3E}">
        <p14:creationId xmlns:p14="http://schemas.microsoft.com/office/powerpoint/2010/main" val="9919173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
          </p:nvPr>
        </p:nvSpPr>
        <p:spPr/>
        <p:txBody>
          <a:bodyPr/>
          <a:lstStyle/>
          <a:p>
            <a:pPr>
              <a:defRPr/>
            </a:pPr>
            <a:fld id="{1C864BAA-E6CF-4107-9987-21E60A20E7E2}" type="datetime1">
              <a:rPr lang="en-US" smtClean="0"/>
              <a:pPr>
                <a:defRPr/>
              </a:pPr>
              <a:t>1/13/21</a:t>
            </a:fld>
            <a:endParaRPr lang="en-US" sz="1200"/>
          </a:p>
        </p:txBody>
      </p:sp>
      <p:sp>
        <p:nvSpPr>
          <p:cNvPr id="5" name="灯片编号占位符 4"/>
          <p:cNvSpPr>
            <a:spLocks noGrp="1"/>
          </p:cNvSpPr>
          <p:nvPr>
            <p:ph type="sldNum" sz="quarter" idx="5"/>
          </p:nvPr>
        </p:nvSpPr>
        <p:spPr/>
        <p:txBody>
          <a:bodyPr/>
          <a:lstStyle/>
          <a:p>
            <a:fld id="{29216279-FB83-4541-B350-D20798294150}" type="slidenum">
              <a:rPr lang="en-US" altLang="zh-CN" smtClean="0"/>
              <a:pPr/>
              <a:t>26</a:t>
            </a:fld>
            <a:endParaRPr lang="en-US" altLang="zh-CN" sz="1200"/>
          </a:p>
        </p:txBody>
      </p:sp>
    </p:spTree>
    <p:extLst>
      <p:ext uri="{BB962C8B-B14F-4D97-AF65-F5344CB8AC3E}">
        <p14:creationId xmlns:p14="http://schemas.microsoft.com/office/powerpoint/2010/main" val="3913744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
          </p:nvPr>
        </p:nvSpPr>
        <p:spPr/>
        <p:txBody>
          <a:bodyPr/>
          <a:lstStyle/>
          <a:p>
            <a:pPr>
              <a:defRPr/>
            </a:pPr>
            <a:fld id="{1C864BAA-E6CF-4107-9987-21E60A20E7E2}" type="datetime1">
              <a:rPr lang="en-US" smtClean="0"/>
              <a:pPr>
                <a:defRPr/>
              </a:pPr>
              <a:t>1/13/21</a:t>
            </a:fld>
            <a:endParaRPr lang="en-US" sz="1200"/>
          </a:p>
        </p:txBody>
      </p:sp>
      <p:sp>
        <p:nvSpPr>
          <p:cNvPr id="5" name="灯片编号占位符 4"/>
          <p:cNvSpPr>
            <a:spLocks noGrp="1"/>
          </p:cNvSpPr>
          <p:nvPr>
            <p:ph type="sldNum" sz="quarter" idx="5"/>
          </p:nvPr>
        </p:nvSpPr>
        <p:spPr/>
        <p:txBody>
          <a:bodyPr/>
          <a:lstStyle/>
          <a:p>
            <a:fld id="{29216279-FB83-4541-B350-D20798294150}" type="slidenum">
              <a:rPr lang="en-US" altLang="zh-CN" smtClean="0"/>
              <a:pPr/>
              <a:t>27</a:t>
            </a:fld>
            <a:endParaRPr lang="en-US" altLang="zh-CN" sz="1200"/>
          </a:p>
        </p:txBody>
      </p:sp>
    </p:spTree>
    <p:extLst>
      <p:ext uri="{BB962C8B-B14F-4D97-AF65-F5344CB8AC3E}">
        <p14:creationId xmlns:p14="http://schemas.microsoft.com/office/powerpoint/2010/main" val="30564653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
          </p:nvPr>
        </p:nvSpPr>
        <p:spPr/>
        <p:txBody>
          <a:bodyPr/>
          <a:lstStyle/>
          <a:p>
            <a:pPr>
              <a:defRPr/>
            </a:pPr>
            <a:fld id="{1C864BAA-E6CF-4107-9987-21E60A20E7E2}" type="datetime1">
              <a:rPr lang="en-US" smtClean="0"/>
              <a:pPr>
                <a:defRPr/>
              </a:pPr>
              <a:t>1/13/21</a:t>
            </a:fld>
            <a:endParaRPr lang="en-US" sz="1200"/>
          </a:p>
        </p:txBody>
      </p:sp>
      <p:sp>
        <p:nvSpPr>
          <p:cNvPr id="5" name="灯片编号占位符 4"/>
          <p:cNvSpPr>
            <a:spLocks noGrp="1"/>
          </p:cNvSpPr>
          <p:nvPr>
            <p:ph type="sldNum" sz="quarter" idx="5"/>
          </p:nvPr>
        </p:nvSpPr>
        <p:spPr/>
        <p:txBody>
          <a:bodyPr/>
          <a:lstStyle/>
          <a:p>
            <a:fld id="{29216279-FB83-4541-B350-D20798294150}" type="slidenum">
              <a:rPr lang="en-US" altLang="zh-CN" smtClean="0"/>
              <a:pPr/>
              <a:t>28</a:t>
            </a:fld>
            <a:endParaRPr lang="en-US" altLang="zh-CN" sz="1200"/>
          </a:p>
        </p:txBody>
      </p:sp>
    </p:spTree>
    <p:extLst>
      <p:ext uri="{BB962C8B-B14F-4D97-AF65-F5344CB8AC3E}">
        <p14:creationId xmlns:p14="http://schemas.microsoft.com/office/powerpoint/2010/main" val="25563220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
          </p:nvPr>
        </p:nvSpPr>
        <p:spPr/>
        <p:txBody>
          <a:bodyPr/>
          <a:lstStyle/>
          <a:p>
            <a:pPr>
              <a:defRPr/>
            </a:pPr>
            <a:fld id="{1C864BAA-E6CF-4107-9987-21E60A20E7E2}" type="datetime1">
              <a:rPr lang="en-US" smtClean="0"/>
              <a:pPr>
                <a:defRPr/>
              </a:pPr>
              <a:t>1/13/21</a:t>
            </a:fld>
            <a:endParaRPr lang="en-US" sz="1200"/>
          </a:p>
        </p:txBody>
      </p:sp>
      <p:sp>
        <p:nvSpPr>
          <p:cNvPr id="5" name="灯片编号占位符 4"/>
          <p:cNvSpPr>
            <a:spLocks noGrp="1"/>
          </p:cNvSpPr>
          <p:nvPr>
            <p:ph type="sldNum" sz="quarter" idx="5"/>
          </p:nvPr>
        </p:nvSpPr>
        <p:spPr/>
        <p:txBody>
          <a:bodyPr/>
          <a:lstStyle/>
          <a:p>
            <a:fld id="{29216279-FB83-4541-B350-D20798294150}" type="slidenum">
              <a:rPr lang="en-US" altLang="zh-CN" smtClean="0"/>
              <a:pPr/>
              <a:t>29</a:t>
            </a:fld>
            <a:endParaRPr lang="en-US" altLang="zh-CN" sz="1200"/>
          </a:p>
        </p:txBody>
      </p:sp>
    </p:spTree>
    <p:extLst>
      <p:ext uri="{BB962C8B-B14F-4D97-AF65-F5344CB8AC3E}">
        <p14:creationId xmlns:p14="http://schemas.microsoft.com/office/powerpoint/2010/main" val="42645034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
          </p:nvPr>
        </p:nvSpPr>
        <p:spPr/>
        <p:txBody>
          <a:bodyPr/>
          <a:lstStyle/>
          <a:p>
            <a:pPr>
              <a:defRPr/>
            </a:pPr>
            <a:fld id="{1C864BAA-E6CF-4107-9987-21E60A20E7E2}" type="datetime1">
              <a:rPr lang="en-US" smtClean="0"/>
              <a:pPr>
                <a:defRPr/>
              </a:pPr>
              <a:t>1/13/21</a:t>
            </a:fld>
            <a:endParaRPr lang="en-US" sz="1200"/>
          </a:p>
        </p:txBody>
      </p:sp>
      <p:sp>
        <p:nvSpPr>
          <p:cNvPr id="5" name="灯片编号占位符 4"/>
          <p:cNvSpPr>
            <a:spLocks noGrp="1"/>
          </p:cNvSpPr>
          <p:nvPr>
            <p:ph type="sldNum" sz="quarter" idx="5"/>
          </p:nvPr>
        </p:nvSpPr>
        <p:spPr/>
        <p:txBody>
          <a:bodyPr/>
          <a:lstStyle/>
          <a:p>
            <a:fld id="{29216279-FB83-4541-B350-D20798294150}" type="slidenum">
              <a:rPr lang="en-US" altLang="zh-CN" smtClean="0"/>
              <a:pPr/>
              <a:t>3</a:t>
            </a:fld>
            <a:endParaRPr lang="en-US" altLang="zh-CN" sz="1200"/>
          </a:p>
        </p:txBody>
      </p:sp>
    </p:spTree>
    <p:extLst>
      <p:ext uri="{BB962C8B-B14F-4D97-AF65-F5344CB8AC3E}">
        <p14:creationId xmlns:p14="http://schemas.microsoft.com/office/powerpoint/2010/main" val="323386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163C702D-C282-4914-97AC-284C493A1372}"/>
              </a:ext>
            </a:extLst>
          </p:cNvPr>
          <p:cNvSpPr>
            <a:spLocks noGrp="1" noRot="1" noChangeAspect="1" noChangeArrowheads="1" noTextEdit="1"/>
          </p:cNvSpPr>
          <p:nvPr>
            <p:ph type="sldImg"/>
          </p:nvPr>
        </p:nvSpPr>
        <p:spPr>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 cmpd="sng">
                <a:solidFill>
                  <a:schemeClr val="tx1"/>
                </a:solidFill>
                <a:miter lim="800000"/>
                <a:headEnd/>
                <a:tailEnd/>
              </a14:hiddenLine>
            </a:ext>
          </a:extLst>
        </p:spPr>
      </p:sp>
      <p:sp>
        <p:nvSpPr>
          <p:cNvPr id="43011" name="Rectangle 3">
            <a:extLst>
              <a:ext uri="{FF2B5EF4-FFF2-40B4-BE49-F238E27FC236}">
                <a16:creationId xmlns:a16="http://schemas.microsoft.com/office/drawing/2014/main" id="{395862CD-0375-4690-BFB6-F59B99AFF372}"/>
              </a:ext>
            </a:extLst>
          </p:cNvPr>
          <p:cNvSpPr>
            <a:spLocks noGrp="1" noRot="1" noChangeAspect="1" noChangeArrowheads="1"/>
          </p:cNvSpPr>
          <p:nvPr>
            <p:ph type="body" idx="1"/>
          </p:nvPr>
        </p:nvSpPr>
        <p:spPr bwMode="auto">
          <a:xfrm>
            <a:off x="-603250" y="8210550"/>
            <a:ext cx="7026275" cy="8928100"/>
          </a:xfrm>
          <a:prstGeom prst="rect">
            <a:avLst/>
          </a:prstGeom>
          <a:noFill/>
          <a:ln w="1">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a:lstStyle/>
          <a:p>
            <a:endParaRPr lang="zh-CN" altLang="zh-CN" sz="1000" b="1"/>
          </a:p>
        </p:txBody>
      </p:sp>
    </p:spTree>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
          </p:nvPr>
        </p:nvSpPr>
        <p:spPr/>
        <p:txBody>
          <a:bodyPr/>
          <a:lstStyle/>
          <a:p>
            <a:pPr>
              <a:defRPr/>
            </a:pPr>
            <a:fld id="{1C864BAA-E6CF-4107-9987-21E60A20E7E2}" type="datetime1">
              <a:rPr lang="en-US" smtClean="0"/>
              <a:pPr>
                <a:defRPr/>
              </a:pPr>
              <a:t>1/13/21</a:t>
            </a:fld>
            <a:endParaRPr lang="en-US" sz="1200"/>
          </a:p>
        </p:txBody>
      </p:sp>
      <p:sp>
        <p:nvSpPr>
          <p:cNvPr id="5" name="灯片编号占位符 4"/>
          <p:cNvSpPr>
            <a:spLocks noGrp="1"/>
          </p:cNvSpPr>
          <p:nvPr>
            <p:ph type="sldNum" sz="quarter" idx="5"/>
          </p:nvPr>
        </p:nvSpPr>
        <p:spPr/>
        <p:txBody>
          <a:bodyPr/>
          <a:lstStyle/>
          <a:p>
            <a:fld id="{29216279-FB83-4541-B350-D20798294150}" type="slidenum">
              <a:rPr lang="en-US" altLang="zh-CN" smtClean="0"/>
              <a:pPr/>
              <a:t>5</a:t>
            </a:fld>
            <a:endParaRPr lang="en-US" altLang="zh-CN" sz="1200"/>
          </a:p>
        </p:txBody>
      </p:sp>
    </p:spTree>
    <p:extLst>
      <p:ext uri="{BB962C8B-B14F-4D97-AF65-F5344CB8AC3E}">
        <p14:creationId xmlns:p14="http://schemas.microsoft.com/office/powerpoint/2010/main" val="19366162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
          </p:nvPr>
        </p:nvSpPr>
        <p:spPr/>
        <p:txBody>
          <a:bodyPr/>
          <a:lstStyle/>
          <a:p>
            <a:pPr>
              <a:defRPr/>
            </a:pPr>
            <a:fld id="{1C864BAA-E6CF-4107-9987-21E60A20E7E2}" type="datetime1">
              <a:rPr lang="en-US" smtClean="0"/>
              <a:pPr>
                <a:defRPr/>
              </a:pPr>
              <a:t>1/13/21</a:t>
            </a:fld>
            <a:endParaRPr lang="en-US" sz="1200"/>
          </a:p>
        </p:txBody>
      </p:sp>
      <p:sp>
        <p:nvSpPr>
          <p:cNvPr id="5" name="灯片编号占位符 4"/>
          <p:cNvSpPr>
            <a:spLocks noGrp="1"/>
          </p:cNvSpPr>
          <p:nvPr>
            <p:ph type="sldNum" sz="quarter" idx="5"/>
          </p:nvPr>
        </p:nvSpPr>
        <p:spPr/>
        <p:txBody>
          <a:bodyPr/>
          <a:lstStyle/>
          <a:p>
            <a:fld id="{29216279-FB83-4541-B350-D20798294150}" type="slidenum">
              <a:rPr lang="en-US" altLang="zh-CN" smtClean="0"/>
              <a:pPr/>
              <a:t>6</a:t>
            </a:fld>
            <a:endParaRPr lang="en-US" altLang="zh-CN" sz="1200"/>
          </a:p>
        </p:txBody>
      </p:sp>
    </p:spTree>
    <p:extLst>
      <p:ext uri="{BB962C8B-B14F-4D97-AF65-F5344CB8AC3E}">
        <p14:creationId xmlns:p14="http://schemas.microsoft.com/office/powerpoint/2010/main" val="35581341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
          </p:nvPr>
        </p:nvSpPr>
        <p:spPr/>
        <p:txBody>
          <a:bodyPr/>
          <a:lstStyle/>
          <a:p>
            <a:pPr>
              <a:defRPr/>
            </a:pPr>
            <a:fld id="{1C864BAA-E6CF-4107-9987-21E60A20E7E2}" type="datetime1">
              <a:rPr lang="en-US" smtClean="0"/>
              <a:pPr>
                <a:defRPr/>
              </a:pPr>
              <a:t>1/13/21</a:t>
            </a:fld>
            <a:endParaRPr lang="en-US" sz="1200"/>
          </a:p>
        </p:txBody>
      </p:sp>
      <p:sp>
        <p:nvSpPr>
          <p:cNvPr id="5" name="灯片编号占位符 4"/>
          <p:cNvSpPr>
            <a:spLocks noGrp="1"/>
          </p:cNvSpPr>
          <p:nvPr>
            <p:ph type="sldNum" sz="quarter" idx="5"/>
          </p:nvPr>
        </p:nvSpPr>
        <p:spPr/>
        <p:txBody>
          <a:bodyPr/>
          <a:lstStyle/>
          <a:p>
            <a:fld id="{29216279-FB83-4541-B350-D20798294150}" type="slidenum">
              <a:rPr lang="en-US" altLang="zh-CN" smtClean="0"/>
              <a:pPr/>
              <a:t>7</a:t>
            </a:fld>
            <a:endParaRPr lang="en-US" altLang="zh-CN" sz="1200"/>
          </a:p>
        </p:txBody>
      </p:sp>
    </p:spTree>
    <p:extLst>
      <p:ext uri="{BB962C8B-B14F-4D97-AF65-F5344CB8AC3E}">
        <p14:creationId xmlns:p14="http://schemas.microsoft.com/office/powerpoint/2010/main" val="3327615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
          </p:nvPr>
        </p:nvSpPr>
        <p:spPr/>
        <p:txBody>
          <a:bodyPr/>
          <a:lstStyle/>
          <a:p>
            <a:pPr>
              <a:defRPr/>
            </a:pPr>
            <a:fld id="{1C864BAA-E6CF-4107-9987-21E60A20E7E2}" type="datetime1">
              <a:rPr lang="en-US" smtClean="0"/>
              <a:pPr>
                <a:defRPr/>
              </a:pPr>
              <a:t>1/13/21</a:t>
            </a:fld>
            <a:endParaRPr lang="en-US" sz="1200"/>
          </a:p>
        </p:txBody>
      </p:sp>
      <p:sp>
        <p:nvSpPr>
          <p:cNvPr id="5" name="灯片编号占位符 4"/>
          <p:cNvSpPr>
            <a:spLocks noGrp="1"/>
          </p:cNvSpPr>
          <p:nvPr>
            <p:ph type="sldNum" sz="quarter" idx="5"/>
          </p:nvPr>
        </p:nvSpPr>
        <p:spPr/>
        <p:txBody>
          <a:bodyPr/>
          <a:lstStyle/>
          <a:p>
            <a:fld id="{29216279-FB83-4541-B350-D20798294150}" type="slidenum">
              <a:rPr lang="en-US" altLang="zh-CN" smtClean="0"/>
              <a:pPr/>
              <a:t>8</a:t>
            </a:fld>
            <a:endParaRPr lang="en-US" altLang="zh-CN" sz="1200"/>
          </a:p>
        </p:txBody>
      </p:sp>
    </p:spTree>
    <p:extLst>
      <p:ext uri="{BB962C8B-B14F-4D97-AF65-F5344CB8AC3E}">
        <p14:creationId xmlns:p14="http://schemas.microsoft.com/office/powerpoint/2010/main" val="2672815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
          </p:nvPr>
        </p:nvSpPr>
        <p:spPr/>
        <p:txBody>
          <a:bodyPr/>
          <a:lstStyle/>
          <a:p>
            <a:pPr>
              <a:defRPr/>
            </a:pPr>
            <a:fld id="{1C864BAA-E6CF-4107-9987-21E60A20E7E2}" type="datetime1">
              <a:rPr lang="en-US" smtClean="0"/>
              <a:pPr>
                <a:defRPr/>
              </a:pPr>
              <a:t>1/13/21</a:t>
            </a:fld>
            <a:endParaRPr lang="en-US" sz="1200"/>
          </a:p>
        </p:txBody>
      </p:sp>
      <p:sp>
        <p:nvSpPr>
          <p:cNvPr id="5" name="灯片编号占位符 4"/>
          <p:cNvSpPr>
            <a:spLocks noGrp="1"/>
          </p:cNvSpPr>
          <p:nvPr>
            <p:ph type="sldNum" sz="quarter" idx="5"/>
          </p:nvPr>
        </p:nvSpPr>
        <p:spPr/>
        <p:txBody>
          <a:bodyPr/>
          <a:lstStyle/>
          <a:p>
            <a:fld id="{29216279-FB83-4541-B350-D20798294150}" type="slidenum">
              <a:rPr lang="en-US" altLang="zh-CN" smtClean="0"/>
              <a:pPr/>
              <a:t>9</a:t>
            </a:fld>
            <a:endParaRPr lang="en-US" altLang="zh-CN" sz="1200"/>
          </a:p>
        </p:txBody>
      </p:sp>
    </p:spTree>
    <p:extLst>
      <p:ext uri="{BB962C8B-B14F-4D97-AF65-F5344CB8AC3E}">
        <p14:creationId xmlns:p14="http://schemas.microsoft.com/office/powerpoint/2010/main" val="28289804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1057">
            <a:extLst>
              <a:ext uri="{FF2B5EF4-FFF2-40B4-BE49-F238E27FC236}">
                <a16:creationId xmlns:a16="http://schemas.microsoft.com/office/drawing/2014/main" id="{EEADB9B1-BD8B-44E1-B934-5AC1CE7AEA10}"/>
              </a:ext>
            </a:extLst>
          </p:cNvPr>
          <p:cNvSpPr>
            <a:spLocks noGrp="1" noChangeArrowheads="1"/>
          </p:cNvSpPr>
          <p:nvPr>
            <p:ph type="dt" sz="half" idx="10"/>
          </p:nvPr>
        </p:nvSpPr>
        <p:spPr>
          <a:ln/>
        </p:spPr>
        <p:txBody>
          <a:bodyPr/>
          <a:lstStyle>
            <a:lvl1pPr>
              <a:defRPr/>
            </a:lvl1pPr>
          </a:lstStyle>
          <a:p>
            <a:pPr>
              <a:defRPr/>
            </a:pPr>
            <a:fld id="{6D8A9986-E9FB-4F5C-BE2D-63512E0B14CB}" type="datetime1">
              <a:rPr lang="zh-CN" altLang="en-US"/>
              <a:pPr>
                <a:defRPr/>
              </a:pPr>
              <a:t>2021/1/13</a:t>
            </a:fld>
            <a:endParaRPr lang="zh-CN" altLang="en-US" sz="1800" b="0"/>
          </a:p>
        </p:txBody>
      </p:sp>
      <p:sp>
        <p:nvSpPr>
          <p:cNvPr id="5" name="Rectangle 1058">
            <a:extLst>
              <a:ext uri="{FF2B5EF4-FFF2-40B4-BE49-F238E27FC236}">
                <a16:creationId xmlns:a16="http://schemas.microsoft.com/office/drawing/2014/main" id="{F1FD8079-A1E2-46E4-9099-7E2CDF6C55E8}"/>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1059">
            <a:extLst>
              <a:ext uri="{FF2B5EF4-FFF2-40B4-BE49-F238E27FC236}">
                <a16:creationId xmlns:a16="http://schemas.microsoft.com/office/drawing/2014/main" id="{78087AE2-E4F0-4373-A94E-960CA7ABB69B}"/>
              </a:ext>
            </a:extLst>
          </p:cNvPr>
          <p:cNvSpPr>
            <a:spLocks noGrp="1" noChangeArrowheads="1"/>
          </p:cNvSpPr>
          <p:nvPr>
            <p:ph type="sldNum" sz="quarter" idx="12"/>
          </p:nvPr>
        </p:nvSpPr>
        <p:spPr>
          <a:ln/>
        </p:spPr>
        <p:txBody>
          <a:bodyPr/>
          <a:lstStyle>
            <a:lvl1pPr>
              <a:defRPr/>
            </a:lvl1pPr>
          </a:lstStyle>
          <a:p>
            <a:fld id="{1651D3DA-3E4C-40F5-8C10-B8565A52A20B}" type="slidenum">
              <a:rPr lang="zh-CN" altLang="en-US"/>
              <a:pPr/>
              <a:t>‹#›</a:t>
            </a:fld>
            <a:endParaRPr lang="zh-CN" altLang="en-US" sz="1800" b="0">
              <a:solidFill>
                <a:schemeClr val="tx1"/>
              </a:solidFill>
            </a:endParaRPr>
          </a:p>
        </p:txBody>
      </p:sp>
    </p:spTree>
    <p:extLst>
      <p:ext uri="{BB962C8B-B14F-4D97-AF65-F5344CB8AC3E}">
        <p14:creationId xmlns:p14="http://schemas.microsoft.com/office/powerpoint/2010/main" val="93434191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57">
            <a:extLst>
              <a:ext uri="{FF2B5EF4-FFF2-40B4-BE49-F238E27FC236}">
                <a16:creationId xmlns:a16="http://schemas.microsoft.com/office/drawing/2014/main" id="{94F7D6AD-D072-4CE2-9EC0-376DA10009DD}"/>
              </a:ext>
            </a:extLst>
          </p:cNvPr>
          <p:cNvSpPr>
            <a:spLocks noGrp="1" noChangeArrowheads="1"/>
          </p:cNvSpPr>
          <p:nvPr>
            <p:ph type="dt" sz="half" idx="10"/>
          </p:nvPr>
        </p:nvSpPr>
        <p:spPr>
          <a:ln/>
        </p:spPr>
        <p:txBody>
          <a:bodyPr/>
          <a:lstStyle>
            <a:lvl1pPr>
              <a:defRPr/>
            </a:lvl1pPr>
          </a:lstStyle>
          <a:p>
            <a:pPr>
              <a:defRPr/>
            </a:pPr>
            <a:fld id="{2BE3297C-0414-49A8-A730-1633911C92A2}" type="datetime1">
              <a:rPr lang="zh-CN" altLang="en-US"/>
              <a:pPr>
                <a:defRPr/>
              </a:pPr>
              <a:t>2021/1/13</a:t>
            </a:fld>
            <a:endParaRPr lang="zh-CN" altLang="en-US" sz="1800" b="0"/>
          </a:p>
        </p:txBody>
      </p:sp>
      <p:sp>
        <p:nvSpPr>
          <p:cNvPr id="5" name="Rectangle 1058">
            <a:extLst>
              <a:ext uri="{FF2B5EF4-FFF2-40B4-BE49-F238E27FC236}">
                <a16:creationId xmlns:a16="http://schemas.microsoft.com/office/drawing/2014/main" id="{511E8B9B-C732-4E2B-AFEA-434F5310EE12}"/>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1059">
            <a:extLst>
              <a:ext uri="{FF2B5EF4-FFF2-40B4-BE49-F238E27FC236}">
                <a16:creationId xmlns:a16="http://schemas.microsoft.com/office/drawing/2014/main" id="{34AB94DB-F67A-4493-92C6-CC135C8D0458}"/>
              </a:ext>
            </a:extLst>
          </p:cNvPr>
          <p:cNvSpPr>
            <a:spLocks noGrp="1" noChangeArrowheads="1"/>
          </p:cNvSpPr>
          <p:nvPr>
            <p:ph type="sldNum" sz="quarter" idx="12"/>
          </p:nvPr>
        </p:nvSpPr>
        <p:spPr>
          <a:ln/>
        </p:spPr>
        <p:txBody>
          <a:bodyPr/>
          <a:lstStyle>
            <a:lvl1pPr>
              <a:defRPr/>
            </a:lvl1pPr>
          </a:lstStyle>
          <a:p>
            <a:fld id="{9D656010-913C-4E1D-870A-805BAC2AE271}" type="slidenum">
              <a:rPr lang="zh-CN" altLang="en-US"/>
              <a:pPr/>
              <a:t>‹#›</a:t>
            </a:fld>
            <a:endParaRPr lang="zh-CN" altLang="en-US" sz="1800" b="0">
              <a:solidFill>
                <a:schemeClr val="tx1"/>
              </a:solidFill>
            </a:endParaRPr>
          </a:p>
        </p:txBody>
      </p:sp>
    </p:spTree>
    <p:extLst>
      <p:ext uri="{BB962C8B-B14F-4D97-AF65-F5344CB8AC3E}">
        <p14:creationId xmlns:p14="http://schemas.microsoft.com/office/powerpoint/2010/main" val="388732314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1_空白">
    <p:spTree>
      <p:nvGrpSpPr>
        <p:cNvPr id="1" name=""/>
        <p:cNvGrpSpPr/>
        <p:nvPr/>
      </p:nvGrpSpPr>
      <p:grpSpPr>
        <a:xfrm>
          <a:off x="0" y="0"/>
          <a:ext cx="0" cy="0"/>
          <a:chOff x="0" y="0"/>
          <a:chExt cx="0" cy="0"/>
        </a:xfrm>
      </p:grpSpPr>
      <p:sp>
        <p:nvSpPr>
          <p:cNvPr id="2" name="Rectangle 1057"/>
          <p:cNvSpPr>
            <a:spLocks noGrp="1" noChangeArrowheads="1"/>
          </p:cNvSpPr>
          <p:nvPr>
            <p:ph type="dt" sz="half" idx="10"/>
          </p:nvPr>
        </p:nvSpPr>
        <p:spPr/>
        <p:txBody>
          <a:bodyPr/>
          <a:lstStyle>
            <a:lvl1pPr>
              <a:defRPr/>
            </a:lvl1pPr>
          </a:lstStyle>
          <a:p>
            <a:pPr>
              <a:defRPr/>
            </a:pPr>
            <a:endParaRPr lang="en-US" altLang="zh-CN"/>
          </a:p>
        </p:txBody>
      </p:sp>
      <p:sp>
        <p:nvSpPr>
          <p:cNvPr id="3" name="Rectangle 1058"/>
          <p:cNvSpPr>
            <a:spLocks noGrp="1" noChangeArrowheads="1"/>
          </p:cNvSpPr>
          <p:nvPr>
            <p:ph type="ftr" sz="quarter" idx="11"/>
          </p:nvPr>
        </p:nvSpPr>
        <p:spPr/>
        <p:txBody>
          <a:bodyPr/>
          <a:lstStyle>
            <a:lvl1pPr>
              <a:defRPr/>
            </a:lvl1pPr>
          </a:lstStyle>
          <a:p>
            <a:pPr>
              <a:defRPr/>
            </a:pPr>
            <a:endParaRPr lang="en-US" altLang="zh-CN"/>
          </a:p>
        </p:txBody>
      </p:sp>
      <p:sp>
        <p:nvSpPr>
          <p:cNvPr id="5" name="Rectangle 1059"/>
          <p:cNvSpPr>
            <a:spLocks noGrp="1" noChangeArrowheads="1"/>
          </p:cNvSpPr>
          <p:nvPr>
            <p:ph type="sldNum" sz="quarter" idx="12"/>
          </p:nvPr>
        </p:nvSpPr>
        <p:spPr>
          <a:xfrm>
            <a:off x="6934200" y="6242050"/>
            <a:ext cx="1758462" cy="457200"/>
          </a:xfrm>
        </p:spPr>
        <p:txBody>
          <a:bodyPr/>
          <a:lstStyle>
            <a:lvl1pPr>
              <a:defRPr/>
            </a:lvl1pPr>
          </a:lstStyle>
          <a:p>
            <a:pPr>
              <a:defRPr/>
            </a:pPr>
            <a:fld id="{891DE90A-06C3-47CE-BA8B-3C8F01A40176}" type="slidenum">
              <a:rPr lang="en-US" altLang="zh-CN"/>
              <a:pPr>
                <a:defRPr/>
              </a:pPr>
              <a:t>‹#›</a:t>
            </a:fld>
            <a:endParaRPr lang="en-US" altLang="zh-CN"/>
          </a:p>
        </p:txBody>
      </p:sp>
      <p:sp>
        <p:nvSpPr>
          <p:cNvPr id="3109" name="Rectangle 1061"/>
          <p:cNvSpPr>
            <a:spLocks noGrp="1" noChangeAspect="1" noChangeArrowheads="1"/>
          </p:cNvSpPr>
          <p:nvPr>
            <p:ph type="title" hasCustomPrompt="1"/>
          </p:nvPr>
        </p:nvSpPr>
        <p:spPr bwMode="auto">
          <a:xfrm>
            <a:off x="0" y="561976"/>
            <a:ext cx="9144000" cy="557213"/>
          </a:xfrm>
          <a:prstGeom prst="rect">
            <a:avLst/>
          </a:prstGeom>
          <a:solidFill>
            <a:srgbClr val="336699"/>
          </a:solidFill>
          <a:ln w="9525">
            <a:noFill/>
            <a:miter lim="800000"/>
          </a:ln>
          <a:effectLst/>
        </p:spPr>
        <p:txBody>
          <a:bodyPr vert="horz" wrap="square" lIns="288000" tIns="45720" rIns="288000" bIns="45720" numCol="1" anchor="ctr" anchorCtr="0" compatLnSpc="1"/>
          <a:lstStyle/>
          <a:p>
            <a:pPr lvl="0"/>
            <a:r>
              <a:rPr lang="zh-CN" altLang="en-US" dirty="0"/>
              <a:t>单击此处编辑母版标题样式文件</a:t>
            </a:r>
          </a:p>
        </p:txBody>
      </p:sp>
      <p:sp>
        <p:nvSpPr>
          <p:cNvPr id="4" name="内容占位符 3"/>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080185969"/>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Picture 1063" descr="backgroud-blueframe">
            <a:extLst>
              <a:ext uri="{FF2B5EF4-FFF2-40B4-BE49-F238E27FC236}">
                <a16:creationId xmlns:a16="http://schemas.microsoft.com/office/drawing/2014/main" id="{24386974-CA3B-45FA-A775-A15939B449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561975"/>
            <a:ext cx="9153525" cy="629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1047" descr="软件所所徽">
            <a:extLst>
              <a:ext uri="{FF2B5EF4-FFF2-40B4-BE49-F238E27FC236}">
                <a16:creationId xmlns:a16="http://schemas.microsoft.com/office/drawing/2014/main" id="{6DE1EAAE-1B2C-41F4-9B3E-E6BB5348C1B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05400" y="112713"/>
            <a:ext cx="1262063"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1056" descr="iscas-mzd">
            <a:extLst>
              <a:ext uri="{FF2B5EF4-FFF2-40B4-BE49-F238E27FC236}">
                <a16:creationId xmlns:a16="http://schemas.microsoft.com/office/drawing/2014/main" id="{A2383821-DF1C-4B32-9CD1-7F34E277889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65900" y="96838"/>
            <a:ext cx="1978025"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Text Box 1045">
            <a:extLst>
              <a:ext uri="{FF2B5EF4-FFF2-40B4-BE49-F238E27FC236}">
                <a16:creationId xmlns:a16="http://schemas.microsoft.com/office/drawing/2014/main" id="{0BD8131E-63D3-4F1D-B576-AA76BBAB954A}"/>
              </a:ext>
            </a:extLst>
          </p:cNvPr>
          <p:cNvSpPr>
            <a:spLocks noChangeArrowheads="1"/>
          </p:cNvSpPr>
          <p:nvPr/>
        </p:nvSpPr>
        <p:spPr bwMode="auto">
          <a:xfrm>
            <a:off x="6178550" y="333375"/>
            <a:ext cx="28067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000" b="1">
                <a:solidFill>
                  <a:srgbClr val="777777"/>
                </a:solidFill>
                <a:latin typeface="Times New Roman" panose="02020603050405020304" pitchFamily="18" charset="0"/>
                <a:ea typeface="华文行楷" panose="02010800040101010101" pitchFamily="2" charset="-122"/>
              </a:rPr>
              <a:t>Institute of Software,Chinese Academy of Sciences</a:t>
            </a:r>
            <a:endParaRPr lang="zh-CN" altLang="en-US"/>
          </a:p>
        </p:txBody>
      </p:sp>
      <p:sp>
        <p:nvSpPr>
          <p:cNvPr id="1030" name="Rectangle 1057">
            <a:extLst>
              <a:ext uri="{FF2B5EF4-FFF2-40B4-BE49-F238E27FC236}">
                <a16:creationId xmlns:a16="http://schemas.microsoft.com/office/drawing/2014/main" id="{581972CB-919F-451E-9AF3-8C04A5C01993}"/>
              </a:ext>
            </a:extLst>
          </p:cNvPr>
          <p:cNvSpPr>
            <a:spLocks noGrp="1" noChangeArrowheads="1"/>
          </p:cNvSpPr>
          <p:nvPr>
            <p:ph type="dt" sz="half" idx="2"/>
          </p:nvPr>
        </p:nvSpPr>
        <p:spPr bwMode="auto">
          <a:xfrm>
            <a:off x="633413" y="6242050"/>
            <a:ext cx="17573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400" b="1"/>
            </a:lvl1pPr>
          </a:lstStyle>
          <a:p>
            <a:pPr>
              <a:defRPr/>
            </a:pPr>
            <a:fld id="{AB30F773-A786-4804-82E7-78C7DFC8F351}" type="datetime1">
              <a:rPr lang="zh-CN" altLang="en-US"/>
              <a:pPr>
                <a:defRPr/>
              </a:pPr>
              <a:t>2021/1/13</a:t>
            </a:fld>
            <a:endParaRPr lang="zh-CN" altLang="en-US" sz="1800" b="0"/>
          </a:p>
        </p:txBody>
      </p:sp>
      <p:sp>
        <p:nvSpPr>
          <p:cNvPr id="1031" name="Rectangle 1058">
            <a:extLst>
              <a:ext uri="{FF2B5EF4-FFF2-40B4-BE49-F238E27FC236}">
                <a16:creationId xmlns:a16="http://schemas.microsoft.com/office/drawing/2014/main" id="{F5CFCFDD-A5BF-4D2B-8E52-0DE8F1FE8DB0}"/>
              </a:ext>
            </a:extLst>
          </p:cNvPr>
          <p:cNvSpPr>
            <a:spLocks noGrp="1" noChangeArrowheads="1"/>
          </p:cNvSpPr>
          <p:nvPr>
            <p:ph type="ftr" sz="quarter" idx="3"/>
          </p:nvPr>
        </p:nvSpPr>
        <p:spPr bwMode="auto">
          <a:xfrm>
            <a:off x="2884488" y="6242050"/>
            <a:ext cx="26717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400" b="1"/>
            </a:lvl1pPr>
          </a:lstStyle>
          <a:p>
            <a:pPr>
              <a:defRPr/>
            </a:pPr>
            <a:endParaRPr lang="zh-CN" altLang="zh-CN"/>
          </a:p>
        </p:txBody>
      </p:sp>
      <p:sp>
        <p:nvSpPr>
          <p:cNvPr id="1032" name="Rectangle 1059">
            <a:extLst>
              <a:ext uri="{FF2B5EF4-FFF2-40B4-BE49-F238E27FC236}">
                <a16:creationId xmlns:a16="http://schemas.microsoft.com/office/drawing/2014/main" id="{D932B4B2-7B7C-474A-90C0-F4CD9704FD9D}"/>
              </a:ext>
            </a:extLst>
          </p:cNvPr>
          <p:cNvSpPr>
            <a:spLocks noGrp="1" noChangeArrowheads="1"/>
          </p:cNvSpPr>
          <p:nvPr>
            <p:ph type="sldNum" sz="quarter" idx="4"/>
          </p:nvPr>
        </p:nvSpPr>
        <p:spPr bwMode="auto">
          <a:xfrm>
            <a:off x="6048375" y="6242050"/>
            <a:ext cx="175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400" b="1">
                <a:solidFill>
                  <a:srgbClr val="0000CC"/>
                </a:solidFill>
              </a:defRPr>
            </a:lvl1pPr>
          </a:lstStyle>
          <a:p>
            <a:fld id="{0A588664-8FDE-4751-A047-CF7527FC483A}" type="slidenum">
              <a:rPr lang="zh-CN" altLang="en-US"/>
              <a:pPr/>
              <a:t>‹#›</a:t>
            </a:fld>
            <a:endParaRPr lang="zh-CN" altLang="en-US" sz="1800" b="0">
              <a:solidFill>
                <a:schemeClr val="tx1"/>
              </a:solidFill>
            </a:endParaRPr>
          </a:p>
        </p:txBody>
      </p:sp>
      <p:sp>
        <p:nvSpPr>
          <p:cNvPr id="1033" name="Rectangle 1060">
            <a:extLst>
              <a:ext uri="{FF2B5EF4-FFF2-40B4-BE49-F238E27FC236}">
                <a16:creationId xmlns:a16="http://schemas.microsoft.com/office/drawing/2014/main" id="{139F5FE4-FEBD-4CEC-AC1D-65904026EF8E}"/>
              </a:ext>
            </a:extLst>
          </p:cNvPr>
          <p:cNvSpPr>
            <a:spLocks noGrp="1" noChangeArrowheads="1"/>
          </p:cNvSpPr>
          <p:nvPr>
            <p:ph type="body" idx="1"/>
          </p:nvPr>
        </p:nvSpPr>
        <p:spPr bwMode="auto">
          <a:xfrm>
            <a:off x="450850" y="1412875"/>
            <a:ext cx="8242300" cy="460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sym typeface="Arial" panose="020B0604020202020204" pitchFamily="34" charset="0"/>
              </a:rPr>
              <a:t>单击此处编辑母版文本样式</a:t>
            </a:r>
          </a:p>
          <a:p>
            <a:pPr lvl="1"/>
            <a:r>
              <a:rPr lang="zh-CN" altLang="zh-CN">
                <a:sym typeface="Arial" panose="020B0604020202020204" pitchFamily="34" charset="0"/>
              </a:rPr>
              <a:t>第二级</a:t>
            </a:r>
          </a:p>
          <a:p>
            <a:pPr lvl="2"/>
            <a:r>
              <a:rPr lang="zh-CN" altLang="zh-CN">
                <a:sym typeface="Arial" panose="020B0604020202020204" pitchFamily="34" charset="0"/>
              </a:rPr>
              <a:t>第三级</a:t>
            </a:r>
          </a:p>
          <a:p>
            <a:pPr lvl="3"/>
            <a:r>
              <a:rPr lang="zh-CN" altLang="zh-CN">
                <a:sym typeface="Arial" panose="020B0604020202020204" pitchFamily="34" charset="0"/>
              </a:rPr>
              <a:t>第四级</a:t>
            </a:r>
          </a:p>
          <a:p>
            <a:pPr lvl="4"/>
            <a:r>
              <a:rPr lang="zh-CN" altLang="zh-CN">
                <a:sym typeface="Arial" panose="020B0604020202020204" pitchFamily="34" charset="0"/>
              </a:rPr>
              <a:t>第五级</a:t>
            </a:r>
          </a:p>
        </p:txBody>
      </p:sp>
      <p:sp>
        <p:nvSpPr>
          <p:cNvPr id="1034" name="Rectangle 1061">
            <a:extLst>
              <a:ext uri="{FF2B5EF4-FFF2-40B4-BE49-F238E27FC236}">
                <a16:creationId xmlns:a16="http://schemas.microsoft.com/office/drawing/2014/main" id="{B3BEAD80-23E9-45DE-9CC2-A9B46975464C}"/>
              </a:ext>
            </a:extLst>
          </p:cNvPr>
          <p:cNvSpPr>
            <a:spLocks noGrp="1" noChangeAspect="1" noChangeArrowheads="1"/>
          </p:cNvSpPr>
          <p:nvPr>
            <p:ph type="title" idx="4294967295"/>
          </p:nvPr>
        </p:nvSpPr>
        <p:spPr bwMode="auto">
          <a:xfrm>
            <a:off x="0" y="568325"/>
            <a:ext cx="9144000" cy="557213"/>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288000" tIns="45720" rIns="288000" bIns="45720" numCol="1" anchor="ctr" anchorCtr="0" compatLnSpc="1">
            <a:prstTxWarp prst="textNoShape">
              <a:avLst/>
            </a:prstTxWarp>
          </a:bodyPr>
          <a:lstStyle/>
          <a:p>
            <a:pPr lvl="0"/>
            <a:r>
              <a:rPr lang="zh-CN" altLang="zh-CN">
                <a:sym typeface="Arial Narrow" panose="020B0606020202030204" pitchFamily="34" charset="0"/>
              </a:rPr>
              <a:t>单击此处编辑母版标题样式文件</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Lst>
  <p:transition/>
  <p:txStyles>
    <p:titleStyle>
      <a:lvl1pPr algn="l" rtl="0" eaLnBrk="0" fontAlgn="base" hangingPunct="0">
        <a:lnSpc>
          <a:spcPct val="70000"/>
        </a:lnSpc>
        <a:spcBef>
          <a:spcPct val="0"/>
        </a:spcBef>
        <a:spcAft>
          <a:spcPct val="0"/>
        </a:spcAft>
        <a:defRPr sz="2800" b="1">
          <a:solidFill>
            <a:schemeClr val="bg1"/>
          </a:solidFill>
          <a:latin typeface="+mj-lt"/>
          <a:ea typeface="+mj-ea"/>
          <a:cs typeface="+mj-cs"/>
          <a:sym typeface="Arial Narrow" panose="020B0606020202030204" pitchFamily="34" charset="0"/>
        </a:defRPr>
      </a:lvl1pPr>
      <a:lvl2pPr algn="l" rtl="0" eaLnBrk="0" fontAlgn="base" hangingPunct="0">
        <a:lnSpc>
          <a:spcPct val="70000"/>
        </a:lnSpc>
        <a:spcBef>
          <a:spcPct val="0"/>
        </a:spcBef>
        <a:spcAft>
          <a:spcPct val="0"/>
        </a:spcAft>
        <a:defRPr sz="2800" b="1">
          <a:solidFill>
            <a:schemeClr val="bg1"/>
          </a:solidFill>
          <a:latin typeface="Arial Narrow" pitchFamily="34" charset="0"/>
          <a:ea typeface="黑体" pitchFamily="49" charset="-122"/>
          <a:sym typeface="Arial Narrow" panose="020B0606020202030204" pitchFamily="34" charset="0"/>
        </a:defRPr>
      </a:lvl2pPr>
      <a:lvl3pPr algn="l" rtl="0" eaLnBrk="0" fontAlgn="base" hangingPunct="0">
        <a:lnSpc>
          <a:spcPct val="70000"/>
        </a:lnSpc>
        <a:spcBef>
          <a:spcPct val="0"/>
        </a:spcBef>
        <a:spcAft>
          <a:spcPct val="0"/>
        </a:spcAft>
        <a:defRPr sz="2800" b="1">
          <a:solidFill>
            <a:schemeClr val="bg1"/>
          </a:solidFill>
          <a:latin typeface="Arial Narrow" pitchFamily="34" charset="0"/>
          <a:ea typeface="黑体" pitchFamily="49" charset="-122"/>
          <a:sym typeface="Arial Narrow" panose="020B0606020202030204" pitchFamily="34" charset="0"/>
        </a:defRPr>
      </a:lvl3pPr>
      <a:lvl4pPr algn="l" rtl="0" eaLnBrk="0" fontAlgn="base" hangingPunct="0">
        <a:lnSpc>
          <a:spcPct val="70000"/>
        </a:lnSpc>
        <a:spcBef>
          <a:spcPct val="0"/>
        </a:spcBef>
        <a:spcAft>
          <a:spcPct val="0"/>
        </a:spcAft>
        <a:defRPr sz="2800" b="1">
          <a:solidFill>
            <a:schemeClr val="bg1"/>
          </a:solidFill>
          <a:latin typeface="Arial Narrow" pitchFamily="34" charset="0"/>
          <a:ea typeface="黑体" pitchFamily="49" charset="-122"/>
          <a:sym typeface="Arial Narrow" panose="020B0606020202030204" pitchFamily="34" charset="0"/>
        </a:defRPr>
      </a:lvl4pPr>
      <a:lvl5pPr algn="l" rtl="0" eaLnBrk="0" fontAlgn="base" hangingPunct="0">
        <a:lnSpc>
          <a:spcPct val="70000"/>
        </a:lnSpc>
        <a:spcBef>
          <a:spcPct val="0"/>
        </a:spcBef>
        <a:spcAft>
          <a:spcPct val="0"/>
        </a:spcAft>
        <a:defRPr sz="2800" b="1">
          <a:solidFill>
            <a:schemeClr val="bg1"/>
          </a:solidFill>
          <a:latin typeface="Arial Narrow" pitchFamily="34" charset="0"/>
          <a:ea typeface="黑体" pitchFamily="49" charset="-122"/>
          <a:sym typeface="Arial Narrow" panose="020B0606020202030204" pitchFamily="34" charset="0"/>
        </a:defRPr>
      </a:lvl5pPr>
      <a:lvl6pPr marL="457200" algn="l" rtl="0" fontAlgn="base">
        <a:lnSpc>
          <a:spcPct val="70000"/>
        </a:lnSpc>
        <a:spcBef>
          <a:spcPct val="0"/>
        </a:spcBef>
        <a:spcAft>
          <a:spcPct val="0"/>
        </a:spcAft>
        <a:defRPr sz="2800" b="1">
          <a:solidFill>
            <a:schemeClr val="bg1"/>
          </a:solidFill>
          <a:latin typeface="Arial Narrow" pitchFamily="34" charset="0"/>
          <a:ea typeface="黑体" pitchFamily="49" charset="-122"/>
          <a:sym typeface="Arial Narrow" pitchFamily="34" charset="0"/>
        </a:defRPr>
      </a:lvl6pPr>
      <a:lvl7pPr marL="914400" algn="l" rtl="0" fontAlgn="base">
        <a:lnSpc>
          <a:spcPct val="70000"/>
        </a:lnSpc>
        <a:spcBef>
          <a:spcPct val="0"/>
        </a:spcBef>
        <a:spcAft>
          <a:spcPct val="0"/>
        </a:spcAft>
        <a:defRPr sz="2800" b="1">
          <a:solidFill>
            <a:schemeClr val="bg1"/>
          </a:solidFill>
          <a:latin typeface="Arial Narrow" pitchFamily="34" charset="0"/>
          <a:ea typeface="黑体" pitchFamily="49" charset="-122"/>
          <a:sym typeface="Arial Narrow" pitchFamily="34" charset="0"/>
        </a:defRPr>
      </a:lvl7pPr>
      <a:lvl8pPr marL="1371600" algn="l" rtl="0" fontAlgn="base">
        <a:lnSpc>
          <a:spcPct val="70000"/>
        </a:lnSpc>
        <a:spcBef>
          <a:spcPct val="0"/>
        </a:spcBef>
        <a:spcAft>
          <a:spcPct val="0"/>
        </a:spcAft>
        <a:defRPr sz="2800" b="1">
          <a:solidFill>
            <a:schemeClr val="bg1"/>
          </a:solidFill>
          <a:latin typeface="Arial Narrow" pitchFamily="34" charset="0"/>
          <a:ea typeface="黑体" pitchFamily="49" charset="-122"/>
          <a:sym typeface="Arial Narrow" pitchFamily="34" charset="0"/>
        </a:defRPr>
      </a:lvl8pPr>
      <a:lvl9pPr marL="1828800" algn="l" rtl="0" fontAlgn="base">
        <a:lnSpc>
          <a:spcPct val="70000"/>
        </a:lnSpc>
        <a:spcBef>
          <a:spcPct val="0"/>
        </a:spcBef>
        <a:spcAft>
          <a:spcPct val="0"/>
        </a:spcAft>
        <a:defRPr sz="2800" b="1">
          <a:solidFill>
            <a:schemeClr val="bg1"/>
          </a:solidFill>
          <a:latin typeface="Arial Narrow" pitchFamily="34" charset="0"/>
          <a:ea typeface="黑体" pitchFamily="49" charset="-122"/>
          <a:sym typeface="Arial Narrow" pitchFamily="34" charset="0"/>
        </a:defRPr>
      </a:lvl9pPr>
    </p:titleStyle>
    <p:bodyStyle>
      <a:lvl1pPr marL="342900" indent="-342900" algn="l" defTabSz="0" rtl="0" eaLnBrk="0" fontAlgn="base" hangingPunct="0">
        <a:spcBef>
          <a:spcPct val="20000"/>
        </a:spcBef>
        <a:spcAft>
          <a:spcPct val="0"/>
        </a:spcAft>
        <a:buClr>
          <a:srgbClr val="FF5050"/>
        </a:buClr>
        <a:buSzPct val="120000"/>
        <a:buFont typeface="Wingdings" panose="05000000000000000000" pitchFamily="2" charset="2"/>
        <a:buChar char="§"/>
        <a:defRPr sz="2600" b="1">
          <a:solidFill>
            <a:srgbClr val="000066"/>
          </a:solidFill>
          <a:latin typeface="+mn-lt"/>
          <a:ea typeface="+mn-ea"/>
          <a:cs typeface="+mn-cs"/>
          <a:sym typeface="Arial" panose="020B0604020202020204" pitchFamily="34" charset="0"/>
        </a:defRPr>
      </a:lvl1pPr>
      <a:lvl2pPr marL="742950" indent="-285750" algn="l" defTabSz="0" rtl="0" eaLnBrk="0" fontAlgn="base" hangingPunct="0">
        <a:spcBef>
          <a:spcPct val="20000"/>
        </a:spcBef>
        <a:spcAft>
          <a:spcPct val="0"/>
        </a:spcAft>
        <a:buClr>
          <a:schemeClr val="tx2"/>
        </a:buClr>
        <a:buSzPct val="75000"/>
        <a:buFont typeface="Wingdings" panose="05000000000000000000" pitchFamily="2" charset="2"/>
        <a:buChar char="v"/>
        <a:defRPr sz="2400" b="1">
          <a:solidFill>
            <a:srgbClr val="0000FF"/>
          </a:solidFill>
          <a:latin typeface="+mn-lt"/>
          <a:ea typeface="宋体" pitchFamily="2" charset="-122"/>
          <a:sym typeface="Arial" panose="020B0604020202020204" pitchFamily="34" charset="0"/>
        </a:defRPr>
      </a:lvl2pPr>
      <a:lvl3pPr marL="1143000" indent="-228600" algn="l" defTabSz="0" rtl="0" eaLnBrk="0" fontAlgn="base" hangingPunct="0">
        <a:spcBef>
          <a:spcPct val="20000"/>
        </a:spcBef>
        <a:spcAft>
          <a:spcPct val="0"/>
        </a:spcAft>
        <a:buClr>
          <a:schemeClr val="hlink"/>
        </a:buClr>
        <a:buSzPct val="65000"/>
        <a:buFont typeface="Monotype Sorts" charset="2"/>
        <a:buChar char="F"/>
        <a:defRPr sz="2000" b="1">
          <a:solidFill>
            <a:srgbClr val="A50021"/>
          </a:solidFill>
          <a:latin typeface="+mn-lt"/>
          <a:ea typeface="楷体_GB2312" pitchFamily="1" charset="-122"/>
          <a:sym typeface="Arial" panose="020B0604020202020204" pitchFamily="34" charset="0"/>
        </a:defRPr>
      </a:lvl3pPr>
      <a:lvl4pPr marL="1600200" indent="-228600" algn="l" defTabSz="0" rtl="0" eaLnBrk="0" fontAlgn="base" hangingPunct="0">
        <a:spcBef>
          <a:spcPct val="20000"/>
        </a:spcBef>
        <a:spcAft>
          <a:spcPct val="0"/>
        </a:spcAft>
        <a:buClr>
          <a:schemeClr val="tx2"/>
        </a:buClr>
        <a:buSzPct val="100000"/>
        <a:buFont typeface="Monotype Sorts" charset="2"/>
        <a:buChar char="•"/>
        <a:defRPr sz="2000" b="1">
          <a:solidFill>
            <a:srgbClr val="292929"/>
          </a:solidFill>
          <a:latin typeface="+mn-lt"/>
          <a:ea typeface="楷体_GB2312" pitchFamily="1" charset="-122"/>
          <a:sym typeface="Arial" panose="020B0604020202020204" pitchFamily="34" charset="0"/>
        </a:defRPr>
      </a:lvl4pPr>
      <a:lvl5pPr marL="2057400" indent="-228600" algn="l" defTabSz="0" rtl="0" eaLnBrk="0" fontAlgn="base" hangingPunct="0">
        <a:spcBef>
          <a:spcPct val="20000"/>
        </a:spcBef>
        <a:spcAft>
          <a:spcPct val="0"/>
        </a:spcAft>
        <a:buClr>
          <a:schemeClr val="hlink"/>
        </a:buClr>
        <a:buSzPct val="100000"/>
        <a:buFont typeface="Monotype Sorts" charset="2"/>
        <a:buChar char="–"/>
        <a:defRPr sz="2000" b="1">
          <a:solidFill>
            <a:srgbClr val="FF3300"/>
          </a:solidFill>
          <a:latin typeface="+mn-lt"/>
          <a:ea typeface="楷体_GB2312" pitchFamily="1" charset="-122"/>
          <a:sym typeface="Arial" panose="020B0604020202020204" pitchFamily="34" charset="0"/>
        </a:defRPr>
      </a:lvl5pPr>
      <a:lvl6pPr marL="2514600" indent="-228600" algn="l" defTabSz="0" rtl="0" fontAlgn="base">
        <a:spcBef>
          <a:spcPct val="20000"/>
        </a:spcBef>
        <a:spcAft>
          <a:spcPct val="0"/>
        </a:spcAft>
        <a:buClr>
          <a:schemeClr val="hlink"/>
        </a:buClr>
        <a:buSzPct val="100000"/>
        <a:buFont typeface="Monotype Sorts" charset="2"/>
        <a:buChar char="–"/>
        <a:defRPr sz="2000" b="1">
          <a:solidFill>
            <a:srgbClr val="FF3300"/>
          </a:solidFill>
          <a:latin typeface="+mn-lt"/>
          <a:ea typeface="楷体_GB2312" pitchFamily="1" charset="-122"/>
          <a:sym typeface="Arial" pitchFamily="34" charset="0"/>
        </a:defRPr>
      </a:lvl6pPr>
      <a:lvl7pPr marL="2971800" indent="-228600" algn="l" defTabSz="0" rtl="0" fontAlgn="base">
        <a:spcBef>
          <a:spcPct val="20000"/>
        </a:spcBef>
        <a:spcAft>
          <a:spcPct val="0"/>
        </a:spcAft>
        <a:buClr>
          <a:schemeClr val="hlink"/>
        </a:buClr>
        <a:buSzPct val="100000"/>
        <a:buFont typeface="Monotype Sorts" charset="2"/>
        <a:buChar char="–"/>
        <a:defRPr sz="2000" b="1">
          <a:solidFill>
            <a:srgbClr val="FF3300"/>
          </a:solidFill>
          <a:latin typeface="+mn-lt"/>
          <a:ea typeface="楷体_GB2312" pitchFamily="1" charset="-122"/>
          <a:sym typeface="Arial" pitchFamily="34" charset="0"/>
        </a:defRPr>
      </a:lvl7pPr>
      <a:lvl8pPr marL="3429000" indent="-228600" algn="l" defTabSz="0" rtl="0" fontAlgn="base">
        <a:spcBef>
          <a:spcPct val="20000"/>
        </a:spcBef>
        <a:spcAft>
          <a:spcPct val="0"/>
        </a:spcAft>
        <a:buClr>
          <a:schemeClr val="hlink"/>
        </a:buClr>
        <a:buSzPct val="100000"/>
        <a:buFont typeface="Monotype Sorts" charset="2"/>
        <a:buChar char="–"/>
        <a:defRPr sz="2000" b="1">
          <a:solidFill>
            <a:srgbClr val="FF3300"/>
          </a:solidFill>
          <a:latin typeface="+mn-lt"/>
          <a:ea typeface="楷体_GB2312" pitchFamily="1" charset="-122"/>
          <a:sym typeface="Arial" pitchFamily="34" charset="0"/>
        </a:defRPr>
      </a:lvl8pPr>
      <a:lvl9pPr marL="3886200" indent="-228600" algn="l" defTabSz="0" rtl="0" fontAlgn="base">
        <a:spcBef>
          <a:spcPct val="20000"/>
        </a:spcBef>
        <a:spcAft>
          <a:spcPct val="0"/>
        </a:spcAft>
        <a:buClr>
          <a:schemeClr val="hlink"/>
        </a:buClr>
        <a:buSzPct val="100000"/>
        <a:buFont typeface="Monotype Sorts" charset="2"/>
        <a:buChar char="–"/>
        <a:defRPr sz="2000" b="1">
          <a:solidFill>
            <a:srgbClr val="FF3300"/>
          </a:solidFill>
          <a:latin typeface="+mn-lt"/>
          <a:ea typeface="楷体_GB2312" pitchFamily="1" charset="-122"/>
          <a:sym typeface="Arial"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15.jpeg"/></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21320" y="1035659"/>
            <a:ext cx="9144000" cy="2088145"/>
          </a:xfrm>
          <a:prstGeom prst="rect">
            <a:avLst/>
          </a:prstGeom>
          <a:noFill/>
          <a:ln w="9525">
            <a:noFill/>
            <a:miter lim="800000"/>
          </a:ln>
        </p:spPr>
        <p:txBody>
          <a:bodyPr anchor="b"/>
          <a:lstStyle>
            <a:lvl1pPr>
              <a:defRPr kumimoji="1" sz="3600" b="1">
                <a:solidFill>
                  <a:schemeClr val="bg2"/>
                </a:solidFill>
                <a:latin typeface="Times New Roman" panose="02020603050405020304" pitchFamily="18" charset="0"/>
                <a:ea typeface="楷体_GB2312" pitchFamily="49" charset="-122"/>
              </a:defRPr>
            </a:lvl1pPr>
            <a:lvl2pPr marL="742950" indent="-285750">
              <a:defRPr kumimoji="1" sz="3600" b="1">
                <a:solidFill>
                  <a:schemeClr val="bg2"/>
                </a:solidFill>
                <a:latin typeface="Times New Roman" panose="02020603050405020304" pitchFamily="18" charset="0"/>
                <a:ea typeface="楷体_GB2312" pitchFamily="49" charset="-122"/>
              </a:defRPr>
            </a:lvl2pPr>
            <a:lvl3pPr marL="1143000" indent="-228600">
              <a:defRPr kumimoji="1" sz="3600" b="1">
                <a:solidFill>
                  <a:schemeClr val="bg2"/>
                </a:solidFill>
                <a:latin typeface="Times New Roman" panose="02020603050405020304" pitchFamily="18" charset="0"/>
                <a:ea typeface="楷体_GB2312" pitchFamily="49" charset="-122"/>
              </a:defRPr>
            </a:lvl3pPr>
            <a:lvl4pPr marL="1600200" indent="-228600">
              <a:defRPr kumimoji="1" sz="3600" b="1">
                <a:solidFill>
                  <a:schemeClr val="bg2"/>
                </a:solidFill>
                <a:latin typeface="Times New Roman" panose="02020603050405020304" pitchFamily="18" charset="0"/>
                <a:ea typeface="楷体_GB2312" pitchFamily="49" charset="-122"/>
              </a:defRPr>
            </a:lvl4pPr>
            <a:lvl5pPr marL="2057400" indent="-228600">
              <a:defRPr kumimoji="1" sz="3600" b="1">
                <a:solidFill>
                  <a:schemeClr val="bg2"/>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3600" b="1">
                <a:solidFill>
                  <a:schemeClr val="bg2"/>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3600" b="1">
                <a:solidFill>
                  <a:schemeClr val="bg2"/>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3600" b="1">
                <a:solidFill>
                  <a:schemeClr val="bg2"/>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3600" b="1">
                <a:solidFill>
                  <a:schemeClr val="bg2"/>
                </a:solidFill>
                <a:latin typeface="Times New Roman" panose="02020603050405020304" pitchFamily="18" charset="0"/>
                <a:ea typeface="楷体_GB2312" pitchFamily="49" charset="-122"/>
              </a:defRPr>
            </a:lvl9pPr>
          </a:lstStyle>
          <a:p>
            <a:pPr algn="ctr">
              <a:lnSpc>
                <a:spcPct val="150000"/>
              </a:lnSpc>
              <a:spcBef>
                <a:spcPts val="0"/>
              </a:spcBef>
              <a:spcAft>
                <a:spcPts val="0"/>
              </a:spcAft>
              <a:defRPr/>
            </a:pPr>
            <a:endParaRPr lang="en-US" altLang="zh-CN" sz="4062" spc="277" dirty="0">
              <a:solidFill>
                <a:srgbClr val="000066"/>
              </a:solidFill>
              <a:latin typeface="+mj-ea"/>
              <a:ea typeface="+mj-ea"/>
            </a:endParaRPr>
          </a:p>
          <a:p>
            <a:pPr algn="ctr">
              <a:lnSpc>
                <a:spcPct val="150000"/>
              </a:lnSpc>
              <a:spcBef>
                <a:spcPts val="0"/>
              </a:spcBef>
              <a:spcAft>
                <a:spcPts val="0"/>
              </a:spcAft>
              <a:defRPr/>
            </a:pPr>
            <a:endParaRPr lang="en-US" altLang="zh-CN" sz="4062" spc="277" dirty="0">
              <a:solidFill>
                <a:srgbClr val="000066"/>
              </a:solidFill>
              <a:latin typeface="+mj-ea"/>
              <a:ea typeface="+mj-ea"/>
            </a:endParaRPr>
          </a:p>
          <a:p>
            <a:pPr algn="ctr">
              <a:lnSpc>
                <a:spcPct val="150000"/>
              </a:lnSpc>
              <a:spcBef>
                <a:spcPts val="0"/>
              </a:spcBef>
              <a:spcAft>
                <a:spcPts val="0"/>
              </a:spcAft>
              <a:defRPr/>
            </a:pPr>
            <a:r>
              <a:rPr lang="en-US" altLang="zh-CN" sz="4062" spc="277" dirty="0" err="1">
                <a:solidFill>
                  <a:srgbClr val="000066"/>
                </a:solidFill>
                <a:latin typeface="+mj-ea"/>
                <a:ea typeface="+mj-ea"/>
              </a:rPr>
              <a:t>openEuler</a:t>
            </a:r>
            <a:r>
              <a:rPr lang="zh-CN" altLang="en-US" sz="4062" spc="277" dirty="0">
                <a:solidFill>
                  <a:srgbClr val="000066"/>
                </a:solidFill>
                <a:latin typeface="+mj-ea"/>
                <a:ea typeface="+mj-ea"/>
              </a:rPr>
              <a:t>内核编程</a:t>
            </a:r>
            <a:endParaRPr lang="en-US" altLang="zh-CN" sz="4062" spc="277" dirty="0">
              <a:solidFill>
                <a:srgbClr val="000066"/>
              </a:solidFill>
              <a:latin typeface="+mj-ea"/>
              <a:ea typeface="+mj-ea"/>
            </a:endParaRPr>
          </a:p>
          <a:p>
            <a:pPr algn="ctr">
              <a:lnSpc>
                <a:spcPct val="150000"/>
              </a:lnSpc>
              <a:spcBef>
                <a:spcPts val="0"/>
              </a:spcBef>
              <a:spcAft>
                <a:spcPts val="0"/>
              </a:spcAft>
              <a:defRPr/>
            </a:pPr>
            <a:r>
              <a:rPr lang="en-US" altLang="zh-CN" sz="4062" spc="277" dirty="0">
                <a:solidFill>
                  <a:srgbClr val="000066"/>
                </a:solidFill>
                <a:latin typeface="+mj-ea"/>
                <a:ea typeface="+mj-ea"/>
              </a:rPr>
              <a:t>6-3</a:t>
            </a:r>
            <a:r>
              <a:rPr lang="zh-CN" altLang="en-US" sz="4062" spc="277" dirty="0">
                <a:solidFill>
                  <a:srgbClr val="000066"/>
                </a:solidFill>
                <a:latin typeface="+mj-ea"/>
                <a:ea typeface="+mj-ea"/>
              </a:rPr>
              <a:t>：内核实时性和时延</a:t>
            </a:r>
          </a:p>
        </p:txBody>
      </p:sp>
      <p:sp>
        <p:nvSpPr>
          <p:cNvPr id="43011" name="Rectangle 3"/>
          <p:cNvSpPr>
            <a:spLocks noChangeArrowheads="1"/>
          </p:cNvSpPr>
          <p:nvPr/>
        </p:nvSpPr>
        <p:spPr bwMode="auto">
          <a:xfrm>
            <a:off x="2609" y="4625440"/>
            <a:ext cx="9144000" cy="1196441"/>
          </a:xfrm>
          <a:prstGeom prst="rect">
            <a:avLst/>
          </a:prstGeom>
          <a:noFill/>
          <a:ln w="9525">
            <a:noFill/>
            <a:miter lim="800000"/>
          </a:ln>
        </p:spPr>
        <p:txBody>
          <a:bodyPr/>
          <a:lstStyle>
            <a:lvl1pPr marL="342900" indent="-342900">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v"/>
              <a:defRPr kumimoji="1" sz="2400">
                <a:solidFill>
                  <a:srgbClr val="FF3300"/>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a:solidFill>
                  <a:srgbClr val="0000FF"/>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00000"/>
              <a:buChar char="•"/>
              <a:defRPr kumimoji="1" sz="2000">
                <a:solidFill>
                  <a:srgbClr val="CC3300"/>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9pPr>
          </a:lstStyle>
          <a:p>
            <a:pPr algn="ctr">
              <a:lnSpc>
                <a:spcPct val="150000"/>
              </a:lnSpc>
              <a:spcBef>
                <a:spcPts val="0"/>
              </a:spcBef>
              <a:buClr>
                <a:schemeClr val="hlink"/>
              </a:buClr>
              <a:buSzPct val="50000"/>
              <a:buNone/>
            </a:pPr>
            <a:r>
              <a:rPr kumimoji="0" lang="zh-CN" altLang="en-US" sz="2400" dirty="0">
                <a:solidFill>
                  <a:srgbClr val="CC0000"/>
                </a:solidFill>
                <a:latin typeface="+mj-ea"/>
                <a:ea typeface="+mj-ea"/>
              </a:rPr>
              <a:t>中国科学院软件研究所</a:t>
            </a:r>
            <a:endParaRPr kumimoji="0" lang="en-US" altLang="zh-CN" sz="2400" dirty="0">
              <a:solidFill>
                <a:srgbClr val="CC0000"/>
              </a:solidFill>
              <a:latin typeface="+mj-ea"/>
              <a:ea typeface="+mj-ea"/>
            </a:endParaRPr>
          </a:p>
          <a:p>
            <a:pPr algn="ctr">
              <a:lnSpc>
                <a:spcPct val="150000"/>
              </a:lnSpc>
              <a:spcBef>
                <a:spcPts val="0"/>
              </a:spcBef>
              <a:buClr>
                <a:schemeClr val="hlink"/>
              </a:buClr>
              <a:buSzPct val="50000"/>
              <a:buNone/>
            </a:pPr>
            <a:fld id="{2133CF6D-AB55-400B-B9B2-17E6264C77D7}" type="datetime2">
              <a:rPr kumimoji="0" lang="zh-CN" altLang="en-US" sz="2400" smtClean="0">
                <a:solidFill>
                  <a:srgbClr val="CC0000"/>
                </a:solidFill>
                <a:latin typeface="+mj-ea"/>
                <a:ea typeface="+mj-ea"/>
              </a:rPr>
              <a:pPr algn="ctr">
                <a:lnSpc>
                  <a:spcPct val="150000"/>
                </a:lnSpc>
                <a:spcBef>
                  <a:spcPts val="0"/>
                </a:spcBef>
                <a:buClr>
                  <a:schemeClr val="hlink"/>
                </a:buClr>
                <a:buSzPct val="50000"/>
                <a:buNone/>
              </a:pPr>
              <a:t>2021年1月13日 Wednesday</a:t>
            </a:fld>
            <a:endParaRPr kumimoji="0" lang="en-US" altLang="zh-CN" sz="2400" dirty="0">
              <a:solidFill>
                <a:srgbClr val="CC0000"/>
              </a:solidFill>
              <a:latin typeface="+mj-ea"/>
              <a:ea typeface="+mj-ea"/>
            </a:endParaRPr>
          </a:p>
        </p:txBody>
      </p:sp>
    </p:spTree>
    <p:custDataLst>
      <p:tags r:id="rId1"/>
    </p:custDataLst>
    <p:extLst>
      <p:ext uri="{BB962C8B-B14F-4D97-AF65-F5344CB8AC3E}">
        <p14:creationId xmlns:p14="http://schemas.microsoft.com/office/powerpoint/2010/main" val="398613482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C87BE2E6-E41B-47D3-B5B0-A7DDA7F1C4C3}"/>
              </a:ext>
            </a:extLst>
          </p:cNvPr>
          <p:cNvSpPr>
            <a:spLocks noGrp="1" noChangeAspect="1" noChangeArrowheads="1"/>
          </p:cNvSpPr>
          <p:nvPr>
            <p:ph type="title" idx="4294967295"/>
          </p:nvPr>
        </p:nvSpPr>
        <p:spPr/>
        <p:txBody>
          <a:bodyPr/>
          <a:lstStyle/>
          <a:p>
            <a:pPr eaLnBrk="1" hangingPunct="1"/>
            <a:r>
              <a:rPr lang="zh-CN" altLang="en-US"/>
              <a:t>实时系统分类</a:t>
            </a:r>
            <a:endParaRPr lang="en-US" altLang="zh-CN"/>
          </a:p>
        </p:txBody>
      </p:sp>
      <p:sp>
        <p:nvSpPr>
          <p:cNvPr id="12291" name="Content Placeholder 2">
            <a:extLst>
              <a:ext uri="{FF2B5EF4-FFF2-40B4-BE49-F238E27FC236}">
                <a16:creationId xmlns:a16="http://schemas.microsoft.com/office/drawing/2014/main" id="{E1773CEB-8B4F-4073-9C1D-038DD07B579C}"/>
              </a:ext>
            </a:extLst>
          </p:cNvPr>
          <p:cNvSpPr>
            <a:spLocks noGrp="1" noChangeArrowheads="1"/>
          </p:cNvSpPr>
          <p:nvPr>
            <p:ph idx="1"/>
          </p:nvPr>
        </p:nvSpPr>
        <p:spPr>
          <a:xfrm>
            <a:off x="395288" y="1412875"/>
            <a:ext cx="8240712" cy="4608513"/>
          </a:xfrm>
        </p:spPr>
        <p:txBody>
          <a:bodyPr/>
          <a:lstStyle/>
          <a:p>
            <a:pPr algn="l" eaLnBrk="1" hangingPunct="1">
              <a:buFont typeface="Wingdings" panose="05000000000000000000" pitchFamily="2" charset="2"/>
              <a:buChar char="§"/>
            </a:pPr>
            <a:r>
              <a:rPr lang="zh-CN" altLang="en-US" sz="2400" dirty="0">
                <a:solidFill>
                  <a:schemeClr val="tx1"/>
                </a:solidFill>
                <a:latin typeface="宋体" panose="02010600030101010101" pitchFamily="2" charset="-122"/>
                <a:ea typeface="宋体" panose="02010600030101010101" pitchFamily="2" charset="-122"/>
                <a:sym typeface="Arial Narrow" panose="020B0606020202030204" pitchFamily="34" charset="0"/>
              </a:rPr>
              <a:t> </a:t>
            </a:r>
            <a:r>
              <a:rPr kumimoji="1" lang="zh-CN" altLang="en-US" sz="2300" kern="1200" dirty="0">
                <a:latin typeface="Times New Roman" pitchFamily="18" charset="0"/>
                <a:ea typeface="黑体" pitchFamily="49" charset="-122"/>
                <a:cs typeface="Times New Roman" pitchFamily="18" charset="0"/>
                <a:sym typeface="Arial Narrow" panose="020B0606020202030204" pitchFamily="34" charset="0"/>
              </a:rPr>
              <a:t>软实时系统  </a:t>
            </a:r>
          </a:p>
          <a:p>
            <a:pPr marL="742950" lvl="1" indent="-285750" algn="l" eaLnBrk="1" hangingPunct="1">
              <a:lnSpc>
                <a:spcPct val="150000"/>
              </a:lnSpc>
              <a:buFont typeface="Wingdings" pitchFamily="2" charset="2"/>
              <a:buChar char="v"/>
            </a:pPr>
            <a:r>
              <a:rPr kumimoji="1" lang="zh-CN" altLang="en-US" sz="1800" dirty="0">
                <a:solidFill>
                  <a:srgbClr val="111111"/>
                </a:solidFill>
                <a:latin typeface="Times New Roman" pitchFamily="18" charset="0"/>
                <a:cs typeface="Times New Roman" pitchFamily="18" charset="0"/>
              </a:rPr>
              <a:t>让绝大多数任务在确定时间内完成</a:t>
            </a:r>
          </a:p>
          <a:p>
            <a:pPr marL="742950" lvl="1" indent="-285750" algn="l" eaLnBrk="1" hangingPunct="1">
              <a:lnSpc>
                <a:spcPct val="150000"/>
              </a:lnSpc>
              <a:buFont typeface="Wingdings" pitchFamily="2" charset="2"/>
              <a:buChar char="v"/>
            </a:pPr>
            <a:r>
              <a:rPr kumimoji="1" lang="zh-CN" altLang="en-US" sz="1800" dirty="0">
                <a:solidFill>
                  <a:srgbClr val="111111"/>
                </a:solidFill>
                <a:latin typeface="Times New Roman" pitchFamily="18" charset="0"/>
                <a:cs typeface="Times New Roman" pitchFamily="18" charset="0"/>
              </a:rPr>
              <a:t>某些应用虽然提出了时间需求，但实时任务偶尔违反这种需求对系统的运行以及环境不会造成严重影响。</a:t>
            </a:r>
          </a:p>
          <a:p>
            <a:pPr algn="l" eaLnBrk="1" hangingPunct="1">
              <a:buFont typeface="Wingdings" panose="05000000000000000000" pitchFamily="2" charset="2"/>
              <a:buChar char="§"/>
            </a:pPr>
            <a:endParaRPr lang="zh-CN" altLang="en-US" sz="2000" b="0" dirty="0">
              <a:solidFill>
                <a:srgbClr val="000000"/>
              </a:solidFill>
              <a:latin typeface="宋体" panose="02010600030101010101" pitchFamily="2" charset="-122"/>
              <a:ea typeface="宋体" panose="02010600030101010101" pitchFamily="2" charset="-122"/>
              <a:sym typeface="Arial Narrow" panose="020B0606020202030204" pitchFamily="34" charset="0"/>
            </a:endParaRPr>
          </a:p>
          <a:p>
            <a:pPr algn="l" eaLnBrk="1" hangingPunct="1">
              <a:buFont typeface="Wingdings" panose="05000000000000000000" pitchFamily="2" charset="2"/>
              <a:buChar char="§"/>
            </a:pPr>
            <a:endParaRPr lang="zh-CN" altLang="en-US" sz="2000" b="0" dirty="0">
              <a:solidFill>
                <a:srgbClr val="000000"/>
              </a:solidFill>
              <a:latin typeface="宋体" panose="02010600030101010101" pitchFamily="2" charset="-122"/>
              <a:ea typeface="宋体" panose="02010600030101010101" pitchFamily="2" charset="-122"/>
              <a:sym typeface="Arial Narrow" panose="020B0606020202030204" pitchFamily="34" charset="0"/>
            </a:endParaRPr>
          </a:p>
          <a:p>
            <a:pPr algn="l" eaLnBrk="1" hangingPunct="1"/>
            <a:endParaRPr lang="zh-CN" altLang="en-US" dirty="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B49DD07C-FE5B-4964-8CCE-7888D030F2F4}"/>
              </a:ext>
            </a:extLst>
          </p:cNvPr>
          <p:cNvSpPr>
            <a:spLocks noGrp="1" noChangeAspect="1" noChangeArrowheads="1"/>
          </p:cNvSpPr>
          <p:nvPr>
            <p:ph type="title" idx="4294967295"/>
          </p:nvPr>
        </p:nvSpPr>
        <p:spPr/>
        <p:txBody>
          <a:bodyPr/>
          <a:lstStyle/>
          <a:p>
            <a:pPr eaLnBrk="1" hangingPunct="1"/>
            <a:r>
              <a:rPr lang="zh-CN" altLang="en-US"/>
              <a:t>实时系统分类</a:t>
            </a:r>
            <a:endParaRPr lang="en-US" altLang="zh-CN"/>
          </a:p>
        </p:txBody>
      </p:sp>
      <p:sp>
        <p:nvSpPr>
          <p:cNvPr id="13315" name="Content Placeholder 2">
            <a:extLst>
              <a:ext uri="{FF2B5EF4-FFF2-40B4-BE49-F238E27FC236}">
                <a16:creationId xmlns:a16="http://schemas.microsoft.com/office/drawing/2014/main" id="{8596BECB-C66D-40E8-AC36-7FE32B65E01F}"/>
              </a:ext>
            </a:extLst>
          </p:cNvPr>
          <p:cNvSpPr>
            <a:spLocks noGrp="1" noChangeArrowheads="1"/>
          </p:cNvSpPr>
          <p:nvPr>
            <p:ph idx="1"/>
          </p:nvPr>
        </p:nvSpPr>
        <p:spPr>
          <a:xfrm>
            <a:off x="182563" y="1270000"/>
            <a:ext cx="8855075" cy="3095625"/>
          </a:xfrm>
        </p:spPr>
        <p:txBody>
          <a:bodyPr/>
          <a:lstStyle/>
          <a:p>
            <a:pPr algn="l" eaLnBrk="1" hangingPunct="1">
              <a:buFont typeface="Wingdings" panose="05000000000000000000" pitchFamily="2" charset="2"/>
              <a:buChar char="§"/>
            </a:pPr>
            <a:r>
              <a:rPr lang="zh-CN" altLang="en-US" sz="2400" dirty="0">
                <a:solidFill>
                  <a:schemeClr val="tx1"/>
                </a:solidFill>
                <a:latin typeface="宋体" panose="02010600030101010101" pitchFamily="2" charset="-122"/>
                <a:ea typeface="宋体" panose="02010600030101010101" pitchFamily="2" charset="-122"/>
                <a:sym typeface="Arial Narrow" panose="020B0606020202030204" pitchFamily="34" charset="0"/>
              </a:rPr>
              <a:t> </a:t>
            </a:r>
            <a:r>
              <a:rPr kumimoji="1" lang="zh-CN" altLang="en-US" sz="2300" kern="1200" dirty="0">
                <a:latin typeface="Times New Roman" pitchFamily="18" charset="0"/>
                <a:ea typeface="黑体" pitchFamily="49" charset="-122"/>
                <a:cs typeface="Times New Roman" pitchFamily="18" charset="0"/>
                <a:sym typeface="Arial Narrow" panose="020B0606020202030204" pitchFamily="34" charset="0"/>
              </a:rPr>
              <a:t>软实时系统  </a:t>
            </a:r>
          </a:p>
          <a:p>
            <a:pPr marL="742950" lvl="1" indent="-285750" algn="l" eaLnBrk="1" hangingPunct="1">
              <a:lnSpc>
                <a:spcPct val="150000"/>
              </a:lnSpc>
              <a:buFont typeface="Wingdings" panose="05000000000000000000" pitchFamily="2" charset="2"/>
              <a:buChar char="v"/>
            </a:pPr>
            <a:r>
              <a:rPr kumimoji="1" lang="zh-CN" altLang="en-US" sz="1800" dirty="0">
                <a:solidFill>
                  <a:srgbClr val="111111"/>
                </a:solidFill>
                <a:latin typeface="Times New Roman" pitchFamily="18" charset="0"/>
                <a:cs typeface="Times New Roman" pitchFamily="18" charset="0"/>
              </a:rPr>
              <a:t> QNX：微内核架构，稳定可靠，响应极其迅速</a:t>
            </a:r>
          </a:p>
          <a:p>
            <a:pPr marL="1143000" lvl="2" indent="-228600" algn="l" eaLnBrk="1" hangingPunct="1">
              <a:lnSpc>
                <a:spcPct val="150000"/>
              </a:lnSpc>
              <a:buFont typeface="Wingdings" pitchFamily="2" charset="2"/>
              <a:buChar char="Ø"/>
            </a:pPr>
            <a:r>
              <a:rPr kumimoji="1" lang="zh-CN" altLang="en-US" sz="1800" dirty="0">
                <a:solidFill>
                  <a:srgbClr val="111111"/>
                </a:solidFill>
                <a:latin typeface="Times New Roman" pitchFamily="18" charset="0"/>
                <a:ea typeface="宋体" pitchFamily="2" charset="-122"/>
                <a:cs typeface="Times New Roman" pitchFamily="18" charset="0"/>
              </a:rPr>
              <a:t>微内核也作为模块，与文件系统、设备驱动等并列在系统架构中</a:t>
            </a:r>
            <a:endParaRPr kumimoji="1" lang="en-US" altLang="zh-CN" sz="1800" dirty="0">
              <a:solidFill>
                <a:srgbClr val="111111"/>
              </a:solidFill>
              <a:latin typeface="Times New Roman" pitchFamily="18" charset="0"/>
              <a:ea typeface="宋体" pitchFamily="2" charset="-122"/>
              <a:cs typeface="Times New Roman" pitchFamily="18" charset="0"/>
            </a:endParaRPr>
          </a:p>
          <a:p>
            <a:pPr marL="1143000" lvl="2" indent="-228600" algn="l" eaLnBrk="1" hangingPunct="1">
              <a:lnSpc>
                <a:spcPct val="150000"/>
              </a:lnSpc>
              <a:buFont typeface="Wingdings" pitchFamily="2" charset="2"/>
              <a:buChar char="Ø"/>
            </a:pPr>
            <a:r>
              <a:rPr kumimoji="1" lang="zh-CN" altLang="en-US" sz="1800" dirty="0">
                <a:solidFill>
                  <a:srgbClr val="111111"/>
                </a:solidFill>
                <a:latin typeface="Times New Roman" pitchFamily="18" charset="0"/>
                <a:ea typeface="宋体" pitchFamily="2" charset="-122"/>
                <a:cs typeface="Times New Roman" pitchFamily="18" charset="0"/>
              </a:rPr>
              <a:t>微内核中仅包含任务调度、进程通信、内存管理等关键功能</a:t>
            </a:r>
            <a:endParaRPr kumimoji="1" lang="en-US" altLang="zh-CN" sz="1800" dirty="0">
              <a:solidFill>
                <a:srgbClr val="111111"/>
              </a:solidFill>
              <a:latin typeface="Times New Roman" pitchFamily="18" charset="0"/>
              <a:ea typeface="宋体" pitchFamily="2" charset="-122"/>
              <a:cs typeface="Times New Roman" pitchFamily="18" charset="0"/>
            </a:endParaRPr>
          </a:p>
          <a:p>
            <a:pPr marL="1143000" lvl="2" indent="-228600" algn="l" eaLnBrk="1" hangingPunct="1">
              <a:lnSpc>
                <a:spcPct val="150000"/>
              </a:lnSpc>
              <a:buFont typeface="Wingdings" pitchFamily="2" charset="2"/>
              <a:buChar char="Ø"/>
            </a:pPr>
            <a:r>
              <a:rPr kumimoji="1" lang="zh-CN" altLang="en-US" sz="1800" dirty="0">
                <a:solidFill>
                  <a:srgbClr val="111111"/>
                </a:solidFill>
                <a:latin typeface="Times New Roman" pitchFamily="18" charset="0"/>
                <a:ea typeface="宋体" pitchFamily="2" charset="-122"/>
                <a:cs typeface="Times New Roman" pitchFamily="18" charset="0"/>
              </a:rPr>
              <a:t>参考对比</a:t>
            </a:r>
            <a:r>
              <a:rPr kumimoji="1" lang="en-US" altLang="zh-CN" sz="1800" dirty="0">
                <a:solidFill>
                  <a:srgbClr val="111111"/>
                </a:solidFill>
                <a:latin typeface="Times New Roman" pitchFamily="18" charset="0"/>
                <a:ea typeface="宋体" pitchFamily="2" charset="-122"/>
                <a:cs typeface="Times New Roman" pitchFamily="18" charset="0"/>
              </a:rPr>
              <a:t>Android </a:t>
            </a:r>
            <a:r>
              <a:rPr kumimoji="1" lang="zh-CN" altLang="en-US" sz="1800" dirty="0">
                <a:solidFill>
                  <a:srgbClr val="111111"/>
                </a:solidFill>
                <a:latin typeface="Times New Roman" pitchFamily="18" charset="0"/>
                <a:ea typeface="宋体" pitchFamily="2" charset="-122"/>
                <a:cs typeface="Times New Roman" pitchFamily="18" charset="0"/>
              </a:rPr>
              <a:t>和</a:t>
            </a:r>
            <a:r>
              <a:rPr kumimoji="1" lang="en-US" altLang="zh-CN" sz="1800" dirty="0">
                <a:solidFill>
                  <a:srgbClr val="111111"/>
                </a:solidFill>
                <a:latin typeface="Times New Roman" pitchFamily="18" charset="0"/>
                <a:ea typeface="宋体" pitchFamily="2" charset="-122"/>
                <a:cs typeface="Times New Roman" pitchFamily="18" charset="0"/>
              </a:rPr>
              <a:t>iOS</a:t>
            </a:r>
          </a:p>
          <a:p>
            <a:pPr marL="1143000" lvl="2" indent="-228600" algn="l" eaLnBrk="1" hangingPunct="1">
              <a:lnSpc>
                <a:spcPct val="150000"/>
              </a:lnSpc>
              <a:buFont typeface="Wingdings" pitchFamily="2" charset="2"/>
              <a:buChar char="Ø"/>
            </a:pPr>
            <a:r>
              <a:rPr kumimoji="1" lang="zh-CN" altLang="en-US" sz="1800" dirty="0">
                <a:solidFill>
                  <a:srgbClr val="111111"/>
                </a:solidFill>
                <a:latin typeface="Times New Roman" pitchFamily="18" charset="0"/>
                <a:ea typeface="宋体" pitchFamily="2" charset="-122"/>
                <a:cs typeface="Times New Roman" pitchFamily="18" charset="0"/>
              </a:rPr>
              <a:t>广泛应用于工业、医疗、汽车等领域</a:t>
            </a:r>
            <a:endParaRPr kumimoji="1" lang="en-US" altLang="zh-CN" sz="1800" dirty="0">
              <a:solidFill>
                <a:srgbClr val="111111"/>
              </a:solidFill>
              <a:latin typeface="Times New Roman" pitchFamily="18" charset="0"/>
              <a:ea typeface="宋体" pitchFamily="2" charset="-122"/>
              <a:cs typeface="Times New Roman" pitchFamily="18" charset="0"/>
            </a:endParaRPr>
          </a:p>
          <a:p>
            <a:pPr marL="1143000" lvl="2" indent="-228600" algn="l" eaLnBrk="1" hangingPunct="1">
              <a:lnSpc>
                <a:spcPct val="150000"/>
              </a:lnSpc>
              <a:buFont typeface="Wingdings" pitchFamily="2" charset="2"/>
              <a:buChar char="Ø"/>
            </a:pPr>
            <a:r>
              <a:rPr kumimoji="1" lang="zh-CN" altLang="en-US" sz="1800" dirty="0">
                <a:solidFill>
                  <a:srgbClr val="111111"/>
                </a:solidFill>
                <a:latin typeface="Times New Roman" pitchFamily="18" charset="0"/>
                <a:ea typeface="宋体" pitchFamily="2" charset="-122"/>
                <a:cs typeface="Times New Roman" pitchFamily="18" charset="0"/>
              </a:rPr>
              <a:t>Apple：CarPlay</a:t>
            </a:r>
          </a:p>
          <a:p>
            <a:pPr marL="742950" lvl="1" indent="-285750" algn="l" eaLnBrk="1" hangingPunct="1"/>
            <a:r>
              <a:rPr lang="zh-CN" altLang="en-US" sz="1800" dirty="0">
                <a:solidFill>
                  <a:schemeClr val="accent1"/>
                </a:solidFill>
              </a:rPr>
              <a:t> </a:t>
            </a:r>
          </a:p>
        </p:txBody>
      </p:sp>
      <p:pic>
        <p:nvPicPr>
          <p:cNvPr id="13316" name="Picture 4">
            <a:extLst>
              <a:ext uri="{FF2B5EF4-FFF2-40B4-BE49-F238E27FC236}">
                <a16:creationId xmlns:a16="http://schemas.microsoft.com/office/drawing/2014/main" id="{B4A10010-1FAE-4815-8B25-C31EBBEE42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6203" t="6355" r="11897" b="5614"/>
          <a:stretch>
            <a:fillRect/>
          </a:stretch>
        </p:blipFill>
        <p:spPr bwMode="auto">
          <a:xfrm>
            <a:off x="5080066" y="3140980"/>
            <a:ext cx="3900487" cy="349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8DC1C3A8-EFC3-4943-8BE9-94A9DD24A787}"/>
              </a:ext>
            </a:extLst>
          </p:cNvPr>
          <p:cNvSpPr>
            <a:spLocks noGrp="1" noChangeAspect="1" noChangeArrowheads="1"/>
          </p:cNvSpPr>
          <p:nvPr>
            <p:ph type="title" idx="4294967295"/>
          </p:nvPr>
        </p:nvSpPr>
        <p:spPr/>
        <p:txBody>
          <a:bodyPr/>
          <a:lstStyle/>
          <a:p>
            <a:pPr eaLnBrk="1" hangingPunct="1"/>
            <a:r>
              <a:rPr lang="zh-CN" altLang="en-US"/>
              <a:t>实时系统基本特点</a:t>
            </a:r>
            <a:endParaRPr lang="en-US" altLang="zh-CN"/>
          </a:p>
        </p:txBody>
      </p:sp>
      <p:sp>
        <p:nvSpPr>
          <p:cNvPr id="14339" name="Content Placeholder 2">
            <a:extLst>
              <a:ext uri="{FF2B5EF4-FFF2-40B4-BE49-F238E27FC236}">
                <a16:creationId xmlns:a16="http://schemas.microsoft.com/office/drawing/2014/main" id="{9CB803C2-32ED-4FBC-91C2-F862800C101A}"/>
              </a:ext>
            </a:extLst>
          </p:cNvPr>
          <p:cNvSpPr>
            <a:spLocks noGrp="1" noChangeArrowheads="1"/>
          </p:cNvSpPr>
          <p:nvPr>
            <p:ph idx="1"/>
          </p:nvPr>
        </p:nvSpPr>
        <p:spPr>
          <a:xfrm>
            <a:off x="395288" y="1412875"/>
            <a:ext cx="8240712" cy="4608513"/>
          </a:xfrm>
        </p:spPr>
        <p:txBody>
          <a:bodyPr/>
          <a:lstStyle/>
          <a:p>
            <a:pPr marL="342900" indent="-342900" algn="l">
              <a:lnSpc>
                <a:spcPct val="90000"/>
              </a:lnSpc>
              <a:buFont typeface="Wingdings" pitchFamily="2" charset="2"/>
              <a:buChar char="§"/>
            </a:pPr>
            <a:r>
              <a:rPr kumimoji="1" lang="zh-CN" altLang="en-US" sz="2300" kern="1200" dirty="0">
                <a:latin typeface="Times New Roman" pitchFamily="18" charset="0"/>
                <a:ea typeface="黑体" pitchFamily="49" charset="-122"/>
                <a:cs typeface="Times New Roman" pitchFamily="18" charset="0"/>
                <a:sym typeface="Arial Narrow" panose="020B0606020202030204" pitchFamily="34" charset="0"/>
              </a:rPr>
              <a:t>实时系统主要有以下</a:t>
            </a:r>
            <a:r>
              <a:rPr kumimoji="1" lang="en-US" altLang="zh-CN" sz="2300" kern="1200" dirty="0">
                <a:latin typeface="Times New Roman" pitchFamily="18" charset="0"/>
                <a:ea typeface="黑体" pitchFamily="49" charset="-122"/>
                <a:cs typeface="Times New Roman" pitchFamily="18" charset="0"/>
                <a:sym typeface="Arial Narrow" panose="020B0606020202030204" pitchFamily="34" charset="0"/>
              </a:rPr>
              <a:t>3</a:t>
            </a:r>
            <a:r>
              <a:rPr kumimoji="1" lang="zh-CN" altLang="en-US" sz="2300" kern="1200" dirty="0">
                <a:latin typeface="Times New Roman" pitchFamily="18" charset="0"/>
                <a:ea typeface="黑体" pitchFamily="49" charset="-122"/>
                <a:cs typeface="Times New Roman" pitchFamily="18" charset="0"/>
                <a:sym typeface="Arial Narrow" panose="020B0606020202030204" pitchFamily="34" charset="0"/>
              </a:rPr>
              <a:t>个基本特点：</a:t>
            </a:r>
            <a:endParaRPr kumimoji="1" lang="zh-CN" altLang="en-US" sz="1800" dirty="0">
              <a:solidFill>
                <a:srgbClr val="111111"/>
              </a:solidFill>
              <a:latin typeface="Times New Roman" pitchFamily="18" charset="0"/>
              <a:cs typeface="Times New Roman" pitchFamily="18" charset="0"/>
              <a:sym typeface="Arial Narrow" panose="020B0606020202030204" pitchFamily="34" charset="0"/>
            </a:endParaRPr>
          </a:p>
          <a:p>
            <a:pPr marL="742950" lvl="1" indent="-285750" algn="l" eaLnBrk="1" hangingPunct="1">
              <a:lnSpc>
                <a:spcPct val="150000"/>
              </a:lnSpc>
              <a:buFont typeface="Wingdings" pitchFamily="2" charset="2"/>
              <a:buChar char="v"/>
            </a:pPr>
            <a:r>
              <a:rPr kumimoji="1" lang="zh-CN" altLang="en-US" sz="1800" dirty="0">
                <a:solidFill>
                  <a:srgbClr val="111111"/>
                </a:solidFill>
                <a:latin typeface="Times New Roman" pitchFamily="18" charset="0"/>
                <a:cs typeface="Times New Roman" pitchFamily="18" charset="0"/>
                <a:sym typeface="Arial Narrow" panose="020B0606020202030204" pitchFamily="34" charset="0"/>
              </a:rPr>
              <a:t> </a:t>
            </a:r>
            <a:r>
              <a:rPr kumimoji="1" lang="zh-CN" altLang="en-US" sz="1800" dirty="0">
                <a:solidFill>
                  <a:srgbClr val="111111"/>
                </a:solidFill>
                <a:latin typeface="Times New Roman" pitchFamily="18" charset="0"/>
                <a:cs typeface="Times New Roman" pitchFamily="18" charset="0"/>
              </a:rPr>
              <a:t>时间约束</a:t>
            </a:r>
          </a:p>
          <a:p>
            <a:pPr marL="742950" lvl="1" indent="-285750" algn="l" eaLnBrk="1" hangingPunct="1">
              <a:lnSpc>
                <a:spcPct val="150000"/>
              </a:lnSpc>
              <a:buFont typeface="Wingdings" pitchFamily="2" charset="2"/>
              <a:buChar char="v"/>
            </a:pPr>
            <a:r>
              <a:rPr kumimoji="1" lang="zh-CN" altLang="en-US" sz="1800" dirty="0">
                <a:solidFill>
                  <a:srgbClr val="111111"/>
                </a:solidFill>
                <a:latin typeface="Times New Roman" pitchFamily="18" charset="0"/>
                <a:cs typeface="Times New Roman" pitchFamily="18" charset="0"/>
              </a:rPr>
              <a:t> 可预测性</a:t>
            </a:r>
          </a:p>
          <a:p>
            <a:pPr marL="742950" lvl="1" indent="-285750" algn="l" eaLnBrk="1" hangingPunct="1">
              <a:lnSpc>
                <a:spcPct val="150000"/>
              </a:lnSpc>
              <a:buFont typeface="Wingdings" pitchFamily="2" charset="2"/>
              <a:buChar char="v"/>
            </a:pPr>
            <a:r>
              <a:rPr kumimoji="1" lang="zh-CN" altLang="en-US" sz="1800" dirty="0">
                <a:solidFill>
                  <a:srgbClr val="111111"/>
                </a:solidFill>
                <a:latin typeface="Times New Roman" pitchFamily="18" charset="0"/>
                <a:cs typeface="Times New Roman" pitchFamily="18" charset="0"/>
              </a:rPr>
              <a:t> 可靠性</a:t>
            </a:r>
          </a:p>
          <a:p>
            <a:pPr algn="l" eaLnBrk="1" hangingPunct="1"/>
            <a:endParaRPr lang="zh-CN" altLang="en-US" sz="2400" dirty="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AF8778B7-07ED-4EE5-87C6-CCEECB56C0CC}"/>
              </a:ext>
            </a:extLst>
          </p:cNvPr>
          <p:cNvSpPr>
            <a:spLocks noGrp="1" noChangeAspect="1" noChangeArrowheads="1"/>
          </p:cNvSpPr>
          <p:nvPr>
            <p:ph type="title" idx="4294967295"/>
          </p:nvPr>
        </p:nvSpPr>
        <p:spPr/>
        <p:txBody>
          <a:bodyPr/>
          <a:lstStyle/>
          <a:p>
            <a:pPr eaLnBrk="1" hangingPunct="1"/>
            <a:r>
              <a:rPr lang="zh-CN" altLang="en-US"/>
              <a:t>实时系统基本特点</a:t>
            </a:r>
            <a:endParaRPr lang="en-US" altLang="zh-CN"/>
          </a:p>
        </p:txBody>
      </p:sp>
      <p:sp>
        <p:nvSpPr>
          <p:cNvPr id="15363" name="Content Placeholder 2">
            <a:extLst>
              <a:ext uri="{FF2B5EF4-FFF2-40B4-BE49-F238E27FC236}">
                <a16:creationId xmlns:a16="http://schemas.microsoft.com/office/drawing/2014/main" id="{C255BC16-2BA3-4D11-85F4-AEF80159A9C8}"/>
              </a:ext>
            </a:extLst>
          </p:cNvPr>
          <p:cNvSpPr>
            <a:spLocks noGrp="1" noChangeArrowheads="1"/>
          </p:cNvSpPr>
          <p:nvPr>
            <p:ph idx="1"/>
          </p:nvPr>
        </p:nvSpPr>
        <p:spPr>
          <a:xfrm>
            <a:off x="395288" y="1412875"/>
            <a:ext cx="8240712" cy="4608513"/>
          </a:xfrm>
        </p:spPr>
        <p:txBody>
          <a:bodyPr/>
          <a:lstStyle/>
          <a:p>
            <a:pPr marL="342900" indent="-342900" algn="l">
              <a:lnSpc>
                <a:spcPct val="90000"/>
              </a:lnSpc>
              <a:buFont typeface="Wingdings" pitchFamily="2" charset="2"/>
              <a:buChar char="§"/>
            </a:pPr>
            <a:r>
              <a:rPr kumimoji="1" lang="zh-CN" altLang="en-US" sz="2300" kern="1200" dirty="0">
                <a:latin typeface="Times New Roman" pitchFamily="18" charset="0"/>
                <a:ea typeface="黑体" pitchFamily="49" charset="-122"/>
                <a:cs typeface="Times New Roman" pitchFamily="18" charset="0"/>
                <a:sym typeface="Arial Narrow" panose="020B0606020202030204" pitchFamily="34" charset="0"/>
              </a:rPr>
              <a:t>时间约束  </a:t>
            </a:r>
          </a:p>
          <a:p>
            <a:pPr marL="742950" lvl="1" indent="-285750" algn="l" eaLnBrk="1" hangingPunct="1">
              <a:lnSpc>
                <a:spcPct val="150000"/>
              </a:lnSpc>
              <a:buFont typeface="Wingdings" pitchFamily="2" charset="2"/>
              <a:buChar char="v"/>
            </a:pPr>
            <a:r>
              <a:rPr kumimoji="1" lang="zh-CN" altLang="en-US" sz="1800" dirty="0">
                <a:solidFill>
                  <a:srgbClr val="111111"/>
                </a:solidFill>
                <a:latin typeface="Times New Roman" pitchFamily="18" charset="0"/>
                <a:cs typeface="Times New Roman" pitchFamily="18" charset="0"/>
              </a:rPr>
              <a:t>实时系统的任务具有一定的时间约束（截止时间）。</a:t>
            </a:r>
          </a:p>
          <a:p>
            <a:pPr marL="742950" lvl="1" indent="-285750" algn="l" eaLnBrk="1" hangingPunct="1">
              <a:lnSpc>
                <a:spcPct val="150000"/>
              </a:lnSpc>
              <a:buFont typeface="Wingdings" pitchFamily="2" charset="2"/>
              <a:buChar char="v"/>
            </a:pPr>
            <a:r>
              <a:rPr kumimoji="1" lang="zh-CN" altLang="en-US" sz="1800" dirty="0">
                <a:solidFill>
                  <a:srgbClr val="111111"/>
                </a:solidFill>
                <a:latin typeface="Times New Roman" pitchFamily="18" charset="0"/>
                <a:cs typeface="Times New Roman" pitchFamily="18" charset="0"/>
              </a:rPr>
              <a:t>根据截止时间，实时系统的实时性分为“硬实时”和“软实时”。</a:t>
            </a:r>
          </a:p>
          <a:p>
            <a:pPr algn="l" eaLnBrk="1" hangingPunct="1">
              <a:lnSpc>
                <a:spcPct val="150000"/>
              </a:lnSpc>
              <a:buFont typeface="Wingdings" panose="05000000000000000000" pitchFamily="2" charset="2"/>
              <a:buChar char="§"/>
            </a:pPr>
            <a:endParaRPr lang="zh-CN" altLang="en-US" sz="2400" b="0" dirty="0">
              <a:solidFill>
                <a:schemeClr val="tx1"/>
              </a:solidFill>
              <a:latin typeface="Arial Narrow" panose="020B0606020202030204" pitchFamily="34" charset="0"/>
              <a:ea typeface="宋体" panose="02010600030101010101" pitchFamily="2" charset="-122"/>
              <a:sym typeface="Arial Narrow" panose="020B0606020202030204" pitchFamily="34" charset="0"/>
            </a:endParaRPr>
          </a:p>
          <a:p>
            <a:pPr algn="l" eaLnBrk="1" hangingPunct="1">
              <a:buFont typeface="Wingdings" panose="05000000000000000000" pitchFamily="2" charset="2"/>
              <a:buChar char="§"/>
            </a:pPr>
            <a:endParaRPr lang="zh-CN" altLang="en-US" dirty="0"/>
          </a:p>
          <a:p>
            <a:pPr algn="l" eaLnBrk="1" hangingPunct="1"/>
            <a:endParaRPr lang="zh-CN" altLang="en-US" dirty="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0ACAC875-4F70-4CA8-AD19-0AC9152B249F}"/>
              </a:ext>
            </a:extLst>
          </p:cNvPr>
          <p:cNvSpPr>
            <a:spLocks noGrp="1" noChangeAspect="1" noChangeArrowheads="1"/>
          </p:cNvSpPr>
          <p:nvPr>
            <p:ph type="title" idx="4294967295"/>
          </p:nvPr>
        </p:nvSpPr>
        <p:spPr/>
        <p:txBody>
          <a:bodyPr/>
          <a:lstStyle/>
          <a:p>
            <a:pPr eaLnBrk="1" hangingPunct="1"/>
            <a:r>
              <a:rPr lang="zh-CN" altLang="en-US"/>
              <a:t>实时系统基本特点</a:t>
            </a:r>
            <a:endParaRPr lang="en-US" altLang="zh-CN"/>
          </a:p>
        </p:txBody>
      </p:sp>
      <p:sp>
        <p:nvSpPr>
          <p:cNvPr id="16387" name="Content Placeholder 2">
            <a:extLst>
              <a:ext uri="{FF2B5EF4-FFF2-40B4-BE49-F238E27FC236}">
                <a16:creationId xmlns:a16="http://schemas.microsoft.com/office/drawing/2014/main" id="{E7904823-D1E6-4C92-92E0-01A8BB6A89F9}"/>
              </a:ext>
            </a:extLst>
          </p:cNvPr>
          <p:cNvSpPr>
            <a:spLocks noGrp="1" noChangeArrowheads="1"/>
          </p:cNvSpPr>
          <p:nvPr>
            <p:ph idx="1"/>
          </p:nvPr>
        </p:nvSpPr>
        <p:spPr>
          <a:xfrm>
            <a:off x="395288" y="1412875"/>
            <a:ext cx="8240712" cy="4608513"/>
          </a:xfrm>
        </p:spPr>
        <p:txBody>
          <a:bodyPr/>
          <a:lstStyle/>
          <a:p>
            <a:pPr marL="342900" indent="-342900" algn="l">
              <a:lnSpc>
                <a:spcPct val="90000"/>
              </a:lnSpc>
              <a:buFont typeface="Wingdings" pitchFamily="2" charset="2"/>
              <a:buChar char="§"/>
            </a:pPr>
            <a:r>
              <a:rPr kumimoji="1" lang="zh-CN" altLang="en-US" sz="2300" kern="1200" dirty="0">
                <a:latin typeface="Times New Roman" pitchFamily="18" charset="0"/>
                <a:ea typeface="黑体" pitchFamily="49" charset="-122"/>
                <a:cs typeface="Times New Roman" pitchFamily="18" charset="0"/>
                <a:sym typeface="Arial Narrow" panose="020B0606020202030204" pitchFamily="34" charset="0"/>
              </a:rPr>
              <a:t>可预测性  </a:t>
            </a:r>
          </a:p>
          <a:p>
            <a:pPr marL="742950" lvl="1" indent="-285750" algn="l" eaLnBrk="1" hangingPunct="1">
              <a:lnSpc>
                <a:spcPct val="150000"/>
              </a:lnSpc>
              <a:buFont typeface="Wingdings" pitchFamily="2" charset="2"/>
              <a:buChar char="v"/>
            </a:pPr>
            <a:r>
              <a:rPr kumimoji="1" lang="zh-CN" altLang="en-US" sz="1800" dirty="0">
                <a:solidFill>
                  <a:srgbClr val="111111"/>
                </a:solidFill>
                <a:latin typeface="Times New Roman" pitchFamily="18" charset="0"/>
                <a:cs typeface="Times New Roman" pitchFamily="18" charset="0"/>
              </a:rPr>
              <a:t>可预测性是指系统能够对实时任务的执行时间进行判断，确定是否能够满足任务的时限要求；</a:t>
            </a:r>
          </a:p>
          <a:p>
            <a:pPr marL="742950" lvl="1" indent="-285750" algn="l" eaLnBrk="1" hangingPunct="1">
              <a:lnSpc>
                <a:spcPct val="150000"/>
              </a:lnSpc>
              <a:buFont typeface="Wingdings" pitchFamily="2" charset="2"/>
              <a:buChar char="v"/>
            </a:pPr>
            <a:r>
              <a:rPr kumimoji="1" lang="zh-CN" altLang="en-US" sz="1800" dirty="0">
                <a:solidFill>
                  <a:srgbClr val="111111"/>
                </a:solidFill>
                <a:latin typeface="Times New Roman" pitchFamily="18" charset="0"/>
                <a:cs typeface="Times New Roman" pitchFamily="18" charset="0"/>
              </a:rPr>
              <a:t>实时系统的可预测性，即实时原语、调度函数等运行开销应是有界的，以保证应用程序执行时间的有界性。</a:t>
            </a:r>
          </a:p>
          <a:p>
            <a:pPr algn="l" eaLnBrk="1" hangingPunct="1"/>
            <a:endParaRPr lang="zh-CN" altLang="en-US" sz="2000" dirty="0">
              <a:ea typeface="宋体" panose="02010600030101010101" pitchFamily="2" charset="-122"/>
            </a:endParaRPr>
          </a:p>
          <a:p>
            <a:pPr algn="l" eaLnBrk="1" hangingPunct="1">
              <a:buFont typeface="Wingdings" panose="05000000000000000000" pitchFamily="2" charset="2"/>
              <a:buChar char="§"/>
            </a:pPr>
            <a:endParaRPr lang="zh-CN" altLang="en-US" sz="2400" b="0" dirty="0">
              <a:solidFill>
                <a:schemeClr val="tx1"/>
              </a:solidFill>
              <a:latin typeface="Arial Narrow" panose="020B0606020202030204" pitchFamily="34" charset="0"/>
              <a:ea typeface="宋体" panose="02010600030101010101" pitchFamily="2" charset="-122"/>
              <a:sym typeface="Arial Narrow" panose="020B0606020202030204" pitchFamily="34" charset="0"/>
            </a:endParaRPr>
          </a:p>
          <a:p>
            <a:pPr algn="l" eaLnBrk="1" hangingPunct="1">
              <a:buFont typeface="Wingdings" panose="05000000000000000000" pitchFamily="2" charset="2"/>
              <a:buChar char="§"/>
            </a:pPr>
            <a:endParaRPr lang="zh-CN" altLang="en-US" dirty="0"/>
          </a:p>
          <a:p>
            <a:pPr algn="l" eaLnBrk="1" hangingPunct="1"/>
            <a:endParaRPr lang="zh-CN" altLang="en-US" dirty="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3B66A520-A085-47D4-91B8-2FAF8FFE1595}"/>
              </a:ext>
            </a:extLst>
          </p:cNvPr>
          <p:cNvSpPr>
            <a:spLocks noGrp="1" noChangeAspect="1" noChangeArrowheads="1"/>
          </p:cNvSpPr>
          <p:nvPr>
            <p:ph type="title" idx="4294967295"/>
          </p:nvPr>
        </p:nvSpPr>
        <p:spPr/>
        <p:txBody>
          <a:bodyPr/>
          <a:lstStyle/>
          <a:p>
            <a:pPr eaLnBrk="1" hangingPunct="1"/>
            <a:r>
              <a:rPr lang="zh-CN" altLang="en-US"/>
              <a:t>实时系统基本特点</a:t>
            </a:r>
            <a:endParaRPr lang="en-US" altLang="zh-CN"/>
          </a:p>
        </p:txBody>
      </p:sp>
      <p:sp>
        <p:nvSpPr>
          <p:cNvPr id="17411" name="Content Placeholder 2">
            <a:extLst>
              <a:ext uri="{FF2B5EF4-FFF2-40B4-BE49-F238E27FC236}">
                <a16:creationId xmlns:a16="http://schemas.microsoft.com/office/drawing/2014/main" id="{0114A0EF-4424-460C-8EBF-F1DFF74C6AD1}"/>
              </a:ext>
            </a:extLst>
          </p:cNvPr>
          <p:cNvSpPr>
            <a:spLocks noGrp="1" noChangeArrowheads="1"/>
          </p:cNvSpPr>
          <p:nvPr>
            <p:ph idx="1"/>
          </p:nvPr>
        </p:nvSpPr>
        <p:spPr>
          <a:xfrm>
            <a:off x="395288" y="1412875"/>
            <a:ext cx="8748712" cy="4608513"/>
          </a:xfrm>
        </p:spPr>
        <p:txBody>
          <a:bodyPr/>
          <a:lstStyle/>
          <a:p>
            <a:pPr marL="342900" indent="-342900" algn="l">
              <a:lnSpc>
                <a:spcPct val="90000"/>
              </a:lnSpc>
              <a:buFont typeface="Wingdings" pitchFamily="2" charset="2"/>
              <a:buChar char="§"/>
            </a:pPr>
            <a:r>
              <a:rPr kumimoji="1" lang="zh-CN" altLang="en-US" sz="2300" kern="1200" dirty="0">
                <a:latin typeface="Times New Roman" pitchFamily="18" charset="0"/>
                <a:ea typeface="黑体" pitchFamily="49" charset="-122"/>
                <a:cs typeface="Times New Roman" pitchFamily="18" charset="0"/>
                <a:sym typeface="Arial Narrow" panose="020B0606020202030204" pitchFamily="34" charset="0"/>
              </a:rPr>
              <a:t>可靠性</a:t>
            </a:r>
          </a:p>
          <a:p>
            <a:pPr marL="742950" lvl="1" indent="-285750" algn="l" eaLnBrk="1" hangingPunct="1">
              <a:lnSpc>
                <a:spcPct val="150000"/>
              </a:lnSpc>
              <a:buFont typeface="Wingdings" pitchFamily="2" charset="2"/>
              <a:buChar char="v"/>
            </a:pPr>
            <a:r>
              <a:rPr kumimoji="1" lang="zh-CN" altLang="en-US" sz="1800" dirty="0">
                <a:solidFill>
                  <a:srgbClr val="111111"/>
                </a:solidFill>
                <a:latin typeface="Times New Roman" pitchFamily="18" charset="0"/>
                <a:cs typeface="Times New Roman" pitchFamily="18" charset="0"/>
              </a:rPr>
              <a:t>实时系统通常运行在一定的具有严格要求的环境下，外部环境是实时系统不可缺少的一个组成部分。</a:t>
            </a:r>
          </a:p>
          <a:p>
            <a:pPr marL="742950" lvl="1" indent="-285750" algn="l" eaLnBrk="1" hangingPunct="1">
              <a:lnSpc>
                <a:spcPct val="150000"/>
              </a:lnSpc>
              <a:buFont typeface="Wingdings" pitchFamily="2" charset="2"/>
              <a:buChar char="v"/>
            </a:pPr>
            <a:r>
              <a:rPr kumimoji="1" lang="zh-CN" altLang="en-US" sz="1800" dirty="0">
                <a:solidFill>
                  <a:srgbClr val="111111"/>
                </a:solidFill>
                <a:latin typeface="Times New Roman" pitchFamily="18" charset="0"/>
                <a:cs typeface="Times New Roman" pitchFamily="18" charset="0"/>
              </a:rPr>
              <a:t>大多数实时系统必须连续运转以保证被控子系统的正常工作或准备对任何异常行为采取行动。</a:t>
            </a:r>
          </a:p>
          <a:p>
            <a:pPr algn="l" eaLnBrk="1" hangingPunct="1"/>
            <a:endParaRPr lang="zh-CN" altLang="en-US" sz="2000" dirty="0">
              <a:ea typeface="宋体" panose="02010600030101010101" pitchFamily="2" charset="-122"/>
            </a:endParaRPr>
          </a:p>
          <a:p>
            <a:pPr algn="l" eaLnBrk="1" hangingPunct="1">
              <a:buFont typeface="Wingdings" panose="05000000000000000000" pitchFamily="2" charset="2"/>
              <a:buChar char="§"/>
            </a:pPr>
            <a:endParaRPr lang="zh-CN" altLang="en-US" sz="2400" b="0" dirty="0">
              <a:solidFill>
                <a:schemeClr val="tx1"/>
              </a:solidFill>
              <a:latin typeface="Arial Narrow" panose="020B0606020202030204" pitchFamily="34" charset="0"/>
              <a:ea typeface="宋体" panose="02010600030101010101" pitchFamily="2" charset="-122"/>
              <a:sym typeface="Arial Narrow" panose="020B0606020202030204" pitchFamily="34" charset="0"/>
            </a:endParaRPr>
          </a:p>
          <a:p>
            <a:pPr algn="l" eaLnBrk="1" hangingPunct="1">
              <a:buFont typeface="Wingdings" panose="05000000000000000000" pitchFamily="2" charset="2"/>
              <a:buChar char="§"/>
            </a:pPr>
            <a:endParaRPr lang="zh-CN" altLang="en-US" dirty="0"/>
          </a:p>
          <a:p>
            <a:pPr algn="l" eaLnBrk="1" hangingPunct="1"/>
            <a:endParaRPr lang="zh-CN" altLang="en-US" dirty="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BA6C95B7-3027-4D25-B204-ED2F1DE8D584}"/>
              </a:ext>
            </a:extLst>
          </p:cNvPr>
          <p:cNvSpPr>
            <a:spLocks noGrp="1" noChangeAspect="1" noChangeArrowheads="1"/>
          </p:cNvSpPr>
          <p:nvPr>
            <p:ph type="title"/>
          </p:nvPr>
        </p:nvSpPr>
        <p:spPr/>
        <p:txBody>
          <a:bodyPr/>
          <a:lstStyle/>
          <a:p>
            <a:pPr eaLnBrk="1" hangingPunct="1"/>
            <a:r>
              <a:rPr lang="zh-CN" altLang="en-US"/>
              <a:t>实时性能衡量</a:t>
            </a:r>
          </a:p>
        </p:txBody>
      </p:sp>
      <p:sp>
        <p:nvSpPr>
          <p:cNvPr id="22531" name="Rectangle 3">
            <a:extLst>
              <a:ext uri="{FF2B5EF4-FFF2-40B4-BE49-F238E27FC236}">
                <a16:creationId xmlns:a16="http://schemas.microsoft.com/office/drawing/2014/main" id="{3017C8B1-8C3C-424C-B0E2-5013E022632D}"/>
              </a:ext>
            </a:extLst>
          </p:cNvPr>
          <p:cNvSpPr>
            <a:spLocks noGrp="1" noChangeArrowheads="1"/>
          </p:cNvSpPr>
          <p:nvPr>
            <p:ph type="body" idx="1"/>
          </p:nvPr>
        </p:nvSpPr>
        <p:spPr/>
        <p:txBody>
          <a:bodyPr/>
          <a:lstStyle/>
          <a:p>
            <a:pPr lvl="1" eaLnBrk="1" hangingPunct="1">
              <a:lnSpc>
                <a:spcPct val="150000"/>
              </a:lnSpc>
            </a:pPr>
            <a:r>
              <a:rPr kumimoji="1" lang="zh-CN" altLang="en-US" sz="1800" dirty="0">
                <a:solidFill>
                  <a:srgbClr val="111111"/>
                </a:solidFill>
                <a:latin typeface="Times New Roman" pitchFamily="18" charset="0"/>
                <a:cs typeface="Times New Roman" pitchFamily="18" charset="0"/>
              </a:rPr>
              <a:t>Q：如何衡量一个实时操作系统的实时性能？</a:t>
            </a:r>
          </a:p>
          <a:p>
            <a:pPr lvl="1" eaLnBrk="1" hangingPunct="1">
              <a:lnSpc>
                <a:spcPct val="150000"/>
              </a:lnSpc>
            </a:pPr>
            <a:r>
              <a:rPr kumimoji="1" lang="zh-CN" altLang="en-US" sz="1800" dirty="0">
                <a:solidFill>
                  <a:srgbClr val="111111"/>
                </a:solidFill>
                <a:latin typeface="Times New Roman" pitchFamily="18" charset="0"/>
                <a:cs typeface="Times New Roman" pitchFamily="18" charset="0"/>
              </a:rPr>
              <a:t>A：衡量实时系统的实时性能主要有以下两个重要指标：</a:t>
            </a:r>
          </a:p>
          <a:p>
            <a:pPr lvl="2" eaLnBrk="1" hangingPunct="1">
              <a:lnSpc>
                <a:spcPct val="150000"/>
              </a:lnSpc>
              <a:buFont typeface="Wingdings" pitchFamily="2" charset="2"/>
              <a:buChar char="Ø"/>
            </a:pPr>
            <a:endParaRPr kumimoji="1" lang="zh-CN" altLang="en-US" sz="1800" dirty="0">
              <a:solidFill>
                <a:srgbClr val="111111"/>
              </a:solidFill>
              <a:latin typeface="Times New Roman" pitchFamily="18" charset="0"/>
              <a:ea typeface="宋体" pitchFamily="2" charset="-122"/>
              <a:cs typeface="Times New Roman" pitchFamily="18" charset="0"/>
            </a:endParaRPr>
          </a:p>
          <a:p>
            <a:pPr lvl="2" eaLnBrk="1" hangingPunct="1">
              <a:lnSpc>
                <a:spcPct val="150000"/>
              </a:lnSpc>
              <a:buFont typeface="Wingdings" pitchFamily="2" charset="2"/>
              <a:buChar char="Ø"/>
            </a:pPr>
            <a:r>
              <a:rPr kumimoji="1" lang="zh-CN" altLang="en-US" sz="1800" dirty="0">
                <a:solidFill>
                  <a:srgbClr val="111111"/>
                </a:solidFill>
                <a:latin typeface="Times New Roman" pitchFamily="18" charset="0"/>
                <a:ea typeface="宋体" pitchFamily="2" charset="-122"/>
                <a:cs typeface="Times New Roman" pitchFamily="18" charset="0"/>
              </a:rPr>
              <a:t>中断响应时间 （可屏蔽中断）</a:t>
            </a:r>
          </a:p>
          <a:p>
            <a:pPr lvl="2" eaLnBrk="1" hangingPunct="1">
              <a:lnSpc>
                <a:spcPct val="150000"/>
              </a:lnSpc>
              <a:buFont typeface="Wingdings" pitchFamily="2" charset="2"/>
              <a:buChar char="Ø"/>
            </a:pPr>
            <a:r>
              <a:rPr kumimoji="1" lang="zh-CN" altLang="en-US" sz="1800" dirty="0">
                <a:solidFill>
                  <a:srgbClr val="111111"/>
                </a:solidFill>
                <a:latin typeface="Times New Roman" pitchFamily="18" charset="0"/>
                <a:ea typeface="宋体" pitchFamily="2" charset="-122"/>
                <a:cs typeface="Times New Roman" pitchFamily="18" charset="0"/>
              </a:rPr>
              <a:t>任务切换时间</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531">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53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68FA5D64-7586-4487-87A8-22C0D39BD5DE}"/>
              </a:ext>
            </a:extLst>
          </p:cNvPr>
          <p:cNvSpPr>
            <a:spLocks noGrp="1" noChangeAspect="1" noChangeArrowheads="1"/>
          </p:cNvSpPr>
          <p:nvPr>
            <p:ph type="title"/>
          </p:nvPr>
        </p:nvSpPr>
        <p:spPr/>
        <p:txBody>
          <a:bodyPr/>
          <a:lstStyle/>
          <a:p>
            <a:pPr eaLnBrk="1" hangingPunct="1"/>
            <a:r>
              <a:rPr lang="zh-CN" altLang="en-US"/>
              <a:t>中断响应时间</a:t>
            </a:r>
          </a:p>
        </p:txBody>
      </p:sp>
      <p:sp>
        <p:nvSpPr>
          <p:cNvPr id="19459" name="Rectangle 3">
            <a:extLst>
              <a:ext uri="{FF2B5EF4-FFF2-40B4-BE49-F238E27FC236}">
                <a16:creationId xmlns:a16="http://schemas.microsoft.com/office/drawing/2014/main" id="{BF9830A0-347A-496F-866E-733380D2298F}"/>
              </a:ext>
            </a:extLst>
          </p:cNvPr>
          <p:cNvSpPr>
            <a:spLocks noGrp="1" noChangeArrowheads="1"/>
          </p:cNvSpPr>
          <p:nvPr>
            <p:ph type="body" idx="1"/>
          </p:nvPr>
        </p:nvSpPr>
        <p:spPr>
          <a:xfrm>
            <a:off x="450850" y="1412875"/>
            <a:ext cx="8440738" cy="4968875"/>
          </a:xfrm>
        </p:spPr>
        <p:txBody>
          <a:bodyPr/>
          <a:lstStyle/>
          <a:p>
            <a:pPr lvl="1" eaLnBrk="1" hangingPunct="1">
              <a:lnSpc>
                <a:spcPct val="150000"/>
              </a:lnSpc>
            </a:pPr>
            <a:r>
              <a:rPr kumimoji="1" lang="zh-CN" altLang="en-US" sz="1800" dirty="0">
                <a:solidFill>
                  <a:srgbClr val="111111"/>
                </a:solidFill>
                <a:latin typeface="Times New Roman" pitchFamily="18" charset="0"/>
                <a:cs typeface="Times New Roman" pitchFamily="18" charset="0"/>
              </a:rPr>
              <a:t>计算机接收到中断信号到操作系统作出响应，并完成切换转入中断服务程序的时间：</a:t>
            </a:r>
          </a:p>
          <a:p>
            <a:pPr marL="0" indent="0" eaLnBrk="1" hangingPunct="1">
              <a:lnSpc>
                <a:spcPct val="150000"/>
              </a:lnSpc>
              <a:buFont typeface="Wingdings" panose="05000000000000000000" pitchFamily="2" charset="2"/>
              <a:buNone/>
            </a:pPr>
            <a:r>
              <a:rPr lang="zh-CN" altLang="en-US" sz="2000" b="0" dirty="0">
                <a:solidFill>
                  <a:schemeClr val="tx1"/>
                </a:solidFill>
                <a:ea typeface="宋体" panose="02010600030101010101" pitchFamily="2" charset="-122"/>
              </a:rPr>
              <a:t>   </a:t>
            </a:r>
            <a:r>
              <a:rPr lang="zh-CN" altLang="en-US" sz="2000" dirty="0">
                <a:solidFill>
                  <a:schemeClr val="tx1"/>
                </a:solidFill>
                <a:ea typeface="宋体" panose="02010600030101010101" pitchFamily="2" charset="-122"/>
              </a:rPr>
              <a:t>       中断响应时间 ＝ </a:t>
            </a:r>
            <a:r>
              <a:rPr lang="zh-CN" altLang="en-US" sz="2000" dirty="0">
                <a:solidFill>
                  <a:srgbClr val="FF0000"/>
                </a:solidFill>
                <a:ea typeface="宋体" panose="02010600030101010101" pitchFamily="2" charset="-122"/>
              </a:rPr>
              <a:t>关中断的最长时间</a:t>
            </a:r>
            <a:r>
              <a:rPr lang="zh-CN" altLang="en-US" sz="2000" dirty="0">
                <a:solidFill>
                  <a:schemeClr val="tx1"/>
                </a:solidFill>
                <a:ea typeface="宋体" panose="02010600030101010101" pitchFamily="2" charset="-122"/>
              </a:rPr>
              <a:t>+</a:t>
            </a:r>
          </a:p>
          <a:p>
            <a:pPr marL="0" indent="0" eaLnBrk="1" hangingPunct="1">
              <a:lnSpc>
                <a:spcPct val="150000"/>
              </a:lnSpc>
              <a:buFont typeface="Wingdings" panose="05000000000000000000" pitchFamily="2" charset="2"/>
              <a:buNone/>
            </a:pPr>
            <a:r>
              <a:rPr lang="zh-CN" altLang="en-US" sz="2000" dirty="0">
                <a:solidFill>
                  <a:schemeClr val="tx1"/>
                </a:solidFill>
                <a:ea typeface="宋体" panose="02010600030101010101" pitchFamily="2" charset="-122"/>
              </a:rPr>
              <a:t>		                                     </a:t>
            </a:r>
            <a:r>
              <a:rPr lang="zh-CN" altLang="en-US" sz="2000" dirty="0">
                <a:solidFill>
                  <a:srgbClr val="FF0000"/>
                </a:solidFill>
                <a:ea typeface="宋体" panose="02010600030101010101" pitchFamily="2" charset="-122"/>
              </a:rPr>
              <a:t>保护CPU 内部寄存器的时间</a:t>
            </a:r>
            <a:r>
              <a:rPr lang="zh-CN" altLang="en-US" sz="2000" dirty="0">
                <a:solidFill>
                  <a:schemeClr val="tx1"/>
                </a:solidFill>
                <a:ea typeface="宋体" panose="02010600030101010101" pitchFamily="2" charset="-122"/>
              </a:rPr>
              <a:t>+</a:t>
            </a:r>
          </a:p>
          <a:p>
            <a:pPr marL="0" indent="0" eaLnBrk="1" hangingPunct="1">
              <a:lnSpc>
                <a:spcPct val="150000"/>
              </a:lnSpc>
              <a:buFont typeface="Wingdings" panose="05000000000000000000" pitchFamily="2" charset="2"/>
              <a:buNone/>
            </a:pPr>
            <a:r>
              <a:rPr lang="zh-CN" altLang="en-US" sz="2000" dirty="0">
                <a:solidFill>
                  <a:schemeClr val="tx1"/>
                </a:solidFill>
                <a:ea typeface="宋体" panose="02010600030101010101" pitchFamily="2" charset="-122"/>
              </a:rPr>
              <a:t>		                                     </a:t>
            </a:r>
            <a:r>
              <a:rPr lang="zh-CN" altLang="en-US" sz="2000" dirty="0">
                <a:solidFill>
                  <a:srgbClr val="FF0000"/>
                </a:solidFill>
                <a:ea typeface="宋体" panose="02010600030101010101" pitchFamily="2" charset="-122"/>
              </a:rPr>
              <a:t>进入中断服务函数的执行时间</a:t>
            </a:r>
            <a:r>
              <a:rPr lang="zh-CN" altLang="en-US" sz="2000" dirty="0">
                <a:solidFill>
                  <a:schemeClr val="tx1"/>
                </a:solidFill>
                <a:ea typeface="宋体" panose="02010600030101010101" pitchFamily="2" charset="-122"/>
              </a:rPr>
              <a:t>+</a:t>
            </a:r>
          </a:p>
          <a:p>
            <a:pPr marL="0" indent="0" eaLnBrk="1" hangingPunct="1">
              <a:lnSpc>
                <a:spcPct val="150000"/>
              </a:lnSpc>
              <a:buFont typeface="Wingdings" panose="05000000000000000000" pitchFamily="2" charset="2"/>
              <a:buNone/>
            </a:pPr>
            <a:r>
              <a:rPr lang="zh-CN" altLang="en-US" sz="2000" dirty="0">
                <a:solidFill>
                  <a:schemeClr val="tx1"/>
                </a:solidFill>
                <a:ea typeface="宋体" panose="02010600030101010101" pitchFamily="2" charset="-122"/>
              </a:rPr>
              <a:t>		                                     </a:t>
            </a:r>
            <a:r>
              <a:rPr lang="zh-CN" altLang="en-US" sz="2000" dirty="0">
                <a:solidFill>
                  <a:srgbClr val="FF0000"/>
                </a:solidFill>
                <a:ea typeface="宋体" panose="02010600030101010101" pitchFamily="2" charset="-122"/>
              </a:rPr>
              <a:t>开始执行中断服务例程(ISR)的第一条指令时间</a:t>
            </a:r>
          </a:p>
          <a:p>
            <a:pPr marL="0" indent="0" eaLnBrk="1" hangingPunct="1">
              <a:buFont typeface="Wingdings" panose="05000000000000000000" pitchFamily="2" charset="2"/>
              <a:buNone/>
            </a:pPr>
            <a:r>
              <a:rPr lang="zh-CN" altLang="en-US" sz="2000" dirty="0"/>
              <a:t>    </a:t>
            </a:r>
          </a:p>
          <a:p>
            <a:pPr lvl="1" eaLnBrk="1" hangingPunct="1">
              <a:lnSpc>
                <a:spcPct val="150000"/>
              </a:lnSpc>
            </a:pPr>
            <a:r>
              <a:rPr kumimoji="1" lang="zh-CN" altLang="en-US" sz="1800" dirty="0">
                <a:solidFill>
                  <a:srgbClr val="111111"/>
                </a:solidFill>
                <a:latin typeface="Times New Roman" pitchFamily="18" charset="0"/>
                <a:cs typeface="Times New Roman" pitchFamily="18" charset="0"/>
              </a:rPr>
              <a:t>中断响应时间是系统在最坏情况下响应中断的时间，某系统100次中有99次在50ms之内响应中断，只有一次响应中断的时间是2</a:t>
            </a:r>
            <a:r>
              <a:rPr kumimoji="1" lang="en-US" altLang="zh-CN" sz="1800" dirty="0">
                <a:solidFill>
                  <a:srgbClr val="111111"/>
                </a:solidFill>
                <a:latin typeface="Times New Roman" pitchFamily="18" charset="0"/>
                <a:cs typeface="Times New Roman" pitchFamily="18" charset="0"/>
              </a:rPr>
              <a:t>00</a:t>
            </a:r>
            <a:r>
              <a:rPr kumimoji="1" lang="zh-CN" altLang="en-US" sz="1800" dirty="0">
                <a:solidFill>
                  <a:srgbClr val="111111"/>
                </a:solidFill>
                <a:latin typeface="Times New Roman" pitchFamily="18" charset="0"/>
                <a:cs typeface="Times New Roman" pitchFamily="18" charset="0"/>
              </a:rPr>
              <a:t>ms，也只能认为中断响应时间是2</a:t>
            </a:r>
            <a:r>
              <a:rPr kumimoji="1" lang="en-US" altLang="zh-CN" sz="1800" dirty="0">
                <a:solidFill>
                  <a:srgbClr val="111111"/>
                </a:solidFill>
                <a:latin typeface="Times New Roman" pitchFamily="18" charset="0"/>
                <a:cs typeface="Times New Roman" pitchFamily="18" charset="0"/>
              </a:rPr>
              <a:t>00</a:t>
            </a:r>
            <a:r>
              <a:rPr kumimoji="1" lang="zh-CN" altLang="en-US" sz="1800" dirty="0">
                <a:solidFill>
                  <a:srgbClr val="111111"/>
                </a:solidFill>
                <a:latin typeface="Times New Roman" pitchFamily="18" charset="0"/>
                <a:cs typeface="Times New Roman" pitchFamily="18" charset="0"/>
              </a:rPr>
              <a:t>ms。</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a:extLst>
              <a:ext uri="{FF2B5EF4-FFF2-40B4-BE49-F238E27FC236}">
                <a16:creationId xmlns:a16="http://schemas.microsoft.com/office/drawing/2014/main" id="{1DAA2E16-247E-4406-AB08-9DC4E339022D}"/>
              </a:ext>
            </a:extLst>
          </p:cNvPr>
          <p:cNvSpPr>
            <a:spLocks noGrp="1" noChangeAspect="1" noChangeArrowheads="1"/>
          </p:cNvSpPr>
          <p:nvPr>
            <p:ph type="title" idx="4294967295"/>
          </p:nvPr>
        </p:nvSpPr>
        <p:spPr/>
        <p:txBody>
          <a:bodyPr/>
          <a:lstStyle/>
          <a:p>
            <a:pPr eaLnBrk="1" hangingPunct="1"/>
            <a:r>
              <a:rPr lang="en-US" altLang="zh-CN"/>
              <a:t>大纲</a:t>
            </a:r>
          </a:p>
        </p:txBody>
      </p:sp>
      <p:sp>
        <p:nvSpPr>
          <p:cNvPr id="3075" name="Content Placeholder 2">
            <a:extLst>
              <a:ext uri="{FF2B5EF4-FFF2-40B4-BE49-F238E27FC236}">
                <a16:creationId xmlns:a16="http://schemas.microsoft.com/office/drawing/2014/main" id="{7EE26E76-B64B-4ABC-A719-9FDC295BCC0C}"/>
              </a:ext>
            </a:extLst>
          </p:cNvPr>
          <p:cNvSpPr>
            <a:spLocks noGrp="1" noChangeArrowheads="1"/>
          </p:cNvSpPr>
          <p:nvPr>
            <p:ph idx="1"/>
          </p:nvPr>
        </p:nvSpPr>
        <p:spPr>
          <a:xfrm>
            <a:off x="395288" y="1125538"/>
            <a:ext cx="8240712" cy="4608512"/>
          </a:xfrm>
        </p:spPr>
        <p:txBody>
          <a:bodyPr/>
          <a:lstStyle/>
          <a:p>
            <a:pPr algn="l"/>
            <a:endParaRPr kumimoji="1" lang="zh-CN" altLang="en-US" sz="2800" dirty="0">
              <a:latin typeface="Times New Roman" pitchFamily="18" charset="0"/>
              <a:ea typeface="宋体" pitchFamily="2" charset="-122"/>
              <a:cs typeface="Times New Roman" pitchFamily="18" charset="0"/>
            </a:endParaRPr>
          </a:p>
          <a:p>
            <a:pPr marL="342900" indent="-342900" algn="l">
              <a:buFont typeface="Wingdings" pitchFamily="2" charset="2"/>
              <a:buChar char="§"/>
            </a:pPr>
            <a:r>
              <a:rPr kumimoji="1" lang="zh-CN" altLang="en-US" sz="2800" dirty="0">
                <a:latin typeface="Times New Roman" pitchFamily="18" charset="0"/>
                <a:ea typeface="宋体" pitchFamily="2" charset="-122"/>
                <a:cs typeface="Times New Roman" pitchFamily="18" charset="0"/>
              </a:rPr>
              <a:t>实时系统的定义及相关概念</a:t>
            </a:r>
          </a:p>
          <a:p>
            <a:pPr marL="342900" indent="-342900" algn="l">
              <a:buFont typeface="Wingdings" pitchFamily="2" charset="2"/>
              <a:buChar char="§"/>
            </a:pPr>
            <a:endParaRPr kumimoji="1" lang="zh-CN" altLang="en-US" sz="2800" dirty="0">
              <a:latin typeface="Times New Roman" pitchFamily="18" charset="0"/>
              <a:ea typeface="宋体" pitchFamily="2" charset="-122"/>
              <a:cs typeface="Times New Roman" pitchFamily="18" charset="0"/>
            </a:endParaRPr>
          </a:p>
          <a:p>
            <a:pPr marL="342900" indent="-342900" algn="l">
              <a:buFont typeface="Wingdings" pitchFamily="2" charset="2"/>
              <a:buChar char="§"/>
            </a:pPr>
            <a:r>
              <a:rPr kumimoji="1" lang="zh-CN" altLang="en-US" sz="2800" dirty="0">
                <a:solidFill>
                  <a:srgbClr val="FF0000"/>
                </a:solidFill>
                <a:latin typeface="Times New Roman" pitchFamily="18" charset="0"/>
                <a:ea typeface="宋体" pitchFamily="2" charset="-122"/>
                <a:cs typeface="Times New Roman" pitchFamily="18" charset="0"/>
              </a:rPr>
              <a:t>非抢占式调度和抢占式调度</a:t>
            </a:r>
          </a:p>
          <a:p>
            <a:pPr algn="l" eaLnBrk="1" hangingPunct="1"/>
            <a:endParaRPr lang="en-US" altLang="zh-CN" dirty="0">
              <a:solidFill>
                <a:srgbClr val="000000"/>
              </a:solidFill>
              <a:latin typeface="Arial Narrow" panose="020B0606020202030204" pitchFamily="34" charset="0"/>
              <a:sym typeface="Arial Narrow" panose="020B0606020202030204" pitchFamily="34" charset="0"/>
            </a:endParaRPr>
          </a:p>
          <a:p>
            <a:pPr algn="l" eaLnBrk="1" hangingPunct="1">
              <a:buFont typeface="Wingdings" panose="05000000000000000000" pitchFamily="2" charset="2"/>
              <a:buChar char="§"/>
            </a:pPr>
            <a:endParaRPr lang="zh-CN" altLang="en-US" dirty="0">
              <a:latin typeface="Arial Narrow" panose="020B0606020202030204" pitchFamily="34" charset="0"/>
              <a:sym typeface="Arial Narrow" panose="020B0606020202030204" pitchFamily="34" charset="0"/>
            </a:endParaRPr>
          </a:p>
          <a:p>
            <a:pPr algn="l" eaLnBrk="1" hangingPunct="1">
              <a:buFont typeface="Wingdings" panose="05000000000000000000" pitchFamily="2" charset="2"/>
              <a:buChar char="§"/>
            </a:pPr>
            <a:endParaRPr lang="zh-CN" altLang="en-US" dirty="0"/>
          </a:p>
          <a:p>
            <a:pPr algn="l" eaLnBrk="1" hangingPunct="1"/>
            <a:endParaRPr lang="zh-CN" altLang="en-US" dirty="0"/>
          </a:p>
        </p:txBody>
      </p:sp>
    </p:spTree>
    <p:extLst>
      <p:ext uri="{BB962C8B-B14F-4D97-AF65-F5344CB8AC3E}">
        <p14:creationId xmlns:p14="http://schemas.microsoft.com/office/powerpoint/2010/main" val="1497703168"/>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D0030528-ED1C-471A-A863-024D6857A2FA}"/>
              </a:ext>
            </a:extLst>
          </p:cNvPr>
          <p:cNvSpPr>
            <a:spLocks noGrp="1" noChangeAspect="1" noChangeArrowheads="1"/>
          </p:cNvSpPr>
          <p:nvPr>
            <p:ph type="title"/>
          </p:nvPr>
        </p:nvSpPr>
        <p:spPr/>
        <p:txBody>
          <a:bodyPr/>
          <a:lstStyle/>
          <a:p>
            <a:pPr eaLnBrk="1" hangingPunct="1"/>
            <a:r>
              <a:rPr lang="zh-CN" altLang="en-US"/>
              <a:t>实时操作系统的核心-任务调度</a:t>
            </a:r>
          </a:p>
        </p:txBody>
      </p:sp>
      <p:sp>
        <p:nvSpPr>
          <p:cNvPr id="21507" name="Rectangle 3">
            <a:extLst>
              <a:ext uri="{FF2B5EF4-FFF2-40B4-BE49-F238E27FC236}">
                <a16:creationId xmlns:a16="http://schemas.microsoft.com/office/drawing/2014/main" id="{6C78AD81-E9B0-471D-83D7-68868EB8F11D}"/>
              </a:ext>
            </a:extLst>
          </p:cNvPr>
          <p:cNvSpPr>
            <a:spLocks noGrp="1" noChangeArrowheads="1"/>
          </p:cNvSpPr>
          <p:nvPr>
            <p:ph type="body" idx="1"/>
          </p:nvPr>
        </p:nvSpPr>
        <p:spPr>
          <a:xfrm>
            <a:off x="450850" y="1412875"/>
            <a:ext cx="8586788" cy="4824413"/>
          </a:xfrm>
        </p:spPr>
        <p:txBody>
          <a:bodyPr/>
          <a:lstStyle/>
          <a:p>
            <a:pPr>
              <a:lnSpc>
                <a:spcPct val="150000"/>
              </a:lnSpc>
            </a:pPr>
            <a:r>
              <a:rPr kumimoji="1" lang="zh-CN" altLang="en-US" sz="2300" kern="1200" dirty="0">
                <a:latin typeface="Times New Roman" pitchFamily="18" charset="0"/>
                <a:ea typeface="黑体" pitchFamily="49" charset="-122"/>
                <a:cs typeface="Times New Roman" pitchFamily="18" charset="0"/>
              </a:rPr>
              <a:t>多任务操作系统就是能同时并发地交互执行多个进程的操作系统。</a:t>
            </a:r>
          </a:p>
          <a:p>
            <a:pPr>
              <a:lnSpc>
                <a:spcPct val="150000"/>
              </a:lnSpc>
            </a:pPr>
            <a:r>
              <a:rPr kumimoji="1" lang="zh-CN" altLang="en-US" sz="2300" kern="1200" dirty="0">
                <a:latin typeface="Times New Roman" pitchFamily="18" charset="0"/>
                <a:ea typeface="黑体" pitchFamily="49" charset="-122"/>
                <a:cs typeface="Times New Roman" pitchFamily="18" charset="0"/>
              </a:rPr>
              <a:t>实时系统的一个任务的基本状态有以下四种：</a:t>
            </a:r>
          </a:p>
          <a:p>
            <a:pPr lvl="1" eaLnBrk="1" hangingPunct="1">
              <a:lnSpc>
                <a:spcPct val="150000"/>
              </a:lnSpc>
            </a:pPr>
            <a:r>
              <a:rPr kumimoji="1" lang="zh-CN" altLang="en-US" sz="1800" dirty="0">
                <a:solidFill>
                  <a:srgbClr val="111111"/>
                </a:solidFill>
                <a:latin typeface="Times New Roman" pitchFamily="18" charset="0"/>
                <a:cs typeface="Times New Roman" pitchFamily="18" charset="0"/>
              </a:rPr>
              <a:t>就绪态：任务只等待系统分配CPU资源。</a:t>
            </a:r>
          </a:p>
          <a:p>
            <a:pPr lvl="1" eaLnBrk="1" hangingPunct="1">
              <a:lnSpc>
                <a:spcPct val="150000"/>
              </a:lnSpc>
            </a:pPr>
            <a:r>
              <a:rPr kumimoji="1" lang="zh-CN" altLang="en-US" sz="1800" dirty="0">
                <a:solidFill>
                  <a:srgbClr val="111111"/>
                </a:solidFill>
                <a:latin typeface="Times New Roman" pitchFamily="18" charset="0"/>
                <a:cs typeface="Times New Roman" pitchFamily="18" charset="0"/>
              </a:rPr>
              <a:t>挂起态：任务需要等待某些不可利用的资源而被阻塞。</a:t>
            </a:r>
          </a:p>
          <a:p>
            <a:pPr lvl="1" eaLnBrk="1" hangingPunct="1">
              <a:lnSpc>
                <a:spcPct val="150000"/>
              </a:lnSpc>
            </a:pPr>
            <a:r>
              <a:rPr kumimoji="1" lang="zh-CN" altLang="en-US" sz="1800" dirty="0">
                <a:solidFill>
                  <a:srgbClr val="111111"/>
                </a:solidFill>
                <a:latin typeface="Times New Roman" pitchFamily="18" charset="0"/>
                <a:cs typeface="Times New Roman" pitchFamily="18" charset="0"/>
              </a:rPr>
              <a:t>休眠态：如果系统不需要某一个任务工作，则这个任务处于休眠状态。</a:t>
            </a:r>
          </a:p>
          <a:p>
            <a:pPr lvl="1" eaLnBrk="1" hangingPunct="1">
              <a:lnSpc>
                <a:spcPct val="150000"/>
              </a:lnSpc>
            </a:pPr>
            <a:r>
              <a:rPr kumimoji="1" lang="zh-CN" altLang="en-US" sz="1800" dirty="0">
                <a:solidFill>
                  <a:srgbClr val="111111"/>
                </a:solidFill>
                <a:latin typeface="Times New Roman" pitchFamily="18" charset="0"/>
                <a:cs typeface="Times New Roman" pitchFamily="18" charset="0"/>
              </a:rPr>
              <a:t>延迟态：任务被延迟时所处的状态。</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a:extLst>
              <a:ext uri="{FF2B5EF4-FFF2-40B4-BE49-F238E27FC236}">
                <a16:creationId xmlns:a16="http://schemas.microsoft.com/office/drawing/2014/main" id="{1DAA2E16-247E-4406-AB08-9DC4E339022D}"/>
              </a:ext>
            </a:extLst>
          </p:cNvPr>
          <p:cNvSpPr>
            <a:spLocks noGrp="1" noChangeAspect="1" noChangeArrowheads="1"/>
          </p:cNvSpPr>
          <p:nvPr>
            <p:ph type="title" idx="4294967295"/>
          </p:nvPr>
        </p:nvSpPr>
        <p:spPr/>
        <p:txBody>
          <a:bodyPr/>
          <a:lstStyle/>
          <a:p>
            <a:pPr eaLnBrk="1" hangingPunct="1"/>
            <a:r>
              <a:rPr lang="en-US" altLang="zh-CN"/>
              <a:t>大纲</a:t>
            </a:r>
          </a:p>
        </p:txBody>
      </p:sp>
      <p:sp>
        <p:nvSpPr>
          <p:cNvPr id="3075" name="Content Placeholder 2">
            <a:extLst>
              <a:ext uri="{FF2B5EF4-FFF2-40B4-BE49-F238E27FC236}">
                <a16:creationId xmlns:a16="http://schemas.microsoft.com/office/drawing/2014/main" id="{7EE26E76-B64B-4ABC-A719-9FDC295BCC0C}"/>
              </a:ext>
            </a:extLst>
          </p:cNvPr>
          <p:cNvSpPr>
            <a:spLocks noGrp="1" noChangeArrowheads="1"/>
          </p:cNvSpPr>
          <p:nvPr>
            <p:ph idx="1"/>
          </p:nvPr>
        </p:nvSpPr>
        <p:spPr>
          <a:xfrm>
            <a:off x="395288" y="1125538"/>
            <a:ext cx="8240712" cy="4608512"/>
          </a:xfrm>
        </p:spPr>
        <p:txBody>
          <a:bodyPr/>
          <a:lstStyle/>
          <a:p>
            <a:pPr algn="l"/>
            <a:endParaRPr kumimoji="1" lang="zh-CN" altLang="en-US" sz="2800" dirty="0">
              <a:latin typeface="Times New Roman" pitchFamily="18" charset="0"/>
              <a:ea typeface="宋体" pitchFamily="2" charset="-122"/>
              <a:cs typeface="Times New Roman" pitchFamily="18" charset="0"/>
            </a:endParaRPr>
          </a:p>
          <a:p>
            <a:pPr marL="342900" indent="-342900" algn="l">
              <a:buFont typeface="Wingdings" pitchFamily="2" charset="2"/>
              <a:buChar char="§"/>
            </a:pPr>
            <a:r>
              <a:rPr kumimoji="1" lang="zh-CN" altLang="en-US" sz="2800" dirty="0">
                <a:solidFill>
                  <a:srgbClr val="FF0000"/>
                </a:solidFill>
                <a:latin typeface="Times New Roman" pitchFamily="18" charset="0"/>
                <a:ea typeface="宋体" pitchFamily="2" charset="-122"/>
                <a:cs typeface="Times New Roman" pitchFamily="18" charset="0"/>
              </a:rPr>
              <a:t>实时系统的定义及相关概念</a:t>
            </a:r>
          </a:p>
          <a:p>
            <a:pPr marL="342900" indent="-342900" algn="l">
              <a:buFont typeface="Wingdings" pitchFamily="2" charset="2"/>
              <a:buChar char="§"/>
            </a:pPr>
            <a:endParaRPr kumimoji="1" lang="zh-CN" altLang="en-US" sz="2800" dirty="0">
              <a:latin typeface="Times New Roman" pitchFamily="18" charset="0"/>
              <a:ea typeface="宋体" pitchFamily="2" charset="-122"/>
              <a:cs typeface="Times New Roman" pitchFamily="18" charset="0"/>
            </a:endParaRPr>
          </a:p>
          <a:p>
            <a:pPr marL="342900" indent="-342900" algn="l">
              <a:buFont typeface="Wingdings" pitchFamily="2" charset="2"/>
              <a:buChar char="§"/>
            </a:pPr>
            <a:r>
              <a:rPr kumimoji="1" lang="zh-CN" altLang="en-US" sz="2800" dirty="0">
                <a:latin typeface="Times New Roman" pitchFamily="18" charset="0"/>
                <a:ea typeface="宋体" pitchFamily="2" charset="-122"/>
                <a:cs typeface="Times New Roman" pitchFamily="18" charset="0"/>
              </a:rPr>
              <a:t>非抢占式调度和抢占式调度</a:t>
            </a:r>
          </a:p>
          <a:p>
            <a:pPr algn="l" eaLnBrk="1" hangingPunct="1"/>
            <a:endParaRPr lang="en-US" altLang="zh-CN" dirty="0">
              <a:solidFill>
                <a:srgbClr val="000000"/>
              </a:solidFill>
              <a:latin typeface="Arial Narrow" panose="020B0606020202030204" pitchFamily="34" charset="0"/>
              <a:sym typeface="Arial Narrow" panose="020B0606020202030204" pitchFamily="34" charset="0"/>
            </a:endParaRPr>
          </a:p>
          <a:p>
            <a:pPr algn="l" eaLnBrk="1" hangingPunct="1">
              <a:buFont typeface="Wingdings" panose="05000000000000000000" pitchFamily="2" charset="2"/>
              <a:buChar char="§"/>
            </a:pPr>
            <a:endParaRPr lang="zh-CN" altLang="en-US" dirty="0">
              <a:latin typeface="Arial Narrow" panose="020B0606020202030204" pitchFamily="34" charset="0"/>
              <a:sym typeface="Arial Narrow" panose="020B0606020202030204" pitchFamily="34" charset="0"/>
            </a:endParaRPr>
          </a:p>
          <a:p>
            <a:pPr algn="l" eaLnBrk="1" hangingPunct="1">
              <a:buFont typeface="Wingdings" panose="05000000000000000000" pitchFamily="2" charset="2"/>
              <a:buChar char="§"/>
            </a:pPr>
            <a:endParaRPr lang="zh-CN" altLang="en-US" dirty="0"/>
          </a:p>
          <a:p>
            <a:pPr algn="l" eaLnBrk="1" hangingPunct="1"/>
            <a:endParaRPr lang="zh-CN" altLang="en-US"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481DAF25-C9B2-4999-A534-2AA8A220CA67}"/>
              </a:ext>
            </a:extLst>
          </p:cNvPr>
          <p:cNvSpPr>
            <a:spLocks noGrp="1" noChangeAspect="1" noChangeArrowheads="1"/>
          </p:cNvSpPr>
          <p:nvPr>
            <p:ph type="title"/>
          </p:nvPr>
        </p:nvSpPr>
        <p:spPr/>
        <p:txBody>
          <a:bodyPr/>
          <a:lstStyle/>
          <a:p>
            <a:pPr eaLnBrk="1" hangingPunct="1"/>
            <a:r>
              <a:rPr lang="zh-CN" altLang="en-US"/>
              <a:t>实时操作系统的核心-任务调度</a:t>
            </a:r>
          </a:p>
        </p:txBody>
      </p:sp>
      <p:sp>
        <p:nvSpPr>
          <p:cNvPr id="22531" name="Rectangle 3">
            <a:extLst>
              <a:ext uri="{FF2B5EF4-FFF2-40B4-BE49-F238E27FC236}">
                <a16:creationId xmlns:a16="http://schemas.microsoft.com/office/drawing/2014/main" id="{6D67B2D8-F6CA-4E58-B758-D8239B2F1C0D}"/>
              </a:ext>
            </a:extLst>
          </p:cNvPr>
          <p:cNvSpPr>
            <a:spLocks noGrp="1" noChangeArrowheads="1"/>
          </p:cNvSpPr>
          <p:nvPr>
            <p:ph type="body" idx="1"/>
          </p:nvPr>
        </p:nvSpPr>
        <p:spPr/>
        <p:txBody>
          <a:bodyPr/>
          <a:lstStyle/>
          <a:p>
            <a:pPr>
              <a:lnSpc>
                <a:spcPct val="150000"/>
              </a:lnSpc>
            </a:pPr>
            <a:r>
              <a:rPr kumimoji="1" lang="zh-CN" altLang="en-US" sz="2300" kern="1200" dirty="0">
                <a:latin typeface="Times New Roman" pitchFamily="18" charset="0"/>
                <a:ea typeface="黑体" pitchFamily="49" charset="-122"/>
                <a:cs typeface="Times New Roman" pitchFamily="18" charset="0"/>
                <a:sym typeface="Arial Narrow" panose="020B0606020202030204" pitchFamily="34" charset="0"/>
              </a:rPr>
              <a:t>调度 </a:t>
            </a:r>
          </a:p>
          <a:p>
            <a:pPr lvl="1" eaLnBrk="1" hangingPunct="1">
              <a:lnSpc>
                <a:spcPct val="150000"/>
              </a:lnSpc>
            </a:pPr>
            <a:r>
              <a:rPr kumimoji="1" lang="zh-CN" altLang="en-US" sz="1800" dirty="0">
                <a:solidFill>
                  <a:srgbClr val="111111"/>
                </a:solidFill>
                <a:latin typeface="Times New Roman" pitchFamily="18" charset="0"/>
                <a:cs typeface="Times New Roman" pitchFamily="18" charset="0"/>
              </a:rPr>
              <a:t>给定一组实时任务和系统资源，确定每个任务何时何地执行的整个过程就是调度。</a:t>
            </a:r>
          </a:p>
          <a:p>
            <a:pPr lvl="1" eaLnBrk="1" hangingPunct="1">
              <a:lnSpc>
                <a:spcPct val="150000"/>
              </a:lnSpc>
            </a:pPr>
            <a:r>
              <a:rPr kumimoji="1" lang="zh-CN" altLang="en-US" sz="1800" dirty="0">
                <a:solidFill>
                  <a:srgbClr val="111111"/>
                </a:solidFill>
                <a:latin typeface="Times New Roman" pitchFamily="18" charset="0"/>
                <a:cs typeface="Times New Roman" pitchFamily="18" charset="0"/>
              </a:rPr>
              <a:t>在非实时系统中，调度的主要目的是缩短系统平均响应时间，提高系统资源利用率，或优化某一项指标。</a:t>
            </a:r>
          </a:p>
          <a:p>
            <a:pPr lvl="1" eaLnBrk="1" hangingPunct="1">
              <a:lnSpc>
                <a:spcPct val="150000"/>
              </a:lnSpc>
            </a:pPr>
            <a:r>
              <a:rPr kumimoji="1" lang="zh-CN" altLang="en-US" sz="1800" dirty="0">
                <a:solidFill>
                  <a:srgbClr val="111111"/>
                </a:solidFill>
                <a:latin typeface="Times New Roman" pitchFamily="18" charset="0"/>
                <a:cs typeface="Times New Roman" pitchFamily="18" charset="0"/>
              </a:rPr>
              <a:t>实时系统中调度的目的则是要尽可能地保证每个任务满足他们的时间约束，及时对外部请求做出响应。</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E8B81E03-69A0-49A8-8535-9FC98F08750F}"/>
              </a:ext>
            </a:extLst>
          </p:cNvPr>
          <p:cNvSpPr>
            <a:spLocks noGrp="1" noChangeAspect="1" noChangeArrowheads="1"/>
          </p:cNvSpPr>
          <p:nvPr>
            <p:ph type="title"/>
          </p:nvPr>
        </p:nvSpPr>
        <p:spPr/>
        <p:txBody>
          <a:bodyPr/>
          <a:lstStyle/>
          <a:p>
            <a:pPr eaLnBrk="1" hangingPunct="1"/>
            <a:r>
              <a:rPr lang="zh-CN" altLang="en-US"/>
              <a:t>实时操作系统的核心-任务调度</a:t>
            </a:r>
          </a:p>
        </p:txBody>
      </p:sp>
      <p:sp>
        <p:nvSpPr>
          <p:cNvPr id="23555" name="Rectangle 3">
            <a:extLst>
              <a:ext uri="{FF2B5EF4-FFF2-40B4-BE49-F238E27FC236}">
                <a16:creationId xmlns:a16="http://schemas.microsoft.com/office/drawing/2014/main" id="{5B47C10B-0295-47CD-B119-2B9FC5C231ED}"/>
              </a:ext>
            </a:extLst>
          </p:cNvPr>
          <p:cNvSpPr>
            <a:spLocks noGrp="1" noChangeArrowheads="1"/>
          </p:cNvSpPr>
          <p:nvPr>
            <p:ph type="body" idx="1"/>
          </p:nvPr>
        </p:nvSpPr>
        <p:spPr/>
        <p:txBody>
          <a:bodyPr/>
          <a:lstStyle/>
          <a:p>
            <a:pPr>
              <a:lnSpc>
                <a:spcPct val="150000"/>
              </a:lnSpc>
            </a:pPr>
            <a:r>
              <a:rPr kumimoji="1" lang="zh-CN" altLang="en-US" sz="2300" kern="1200" dirty="0">
                <a:latin typeface="Times New Roman" pitchFamily="18" charset="0"/>
                <a:ea typeface="黑体" pitchFamily="49" charset="-122"/>
                <a:cs typeface="Times New Roman" pitchFamily="18" charset="0"/>
                <a:sym typeface="Arial Narrow" panose="020B0606020202030204" pitchFamily="34" charset="0"/>
              </a:rPr>
              <a:t>调度 </a:t>
            </a:r>
          </a:p>
          <a:p>
            <a:pPr lvl="1" eaLnBrk="1" hangingPunct="1">
              <a:lnSpc>
                <a:spcPct val="150000"/>
              </a:lnSpc>
            </a:pPr>
            <a:r>
              <a:rPr kumimoji="1" lang="zh-CN" altLang="en-US" sz="1800" dirty="0">
                <a:solidFill>
                  <a:srgbClr val="111111"/>
                </a:solidFill>
                <a:latin typeface="Times New Roman" pitchFamily="18" charset="0"/>
                <a:cs typeface="Times New Roman" pitchFamily="18" charset="0"/>
              </a:rPr>
              <a:t>调度总原则，最大限度利用处理器时间。</a:t>
            </a:r>
          </a:p>
          <a:p>
            <a:pPr lvl="1" eaLnBrk="1" hangingPunct="1">
              <a:lnSpc>
                <a:spcPct val="150000"/>
              </a:lnSpc>
            </a:pPr>
            <a:r>
              <a:rPr kumimoji="1" lang="zh-CN" altLang="en-US" sz="1800" dirty="0">
                <a:solidFill>
                  <a:srgbClr val="111111"/>
                </a:solidFill>
                <a:latin typeface="Times New Roman" pitchFamily="18" charset="0"/>
                <a:cs typeface="Times New Roman" pitchFamily="18" charset="0"/>
              </a:rPr>
              <a:t>只要有可以执行的进程，那么就总会有进程正在运行。</a:t>
            </a:r>
          </a:p>
          <a:p>
            <a:pPr lvl="1" eaLnBrk="1" hangingPunct="1">
              <a:lnSpc>
                <a:spcPct val="150000"/>
              </a:lnSpc>
            </a:pPr>
            <a:r>
              <a:rPr kumimoji="1" lang="zh-CN" altLang="en-US" sz="1800" dirty="0">
                <a:solidFill>
                  <a:srgbClr val="111111"/>
                </a:solidFill>
                <a:latin typeface="Times New Roman" pitchFamily="18" charset="0"/>
                <a:cs typeface="Times New Roman" pitchFamily="18" charset="0"/>
              </a:rPr>
              <a:t>只要系统中可运行的进程数目比处理器个数多，就注定某一给定时刻会有一些进程不能执行。</a:t>
            </a:r>
          </a:p>
          <a:p>
            <a:pPr lvl="1" eaLnBrk="1" hangingPunct="1">
              <a:lnSpc>
                <a:spcPct val="150000"/>
              </a:lnSpc>
            </a:pPr>
            <a:r>
              <a:rPr kumimoji="1" lang="zh-CN" altLang="en-US" sz="1800" dirty="0">
                <a:solidFill>
                  <a:srgbClr val="111111"/>
                </a:solidFill>
                <a:latin typeface="Times New Roman" pitchFamily="18" charset="0"/>
                <a:cs typeface="Times New Roman" pitchFamily="18" charset="0"/>
              </a:rPr>
              <a:t>进程在等待运行，在一组处于可运行状态的进程中选择一个来执行，是调度程序所需完成的基本工作。</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3E816BA5-31C2-4783-846C-CBCEE7BD7E6C}"/>
              </a:ext>
            </a:extLst>
          </p:cNvPr>
          <p:cNvSpPr>
            <a:spLocks noGrp="1" noChangeAspect="1" noChangeArrowheads="1"/>
          </p:cNvSpPr>
          <p:nvPr>
            <p:ph type="title"/>
          </p:nvPr>
        </p:nvSpPr>
        <p:spPr/>
        <p:txBody>
          <a:bodyPr/>
          <a:lstStyle/>
          <a:p>
            <a:pPr eaLnBrk="1" hangingPunct="1"/>
            <a:r>
              <a:rPr lang="zh-CN" altLang="en-US"/>
              <a:t>进程调度方式</a:t>
            </a:r>
          </a:p>
        </p:txBody>
      </p:sp>
      <p:sp>
        <p:nvSpPr>
          <p:cNvPr id="24579" name="Rectangle 3">
            <a:extLst>
              <a:ext uri="{FF2B5EF4-FFF2-40B4-BE49-F238E27FC236}">
                <a16:creationId xmlns:a16="http://schemas.microsoft.com/office/drawing/2014/main" id="{96685562-0B8E-4D81-9CD5-E4E51526DCE6}"/>
              </a:ext>
            </a:extLst>
          </p:cNvPr>
          <p:cNvSpPr>
            <a:spLocks noGrp="1" noChangeArrowheads="1"/>
          </p:cNvSpPr>
          <p:nvPr>
            <p:ph type="body" idx="1"/>
          </p:nvPr>
        </p:nvSpPr>
        <p:spPr/>
        <p:txBody>
          <a:bodyPr/>
          <a:lstStyle/>
          <a:p>
            <a:pPr>
              <a:lnSpc>
                <a:spcPct val="150000"/>
              </a:lnSpc>
            </a:pPr>
            <a:r>
              <a:rPr lang="zh-CN" altLang="en-US" sz="2000" dirty="0">
                <a:solidFill>
                  <a:schemeClr val="accent1"/>
                </a:solidFill>
                <a:ea typeface="宋体" panose="02010600030101010101" pitchFamily="2" charset="-122"/>
              </a:rPr>
              <a:t> </a:t>
            </a:r>
            <a:r>
              <a:rPr kumimoji="1" lang="zh-CN" altLang="en-US" sz="2300" kern="1200" dirty="0">
                <a:latin typeface="Times New Roman" pitchFamily="18" charset="0"/>
                <a:ea typeface="黑体" pitchFamily="49" charset="-122"/>
                <a:cs typeface="Times New Roman" pitchFamily="18" charset="0"/>
              </a:rPr>
              <a:t>进程调度可采用如下两种方式：</a:t>
            </a:r>
            <a:endParaRPr kumimoji="1" lang="zh-CN" altLang="en-US" sz="1800" dirty="0">
              <a:solidFill>
                <a:srgbClr val="111111"/>
              </a:solidFill>
              <a:latin typeface="Times New Roman" pitchFamily="18" charset="0"/>
              <a:cs typeface="Times New Roman" pitchFamily="18" charset="0"/>
            </a:endParaRPr>
          </a:p>
          <a:p>
            <a:pPr lvl="1" eaLnBrk="1" hangingPunct="1">
              <a:lnSpc>
                <a:spcPct val="150000"/>
              </a:lnSpc>
            </a:pPr>
            <a:r>
              <a:rPr kumimoji="1" lang="zh-CN" altLang="en-US" sz="1800" dirty="0">
                <a:solidFill>
                  <a:srgbClr val="111111"/>
                </a:solidFill>
                <a:latin typeface="Times New Roman" pitchFamily="18" charset="0"/>
                <a:cs typeface="Times New Roman" pitchFamily="18" charset="0"/>
              </a:rPr>
              <a:t>非抢占方式</a:t>
            </a:r>
          </a:p>
          <a:p>
            <a:pPr lvl="1" eaLnBrk="1" hangingPunct="1">
              <a:lnSpc>
                <a:spcPct val="150000"/>
              </a:lnSpc>
            </a:pPr>
            <a:r>
              <a:rPr kumimoji="1" lang="zh-CN" altLang="en-US" sz="1800" dirty="0">
                <a:solidFill>
                  <a:srgbClr val="111111"/>
                </a:solidFill>
                <a:latin typeface="Times New Roman" pitchFamily="18" charset="0"/>
                <a:cs typeface="Times New Roman" pitchFamily="18" charset="0"/>
              </a:rPr>
              <a:t>抢占方式</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97EDB3C1-8E59-4212-AF51-3DABA48334A8}"/>
              </a:ext>
            </a:extLst>
          </p:cNvPr>
          <p:cNvSpPr>
            <a:spLocks noGrp="1" noChangeAspect="1" noChangeArrowheads="1"/>
          </p:cNvSpPr>
          <p:nvPr>
            <p:ph type="title" idx="4294967295"/>
          </p:nvPr>
        </p:nvSpPr>
        <p:spPr/>
        <p:txBody>
          <a:bodyPr/>
          <a:lstStyle/>
          <a:p>
            <a:pPr eaLnBrk="1" hangingPunct="1"/>
            <a:r>
              <a:rPr lang="zh-CN" altLang="en-US"/>
              <a:t>非抢占式调度</a:t>
            </a:r>
            <a:endParaRPr lang="en-US" altLang="zh-CN"/>
          </a:p>
        </p:txBody>
      </p:sp>
      <p:sp>
        <p:nvSpPr>
          <p:cNvPr id="25603" name="Content Placeholder 2">
            <a:extLst>
              <a:ext uri="{FF2B5EF4-FFF2-40B4-BE49-F238E27FC236}">
                <a16:creationId xmlns:a16="http://schemas.microsoft.com/office/drawing/2014/main" id="{BF1CC8AC-D19E-48C0-BF3D-2402FAD27323}"/>
              </a:ext>
            </a:extLst>
          </p:cNvPr>
          <p:cNvSpPr>
            <a:spLocks noGrp="1" noChangeArrowheads="1"/>
          </p:cNvSpPr>
          <p:nvPr>
            <p:ph idx="1"/>
          </p:nvPr>
        </p:nvSpPr>
        <p:spPr>
          <a:xfrm>
            <a:off x="395288" y="1412875"/>
            <a:ext cx="8240712" cy="4608513"/>
          </a:xfrm>
        </p:spPr>
        <p:txBody>
          <a:bodyPr/>
          <a:lstStyle/>
          <a:p>
            <a:pPr marL="742950" lvl="1" indent="-285750" algn="l" eaLnBrk="1" hangingPunct="1">
              <a:lnSpc>
                <a:spcPct val="150000"/>
              </a:lnSpc>
              <a:buFont typeface="Wingdings" pitchFamily="2" charset="2"/>
              <a:buChar char="v"/>
            </a:pPr>
            <a:r>
              <a:rPr kumimoji="1" lang="zh-CN" altLang="en-US" sz="1800" dirty="0">
                <a:solidFill>
                  <a:srgbClr val="111111"/>
                </a:solidFill>
                <a:latin typeface="Times New Roman" pitchFamily="18" charset="0"/>
                <a:cs typeface="Times New Roman" pitchFamily="18" charset="0"/>
                <a:sym typeface="Arial Narrow" panose="020B0606020202030204" pitchFamily="34" charset="0"/>
              </a:rPr>
              <a:t>思想：</a:t>
            </a:r>
            <a:r>
              <a:rPr kumimoji="1" lang="zh-CN" altLang="en-US" sz="1800" dirty="0">
                <a:solidFill>
                  <a:srgbClr val="111111"/>
                </a:solidFill>
                <a:latin typeface="Times New Roman" pitchFamily="18" charset="0"/>
                <a:cs typeface="Times New Roman" pitchFamily="18" charset="0"/>
              </a:rPr>
              <a:t>非抢占式调度不允许任务在执行期间被中断，任务一旦占用处理器就必须执行完毕或自愿放弃。显然它难于满足紧急任务的要求，实时系统中不宜采用这种调度方式。</a:t>
            </a:r>
          </a:p>
          <a:p>
            <a:pPr marL="742950" lvl="1" indent="-285750" algn="l" eaLnBrk="1" hangingPunct="1">
              <a:lnSpc>
                <a:spcPct val="150000"/>
              </a:lnSpc>
              <a:buFont typeface="Wingdings" pitchFamily="2" charset="2"/>
              <a:buChar char="v"/>
            </a:pPr>
            <a:r>
              <a:rPr kumimoji="1" lang="zh-CN" altLang="en-US" sz="1800" dirty="0">
                <a:solidFill>
                  <a:srgbClr val="111111"/>
                </a:solidFill>
                <a:latin typeface="Times New Roman" pitchFamily="18" charset="0"/>
                <a:cs typeface="Times New Roman" pitchFamily="18" charset="0"/>
                <a:sym typeface="Arial Narrow" panose="020B0606020202030204" pitchFamily="34" charset="0"/>
              </a:rPr>
              <a:t>优点：</a:t>
            </a:r>
            <a:r>
              <a:rPr kumimoji="1" lang="zh-CN" altLang="en-US" sz="1800" dirty="0">
                <a:solidFill>
                  <a:srgbClr val="111111"/>
                </a:solidFill>
                <a:latin typeface="Times New Roman" pitchFamily="18" charset="0"/>
                <a:cs typeface="Times New Roman" pitchFamily="18" charset="0"/>
              </a:rPr>
              <a:t>上下文切换少。</a:t>
            </a:r>
          </a:p>
          <a:p>
            <a:pPr marL="742950" lvl="1" indent="-285750" algn="l" eaLnBrk="1" hangingPunct="1">
              <a:lnSpc>
                <a:spcPct val="150000"/>
              </a:lnSpc>
              <a:buFont typeface="Wingdings" pitchFamily="2" charset="2"/>
              <a:buChar char="v"/>
            </a:pPr>
            <a:r>
              <a:rPr kumimoji="1" lang="zh-CN" altLang="en-US" sz="1800" dirty="0">
                <a:solidFill>
                  <a:srgbClr val="111111"/>
                </a:solidFill>
                <a:latin typeface="Times New Roman" pitchFamily="18" charset="0"/>
                <a:cs typeface="Times New Roman" pitchFamily="18" charset="0"/>
                <a:sym typeface="Arial Narrow" panose="020B0606020202030204" pitchFamily="34" charset="0"/>
              </a:rPr>
              <a:t>缺点：</a:t>
            </a:r>
            <a:r>
              <a:rPr kumimoji="1" lang="zh-CN" altLang="en-US" sz="1800" dirty="0">
                <a:solidFill>
                  <a:srgbClr val="111111"/>
                </a:solidFill>
                <a:latin typeface="Times New Roman" pitchFamily="18" charset="0"/>
                <a:cs typeface="Times New Roman" pitchFamily="18" charset="0"/>
              </a:rPr>
              <a:t>无法对每个进程应该执行多长时间做出统一规定。在一般情况下，处理器有效资源利用率低，可调度性不好。</a:t>
            </a:r>
          </a:p>
          <a:p>
            <a:pPr algn="l" eaLnBrk="1" hangingPunct="1"/>
            <a:endParaRPr lang="zh-CN" altLang="en-US" sz="2000" b="0" dirty="0">
              <a:solidFill>
                <a:srgbClr val="000000"/>
              </a:solidFill>
              <a:latin typeface="宋体" panose="02010600030101010101" pitchFamily="2" charset="-122"/>
              <a:ea typeface="宋体" panose="02010600030101010101" pitchFamily="2" charset="-122"/>
              <a:sym typeface="Arial Narrow" panose="020B0606020202030204" pitchFamily="34" charset="0"/>
            </a:endParaRPr>
          </a:p>
          <a:p>
            <a:pPr algn="l" eaLnBrk="1" hangingPunct="1">
              <a:buFont typeface="Wingdings" panose="05000000000000000000" pitchFamily="2" charset="2"/>
              <a:buChar char="§"/>
            </a:pPr>
            <a:endParaRPr lang="zh-CN" altLang="en-US" dirty="0">
              <a:latin typeface="Arial Narrow" panose="020B0606020202030204" pitchFamily="34" charset="0"/>
              <a:sym typeface="Arial Narrow" panose="020B0606020202030204" pitchFamily="34" charset="0"/>
            </a:endParaRPr>
          </a:p>
          <a:p>
            <a:pPr algn="l" eaLnBrk="1" hangingPunct="1">
              <a:buFont typeface="Wingdings" panose="05000000000000000000" pitchFamily="2" charset="2"/>
              <a:buChar char="§"/>
            </a:pPr>
            <a:endParaRPr lang="zh-CN" altLang="en-US" dirty="0"/>
          </a:p>
          <a:p>
            <a:pPr algn="l" eaLnBrk="1" hangingPunct="1"/>
            <a:endParaRPr lang="zh-CN" altLang="en-US" dirty="0"/>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88766C48-8D79-4AB8-9A4B-965988A373B9}"/>
              </a:ext>
            </a:extLst>
          </p:cNvPr>
          <p:cNvSpPr>
            <a:spLocks noGrp="1" noChangeAspect="1" noChangeArrowheads="1"/>
          </p:cNvSpPr>
          <p:nvPr>
            <p:ph type="title"/>
          </p:nvPr>
        </p:nvSpPr>
        <p:spPr/>
        <p:txBody>
          <a:bodyPr/>
          <a:lstStyle/>
          <a:p>
            <a:pPr eaLnBrk="1" hangingPunct="1"/>
            <a:r>
              <a:rPr lang="zh-CN" altLang="en-US"/>
              <a:t>抢占式调度</a:t>
            </a:r>
          </a:p>
        </p:txBody>
      </p:sp>
      <p:sp>
        <p:nvSpPr>
          <p:cNvPr id="26627" name="Rectangle 3">
            <a:extLst>
              <a:ext uri="{FF2B5EF4-FFF2-40B4-BE49-F238E27FC236}">
                <a16:creationId xmlns:a16="http://schemas.microsoft.com/office/drawing/2014/main" id="{5A3F3FC7-CF4E-485A-B117-B950FA0534D9}"/>
              </a:ext>
            </a:extLst>
          </p:cNvPr>
          <p:cNvSpPr>
            <a:spLocks noGrp="1" noChangeArrowheads="1"/>
          </p:cNvSpPr>
          <p:nvPr>
            <p:ph type="body" idx="1"/>
          </p:nvPr>
        </p:nvSpPr>
        <p:spPr>
          <a:xfrm>
            <a:off x="450850" y="1412875"/>
            <a:ext cx="8154988" cy="5040313"/>
          </a:xfrm>
        </p:spPr>
        <p:txBody>
          <a:bodyPr/>
          <a:lstStyle/>
          <a:p>
            <a:pPr lvl="1" eaLnBrk="1" hangingPunct="1">
              <a:lnSpc>
                <a:spcPct val="150000"/>
              </a:lnSpc>
            </a:pPr>
            <a:r>
              <a:rPr kumimoji="1" lang="zh-CN" altLang="en-US" sz="1800" dirty="0">
                <a:solidFill>
                  <a:srgbClr val="111111"/>
                </a:solidFill>
                <a:latin typeface="Times New Roman" pitchFamily="18" charset="0"/>
                <a:cs typeface="Times New Roman" pitchFamily="18" charset="0"/>
              </a:rPr>
              <a:t>思想：允许调度程序根据某种原则，去停止某个正在执行的进程，将已分配给该进程的处理机重新分配给另一个进程。</a:t>
            </a:r>
          </a:p>
          <a:p>
            <a:pPr lvl="1" eaLnBrk="1" hangingPunct="1">
              <a:lnSpc>
                <a:spcPct val="150000"/>
              </a:lnSpc>
            </a:pPr>
            <a:r>
              <a:rPr kumimoji="1" lang="zh-CN" altLang="en-US" sz="1800" dirty="0">
                <a:solidFill>
                  <a:srgbClr val="111111"/>
                </a:solidFill>
                <a:latin typeface="Times New Roman" pitchFamily="18" charset="0"/>
                <a:cs typeface="Times New Roman" pitchFamily="18" charset="0"/>
              </a:rPr>
              <a:t>优点：实时性好、反应快，调度算法相对简单，可优先保证高优先级任务的时间约束。</a:t>
            </a:r>
          </a:p>
          <a:p>
            <a:pPr lvl="1" eaLnBrk="1" hangingPunct="1">
              <a:lnSpc>
                <a:spcPct val="150000"/>
              </a:lnSpc>
            </a:pPr>
            <a:r>
              <a:rPr kumimoji="1" lang="zh-CN" altLang="en-US" sz="1800" dirty="0">
                <a:solidFill>
                  <a:srgbClr val="111111"/>
                </a:solidFill>
                <a:latin typeface="Times New Roman" pitchFamily="18" charset="0"/>
                <a:cs typeface="Times New Roman" pitchFamily="18" charset="0"/>
              </a:rPr>
              <a:t>缺点：上下文切换多。</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D14BDC5F-17E8-40ED-B0B7-A14C3E6C4797}"/>
              </a:ext>
            </a:extLst>
          </p:cNvPr>
          <p:cNvSpPr>
            <a:spLocks noGrp="1" noChangeAspect="1" noChangeArrowheads="1"/>
          </p:cNvSpPr>
          <p:nvPr>
            <p:ph type="title" idx="4294967295"/>
          </p:nvPr>
        </p:nvSpPr>
        <p:spPr/>
        <p:txBody>
          <a:bodyPr/>
          <a:lstStyle/>
          <a:p>
            <a:pPr eaLnBrk="1" hangingPunct="1"/>
            <a:r>
              <a:rPr lang="zh-CN" altLang="en-US"/>
              <a:t>抢占式调度</a:t>
            </a:r>
            <a:endParaRPr lang="en-US" altLang="zh-CN"/>
          </a:p>
        </p:txBody>
      </p:sp>
      <p:sp>
        <p:nvSpPr>
          <p:cNvPr id="27651" name="Content Placeholder 2">
            <a:extLst>
              <a:ext uri="{FF2B5EF4-FFF2-40B4-BE49-F238E27FC236}">
                <a16:creationId xmlns:a16="http://schemas.microsoft.com/office/drawing/2014/main" id="{4B729557-40E4-4D11-8BB4-7E5E368E6315}"/>
              </a:ext>
            </a:extLst>
          </p:cNvPr>
          <p:cNvSpPr>
            <a:spLocks noGrp="1" noChangeArrowheads="1"/>
          </p:cNvSpPr>
          <p:nvPr>
            <p:ph idx="1"/>
          </p:nvPr>
        </p:nvSpPr>
        <p:spPr>
          <a:xfrm>
            <a:off x="451644" y="1484865"/>
            <a:ext cx="5992486" cy="5327672"/>
          </a:xfrm>
        </p:spPr>
        <p:txBody>
          <a:bodyPr/>
          <a:lstStyle/>
          <a:p>
            <a:pPr marL="342900" indent="-342900" algn="l">
              <a:lnSpc>
                <a:spcPct val="90000"/>
              </a:lnSpc>
              <a:buFont typeface="Wingdings" pitchFamily="2" charset="2"/>
              <a:buChar char="§"/>
            </a:pPr>
            <a:r>
              <a:rPr kumimoji="1" lang="zh-CN" altLang="en-US" sz="2300" kern="1200" dirty="0">
                <a:latin typeface="Times New Roman" pitchFamily="18" charset="0"/>
                <a:ea typeface="黑体" pitchFamily="49" charset="-122"/>
                <a:cs typeface="Times New Roman" pitchFamily="18" charset="0"/>
              </a:rPr>
              <a:t>抢占原则有：</a:t>
            </a:r>
          </a:p>
          <a:p>
            <a:pPr marL="742950" lvl="1" indent="-285750" algn="l" eaLnBrk="1" hangingPunct="1">
              <a:lnSpc>
                <a:spcPct val="150000"/>
              </a:lnSpc>
              <a:buFont typeface="Wingdings" pitchFamily="2" charset="2"/>
              <a:buChar char="v"/>
            </a:pPr>
            <a:r>
              <a:rPr kumimoji="1" lang="zh-CN" altLang="en-US" sz="1800" dirty="0">
                <a:solidFill>
                  <a:srgbClr val="111111"/>
                </a:solidFill>
                <a:latin typeface="Times New Roman" pitchFamily="18" charset="0"/>
                <a:cs typeface="Times New Roman" pitchFamily="18" charset="0"/>
              </a:rPr>
              <a:t>优先权原则：当一个进程来到时，如果其优先级比正在执行的进程优先级高，便停止正在执行的进程，将处理机分配给优先级高的进程，使之执行。</a:t>
            </a:r>
            <a:endParaRPr kumimoji="1" lang="en-US" altLang="zh-CN" sz="1800" dirty="0">
              <a:solidFill>
                <a:srgbClr val="111111"/>
              </a:solidFill>
              <a:latin typeface="Times New Roman" pitchFamily="18" charset="0"/>
              <a:cs typeface="Times New Roman" pitchFamily="18" charset="0"/>
            </a:endParaRPr>
          </a:p>
          <a:p>
            <a:pPr marL="742950" lvl="1" indent="-285750" algn="l" eaLnBrk="1" hangingPunct="1">
              <a:lnSpc>
                <a:spcPct val="150000"/>
              </a:lnSpc>
              <a:buFont typeface="Wingdings" pitchFamily="2" charset="2"/>
              <a:buChar char="v"/>
            </a:pPr>
            <a:endParaRPr kumimoji="1" lang="en-US" altLang="zh-CN" sz="1800" dirty="0">
              <a:solidFill>
                <a:srgbClr val="111111"/>
              </a:solidFill>
              <a:latin typeface="Times New Roman" pitchFamily="18" charset="0"/>
              <a:cs typeface="Times New Roman" pitchFamily="18" charset="0"/>
            </a:endParaRPr>
          </a:p>
          <a:p>
            <a:pPr marL="742950" lvl="1" indent="-285750" algn="l" eaLnBrk="1" hangingPunct="1">
              <a:lnSpc>
                <a:spcPct val="150000"/>
              </a:lnSpc>
              <a:buFont typeface="Wingdings" pitchFamily="2" charset="2"/>
              <a:buChar char="v"/>
            </a:pPr>
            <a:r>
              <a:rPr kumimoji="1" lang="zh-CN" altLang="en-US" sz="1800" dirty="0">
                <a:solidFill>
                  <a:srgbClr val="111111"/>
                </a:solidFill>
                <a:latin typeface="Times New Roman" pitchFamily="18" charset="0"/>
                <a:cs typeface="Times New Roman" pitchFamily="18" charset="0"/>
              </a:rPr>
              <a:t>时间片原则：各进程按时间片运行，当一个时间片用完后，便停止该进程的执行而重新进行调度。</a:t>
            </a:r>
          </a:p>
          <a:p>
            <a:pPr marL="742950" lvl="1" indent="-285750" algn="l" eaLnBrk="1" hangingPunct="1">
              <a:buClr>
                <a:schemeClr val="tx1"/>
              </a:buClr>
              <a:buFont typeface="Wingdings" panose="05000000000000000000" pitchFamily="2" charset="2"/>
              <a:buChar char="v"/>
            </a:pPr>
            <a:endParaRPr lang="zh-CN" altLang="en-US" sz="2000" b="0" dirty="0">
              <a:solidFill>
                <a:srgbClr val="000000"/>
              </a:solidFill>
            </a:endParaRPr>
          </a:p>
          <a:p>
            <a:pPr marL="342900" indent="-342900" algn="l">
              <a:lnSpc>
                <a:spcPct val="90000"/>
              </a:lnSpc>
              <a:buFont typeface="Wingdings" pitchFamily="2" charset="2"/>
              <a:buChar char="§"/>
            </a:pPr>
            <a:r>
              <a:rPr kumimoji="1" lang="zh-CN" altLang="en-US" sz="2300" kern="1200" dirty="0">
                <a:latin typeface="Times New Roman" pitchFamily="18" charset="0"/>
                <a:ea typeface="黑体" pitchFamily="49" charset="-122"/>
                <a:cs typeface="Times New Roman" pitchFamily="18" charset="0"/>
              </a:rPr>
              <a:t>调度机制：</a:t>
            </a:r>
          </a:p>
          <a:p>
            <a:pPr marL="742950" lvl="1" indent="-285750" algn="l" eaLnBrk="1" hangingPunct="1">
              <a:lnSpc>
                <a:spcPct val="150000"/>
              </a:lnSpc>
              <a:buFont typeface="Wingdings" pitchFamily="2" charset="2"/>
              <a:buChar char="v"/>
            </a:pPr>
            <a:r>
              <a:rPr kumimoji="1" lang="zh-CN" altLang="en-US" sz="1800" dirty="0">
                <a:solidFill>
                  <a:srgbClr val="111111"/>
                </a:solidFill>
                <a:latin typeface="Times New Roman" pitchFamily="18" charset="0"/>
                <a:cs typeface="Times New Roman" pitchFamily="18" charset="0"/>
              </a:rPr>
              <a:t>优先级抢占式调度</a:t>
            </a:r>
          </a:p>
          <a:p>
            <a:pPr marL="742950" lvl="1" indent="-285750" algn="l" eaLnBrk="1" hangingPunct="1">
              <a:lnSpc>
                <a:spcPct val="150000"/>
              </a:lnSpc>
              <a:buFont typeface="Wingdings" pitchFamily="2" charset="2"/>
              <a:buChar char="v"/>
            </a:pPr>
            <a:r>
              <a:rPr kumimoji="1" lang="zh-CN" altLang="en-US" sz="1800" dirty="0">
                <a:solidFill>
                  <a:srgbClr val="111111"/>
                </a:solidFill>
                <a:latin typeface="Times New Roman" pitchFamily="18" charset="0"/>
                <a:cs typeface="Times New Roman" pitchFamily="18" charset="0"/>
              </a:rPr>
              <a:t>时间片轮转调度</a:t>
            </a:r>
          </a:p>
          <a:p>
            <a:pPr marL="742950" lvl="1" indent="-285750" algn="l" eaLnBrk="1" hangingPunct="1">
              <a:lnSpc>
                <a:spcPct val="150000"/>
              </a:lnSpc>
              <a:buFont typeface="Wingdings" pitchFamily="2" charset="2"/>
              <a:buChar char="v"/>
            </a:pPr>
            <a:r>
              <a:rPr kumimoji="1" lang="zh-CN" altLang="en-US" sz="1800" dirty="0">
                <a:solidFill>
                  <a:srgbClr val="111111"/>
                </a:solidFill>
                <a:latin typeface="Times New Roman" pitchFamily="18" charset="0"/>
                <a:cs typeface="Times New Roman" pitchFamily="18" charset="0"/>
              </a:rPr>
              <a:t>抢占调度与轮转调度混合</a:t>
            </a:r>
          </a:p>
          <a:p>
            <a:pPr algn="l" eaLnBrk="1" hangingPunct="1">
              <a:buFont typeface="Wingdings" panose="05000000000000000000" pitchFamily="2" charset="2"/>
              <a:buChar char="§"/>
            </a:pPr>
            <a:endParaRPr lang="zh-CN" altLang="en-US" sz="2000" dirty="0">
              <a:ea typeface="宋体" panose="02010600030101010101" pitchFamily="2" charset="-122"/>
            </a:endParaRPr>
          </a:p>
        </p:txBody>
      </p:sp>
      <p:pic>
        <p:nvPicPr>
          <p:cNvPr id="1026" name="Picture 2" descr="查看源图像">
            <a:extLst>
              <a:ext uri="{FF2B5EF4-FFF2-40B4-BE49-F238E27FC236}">
                <a16:creationId xmlns:a16="http://schemas.microsoft.com/office/drawing/2014/main" id="{A246E3E3-9B31-42A8-84B2-2A291CD988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97866" y="1772885"/>
            <a:ext cx="1699605" cy="123309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查看源图像">
            <a:extLst>
              <a:ext uri="{FF2B5EF4-FFF2-40B4-BE49-F238E27FC236}">
                <a16:creationId xmlns:a16="http://schemas.microsoft.com/office/drawing/2014/main" id="{C7DC0A43-342D-4386-AECC-CE26B90BDE8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4605" b="43207"/>
          <a:stretch/>
        </p:blipFill>
        <p:spPr bwMode="auto">
          <a:xfrm>
            <a:off x="6608016" y="3396750"/>
            <a:ext cx="2479303" cy="139460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03309D6B-BBF0-404F-B3AB-8454EBE01195}"/>
              </a:ext>
            </a:extLst>
          </p:cNvPr>
          <p:cNvSpPr>
            <a:spLocks noGrp="1" noChangeAspect="1" noChangeArrowheads="1"/>
          </p:cNvSpPr>
          <p:nvPr>
            <p:ph type="title"/>
          </p:nvPr>
        </p:nvSpPr>
        <p:spPr/>
        <p:txBody>
          <a:bodyPr/>
          <a:lstStyle/>
          <a:p>
            <a:pPr eaLnBrk="1" hangingPunct="1"/>
            <a:r>
              <a:rPr lang="zh-CN" altLang="en-US"/>
              <a:t>基于优先级的抢占式调度</a:t>
            </a:r>
          </a:p>
        </p:txBody>
      </p:sp>
      <p:sp>
        <p:nvSpPr>
          <p:cNvPr id="28675" name="Rectangle 3">
            <a:extLst>
              <a:ext uri="{FF2B5EF4-FFF2-40B4-BE49-F238E27FC236}">
                <a16:creationId xmlns:a16="http://schemas.microsoft.com/office/drawing/2014/main" id="{2C483C74-6507-4E9C-BC5C-FB32807EDFD9}"/>
              </a:ext>
            </a:extLst>
          </p:cNvPr>
          <p:cNvSpPr>
            <a:spLocks noGrp="1" noChangeArrowheads="1"/>
          </p:cNvSpPr>
          <p:nvPr>
            <p:ph type="body" idx="1"/>
          </p:nvPr>
        </p:nvSpPr>
        <p:spPr>
          <a:xfrm>
            <a:off x="315118" y="3989125"/>
            <a:ext cx="8513763" cy="2448170"/>
          </a:xfrm>
        </p:spPr>
        <p:txBody>
          <a:bodyPr/>
          <a:lstStyle/>
          <a:p>
            <a:pPr lvl="1" eaLnBrk="1" hangingPunct="1">
              <a:lnSpc>
                <a:spcPct val="150000"/>
              </a:lnSpc>
            </a:pPr>
            <a:r>
              <a:rPr kumimoji="1" lang="zh-CN" altLang="en-US" sz="1800" dirty="0">
                <a:solidFill>
                  <a:srgbClr val="111111"/>
                </a:solidFill>
                <a:latin typeface="Times New Roman" pitchFamily="18" charset="0"/>
                <a:cs typeface="Times New Roman" pitchFamily="18" charset="0"/>
              </a:rPr>
              <a:t>优先级既可以使用事先设定好的静态优先级，也可以使用根据任务所需时间长短和已等待时间长短不断变化的动态优先级。</a:t>
            </a:r>
          </a:p>
          <a:p>
            <a:pPr lvl="1" eaLnBrk="1" hangingPunct="1">
              <a:lnSpc>
                <a:spcPct val="150000"/>
              </a:lnSpc>
            </a:pPr>
            <a:r>
              <a:rPr kumimoji="1" lang="zh-CN" altLang="en-US" sz="1800" dirty="0">
                <a:solidFill>
                  <a:srgbClr val="111111"/>
                </a:solidFill>
                <a:latin typeface="Times New Roman" pitchFamily="18" charset="0"/>
                <a:cs typeface="Times New Roman" pitchFamily="18" charset="0"/>
              </a:rPr>
              <a:t>抢占时机：</a:t>
            </a:r>
          </a:p>
          <a:p>
            <a:pPr lvl="2" eaLnBrk="1" hangingPunct="1">
              <a:lnSpc>
                <a:spcPct val="150000"/>
              </a:lnSpc>
              <a:buFont typeface="Wingdings" pitchFamily="2" charset="2"/>
              <a:buChar char="Ø"/>
            </a:pPr>
            <a:r>
              <a:rPr kumimoji="1" lang="zh-CN" altLang="en-US" sz="1800" dirty="0">
                <a:solidFill>
                  <a:srgbClr val="111111"/>
                </a:solidFill>
                <a:latin typeface="Times New Roman" pitchFamily="18" charset="0"/>
                <a:ea typeface="宋体" pitchFamily="2" charset="-122"/>
                <a:cs typeface="Times New Roman" pitchFamily="18" charset="0"/>
              </a:rPr>
              <a:t>基于时钟中断：不立即抢占，等时钟中断到来再抢占。</a:t>
            </a:r>
          </a:p>
          <a:p>
            <a:pPr lvl="2" eaLnBrk="1" hangingPunct="1">
              <a:lnSpc>
                <a:spcPct val="150000"/>
              </a:lnSpc>
              <a:buFont typeface="Wingdings" pitchFamily="2" charset="2"/>
              <a:buChar char="Ø"/>
            </a:pPr>
            <a:r>
              <a:rPr kumimoji="1" lang="zh-CN" altLang="en-US" sz="1800" dirty="0">
                <a:solidFill>
                  <a:srgbClr val="111111"/>
                </a:solidFill>
                <a:latin typeface="Times New Roman" pitchFamily="18" charset="0"/>
                <a:ea typeface="宋体" pitchFamily="2" charset="-122"/>
                <a:cs typeface="Times New Roman" pitchFamily="18" charset="0"/>
              </a:rPr>
              <a:t>立即抢占：只要当前任务未处于临界区便立即抢占，实现快速响应。</a:t>
            </a:r>
          </a:p>
        </p:txBody>
      </p:sp>
      <p:sp>
        <p:nvSpPr>
          <p:cNvPr id="2" name="文本框 1">
            <a:extLst>
              <a:ext uri="{FF2B5EF4-FFF2-40B4-BE49-F238E27FC236}">
                <a16:creationId xmlns:a16="http://schemas.microsoft.com/office/drawing/2014/main" id="{F243FBF5-628D-4A55-B810-D65118349FB0}"/>
              </a:ext>
            </a:extLst>
          </p:cNvPr>
          <p:cNvSpPr txBox="1"/>
          <p:nvPr/>
        </p:nvSpPr>
        <p:spPr>
          <a:xfrm>
            <a:off x="1763805" y="2266121"/>
            <a:ext cx="1107996" cy="461665"/>
          </a:xfrm>
          <a:prstGeom prst="rect">
            <a:avLst/>
          </a:prstGeom>
          <a:noFill/>
        </p:spPr>
        <p:txBody>
          <a:bodyPr wrap="none" rtlCol="0">
            <a:spAutoFit/>
          </a:bodyPr>
          <a:lstStyle/>
          <a:p>
            <a:r>
              <a:rPr lang="zh-CN" altLang="en-US" sz="2400" dirty="0">
                <a:solidFill>
                  <a:srgbClr val="000000"/>
                </a:solidFill>
              </a:rPr>
              <a:t>运行中</a:t>
            </a:r>
          </a:p>
        </p:txBody>
      </p:sp>
      <p:sp>
        <p:nvSpPr>
          <p:cNvPr id="5" name="文本框 4">
            <a:extLst>
              <a:ext uri="{FF2B5EF4-FFF2-40B4-BE49-F238E27FC236}">
                <a16:creationId xmlns:a16="http://schemas.microsoft.com/office/drawing/2014/main" id="{6B7D9EC9-2703-46A0-B7E0-5751DD22B159}"/>
              </a:ext>
            </a:extLst>
          </p:cNvPr>
          <p:cNvSpPr txBox="1"/>
          <p:nvPr/>
        </p:nvSpPr>
        <p:spPr>
          <a:xfrm>
            <a:off x="1763805" y="2945515"/>
            <a:ext cx="800219" cy="461665"/>
          </a:xfrm>
          <a:prstGeom prst="rect">
            <a:avLst/>
          </a:prstGeom>
          <a:noFill/>
        </p:spPr>
        <p:txBody>
          <a:bodyPr wrap="none" rtlCol="0">
            <a:spAutoFit/>
          </a:bodyPr>
          <a:lstStyle/>
          <a:p>
            <a:r>
              <a:rPr lang="zh-CN" altLang="en-US" sz="2400" dirty="0">
                <a:solidFill>
                  <a:srgbClr val="000000"/>
                </a:solidFill>
              </a:rPr>
              <a:t>挂起</a:t>
            </a:r>
          </a:p>
        </p:txBody>
      </p:sp>
      <p:sp>
        <p:nvSpPr>
          <p:cNvPr id="3" name="文本框 2">
            <a:extLst>
              <a:ext uri="{FF2B5EF4-FFF2-40B4-BE49-F238E27FC236}">
                <a16:creationId xmlns:a16="http://schemas.microsoft.com/office/drawing/2014/main" id="{3C3A9A95-2A81-4D7A-B6B0-529E6DBB55C4}"/>
              </a:ext>
            </a:extLst>
          </p:cNvPr>
          <p:cNvSpPr txBox="1"/>
          <p:nvPr/>
        </p:nvSpPr>
        <p:spPr>
          <a:xfrm>
            <a:off x="3275910" y="1690081"/>
            <a:ext cx="269626" cy="461665"/>
          </a:xfrm>
          <a:prstGeom prst="rect">
            <a:avLst/>
          </a:prstGeom>
          <a:noFill/>
        </p:spPr>
        <p:txBody>
          <a:bodyPr wrap="none" rtlCol="0">
            <a:spAutoFit/>
          </a:bodyPr>
          <a:lstStyle/>
          <a:p>
            <a:r>
              <a:rPr lang="en-US" altLang="zh-CN" sz="2400" dirty="0">
                <a:solidFill>
                  <a:srgbClr val="000000"/>
                </a:solidFill>
              </a:rPr>
              <a:t>t</a:t>
            </a:r>
          </a:p>
        </p:txBody>
      </p:sp>
      <p:sp>
        <p:nvSpPr>
          <p:cNvPr id="4" name="文本框 3">
            <a:extLst>
              <a:ext uri="{FF2B5EF4-FFF2-40B4-BE49-F238E27FC236}">
                <a16:creationId xmlns:a16="http://schemas.microsoft.com/office/drawing/2014/main" id="{3CC13DD0-8662-4F43-841C-31388E32DA86}"/>
              </a:ext>
            </a:extLst>
          </p:cNvPr>
          <p:cNvSpPr txBox="1"/>
          <p:nvPr/>
        </p:nvSpPr>
        <p:spPr>
          <a:xfrm>
            <a:off x="4572000" y="1690081"/>
            <a:ext cx="620683" cy="461665"/>
          </a:xfrm>
          <a:prstGeom prst="rect">
            <a:avLst/>
          </a:prstGeom>
          <a:noFill/>
        </p:spPr>
        <p:txBody>
          <a:bodyPr wrap="none" rtlCol="0">
            <a:spAutoFit/>
          </a:bodyPr>
          <a:lstStyle/>
          <a:p>
            <a:r>
              <a:rPr lang="en-US" altLang="zh-CN" sz="2400" dirty="0">
                <a:solidFill>
                  <a:srgbClr val="000000"/>
                </a:solidFill>
              </a:rPr>
              <a:t>t+1</a:t>
            </a:r>
          </a:p>
        </p:txBody>
      </p:sp>
      <p:sp>
        <p:nvSpPr>
          <p:cNvPr id="6" name="文本框 5">
            <a:extLst>
              <a:ext uri="{FF2B5EF4-FFF2-40B4-BE49-F238E27FC236}">
                <a16:creationId xmlns:a16="http://schemas.microsoft.com/office/drawing/2014/main" id="{711A8380-D2AD-42C5-9FC8-E3CE5C3A518B}"/>
              </a:ext>
            </a:extLst>
          </p:cNvPr>
          <p:cNvSpPr txBox="1"/>
          <p:nvPr/>
        </p:nvSpPr>
        <p:spPr>
          <a:xfrm>
            <a:off x="6084105" y="1690081"/>
            <a:ext cx="620683" cy="461665"/>
          </a:xfrm>
          <a:prstGeom prst="rect">
            <a:avLst/>
          </a:prstGeom>
          <a:noFill/>
        </p:spPr>
        <p:txBody>
          <a:bodyPr wrap="none" rtlCol="0">
            <a:spAutoFit/>
          </a:bodyPr>
          <a:lstStyle/>
          <a:p>
            <a:r>
              <a:rPr lang="en-US" altLang="zh-CN" sz="2400" dirty="0">
                <a:solidFill>
                  <a:srgbClr val="000000"/>
                </a:solidFill>
              </a:rPr>
              <a:t>t+2</a:t>
            </a:r>
          </a:p>
        </p:txBody>
      </p:sp>
      <p:sp>
        <p:nvSpPr>
          <p:cNvPr id="7" name="文本框 6">
            <a:extLst>
              <a:ext uri="{FF2B5EF4-FFF2-40B4-BE49-F238E27FC236}">
                <a16:creationId xmlns:a16="http://schemas.microsoft.com/office/drawing/2014/main" id="{4B2FC632-60E1-4A5A-AC69-CA6A336796C1}"/>
              </a:ext>
            </a:extLst>
          </p:cNvPr>
          <p:cNvSpPr txBox="1"/>
          <p:nvPr/>
        </p:nvSpPr>
        <p:spPr>
          <a:xfrm>
            <a:off x="2987478" y="2321728"/>
            <a:ext cx="971741" cy="461665"/>
          </a:xfrm>
          <a:prstGeom prst="rect">
            <a:avLst/>
          </a:prstGeom>
          <a:ln>
            <a:solidFill>
              <a:srgbClr val="00B050"/>
            </a:solid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zh-CN" altLang="en-US" sz="2400" dirty="0">
                <a:solidFill>
                  <a:srgbClr val="000000"/>
                </a:solidFill>
              </a:rPr>
              <a:t>任务</a:t>
            </a:r>
            <a:r>
              <a:rPr lang="en-US" altLang="zh-CN" sz="2400" dirty="0">
                <a:solidFill>
                  <a:srgbClr val="000000"/>
                </a:solidFill>
              </a:rPr>
              <a:t>1</a:t>
            </a:r>
            <a:endParaRPr lang="zh-CN" altLang="en-US" sz="2400" dirty="0">
              <a:solidFill>
                <a:srgbClr val="000000"/>
              </a:solidFill>
            </a:endParaRPr>
          </a:p>
        </p:txBody>
      </p:sp>
      <p:sp>
        <p:nvSpPr>
          <p:cNvPr id="10" name="文本框 9">
            <a:extLst>
              <a:ext uri="{FF2B5EF4-FFF2-40B4-BE49-F238E27FC236}">
                <a16:creationId xmlns:a16="http://schemas.microsoft.com/office/drawing/2014/main" id="{85CEF295-C66A-4D43-BDF1-86E6B469981F}"/>
              </a:ext>
            </a:extLst>
          </p:cNvPr>
          <p:cNvSpPr txBox="1"/>
          <p:nvPr/>
        </p:nvSpPr>
        <p:spPr>
          <a:xfrm>
            <a:off x="4440553" y="2321728"/>
            <a:ext cx="971741" cy="461665"/>
          </a:xfrm>
          <a:prstGeom prst="rect">
            <a:avLst/>
          </a:prstGeom>
          <a:ln>
            <a:solidFill>
              <a:srgbClr val="00B050"/>
            </a:solid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zh-CN" altLang="en-US" sz="2400" dirty="0">
                <a:solidFill>
                  <a:srgbClr val="000000"/>
                </a:solidFill>
              </a:rPr>
              <a:t>任务</a:t>
            </a:r>
            <a:r>
              <a:rPr lang="en-US" altLang="zh-CN" sz="2400" dirty="0">
                <a:solidFill>
                  <a:srgbClr val="000000"/>
                </a:solidFill>
              </a:rPr>
              <a:t>1</a:t>
            </a:r>
            <a:endParaRPr lang="zh-CN" altLang="en-US" sz="2400" dirty="0">
              <a:solidFill>
                <a:srgbClr val="000000"/>
              </a:solidFill>
            </a:endParaRPr>
          </a:p>
        </p:txBody>
      </p:sp>
      <p:sp>
        <p:nvSpPr>
          <p:cNvPr id="11" name="文本框 10">
            <a:extLst>
              <a:ext uri="{FF2B5EF4-FFF2-40B4-BE49-F238E27FC236}">
                <a16:creationId xmlns:a16="http://schemas.microsoft.com/office/drawing/2014/main" id="{E0649CC4-0C7E-41C0-AEB4-52EA8673153D}"/>
              </a:ext>
            </a:extLst>
          </p:cNvPr>
          <p:cNvSpPr txBox="1"/>
          <p:nvPr/>
        </p:nvSpPr>
        <p:spPr>
          <a:xfrm>
            <a:off x="4440553" y="2945515"/>
            <a:ext cx="971741" cy="461665"/>
          </a:xfrm>
          <a:prstGeom prst="rect">
            <a:avLst/>
          </a:prstGeom>
          <a:ln>
            <a:solidFill>
              <a:schemeClr val="accent3">
                <a:lumMod val="50000"/>
              </a:schemeClr>
            </a:solid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zh-CN" altLang="en-US" sz="2400" dirty="0">
                <a:solidFill>
                  <a:srgbClr val="000000"/>
                </a:solidFill>
              </a:rPr>
              <a:t>任务</a:t>
            </a:r>
            <a:r>
              <a:rPr lang="en-US" altLang="zh-CN" sz="2400" dirty="0">
                <a:solidFill>
                  <a:srgbClr val="000000"/>
                </a:solidFill>
              </a:rPr>
              <a:t>2</a:t>
            </a:r>
            <a:endParaRPr lang="zh-CN" altLang="en-US" sz="2400" dirty="0">
              <a:solidFill>
                <a:srgbClr val="000000"/>
              </a:solidFill>
            </a:endParaRPr>
          </a:p>
        </p:txBody>
      </p:sp>
      <p:sp>
        <p:nvSpPr>
          <p:cNvPr id="12" name="文本框 11">
            <a:extLst>
              <a:ext uri="{FF2B5EF4-FFF2-40B4-BE49-F238E27FC236}">
                <a16:creationId xmlns:a16="http://schemas.microsoft.com/office/drawing/2014/main" id="{DAB731C5-B1EE-4ACA-A94F-CFEE019A8AF7}"/>
              </a:ext>
            </a:extLst>
          </p:cNvPr>
          <p:cNvSpPr txBox="1"/>
          <p:nvPr/>
        </p:nvSpPr>
        <p:spPr>
          <a:xfrm>
            <a:off x="5952658" y="2951053"/>
            <a:ext cx="971741" cy="461665"/>
          </a:xfrm>
          <a:prstGeom prst="rect">
            <a:avLst/>
          </a:prstGeom>
          <a:ln>
            <a:solidFill>
              <a:schemeClr val="accent3">
                <a:lumMod val="50000"/>
              </a:schemeClr>
            </a:solid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zh-CN" altLang="en-US" sz="2400" dirty="0">
                <a:solidFill>
                  <a:srgbClr val="000000"/>
                </a:solidFill>
              </a:rPr>
              <a:t>任务</a:t>
            </a:r>
            <a:r>
              <a:rPr lang="en-US" altLang="zh-CN" sz="2400" dirty="0">
                <a:solidFill>
                  <a:srgbClr val="000000"/>
                </a:solidFill>
              </a:rPr>
              <a:t>1</a:t>
            </a:r>
            <a:endParaRPr lang="zh-CN" altLang="en-US" sz="2400" dirty="0">
              <a:solidFill>
                <a:srgbClr val="000000"/>
              </a:solidFill>
            </a:endParaRPr>
          </a:p>
        </p:txBody>
      </p:sp>
      <p:sp>
        <p:nvSpPr>
          <p:cNvPr id="13" name="文本框 12">
            <a:extLst>
              <a:ext uri="{FF2B5EF4-FFF2-40B4-BE49-F238E27FC236}">
                <a16:creationId xmlns:a16="http://schemas.microsoft.com/office/drawing/2014/main" id="{B2F2A256-C189-449B-9B51-0E7B06686D49}"/>
              </a:ext>
            </a:extLst>
          </p:cNvPr>
          <p:cNvSpPr txBox="1"/>
          <p:nvPr/>
        </p:nvSpPr>
        <p:spPr>
          <a:xfrm>
            <a:off x="5952657" y="2321728"/>
            <a:ext cx="971741" cy="461665"/>
          </a:xfrm>
          <a:prstGeom prst="rect">
            <a:avLst/>
          </a:prstGeom>
          <a:ln>
            <a:solidFill>
              <a:srgbClr val="00B050"/>
            </a:solid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zh-CN" altLang="en-US" sz="2400" dirty="0">
                <a:solidFill>
                  <a:srgbClr val="000000"/>
                </a:solidFill>
              </a:rPr>
              <a:t>任务</a:t>
            </a:r>
            <a:r>
              <a:rPr lang="en-US" altLang="zh-CN" sz="2400" dirty="0">
                <a:solidFill>
                  <a:srgbClr val="000000"/>
                </a:solidFill>
              </a:rPr>
              <a:t>2</a:t>
            </a:r>
            <a:endParaRPr lang="zh-CN" altLang="en-US" sz="2400" dirty="0">
              <a:solidFill>
                <a:srgbClr val="000000"/>
              </a:solidFill>
            </a:endParaRPr>
          </a:p>
        </p:txBody>
      </p:sp>
      <p:pic>
        <p:nvPicPr>
          <p:cNvPr id="14" name="图片 13">
            <a:extLst>
              <a:ext uri="{FF2B5EF4-FFF2-40B4-BE49-F238E27FC236}">
                <a16:creationId xmlns:a16="http://schemas.microsoft.com/office/drawing/2014/main" id="{DB963A81-1F3E-4C28-A168-79830CB26D33}"/>
              </a:ext>
            </a:extLst>
          </p:cNvPr>
          <p:cNvPicPr>
            <a:picLocks noChangeAspect="1"/>
          </p:cNvPicPr>
          <p:nvPr/>
        </p:nvPicPr>
        <p:blipFill rotWithShape="1">
          <a:blip r:embed="rId3">
            <a:extLst>
              <a:ext uri="{28A0092B-C50C-407E-A947-70E740481C1C}">
                <a14:useLocalDpi xmlns:a14="http://schemas.microsoft.com/office/drawing/2010/main" val="0"/>
              </a:ext>
            </a:extLst>
          </a:blip>
          <a:srcRect r="49335"/>
          <a:stretch/>
        </p:blipFill>
        <p:spPr>
          <a:xfrm>
            <a:off x="5260024" y="2613607"/>
            <a:ext cx="389023" cy="767834"/>
          </a:xfrm>
          <a:prstGeom prst="rect">
            <a:avLst/>
          </a:prstGeom>
        </p:spPr>
      </p:pic>
      <p:pic>
        <p:nvPicPr>
          <p:cNvPr id="18" name="图片 17">
            <a:extLst>
              <a:ext uri="{FF2B5EF4-FFF2-40B4-BE49-F238E27FC236}">
                <a16:creationId xmlns:a16="http://schemas.microsoft.com/office/drawing/2014/main" id="{E58402C1-8C1A-4053-B333-E977D266E76A}"/>
              </a:ext>
            </a:extLst>
          </p:cNvPr>
          <p:cNvPicPr>
            <a:picLocks noChangeAspect="1"/>
          </p:cNvPicPr>
          <p:nvPr/>
        </p:nvPicPr>
        <p:blipFill rotWithShape="1">
          <a:blip r:embed="rId3">
            <a:extLst>
              <a:ext uri="{28A0092B-C50C-407E-A947-70E740481C1C}">
                <a14:useLocalDpi xmlns:a14="http://schemas.microsoft.com/office/drawing/2010/main" val="0"/>
              </a:ext>
            </a:extLst>
          </a:blip>
          <a:srcRect r="49335"/>
          <a:stretch/>
        </p:blipFill>
        <p:spPr>
          <a:xfrm>
            <a:off x="6799477" y="1984282"/>
            <a:ext cx="389023" cy="767834"/>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par>
                                <p:cTn id="28" presetID="10" presetClass="entr" presetSubtype="0" fill="hold"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8675">
                                            <p:txEl>
                                              <p:pRg st="0" end="0"/>
                                            </p:txEl>
                                          </p:spTgt>
                                        </p:tgtEl>
                                        <p:attrNameLst>
                                          <p:attrName>style.visibility</p:attrName>
                                        </p:attrNameLst>
                                      </p:cBhvr>
                                      <p:to>
                                        <p:strVal val="visible"/>
                                      </p:to>
                                    </p:set>
                                    <p:animEffect transition="in" filter="fade">
                                      <p:cBhvr>
                                        <p:cTn id="35" dur="500"/>
                                        <p:tgtEl>
                                          <p:spTgt spid="28675">
                                            <p:txEl>
                                              <p:pRg st="0" end="0"/>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8675">
                                            <p:txEl>
                                              <p:pRg st="1" end="1"/>
                                            </p:txEl>
                                          </p:spTgt>
                                        </p:tgtEl>
                                        <p:attrNameLst>
                                          <p:attrName>style.visibility</p:attrName>
                                        </p:attrNameLst>
                                      </p:cBhvr>
                                      <p:to>
                                        <p:strVal val="visible"/>
                                      </p:to>
                                    </p:set>
                                    <p:animEffect transition="in" filter="fade">
                                      <p:cBhvr>
                                        <p:cTn id="38" dur="500"/>
                                        <p:tgtEl>
                                          <p:spTgt spid="28675">
                                            <p:txEl>
                                              <p:pRg st="1" end="1"/>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8675">
                                            <p:txEl>
                                              <p:pRg st="2" end="2"/>
                                            </p:txEl>
                                          </p:spTgt>
                                        </p:tgtEl>
                                        <p:attrNameLst>
                                          <p:attrName>style.visibility</p:attrName>
                                        </p:attrNameLst>
                                      </p:cBhvr>
                                      <p:to>
                                        <p:strVal val="visible"/>
                                      </p:to>
                                    </p:set>
                                    <p:animEffect transition="in" filter="fade">
                                      <p:cBhvr>
                                        <p:cTn id="41" dur="500"/>
                                        <p:tgtEl>
                                          <p:spTgt spid="28675">
                                            <p:txEl>
                                              <p:pRg st="2" end="2"/>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8675">
                                            <p:txEl>
                                              <p:pRg st="3" end="3"/>
                                            </p:txEl>
                                          </p:spTgt>
                                        </p:tgtEl>
                                        <p:attrNameLst>
                                          <p:attrName>style.visibility</p:attrName>
                                        </p:attrNameLst>
                                      </p:cBhvr>
                                      <p:to>
                                        <p:strVal val="visible"/>
                                      </p:to>
                                    </p:set>
                                    <p:animEffect transition="in" filter="fade">
                                      <p:cBhvr>
                                        <p:cTn id="44" dur="500"/>
                                        <p:tgtEl>
                                          <p:spTgt spid="2867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P spid="4" grpId="0"/>
      <p:bldP spid="6" grpId="0"/>
      <p:bldP spid="10" grpId="0" animBg="1"/>
      <p:bldP spid="11" grpId="0" animBg="1"/>
      <p:bldP spid="12" grpId="0" animBg="1"/>
      <p:bldP spid="1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B3B180F1-FCCF-4D54-837B-E472BFE91BD4}"/>
              </a:ext>
            </a:extLst>
          </p:cNvPr>
          <p:cNvSpPr>
            <a:spLocks noGrp="1" noChangeAspect="1" noChangeArrowheads="1"/>
          </p:cNvSpPr>
          <p:nvPr>
            <p:ph type="title"/>
          </p:nvPr>
        </p:nvSpPr>
        <p:spPr/>
        <p:txBody>
          <a:bodyPr/>
          <a:lstStyle/>
          <a:p>
            <a:pPr eaLnBrk="1" hangingPunct="1"/>
            <a:r>
              <a:rPr lang="zh-CN" altLang="en-US"/>
              <a:t>时间片轮转调度算法</a:t>
            </a:r>
          </a:p>
        </p:txBody>
      </p:sp>
      <p:sp>
        <p:nvSpPr>
          <p:cNvPr id="29699" name="Rectangle 3">
            <a:extLst>
              <a:ext uri="{FF2B5EF4-FFF2-40B4-BE49-F238E27FC236}">
                <a16:creationId xmlns:a16="http://schemas.microsoft.com/office/drawing/2014/main" id="{AFB203F0-1FF5-4B2E-8A2B-B2B9CAC0FC6E}"/>
              </a:ext>
            </a:extLst>
          </p:cNvPr>
          <p:cNvSpPr>
            <a:spLocks noGrp="1" noChangeArrowheads="1"/>
          </p:cNvSpPr>
          <p:nvPr>
            <p:ph type="body" idx="1"/>
          </p:nvPr>
        </p:nvSpPr>
        <p:spPr>
          <a:xfrm>
            <a:off x="225425" y="3789026"/>
            <a:ext cx="8693150" cy="2862706"/>
          </a:xfrm>
        </p:spPr>
        <p:txBody>
          <a:bodyPr/>
          <a:lstStyle/>
          <a:p>
            <a:pPr lvl="1" eaLnBrk="1" hangingPunct="1">
              <a:lnSpc>
                <a:spcPct val="150000"/>
              </a:lnSpc>
            </a:pPr>
            <a:r>
              <a:rPr kumimoji="1" lang="zh-CN" altLang="en-US" sz="1800" dirty="0">
                <a:solidFill>
                  <a:srgbClr val="111111"/>
                </a:solidFill>
                <a:latin typeface="Times New Roman" pitchFamily="18" charset="0"/>
                <a:cs typeface="Times New Roman" pitchFamily="18" charset="0"/>
              </a:rPr>
              <a:t>时间片：是一个数值，它表明进程在被抢占前所能持续运行的时间。</a:t>
            </a:r>
          </a:p>
          <a:p>
            <a:pPr lvl="1" eaLnBrk="1" hangingPunct="1">
              <a:lnSpc>
                <a:spcPct val="150000"/>
              </a:lnSpc>
            </a:pPr>
            <a:r>
              <a:rPr kumimoji="1" lang="zh-CN" altLang="en-US" sz="1800" dirty="0">
                <a:solidFill>
                  <a:srgbClr val="111111"/>
                </a:solidFill>
                <a:latin typeface="Times New Roman" pitchFamily="18" charset="0"/>
                <a:cs typeface="Times New Roman" pitchFamily="18" charset="0"/>
              </a:rPr>
              <a:t>如果在时间片结束时进程还在运行，则CPU将被剥夺并分配给另一个进程。</a:t>
            </a:r>
          </a:p>
          <a:p>
            <a:pPr lvl="1" eaLnBrk="1" hangingPunct="1">
              <a:lnSpc>
                <a:spcPct val="150000"/>
              </a:lnSpc>
            </a:pPr>
            <a:r>
              <a:rPr kumimoji="1" lang="zh-CN" altLang="en-US" sz="1800" dirty="0">
                <a:solidFill>
                  <a:srgbClr val="111111"/>
                </a:solidFill>
                <a:latin typeface="Times New Roman" pitchFamily="18" charset="0"/>
                <a:cs typeface="Times New Roman" pitchFamily="18" charset="0"/>
              </a:rPr>
              <a:t>如果进程在时间片结束前阻塞或结束，则CPU当即进行切换。</a:t>
            </a:r>
          </a:p>
          <a:p>
            <a:pPr lvl="1" eaLnBrk="1" hangingPunct="1">
              <a:lnSpc>
                <a:spcPct val="150000"/>
              </a:lnSpc>
            </a:pPr>
            <a:r>
              <a:rPr kumimoji="1" lang="zh-CN" altLang="en-US" sz="1800" dirty="0">
                <a:solidFill>
                  <a:srgbClr val="111111"/>
                </a:solidFill>
                <a:latin typeface="Times New Roman" pitchFamily="18" charset="0"/>
                <a:cs typeface="Times New Roman" pitchFamily="18" charset="0"/>
              </a:rPr>
              <a:t>太长导致系统对交互的响应表现欠佳；</a:t>
            </a:r>
          </a:p>
          <a:p>
            <a:pPr lvl="1" eaLnBrk="1" hangingPunct="1">
              <a:lnSpc>
                <a:spcPct val="150000"/>
              </a:lnSpc>
            </a:pPr>
            <a:r>
              <a:rPr kumimoji="1" lang="zh-CN" altLang="en-US" sz="1800" dirty="0">
                <a:solidFill>
                  <a:srgbClr val="111111"/>
                </a:solidFill>
                <a:latin typeface="Times New Roman" pitchFamily="18" charset="0"/>
                <a:cs typeface="Times New Roman" pitchFamily="18" charset="0"/>
              </a:rPr>
              <a:t>太短明显增大进程切换的处理器耗时，降低了CPU效率。</a:t>
            </a:r>
          </a:p>
          <a:p>
            <a:pPr lvl="1" eaLnBrk="1" hangingPunct="1">
              <a:lnSpc>
                <a:spcPct val="150000"/>
              </a:lnSpc>
            </a:pPr>
            <a:r>
              <a:rPr kumimoji="1" lang="zh-CN" altLang="en-US" sz="1800" dirty="0">
                <a:solidFill>
                  <a:srgbClr val="111111"/>
                </a:solidFill>
                <a:latin typeface="Times New Roman" pitchFamily="18" charset="0"/>
                <a:cs typeface="Times New Roman" pitchFamily="18" charset="0"/>
              </a:rPr>
              <a:t>这是一种处理机平均分配的方法。</a:t>
            </a:r>
          </a:p>
        </p:txBody>
      </p:sp>
      <p:cxnSp>
        <p:nvCxnSpPr>
          <p:cNvPr id="3" name="直接连接符 2">
            <a:extLst>
              <a:ext uri="{FF2B5EF4-FFF2-40B4-BE49-F238E27FC236}">
                <a16:creationId xmlns:a16="http://schemas.microsoft.com/office/drawing/2014/main" id="{19F4203B-25C4-4781-B3D6-0470F52CA7CF}"/>
              </a:ext>
            </a:extLst>
          </p:cNvPr>
          <p:cNvCxnSpPr/>
          <p:nvPr/>
        </p:nvCxnSpPr>
        <p:spPr bwMode="auto">
          <a:xfrm>
            <a:off x="1079757" y="2636945"/>
            <a:ext cx="6984485" cy="0"/>
          </a:xfrm>
          <a:prstGeom prst="line">
            <a:avLst/>
          </a:pr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直接连接符 6">
            <a:extLst>
              <a:ext uri="{FF2B5EF4-FFF2-40B4-BE49-F238E27FC236}">
                <a16:creationId xmlns:a16="http://schemas.microsoft.com/office/drawing/2014/main" id="{A2AEA486-E8C9-4656-85D6-E55EA4FDF145}"/>
              </a:ext>
            </a:extLst>
          </p:cNvPr>
          <p:cNvCxnSpPr/>
          <p:nvPr/>
        </p:nvCxnSpPr>
        <p:spPr bwMode="auto">
          <a:xfrm flipV="1">
            <a:off x="1087192" y="2497052"/>
            <a:ext cx="0" cy="144011"/>
          </a:xfrm>
          <a:prstGeom prst="line">
            <a:avLst/>
          </a:pr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直接连接符 9">
            <a:extLst>
              <a:ext uri="{FF2B5EF4-FFF2-40B4-BE49-F238E27FC236}">
                <a16:creationId xmlns:a16="http://schemas.microsoft.com/office/drawing/2014/main" id="{15E5FEDE-EE44-4046-8A91-56815FA04134}"/>
              </a:ext>
            </a:extLst>
          </p:cNvPr>
          <p:cNvCxnSpPr/>
          <p:nvPr/>
        </p:nvCxnSpPr>
        <p:spPr bwMode="auto">
          <a:xfrm flipV="1">
            <a:off x="2015822" y="2497052"/>
            <a:ext cx="0" cy="144011"/>
          </a:xfrm>
          <a:prstGeom prst="line">
            <a:avLst/>
          </a:pr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连接符 10">
            <a:extLst>
              <a:ext uri="{FF2B5EF4-FFF2-40B4-BE49-F238E27FC236}">
                <a16:creationId xmlns:a16="http://schemas.microsoft.com/office/drawing/2014/main" id="{11EB99AF-A45B-4996-B6A2-DF1691C0A257}"/>
              </a:ext>
            </a:extLst>
          </p:cNvPr>
          <p:cNvCxnSpPr/>
          <p:nvPr/>
        </p:nvCxnSpPr>
        <p:spPr bwMode="auto">
          <a:xfrm flipV="1">
            <a:off x="2951887" y="2497052"/>
            <a:ext cx="0" cy="144011"/>
          </a:xfrm>
          <a:prstGeom prst="line">
            <a:avLst/>
          </a:pr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文本框 11">
            <a:extLst>
              <a:ext uri="{FF2B5EF4-FFF2-40B4-BE49-F238E27FC236}">
                <a16:creationId xmlns:a16="http://schemas.microsoft.com/office/drawing/2014/main" id="{9190F742-2FA3-42F9-8487-AA47694888E3}"/>
              </a:ext>
            </a:extLst>
          </p:cNvPr>
          <p:cNvSpPr txBox="1"/>
          <p:nvPr/>
        </p:nvSpPr>
        <p:spPr>
          <a:xfrm>
            <a:off x="1160505" y="2636945"/>
            <a:ext cx="774571" cy="36933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zh-CN" altLang="en-US" dirty="0">
                <a:solidFill>
                  <a:srgbClr val="000000"/>
                </a:solidFill>
              </a:rPr>
              <a:t>任务</a:t>
            </a:r>
            <a:r>
              <a:rPr lang="en-US" altLang="zh-CN" dirty="0">
                <a:solidFill>
                  <a:srgbClr val="000000"/>
                </a:solidFill>
              </a:rPr>
              <a:t>1</a:t>
            </a:r>
            <a:endParaRPr lang="zh-CN" altLang="en-US" dirty="0">
              <a:solidFill>
                <a:srgbClr val="000000"/>
              </a:solidFill>
            </a:endParaRPr>
          </a:p>
        </p:txBody>
      </p:sp>
      <p:sp>
        <p:nvSpPr>
          <p:cNvPr id="13" name="文本框 12">
            <a:extLst>
              <a:ext uri="{FF2B5EF4-FFF2-40B4-BE49-F238E27FC236}">
                <a16:creationId xmlns:a16="http://schemas.microsoft.com/office/drawing/2014/main" id="{4972793C-563D-4E4A-9BB5-90883C5E048B}"/>
              </a:ext>
            </a:extLst>
          </p:cNvPr>
          <p:cNvSpPr txBox="1"/>
          <p:nvPr/>
        </p:nvSpPr>
        <p:spPr>
          <a:xfrm>
            <a:off x="2100154" y="2636945"/>
            <a:ext cx="774571" cy="36933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zh-CN" altLang="en-US" dirty="0">
                <a:solidFill>
                  <a:srgbClr val="000000"/>
                </a:solidFill>
              </a:rPr>
              <a:t>任务</a:t>
            </a:r>
            <a:r>
              <a:rPr lang="en-US" altLang="zh-CN" dirty="0">
                <a:solidFill>
                  <a:srgbClr val="000000"/>
                </a:solidFill>
              </a:rPr>
              <a:t>2</a:t>
            </a:r>
            <a:endParaRPr lang="zh-CN" altLang="en-US" dirty="0">
              <a:solidFill>
                <a:srgbClr val="000000"/>
              </a:solidFill>
            </a:endParaRPr>
          </a:p>
        </p:txBody>
      </p:sp>
      <p:cxnSp>
        <p:nvCxnSpPr>
          <p:cNvPr id="14" name="直接连接符 13">
            <a:extLst>
              <a:ext uri="{FF2B5EF4-FFF2-40B4-BE49-F238E27FC236}">
                <a16:creationId xmlns:a16="http://schemas.microsoft.com/office/drawing/2014/main" id="{F0A1C8F7-8DF7-4724-8456-0CF5D0611AF6}"/>
              </a:ext>
            </a:extLst>
          </p:cNvPr>
          <p:cNvCxnSpPr/>
          <p:nvPr/>
        </p:nvCxnSpPr>
        <p:spPr bwMode="auto">
          <a:xfrm flipV="1">
            <a:off x="3599932" y="2497052"/>
            <a:ext cx="0" cy="144011"/>
          </a:xfrm>
          <a:prstGeom prst="line">
            <a:avLst/>
          </a:pr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文本框 14">
            <a:extLst>
              <a:ext uri="{FF2B5EF4-FFF2-40B4-BE49-F238E27FC236}">
                <a16:creationId xmlns:a16="http://schemas.microsoft.com/office/drawing/2014/main" id="{E60D8A25-C123-406A-9A95-4DFF2ECFAE5B}"/>
              </a:ext>
            </a:extLst>
          </p:cNvPr>
          <p:cNvSpPr txBox="1"/>
          <p:nvPr/>
        </p:nvSpPr>
        <p:spPr>
          <a:xfrm>
            <a:off x="2907380" y="2636945"/>
            <a:ext cx="774571" cy="36933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zh-CN" altLang="en-US" dirty="0">
                <a:solidFill>
                  <a:srgbClr val="000000"/>
                </a:solidFill>
              </a:rPr>
              <a:t>任务</a:t>
            </a:r>
            <a:r>
              <a:rPr lang="en-US" altLang="zh-CN" dirty="0">
                <a:solidFill>
                  <a:srgbClr val="000000"/>
                </a:solidFill>
              </a:rPr>
              <a:t>1</a:t>
            </a:r>
            <a:endParaRPr lang="zh-CN" altLang="en-US" dirty="0">
              <a:solidFill>
                <a:srgbClr val="000000"/>
              </a:solidFill>
            </a:endParaRPr>
          </a:p>
        </p:txBody>
      </p:sp>
      <p:cxnSp>
        <p:nvCxnSpPr>
          <p:cNvPr id="16" name="直接连接符 15">
            <a:extLst>
              <a:ext uri="{FF2B5EF4-FFF2-40B4-BE49-F238E27FC236}">
                <a16:creationId xmlns:a16="http://schemas.microsoft.com/office/drawing/2014/main" id="{E0F9D464-DB6E-40AF-BF26-68D2DAA60D38}"/>
              </a:ext>
            </a:extLst>
          </p:cNvPr>
          <p:cNvCxnSpPr/>
          <p:nvPr/>
        </p:nvCxnSpPr>
        <p:spPr bwMode="auto">
          <a:xfrm flipV="1">
            <a:off x="4463992" y="2497052"/>
            <a:ext cx="0" cy="144011"/>
          </a:xfrm>
          <a:prstGeom prst="line">
            <a:avLst/>
          </a:pr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文本框 16">
            <a:extLst>
              <a:ext uri="{FF2B5EF4-FFF2-40B4-BE49-F238E27FC236}">
                <a16:creationId xmlns:a16="http://schemas.microsoft.com/office/drawing/2014/main" id="{0CF81C7A-B7D6-44B2-B838-DF0725EBE579}"/>
              </a:ext>
            </a:extLst>
          </p:cNvPr>
          <p:cNvSpPr txBox="1"/>
          <p:nvPr/>
        </p:nvSpPr>
        <p:spPr>
          <a:xfrm>
            <a:off x="3656766" y="2636945"/>
            <a:ext cx="774571" cy="36933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zh-CN" altLang="en-US" dirty="0">
                <a:solidFill>
                  <a:srgbClr val="000000"/>
                </a:solidFill>
              </a:rPr>
              <a:t>任务</a:t>
            </a:r>
            <a:r>
              <a:rPr lang="en-US" altLang="zh-CN" dirty="0">
                <a:solidFill>
                  <a:srgbClr val="000000"/>
                </a:solidFill>
              </a:rPr>
              <a:t>2</a:t>
            </a:r>
            <a:endParaRPr lang="zh-CN" altLang="en-US" dirty="0">
              <a:solidFill>
                <a:srgbClr val="000000"/>
              </a:solidFill>
            </a:endParaRPr>
          </a:p>
        </p:txBody>
      </p:sp>
      <p:sp>
        <p:nvSpPr>
          <p:cNvPr id="18" name="文本框 17">
            <a:extLst>
              <a:ext uri="{FF2B5EF4-FFF2-40B4-BE49-F238E27FC236}">
                <a16:creationId xmlns:a16="http://schemas.microsoft.com/office/drawing/2014/main" id="{922C50AA-B374-4906-85D6-921A113C9A36}"/>
              </a:ext>
            </a:extLst>
          </p:cNvPr>
          <p:cNvSpPr txBox="1"/>
          <p:nvPr/>
        </p:nvSpPr>
        <p:spPr>
          <a:xfrm>
            <a:off x="5387464" y="2569057"/>
            <a:ext cx="646331" cy="36933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altLang="zh-CN" dirty="0">
                <a:solidFill>
                  <a:srgbClr val="000000"/>
                </a:solidFill>
              </a:rPr>
              <a:t>……</a:t>
            </a:r>
            <a:endParaRPr lang="zh-CN" altLang="en-US" dirty="0">
              <a:solidFill>
                <a:srgbClr val="000000"/>
              </a:solidFill>
            </a:endParaRPr>
          </a:p>
        </p:txBody>
      </p:sp>
      <p:cxnSp>
        <p:nvCxnSpPr>
          <p:cNvPr id="19" name="直接连接符 18">
            <a:extLst>
              <a:ext uri="{FF2B5EF4-FFF2-40B4-BE49-F238E27FC236}">
                <a16:creationId xmlns:a16="http://schemas.microsoft.com/office/drawing/2014/main" id="{8576FE41-F459-485E-AA80-07C37A3EB1E5}"/>
              </a:ext>
            </a:extLst>
          </p:cNvPr>
          <p:cNvCxnSpPr/>
          <p:nvPr/>
        </p:nvCxnSpPr>
        <p:spPr bwMode="auto">
          <a:xfrm flipV="1">
            <a:off x="5308188" y="2497052"/>
            <a:ext cx="0" cy="144011"/>
          </a:xfrm>
          <a:prstGeom prst="line">
            <a:avLst/>
          </a:pr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文本框 19">
            <a:extLst>
              <a:ext uri="{FF2B5EF4-FFF2-40B4-BE49-F238E27FC236}">
                <a16:creationId xmlns:a16="http://schemas.microsoft.com/office/drawing/2014/main" id="{9CC74A71-539B-4230-AC5E-C10B19A8BA49}"/>
              </a:ext>
            </a:extLst>
          </p:cNvPr>
          <p:cNvSpPr txBox="1"/>
          <p:nvPr/>
        </p:nvSpPr>
        <p:spPr>
          <a:xfrm>
            <a:off x="4500962" y="2636945"/>
            <a:ext cx="774571" cy="36933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zh-CN" altLang="en-US" dirty="0">
                <a:solidFill>
                  <a:srgbClr val="000000"/>
                </a:solidFill>
              </a:rPr>
              <a:t>任务</a:t>
            </a:r>
            <a:r>
              <a:rPr lang="en-US" altLang="zh-CN" dirty="0">
                <a:solidFill>
                  <a:srgbClr val="000000"/>
                </a:solidFill>
              </a:rPr>
              <a:t>2</a:t>
            </a:r>
            <a:endParaRPr lang="zh-CN" altLang="en-US" dirty="0">
              <a:solidFill>
                <a:srgbClr val="000000"/>
              </a:solidFill>
            </a:endParaRPr>
          </a:p>
        </p:txBody>
      </p:sp>
      <p:sp>
        <p:nvSpPr>
          <p:cNvPr id="21" name="文本框 20">
            <a:extLst>
              <a:ext uri="{FF2B5EF4-FFF2-40B4-BE49-F238E27FC236}">
                <a16:creationId xmlns:a16="http://schemas.microsoft.com/office/drawing/2014/main" id="{BD0C83AD-6447-41D1-A6CC-D56BB2F33AE9}"/>
              </a:ext>
            </a:extLst>
          </p:cNvPr>
          <p:cNvSpPr txBox="1"/>
          <p:nvPr/>
        </p:nvSpPr>
        <p:spPr>
          <a:xfrm>
            <a:off x="7344192" y="2251459"/>
            <a:ext cx="646331" cy="36933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zh-CN" altLang="en-US" dirty="0">
                <a:solidFill>
                  <a:srgbClr val="000000"/>
                </a:solidFill>
                <a:latin typeface="楷体" panose="02010609060101010101" pitchFamily="49" charset="-122"/>
                <a:ea typeface="楷体" panose="02010609060101010101" pitchFamily="49" charset="-122"/>
              </a:rPr>
              <a:t>时间</a:t>
            </a:r>
          </a:p>
        </p:txBody>
      </p:sp>
      <p:grpSp>
        <p:nvGrpSpPr>
          <p:cNvPr id="9" name="组合 8">
            <a:extLst>
              <a:ext uri="{FF2B5EF4-FFF2-40B4-BE49-F238E27FC236}">
                <a16:creationId xmlns:a16="http://schemas.microsoft.com/office/drawing/2014/main" id="{47757429-A203-400A-8BC2-9C4655E527A9}"/>
              </a:ext>
            </a:extLst>
          </p:cNvPr>
          <p:cNvGrpSpPr/>
          <p:nvPr/>
        </p:nvGrpSpPr>
        <p:grpSpPr>
          <a:xfrm rot="13544300">
            <a:off x="7884307" y="2566185"/>
            <a:ext cx="144010" cy="144011"/>
            <a:chOff x="7336105" y="2426119"/>
            <a:chExt cx="144010" cy="144011"/>
          </a:xfrm>
        </p:grpSpPr>
        <p:cxnSp>
          <p:nvCxnSpPr>
            <p:cNvPr id="22" name="直接连接符 21">
              <a:extLst>
                <a:ext uri="{FF2B5EF4-FFF2-40B4-BE49-F238E27FC236}">
                  <a16:creationId xmlns:a16="http://schemas.microsoft.com/office/drawing/2014/main" id="{F46166FB-4618-4D10-9424-740CC7855B5F}"/>
                </a:ext>
              </a:extLst>
            </p:cNvPr>
            <p:cNvCxnSpPr/>
            <p:nvPr/>
          </p:nvCxnSpPr>
          <p:spPr bwMode="auto">
            <a:xfrm flipV="1">
              <a:off x="7336105" y="2426119"/>
              <a:ext cx="0" cy="144011"/>
            </a:xfrm>
            <a:prstGeom prst="line">
              <a:avLst/>
            </a:pr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接连接符 22">
              <a:extLst>
                <a:ext uri="{FF2B5EF4-FFF2-40B4-BE49-F238E27FC236}">
                  <a16:creationId xmlns:a16="http://schemas.microsoft.com/office/drawing/2014/main" id="{6AC9F419-B315-4870-A1CC-BCE94D5D10B1}"/>
                </a:ext>
              </a:extLst>
            </p:cNvPr>
            <p:cNvCxnSpPr/>
            <p:nvPr/>
          </p:nvCxnSpPr>
          <p:spPr bwMode="auto">
            <a:xfrm flipV="1">
              <a:off x="7336105" y="2570129"/>
              <a:ext cx="144010" cy="1"/>
            </a:xfrm>
            <a:prstGeom prst="line">
              <a:avLst/>
            </a:pr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pic>
        <p:nvPicPr>
          <p:cNvPr id="26" name="Picture 2" descr="check">
            <a:extLst>
              <a:ext uri="{FF2B5EF4-FFF2-40B4-BE49-F238E27FC236}">
                <a16:creationId xmlns:a16="http://schemas.microsoft.com/office/drawing/2014/main" id="{944CB295-724B-4A3B-82C4-9EB45E0023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9803" y="2971159"/>
            <a:ext cx="369332" cy="36933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C02E9107-86DE-4249-8CFD-556C6AE3BCBB}"/>
              </a:ext>
            </a:extLst>
          </p:cNvPr>
          <p:cNvSpPr>
            <a:spLocks noGrp="1" noChangeAspect="1" noChangeArrowheads="1"/>
          </p:cNvSpPr>
          <p:nvPr>
            <p:ph type="title"/>
          </p:nvPr>
        </p:nvSpPr>
        <p:spPr/>
        <p:txBody>
          <a:bodyPr/>
          <a:lstStyle/>
          <a:p>
            <a:pPr eaLnBrk="1" hangingPunct="1"/>
            <a:r>
              <a:rPr lang="zh-CN" altLang="en-US"/>
              <a:t>基于优先级和时间片轮转调度结合</a:t>
            </a:r>
          </a:p>
        </p:txBody>
      </p:sp>
      <p:sp>
        <p:nvSpPr>
          <p:cNvPr id="30723" name="Rectangle 3">
            <a:extLst>
              <a:ext uri="{FF2B5EF4-FFF2-40B4-BE49-F238E27FC236}">
                <a16:creationId xmlns:a16="http://schemas.microsoft.com/office/drawing/2014/main" id="{15F551A6-2F73-4585-ACFC-96B9CFC25352}"/>
              </a:ext>
            </a:extLst>
          </p:cNvPr>
          <p:cNvSpPr>
            <a:spLocks noGrp="1" noChangeArrowheads="1"/>
          </p:cNvSpPr>
          <p:nvPr>
            <p:ph type="body" idx="1"/>
          </p:nvPr>
        </p:nvSpPr>
        <p:spPr>
          <a:xfrm>
            <a:off x="450850" y="4509075"/>
            <a:ext cx="8242300" cy="1584095"/>
          </a:xfrm>
        </p:spPr>
        <p:txBody>
          <a:bodyPr/>
          <a:lstStyle/>
          <a:p>
            <a:pPr lvl="1" eaLnBrk="1" hangingPunct="1">
              <a:lnSpc>
                <a:spcPct val="150000"/>
              </a:lnSpc>
            </a:pPr>
            <a:r>
              <a:rPr kumimoji="1" lang="zh-CN" altLang="en-US" sz="1800" dirty="0">
                <a:solidFill>
                  <a:srgbClr val="111111"/>
                </a:solidFill>
                <a:latin typeface="Times New Roman" pitchFamily="18" charset="0"/>
                <a:cs typeface="Times New Roman" pitchFamily="18" charset="0"/>
              </a:rPr>
              <a:t>即根据不同的优先级，将任务划分到若干个优先级队列。优先级高的队列优先执行，而同组中按照时间片轮转调度。</a:t>
            </a:r>
            <a:endParaRPr kumimoji="1" lang="en-US" altLang="zh-CN" sz="1800" dirty="0">
              <a:solidFill>
                <a:srgbClr val="111111"/>
              </a:solidFill>
              <a:latin typeface="Times New Roman" pitchFamily="18" charset="0"/>
              <a:cs typeface="Times New Roman" pitchFamily="18" charset="0"/>
            </a:endParaRPr>
          </a:p>
          <a:p>
            <a:pPr lvl="1" eaLnBrk="1" hangingPunct="1">
              <a:lnSpc>
                <a:spcPct val="150000"/>
              </a:lnSpc>
            </a:pPr>
            <a:r>
              <a:rPr kumimoji="1" lang="zh-CN" altLang="en-US" sz="1800" dirty="0">
                <a:solidFill>
                  <a:srgbClr val="111111"/>
                </a:solidFill>
                <a:latin typeface="Times New Roman" pitchFamily="18" charset="0"/>
                <a:cs typeface="Times New Roman" pitchFamily="18" charset="0"/>
              </a:rPr>
              <a:t>若有高优先级的任务转变为就绪态，则可抢占低优先级任务组任务。</a:t>
            </a:r>
          </a:p>
        </p:txBody>
      </p:sp>
      <p:sp>
        <p:nvSpPr>
          <p:cNvPr id="9" name="文本框 8">
            <a:extLst>
              <a:ext uri="{FF2B5EF4-FFF2-40B4-BE49-F238E27FC236}">
                <a16:creationId xmlns:a16="http://schemas.microsoft.com/office/drawing/2014/main" id="{292B9207-D7A8-4F6A-8798-A10DC2BD1249}"/>
              </a:ext>
            </a:extLst>
          </p:cNvPr>
          <p:cNvSpPr txBox="1"/>
          <p:nvPr/>
        </p:nvSpPr>
        <p:spPr>
          <a:xfrm>
            <a:off x="2800627" y="1573134"/>
            <a:ext cx="971741" cy="461665"/>
          </a:xfrm>
          <a:prstGeom prst="rect">
            <a:avLst/>
          </a:prstGeom>
          <a:ln>
            <a:solidFill>
              <a:srgbClr val="00B050"/>
            </a:solid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zh-CN" altLang="en-US" sz="2400" dirty="0">
                <a:solidFill>
                  <a:srgbClr val="000000"/>
                </a:solidFill>
              </a:rPr>
              <a:t>任务</a:t>
            </a:r>
            <a:r>
              <a:rPr lang="en-US" altLang="zh-CN" sz="2400" dirty="0">
                <a:solidFill>
                  <a:srgbClr val="000000"/>
                </a:solidFill>
              </a:rPr>
              <a:t>1</a:t>
            </a:r>
            <a:endParaRPr lang="zh-CN" altLang="en-US" sz="2400" dirty="0">
              <a:solidFill>
                <a:srgbClr val="000000"/>
              </a:solidFill>
            </a:endParaRPr>
          </a:p>
        </p:txBody>
      </p:sp>
      <p:sp>
        <p:nvSpPr>
          <p:cNvPr id="10" name="文本框 9">
            <a:extLst>
              <a:ext uri="{FF2B5EF4-FFF2-40B4-BE49-F238E27FC236}">
                <a16:creationId xmlns:a16="http://schemas.microsoft.com/office/drawing/2014/main" id="{845F78A0-0475-462B-8530-FA786ABFEE82}"/>
              </a:ext>
            </a:extLst>
          </p:cNvPr>
          <p:cNvSpPr txBox="1"/>
          <p:nvPr/>
        </p:nvSpPr>
        <p:spPr>
          <a:xfrm>
            <a:off x="3772368" y="1573134"/>
            <a:ext cx="971741" cy="461665"/>
          </a:xfrm>
          <a:prstGeom prst="rect">
            <a:avLst/>
          </a:prstGeom>
          <a:ln>
            <a:solidFill>
              <a:srgbClr val="00B050"/>
            </a:solid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zh-CN" altLang="en-US" sz="2400" dirty="0">
                <a:solidFill>
                  <a:srgbClr val="000000"/>
                </a:solidFill>
              </a:rPr>
              <a:t>任务</a:t>
            </a:r>
            <a:r>
              <a:rPr lang="en-US" altLang="zh-CN" sz="2400" dirty="0">
                <a:solidFill>
                  <a:srgbClr val="000000"/>
                </a:solidFill>
              </a:rPr>
              <a:t>2</a:t>
            </a:r>
            <a:endParaRPr lang="zh-CN" altLang="en-US" sz="2400" dirty="0">
              <a:solidFill>
                <a:srgbClr val="000000"/>
              </a:solidFill>
            </a:endParaRPr>
          </a:p>
        </p:txBody>
      </p:sp>
      <p:sp>
        <p:nvSpPr>
          <p:cNvPr id="11" name="文本框 10">
            <a:extLst>
              <a:ext uri="{FF2B5EF4-FFF2-40B4-BE49-F238E27FC236}">
                <a16:creationId xmlns:a16="http://schemas.microsoft.com/office/drawing/2014/main" id="{F7FFFE20-D31E-44C8-B6CF-2EB56B67633D}"/>
              </a:ext>
            </a:extLst>
          </p:cNvPr>
          <p:cNvSpPr txBox="1"/>
          <p:nvPr/>
        </p:nvSpPr>
        <p:spPr>
          <a:xfrm>
            <a:off x="3823030" y="3573010"/>
            <a:ext cx="971741" cy="461665"/>
          </a:xfrm>
          <a:prstGeom prst="rect">
            <a:avLst/>
          </a:prstGeom>
          <a:ln>
            <a:solidFill>
              <a:schemeClr val="accent3">
                <a:lumMod val="50000"/>
              </a:schemeClr>
            </a:solid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zh-CN" altLang="en-US" sz="2400" dirty="0">
                <a:solidFill>
                  <a:srgbClr val="000000"/>
                </a:solidFill>
              </a:rPr>
              <a:t>任务</a:t>
            </a:r>
            <a:r>
              <a:rPr lang="en-US" altLang="zh-CN" sz="2400" dirty="0">
                <a:solidFill>
                  <a:srgbClr val="000000"/>
                </a:solidFill>
              </a:rPr>
              <a:t>5</a:t>
            </a:r>
            <a:endParaRPr lang="zh-CN" altLang="en-US" sz="2400" dirty="0">
              <a:solidFill>
                <a:srgbClr val="000000"/>
              </a:solidFill>
            </a:endParaRPr>
          </a:p>
        </p:txBody>
      </p:sp>
      <p:sp>
        <p:nvSpPr>
          <p:cNvPr id="12" name="文本框 11">
            <a:extLst>
              <a:ext uri="{FF2B5EF4-FFF2-40B4-BE49-F238E27FC236}">
                <a16:creationId xmlns:a16="http://schemas.microsoft.com/office/drawing/2014/main" id="{22EE85FF-BA4C-42F6-B9EF-3F2A00735639}"/>
              </a:ext>
            </a:extLst>
          </p:cNvPr>
          <p:cNvSpPr txBox="1"/>
          <p:nvPr/>
        </p:nvSpPr>
        <p:spPr>
          <a:xfrm>
            <a:off x="2843880" y="3573010"/>
            <a:ext cx="971741" cy="461665"/>
          </a:xfrm>
          <a:prstGeom prst="rect">
            <a:avLst/>
          </a:prstGeom>
          <a:ln>
            <a:solidFill>
              <a:schemeClr val="accent3">
                <a:lumMod val="50000"/>
              </a:schemeClr>
            </a:solid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zh-CN" altLang="en-US" sz="2400" dirty="0">
                <a:solidFill>
                  <a:srgbClr val="000000"/>
                </a:solidFill>
              </a:rPr>
              <a:t>任务</a:t>
            </a:r>
            <a:r>
              <a:rPr lang="en-US" altLang="zh-CN" sz="2400" dirty="0">
                <a:solidFill>
                  <a:srgbClr val="000000"/>
                </a:solidFill>
              </a:rPr>
              <a:t>4</a:t>
            </a:r>
            <a:endParaRPr lang="zh-CN" altLang="en-US" sz="2400" dirty="0">
              <a:solidFill>
                <a:srgbClr val="000000"/>
              </a:solidFill>
            </a:endParaRPr>
          </a:p>
        </p:txBody>
      </p:sp>
      <p:sp>
        <p:nvSpPr>
          <p:cNvPr id="13" name="文本框 12">
            <a:extLst>
              <a:ext uri="{FF2B5EF4-FFF2-40B4-BE49-F238E27FC236}">
                <a16:creationId xmlns:a16="http://schemas.microsoft.com/office/drawing/2014/main" id="{DDC29C7F-F54D-4296-9D2C-D8E272DDAEFD}"/>
              </a:ext>
            </a:extLst>
          </p:cNvPr>
          <p:cNvSpPr txBox="1"/>
          <p:nvPr/>
        </p:nvSpPr>
        <p:spPr>
          <a:xfrm>
            <a:off x="4752215" y="1573134"/>
            <a:ext cx="971741" cy="461665"/>
          </a:xfrm>
          <a:prstGeom prst="rect">
            <a:avLst/>
          </a:prstGeom>
          <a:ln>
            <a:solidFill>
              <a:srgbClr val="00B050"/>
            </a:solid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zh-CN" altLang="en-US" sz="2400" dirty="0">
                <a:solidFill>
                  <a:srgbClr val="000000"/>
                </a:solidFill>
              </a:rPr>
              <a:t>任务</a:t>
            </a:r>
            <a:r>
              <a:rPr lang="en-US" altLang="zh-CN" sz="2400" dirty="0">
                <a:solidFill>
                  <a:srgbClr val="000000"/>
                </a:solidFill>
              </a:rPr>
              <a:t>3</a:t>
            </a:r>
            <a:endParaRPr lang="zh-CN" altLang="en-US" sz="2400" dirty="0">
              <a:solidFill>
                <a:srgbClr val="000000"/>
              </a:solidFill>
            </a:endParaRPr>
          </a:p>
        </p:txBody>
      </p:sp>
      <p:pic>
        <p:nvPicPr>
          <p:cNvPr id="15" name="图片 14">
            <a:extLst>
              <a:ext uri="{FF2B5EF4-FFF2-40B4-BE49-F238E27FC236}">
                <a16:creationId xmlns:a16="http://schemas.microsoft.com/office/drawing/2014/main" id="{06525886-1D95-48DE-AD36-63981E5E5E79}"/>
              </a:ext>
            </a:extLst>
          </p:cNvPr>
          <p:cNvPicPr>
            <a:picLocks noChangeAspect="1"/>
          </p:cNvPicPr>
          <p:nvPr/>
        </p:nvPicPr>
        <p:blipFill rotWithShape="1">
          <a:blip r:embed="rId3">
            <a:extLst>
              <a:ext uri="{28A0092B-C50C-407E-A947-70E740481C1C}">
                <a14:useLocalDpi xmlns:a14="http://schemas.microsoft.com/office/drawing/2010/main" val="0"/>
              </a:ext>
            </a:extLst>
          </a:blip>
          <a:srcRect r="49335"/>
          <a:stretch/>
        </p:blipFill>
        <p:spPr>
          <a:xfrm>
            <a:off x="2403498" y="1404109"/>
            <a:ext cx="389023" cy="767834"/>
          </a:xfrm>
          <a:prstGeom prst="rect">
            <a:avLst/>
          </a:prstGeom>
        </p:spPr>
      </p:pic>
      <p:sp>
        <p:nvSpPr>
          <p:cNvPr id="16" name="文本框 15">
            <a:extLst>
              <a:ext uri="{FF2B5EF4-FFF2-40B4-BE49-F238E27FC236}">
                <a16:creationId xmlns:a16="http://schemas.microsoft.com/office/drawing/2014/main" id="{440256AC-5056-48B3-A74C-217E19CC143B}"/>
              </a:ext>
            </a:extLst>
          </p:cNvPr>
          <p:cNvSpPr txBox="1"/>
          <p:nvPr/>
        </p:nvSpPr>
        <p:spPr>
          <a:xfrm>
            <a:off x="4794771" y="3573010"/>
            <a:ext cx="971741" cy="461665"/>
          </a:xfrm>
          <a:prstGeom prst="rect">
            <a:avLst/>
          </a:prstGeom>
          <a:ln>
            <a:solidFill>
              <a:schemeClr val="accent3">
                <a:lumMod val="50000"/>
              </a:schemeClr>
            </a:solid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zh-CN" altLang="en-US" sz="2400" dirty="0">
                <a:solidFill>
                  <a:srgbClr val="000000"/>
                </a:solidFill>
              </a:rPr>
              <a:t>任务</a:t>
            </a:r>
            <a:r>
              <a:rPr lang="en-US" altLang="zh-CN" sz="2400" dirty="0">
                <a:solidFill>
                  <a:srgbClr val="000000"/>
                </a:solidFill>
              </a:rPr>
              <a:t>6</a:t>
            </a:r>
            <a:endParaRPr lang="zh-CN" altLang="en-US" sz="2400" dirty="0">
              <a:solidFill>
                <a:srgbClr val="000000"/>
              </a:solidFill>
            </a:endParaRPr>
          </a:p>
        </p:txBody>
      </p:sp>
      <p:grpSp>
        <p:nvGrpSpPr>
          <p:cNvPr id="3" name="组合 2">
            <a:extLst>
              <a:ext uri="{FF2B5EF4-FFF2-40B4-BE49-F238E27FC236}">
                <a16:creationId xmlns:a16="http://schemas.microsoft.com/office/drawing/2014/main" id="{ACDC6AC3-3A52-4378-8F0B-15732480B83C}"/>
              </a:ext>
            </a:extLst>
          </p:cNvPr>
          <p:cNvGrpSpPr/>
          <p:nvPr/>
        </p:nvGrpSpPr>
        <p:grpSpPr>
          <a:xfrm>
            <a:off x="2834725" y="2125866"/>
            <a:ext cx="4806720" cy="1212771"/>
            <a:chOff x="1679445" y="3351196"/>
            <a:chExt cx="4806720" cy="1212771"/>
          </a:xfrm>
        </p:grpSpPr>
        <p:cxnSp>
          <p:nvCxnSpPr>
            <p:cNvPr id="17" name="直接连接符 16">
              <a:extLst>
                <a:ext uri="{FF2B5EF4-FFF2-40B4-BE49-F238E27FC236}">
                  <a16:creationId xmlns:a16="http://schemas.microsoft.com/office/drawing/2014/main" id="{37A51167-86E8-4B7D-9DEF-1FF85B9AA2F0}"/>
                </a:ext>
              </a:extLst>
            </p:cNvPr>
            <p:cNvCxnSpPr/>
            <p:nvPr/>
          </p:nvCxnSpPr>
          <p:spPr bwMode="auto">
            <a:xfrm>
              <a:off x="1679445" y="3860421"/>
              <a:ext cx="4680325" cy="0"/>
            </a:xfrm>
            <a:prstGeom prst="line">
              <a:avLst/>
            </a:pr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连接符 17">
              <a:extLst>
                <a:ext uri="{FF2B5EF4-FFF2-40B4-BE49-F238E27FC236}">
                  <a16:creationId xmlns:a16="http://schemas.microsoft.com/office/drawing/2014/main" id="{0E166C5B-681A-45F2-83C9-A99600B3A169}"/>
                </a:ext>
              </a:extLst>
            </p:cNvPr>
            <p:cNvCxnSpPr/>
            <p:nvPr/>
          </p:nvCxnSpPr>
          <p:spPr bwMode="auto">
            <a:xfrm flipV="1">
              <a:off x="1686880" y="3720528"/>
              <a:ext cx="0" cy="144011"/>
            </a:xfrm>
            <a:prstGeom prst="line">
              <a:avLst/>
            </a:pr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连接符 18">
              <a:extLst>
                <a:ext uri="{FF2B5EF4-FFF2-40B4-BE49-F238E27FC236}">
                  <a16:creationId xmlns:a16="http://schemas.microsoft.com/office/drawing/2014/main" id="{6F5E3EEF-83C2-4818-AD18-A3C351CABC02}"/>
                </a:ext>
              </a:extLst>
            </p:cNvPr>
            <p:cNvCxnSpPr/>
            <p:nvPr/>
          </p:nvCxnSpPr>
          <p:spPr bwMode="auto">
            <a:xfrm flipV="1">
              <a:off x="2615510" y="3720528"/>
              <a:ext cx="0" cy="144011"/>
            </a:xfrm>
            <a:prstGeom prst="line">
              <a:avLst/>
            </a:pr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连接符 19">
              <a:extLst>
                <a:ext uri="{FF2B5EF4-FFF2-40B4-BE49-F238E27FC236}">
                  <a16:creationId xmlns:a16="http://schemas.microsoft.com/office/drawing/2014/main" id="{5F5B34AD-5A4A-461D-9DC0-9AB009DEFB30}"/>
                </a:ext>
              </a:extLst>
            </p:cNvPr>
            <p:cNvCxnSpPr/>
            <p:nvPr/>
          </p:nvCxnSpPr>
          <p:spPr bwMode="auto">
            <a:xfrm flipV="1">
              <a:off x="3551575" y="3720528"/>
              <a:ext cx="0" cy="144011"/>
            </a:xfrm>
            <a:prstGeom prst="line">
              <a:avLst/>
            </a:pr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文本框 20">
              <a:extLst>
                <a:ext uri="{FF2B5EF4-FFF2-40B4-BE49-F238E27FC236}">
                  <a16:creationId xmlns:a16="http://schemas.microsoft.com/office/drawing/2014/main" id="{30917A90-4949-4321-A105-BB5DB54712D6}"/>
                </a:ext>
              </a:extLst>
            </p:cNvPr>
            <p:cNvSpPr txBox="1"/>
            <p:nvPr/>
          </p:nvSpPr>
          <p:spPr>
            <a:xfrm>
              <a:off x="1760193" y="3860421"/>
              <a:ext cx="774571" cy="36933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zh-CN" altLang="en-US" dirty="0">
                  <a:solidFill>
                    <a:srgbClr val="000000"/>
                  </a:solidFill>
                </a:rPr>
                <a:t>任务</a:t>
              </a:r>
              <a:r>
                <a:rPr lang="en-US" altLang="zh-CN" dirty="0">
                  <a:solidFill>
                    <a:srgbClr val="000000"/>
                  </a:solidFill>
                </a:rPr>
                <a:t>1</a:t>
              </a:r>
              <a:endParaRPr lang="zh-CN" altLang="en-US" dirty="0">
                <a:solidFill>
                  <a:srgbClr val="000000"/>
                </a:solidFill>
              </a:endParaRPr>
            </a:p>
          </p:txBody>
        </p:sp>
        <p:sp>
          <p:nvSpPr>
            <p:cNvPr id="22" name="文本框 21">
              <a:extLst>
                <a:ext uri="{FF2B5EF4-FFF2-40B4-BE49-F238E27FC236}">
                  <a16:creationId xmlns:a16="http://schemas.microsoft.com/office/drawing/2014/main" id="{71F74651-3377-421B-BBFC-A153F91AA101}"/>
                </a:ext>
              </a:extLst>
            </p:cNvPr>
            <p:cNvSpPr txBox="1"/>
            <p:nvPr/>
          </p:nvSpPr>
          <p:spPr>
            <a:xfrm>
              <a:off x="2699842" y="3860421"/>
              <a:ext cx="774571" cy="36933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zh-CN" altLang="en-US" dirty="0">
                  <a:solidFill>
                    <a:srgbClr val="000000"/>
                  </a:solidFill>
                </a:rPr>
                <a:t>任务</a:t>
              </a:r>
              <a:r>
                <a:rPr lang="en-US" altLang="zh-CN" dirty="0">
                  <a:solidFill>
                    <a:srgbClr val="000000"/>
                  </a:solidFill>
                </a:rPr>
                <a:t>2</a:t>
              </a:r>
              <a:endParaRPr lang="zh-CN" altLang="en-US" dirty="0">
                <a:solidFill>
                  <a:srgbClr val="000000"/>
                </a:solidFill>
              </a:endParaRPr>
            </a:p>
          </p:txBody>
        </p:sp>
        <p:cxnSp>
          <p:nvCxnSpPr>
            <p:cNvPr id="23" name="直接连接符 22">
              <a:extLst>
                <a:ext uri="{FF2B5EF4-FFF2-40B4-BE49-F238E27FC236}">
                  <a16:creationId xmlns:a16="http://schemas.microsoft.com/office/drawing/2014/main" id="{54D9FA08-6E73-4687-87DC-88EAB42D33C6}"/>
                </a:ext>
              </a:extLst>
            </p:cNvPr>
            <p:cNvCxnSpPr/>
            <p:nvPr/>
          </p:nvCxnSpPr>
          <p:spPr bwMode="auto">
            <a:xfrm flipV="1">
              <a:off x="4199620" y="3720528"/>
              <a:ext cx="0" cy="144011"/>
            </a:xfrm>
            <a:prstGeom prst="line">
              <a:avLst/>
            </a:pr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文本框 23">
              <a:extLst>
                <a:ext uri="{FF2B5EF4-FFF2-40B4-BE49-F238E27FC236}">
                  <a16:creationId xmlns:a16="http://schemas.microsoft.com/office/drawing/2014/main" id="{8F794112-5409-4FDB-B38F-D8E76FFF0460}"/>
                </a:ext>
              </a:extLst>
            </p:cNvPr>
            <p:cNvSpPr txBox="1"/>
            <p:nvPr/>
          </p:nvSpPr>
          <p:spPr>
            <a:xfrm>
              <a:off x="3507068" y="3860421"/>
              <a:ext cx="774571" cy="36933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zh-CN" altLang="en-US" dirty="0">
                  <a:solidFill>
                    <a:srgbClr val="000000"/>
                  </a:solidFill>
                </a:rPr>
                <a:t>任务</a:t>
              </a:r>
              <a:r>
                <a:rPr lang="en-US" altLang="zh-CN" dirty="0">
                  <a:solidFill>
                    <a:srgbClr val="000000"/>
                  </a:solidFill>
                </a:rPr>
                <a:t>1</a:t>
              </a:r>
              <a:endParaRPr lang="zh-CN" altLang="en-US" dirty="0">
                <a:solidFill>
                  <a:srgbClr val="000000"/>
                </a:solidFill>
              </a:endParaRPr>
            </a:p>
          </p:txBody>
        </p:sp>
        <p:cxnSp>
          <p:nvCxnSpPr>
            <p:cNvPr id="25" name="直接连接符 24">
              <a:extLst>
                <a:ext uri="{FF2B5EF4-FFF2-40B4-BE49-F238E27FC236}">
                  <a16:creationId xmlns:a16="http://schemas.microsoft.com/office/drawing/2014/main" id="{14FAF265-C4EE-4E7A-8E28-8AFEBEF2D0B6}"/>
                </a:ext>
              </a:extLst>
            </p:cNvPr>
            <p:cNvCxnSpPr/>
            <p:nvPr/>
          </p:nvCxnSpPr>
          <p:spPr bwMode="auto">
            <a:xfrm flipV="1">
              <a:off x="5063680" y="3720528"/>
              <a:ext cx="0" cy="144011"/>
            </a:xfrm>
            <a:prstGeom prst="line">
              <a:avLst/>
            </a:pr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 name="文本框 25">
              <a:extLst>
                <a:ext uri="{FF2B5EF4-FFF2-40B4-BE49-F238E27FC236}">
                  <a16:creationId xmlns:a16="http://schemas.microsoft.com/office/drawing/2014/main" id="{21D9E29F-D67B-4A5E-A601-1A107749CC55}"/>
                </a:ext>
              </a:extLst>
            </p:cNvPr>
            <p:cNvSpPr txBox="1"/>
            <p:nvPr/>
          </p:nvSpPr>
          <p:spPr>
            <a:xfrm>
              <a:off x="4256454" y="3860421"/>
              <a:ext cx="774571" cy="36933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zh-CN" altLang="en-US" dirty="0">
                  <a:solidFill>
                    <a:srgbClr val="000000"/>
                  </a:solidFill>
                </a:rPr>
                <a:t>任务</a:t>
              </a:r>
              <a:r>
                <a:rPr lang="en-US" altLang="zh-CN" dirty="0">
                  <a:solidFill>
                    <a:srgbClr val="000000"/>
                  </a:solidFill>
                </a:rPr>
                <a:t>3</a:t>
              </a:r>
              <a:endParaRPr lang="zh-CN" altLang="en-US" dirty="0">
                <a:solidFill>
                  <a:srgbClr val="000000"/>
                </a:solidFill>
              </a:endParaRPr>
            </a:p>
          </p:txBody>
        </p:sp>
        <p:cxnSp>
          <p:nvCxnSpPr>
            <p:cNvPr id="28" name="直接连接符 27">
              <a:extLst>
                <a:ext uri="{FF2B5EF4-FFF2-40B4-BE49-F238E27FC236}">
                  <a16:creationId xmlns:a16="http://schemas.microsoft.com/office/drawing/2014/main" id="{45181D9C-3887-4356-A371-81CFDB367176}"/>
                </a:ext>
              </a:extLst>
            </p:cNvPr>
            <p:cNvCxnSpPr/>
            <p:nvPr/>
          </p:nvCxnSpPr>
          <p:spPr bwMode="auto">
            <a:xfrm flipV="1">
              <a:off x="5907876" y="3720528"/>
              <a:ext cx="0" cy="144011"/>
            </a:xfrm>
            <a:prstGeom prst="line">
              <a:avLst/>
            </a:pr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文本框 28">
              <a:extLst>
                <a:ext uri="{FF2B5EF4-FFF2-40B4-BE49-F238E27FC236}">
                  <a16:creationId xmlns:a16="http://schemas.microsoft.com/office/drawing/2014/main" id="{68F47CF7-4502-445B-9384-D437A17BD358}"/>
                </a:ext>
              </a:extLst>
            </p:cNvPr>
            <p:cNvSpPr txBox="1"/>
            <p:nvPr/>
          </p:nvSpPr>
          <p:spPr>
            <a:xfrm>
              <a:off x="5100650" y="3860421"/>
              <a:ext cx="774571" cy="36933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zh-CN" altLang="en-US" dirty="0">
                  <a:solidFill>
                    <a:srgbClr val="000000"/>
                  </a:solidFill>
                </a:rPr>
                <a:t>任务</a:t>
              </a:r>
              <a:r>
                <a:rPr lang="en-US" altLang="zh-CN" dirty="0">
                  <a:solidFill>
                    <a:srgbClr val="000000"/>
                  </a:solidFill>
                </a:rPr>
                <a:t>2</a:t>
              </a:r>
              <a:endParaRPr lang="zh-CN" altLang="en-US" dirty="0">
                <a:solidFill>
                  <a:srgbClr val="000000"/>
                </a:solidFill>
              </a:endParaRPr>
            </a:p>
          </p:txBody>
        </p:sp>
        <p:sp>
          <p:nvSpPr>
            <p:cNvPr id="30" name="文本框 29">
              <a:extLst>
                <a:ext uri="{FF2B5EF4-FFF2-40B4-BE49-F238E27FC236}">
                  <a16:creationId xmlns:a16="http://schemas.microsoft.com/office/drawing/2014/main" id="{C98E561A-1AE2-45F3-A8F4-540FDA2A08BD}"/>
                </a:ext>
              </a:extLst>
            </p:cNvPr>
            <p:cNvSpPr txBox="1"/>
            <p:nvPr/>
          </p:nvSpPr>
          <p:spPr>
            <a:xfrm>
              <a:off x="5839834" y="3351196"/>
              <a:ext cx="646331" cy="36933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zh-CN" altLang="en-US" dirty="0">
                  <a:solidFill>
                    <a:srgbClr val="000000"/>
                  </a:solidFill>
                  <a:latin typeface="楷体" panose="02010609060101010101" pitchFamily="49" charset="-122"/>
                  <a:ea typeface="楷体" panose="02010609060101010101" pitchFamily="49" charset="-122"/>
                </a:rPr>
                <a:t>时间</a:t>
              </a:r>
            </a:p>
          </p:txBody>
        </p:sp>
        <p:grpSp>
          <p:nvGrpSpPr>
            <p:cNvPr id="31" name="组合 30">
              <a:extLst>
                <a:ext uri="{FF2B5EF4-FFF2-40B4-BE49-F238E27FC236}">
                  <a16:creationId xmlns:a16="http://schemas.microsoft.com/office/drawing/2014/main" id="{EA63B7B5-B170-4C31-8E42-A64BE0163937}"/>
                </a:ext>
              </a:extLst>
            </p:cNvPr>
            <p:cNvGrpSpPr/>
            <p:nvPr/>
          </p:nvGrpSpPr>
          <p:grpSpPr>
            <a:xfrm rot="13544300">
              <a:off x="6193379" y="3774826"/>
              <a:ext cx="144010" cy="144011"/>
              <a:chOff x="7686032" y="2108402"/>
              <a:chExt cx="144010" cy="144011"/>
            </a:xfrm>
          </p:grpSpPr>
          <p:cxnSp>
            <p:nvCxnSpPr>
              <p:cNvPr id="32" name="直接连接符 31">
                <a:extLst>
                  <a:ext uri="{FF2B5EF4-FFF2-40B4-BE49-F238E27FC236}">
                    <a16:creationId xmlns:a16="http://schemas.microsoft.com/office/drawing/2014/main" id="{F990A20D-63BD-419D-BC52-DC4F2507E007}"/>
                  </a:ext>
                </a:extLst>
              </p:cNvPr>
              <p:cNvCxnSpPr/>
              <p:nvPr/>
            </p:nvCxnSpPr>
            <p:spPr bwMode="auto">
              <a:xfrm flipV="1">
                <a:off x="7686034" y="2108402"/>
                <a:ext cx="0" cy="144011"/>
              </a:xfrm>
              <a:prstGeom prst="line">
                <a:avLst/>
              </a:pr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直接连接符 32">
                <a:extLst>
                  <a:ext uri="{FF2B5EF4-FFF2-40B4-BE49-F238E27FC236}">
                    <a16:creationId xmlns:a16="http://schemas.microsoft.com/office/drawing/2014/main" id="{8315614B-6C96-4754-ADB3-B89CEE409512}"/>
                  </a:ext>
                </a:extLst>
              </p:cNvPr>
              <p:cNvCxnSpPr/>
              <p:nvPr/>
            </p:nvCxnSpPr>
            <p:spPr bwMode="auto">
              <a:xfrm flipV="1">
                <a:off x="7686032" y="2252411"/>
                <a:ext cx="144010" cy="1"/>
              </a:xfrm>
              <a:prstGeom prst="line">
                <a:avLst/>
              </a:pr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pic>
          <p:nvPicPr>
            <p:cNvPr id="34" name="Picture 2" descr="check">
              <a:extLst>
                <a:ext uri="{FF2B5EF4-FFF2-40B4-BE49-F238E27FC236}">
                  <a16:creationId xmlns:a16="http://schemas.microsoft.com/office/drawing/2014/main" id="{CBB7374F-7433-432D-B4EB-6E2DA1841A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9491" y="4194635"/>
              <a:ext cx="369332" cy="369332"/>
            </a:xfrm>
            <a:prstGeom prst="rect">
              <a:avLst/>
            </a:prstGeom>
            <a:noFill/>
            <a:extLst>
              <a:ext uri="{909E8E84-426E-40DD-AFC4-6F175D3DCCD1}">
                <a14:hiddenFill xmlns:a14="http://schemas.microsoft.com/office/drawing/2010/main">
                  <a:solidFill>
                    <a:srgbClr val="FFFFFF"/>
                  </a:solidFill>
                </a14:hiddenFill>
              </a:ext>
            </a:extLst>
          </p:spPr>
        </p:pic>
      </p:grpSp>
      <p:sp>
        <p:nvSpPr>
          <p:cNvPr id="40" name="文本框 39">
            <a:extLst>
              <a:ext uri="{FF2B5EF4-FFF2-40B4-BE49-F238E27FC236}">
                <a16:creationId xmlns:a16="http://schemas.microsoft.com/office/drawing/2014/main" id="{167C315F-64BE-49DB-B42A-F09D1E445468}"/>
              </a:ext>
            </a:extLst>
          </p:cNvPr>
          <p:cNvSpPr txBox="1"/>
          <p:nvPr/>
        </p:nvSpPr>
        <p:spPr>
          <a:xfrm>
            <a:off x="1101950" y="1557193"/>
            <a:ext cx="1107996" cy="461665"/>
          </a:xfrm>
          <a:prstGeom prst="rect">
            <a:avLst/>
          </a:prstGeom>
          <a:noFill/>
        </p:spPr>
        <p:txBody>
          <a:bodyPr wrap="none" rtlCol="0">
            <a:spAutoFit/>
          </a:bodyPr>
          <a:lstStyle/>
          <a:p>
            <a:r>
              <a:rPr lang="zh-CN" altLang="en-US" sz="2400" dirty="0">
                <a:solidFill>
                  <a:srgbClr val="000000"/>
                </a:solidFill>
              </a:rPr>
              <a:t>运行中</a:t>
            </a:r>
          </a:p>
        </p:txBody>
      </p:sp>
      <p:sp>
        <p:nvSpPr>
          <p:cNvPr id="41" name="文本框 40">
            <a:extLst>
              <a:ext uri="{FF2B5EF4-FFF2-40B4-BE49-F238E27FC236}">
                <a16:creationId xmlns:a16="http://schemas.microsoft.com/office/drawing/2014/main" id="{5999C4A6-4CCD-47C9-BCFD-0D9962982FE8}"/>
              </a:ext>
            </a:extLst>
          </p:cNvPr>
          <p:cNvSpPr txBox="1"/>
          <p:nvPr/>
        </p:nvSpPr>
        <p:spPr>
          <a:xfrm>
            <a:off x="1255838" y="3573009"/>
            <a:ext cx="800219" cy="461665"/>
          </a:xfrm>
          <a:prstGeom prst="rect">
            <a:avLst/>
          </a:prstGeom>
          <a:noFill/>
        </p:spPr>
        <p:txBody>
          <a:bodyPr wrap="none" rtlCol="0">
            <a:spAutoFit/>
          </a:bodyPr>
          <a:lstStyle/>
          <a:p>
            <a:r>
              <a:rPr lang="zh-CN" altLang="en-US" sz="2400" dirty="0">
                <a:solidFill>
                  <a:srgbClr val="000000"/>
                </a:solidFill>
              </a:rPr>
              <a:t>挂起</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2B8112F9-D3C9-47AF-BC30-AD215DA14F9D}"/>
              </a:ext>
            </a:extLst>
          </p:cNvPr>
          <p:cNvSpPr>
            <a:spLocks noGrp="1"/>
          </p:cNvSpPr>
          <p:nvPr>
            <p:ph type="title"/>
          </p:nvPr>
        </p:nvSpPr>
        <p:spPr/>
        <p:txBody>
          <a:bodyPr/>
          <a:lstStyle/>
          <a:p>
            <a:endParaRPr lang="zh-CN" altLang="en-US"/>
          </a:p>
        </p:txBody>
      </p:sp>
      <p:sp>
        <p:nvSpPr>
          <p:cNvPr id="4" name="文本框 3">
            <a:extLst>
              <a:ext uri="{FF2B5EF4-FFF2-40B4-BE49-F238E27FC236}">
                <a16:creationId xmlns:a16="http://schemas.microsoft.com/office/drawing/2014/main" id="{C625CE0E-96F9-4D6D-B28E-B39DE074DF8E}"/>
              </a:ext>
            </a:extLst>
          </p:cNvPr>
          <p:cNvSpPr txBox="1"/>
          <p:nvPr/>
        </p:nvSpPr>
        <p:spPr>
          <a:xfrm>
            <a:off x="3314850" y="2917617"/>
            <a:ext cx="2526654" cy="1029834"/>
          </a:xfrm>
          <a:prstGeom prst="rect">
            <a:avLst/>
          </a:prstGeom>
          <a:noFill/>
        </p:spPr>
        <p:txBody>
          <a:bodyPr wrap="none" rtlCol="0">
            <a:spAutoFit/>
          </a:bodyPr>
          <a:lstStyle/>
          <a:p>
            <a:r>
              <a:rPr lang="zh-CN" altLang="en-US" sz="6092" dirty="0">
                <a:solidFill>
                  <a:srgbClr val="333333"/>
                </a:solidFill>
                <a:latin typeface="+mj-ea"/>
                <a:ea typeface="+mj-ea"/>
              </a:rPr>
              <a:t>本节完</a:t>
            </a:r>
          </a:p>
        </p:txBody>
      </p:sp>
    </p:spTree>
    <p:extLst>
      <p:ext uri="{BB962C8B-B14F-4D97-AF65-F5344CB8AC3E}">
        <p14:creationId xmlns:p14="http://schemas.microsoft.com/office/powerpoint/2010/main" val="179794341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31456D96-29B7-40FA-871B-6D134D6139FA}"/>
              </a:ext>
            </a:extLst>
          </p:cNvPr>
          <p:cNvSpPr>
            <a:spLocks noGrp="1" noChangeAspect="1" noChangeArrowheads="1"/>
          </p:cNvSpPr>
          <p:nvPr>
            <p:ph type="title" idx="4294967295"/>
          </p:nvPr>
        </p:nvSpPr>
        <p:spPr/>
        <p:txBody>
          <a:bodyPr/>
          <a:lstStyle/>
          <a:p>
            <a:pPr eaLnBrk="1" hangingPunct="1"/>
            <a:r>
              <a:rPr lang="zh-CN" altLang="en-US"/>
              <a:t>实时系统定义</a:t>
            </a:r>
            <a:endParaRPr lang="en-US" altLang="zh-CN"/>
          </a:p>
        </p:txBody>
      </p:sp>
      <p:sp>
        <p:nvSpPr>
          <p:cNvPr id="5123" name="Content Placeholder 2">
            <a:extLst>
              <a:ext uri="{FF2B5EF4-FFF2-40B4-BE49-F238E27FC236}">
                <a16:creationId xmlns:a16="http://schemas.microsoft.com/office/drawing/2014/main" id="{E77225B1-454B-4A4A-8829-75EF2A9C410A}"/>
              </a:ext>
            </a:extLst>
          </p:cNvPr>
          <p:cNvSpPr>
            <a:spLocks noGrp="1" noChangeArrowheads="1"/>
          </p:cNvSpPr>
          <p:nvPr>
            <p:ph idx="1"/>
          </p:nvPr>
        </p:nvSpPr>
        <p:spPr>
          <a:xfrm>
            <a:off x="395288" y="1484313"/>
            <a:ext cx="8240712" cy="4608512"/>
          </a:xfrm>
        </p:spPr>
        <p:txBody>
          <a:bodyPr/>
          <a:lstStyle/>
          <a:p>
            <a:pPr marL="342900" indent="-342900" algn="l">
              <a:lnSpc>
                <a:spcPct val="150000"/>
              </a:lnSpc>
              <a:buFont typeface="Wingdings" pitchFamily="2" charset="2"/>
              <a:buChar char="§"/>
            </a:pPr>
            <a:r>
              <a:rPr kumimoji="1" lang="zh-CN" altLang="en-US" sz="2300" kern="1200" dirty="0">
                <a:latin typeface="Times New Roman" pitchFamily="18" charset="0"/>
                <a:ea typeface="黑体" pitchFamily="49" charset="-122"/>
                <a:cs typeface="Times New Roman" pitchFamily="18" charset="0"/>
              </a:rPr>
              <a:t>实时系统</a:t>
            </a:r>
            <a:r>
              <a:rPr kumimoji="1" lang="en-US" altLang="zh-CN" sz="2300" kern="1200" dirty="0">
                <a:latin typeface="Times New Roman" pitchFamily="18" charset="0"/>
                <a:ea typeface="黑体" pitchFamily="49" charset="-122"/>
                <a:cs typeface="Times New Roman" pitchFamily="18" charset="0"/>
              </a:rPr>
              <a:t>(RTOS)</a:t>
            </a:r>
            <a:r>
              <a:rPr kumimoji="1" lang="zh-CN" altLang="en-US" sz="2300" kern="1200" dirty="0">
                <a:latin typeface="Times New Roman" pitchFamily="18" charset="0"/>
                <a:ea typeface="黑体" pitchFamily="49" charset="-122"/>
                <a:cs typeface="Times New Roman" pitchFamily="18" charset="0"/>
              </a:rPr>
              <a:t>指系统的计算正确性不仅取决于计算的逻辑正确性，还取决于产生结果的时间。如果未满足系统的时间约束，则认为系统失效。</a:t>
            </a:r>
          </a:p>
          <a:p>
            <a:pPr marL="742950" lvl="1" indent="-285750" algn="l" eaLnBrk="1" hangingPunct="1">
              <a:lnSpc>
                <a:spcPct val="80000"/>
              </a:lnSpc>
              <a:buClr>
                <a:schemeClr val="tx1"/>
              </a:buClr>
              <a:buFont typeface="Wingdings" panose="05000000000000000000" pitchFamily="2" charset="2"/>
              <a:buChar char="v"/>
            </a:pPr>
            <a:endParaRPr lang="zh-CN" altLang="en-US" sz="2000" b="0" dirty="0">
              <a:solidFill>
                <a:srgbClr val="000000"/>
              </a:solidFill>
              <a:latin typeface="宋体" panose="02010600030101010101" pitchFamily="2" charset="-122"/>
            </a:endParaRPr>
          </a:p>
          <a:p>
            <a:pPr algn="l" eaLnBrk="1" hangingPunct="1">
              <a:lnSpc>
                <a:spcPct val="80000"/>
              </a:lnSpc>
            </a:pPr>
            <a:endParaRPr lang="zh-CN" altLang="en-US" sz="1600" b="0" dirty="0">
              <a:solidFill>
                <a:srgbClr val="000000"/>
              </a:solidFill>
              <a:ea typeface="宋体" panose="02010600030101010101" pitchFamily="2" charset="-122"/>
            </a:endParaRPr>
          </a:p>
          <a:p>
            <a:pPr algn="l" eaLnBrk="1" hangingPunct="1">
              <a:lnSpc>
                <a:spcPct val="80000"/>
              </a:lnSpc>
              <a:buFont typeface="Wingdings" panose="05000000000000000000" pitchFamily="2" charset="2"/>
              <a:buChar char="§"/>
            </a:pPr>
            <a:endParaRPr lang="zh-CN" altLang="en-US" sz="1600" b="0" dirty="0">
              <a:solidFill>
                <a:srgbClr val="000000"/>
              </a:solidFill>
              <a:latin typeface="宋体" panose="02010600030101010101" pitchFamily="2" charset="-122"/>
              <a:ea typeface="宋体" panose="02010600030101010101" pitchFamily="2" charset="-122"/>
            </a:endParaRPr>
          </a:p>
          <a:p>
            <a:pPr algn="l" eaLnBrk="1" hangingPunct="1">
              <a:lnSpc>
                <a:spcPct val="80000"/>
              </a:lnSpc>
              <a:buFont typeface="Wingdings" panose="05000000000000000000" pitchFamily="2" charset="2"/>
              <a:buChar char="§"/>
            </a:pPr>
            <a:endParaRPr lang="zh-CN" altLang="en-US" sz="1600" b="0" dirty="0">
              <a:solidFill>
                <a:srgbClr val="000000"/>
              </a:solidFill>
              <a:latin typeface="宋体" panose="02010600030101010101" pitchFamily="2" charset="-122"/>
              <a:ea typeface="宋体" panose="02010600030101010101" pitchFamily="2" charset="-122"/>
            </a:endParaRPr>
          </a:p>
          <a:p>
            <a:pPr algn="l" eaLnBrk="1" hangingPunct="1">
              <a:lnSpc>
                <a:spcPct val="80000"/>
              </a:lnSpc>
              <a:buFont typeface="Wingdings" panose="05000000000000000000" pitchFamily="2" charset="2"/>
              <a:buChar char="§"/>
            </a:pPr>
            <a:endParaRPr lang="zh-CN" altLang="en-US" sz="1600" b="0" dirty="0">
              <a:solidFill>
                <a:srgbClr val="000000"/>
              </a:solidFill>
              <a:latin typeface="宋体" panose="02010600030101010101" pitchFamily="2" charset="-122"/>
              <a:ea typeface="宋体" panose="02010600030101010101" pitchFamily="2" charset="-122"/>
            </a:endParaRPr>
          </a:p>
          <a:p>
            <a:pPr algn="l" eaLnBrk="1" hangingPunct="1">
              <a:lnSpc>
                <a:spcPct val="80000"/>
              </a:lnSpc>
              <a:buFont typeface="Wingdings" panose="05000000000000000000" pitchFamily="2" charset="2"/>
              <a:buChar char="§"/>
            </a:pPr>
            <a:endParaRPr lang="zh-CN" altLang="en-US" sz="1600" b="0" dirty="0">
              <a:solidFill>
                <a:srgbClr val="000000"/>
              </a:solidFill>
              <a:latin typeface="宋体" panose="02010600030101010101" pitchFamily="2" charset="-122"/>
              <a:ea typeface="宋体" panose="02010600030101010101" pitchFamily="2" charset="-122"/>
            </a:endParaRPr>
          </a:p>
          <a:p>
            <a:pPr algn="l" eaLnBrk="1" hangingPunct="1">
              <a:lnSpc>
                <a:spcPct val="80000"/>
              </a:lnSpc>
              <a:buFont typeface="Wingdings" panose="05000000000000000000" pitchFamily="2" charset="2"/>
              <a:buChar char="§"/>
            </a:pPr>
            <a:endParaRPr lang="zh-CN" altLang="en-US" sz="1800" dirty="0">
              <a:latin typeface="Arial Narrow" panose="020B0606020202030204" pitchFamily="34" charset="0"/>
              <a:sym typeface="Arial Narrow" panose="020B0606020202030204" pitchFamily="34" charset="0"/>
            </a:endParaRPr>
          </a:p>
          <a:p>
            <a:pPr algn="l" eaLnBrk="1" hangingPunct="1">
              <a:lnSpc>
                <a:spcPct val="80000"/>
              </a:lnSpc>
              <a:buFont typeface="Wingdings" panose="05000000000000000000" pitchFamily="2" charset="2"/>
              <a:buChar char="§"/>
            </a:pPr>
            <a:endParaRPr lang="zh-CN" altLang="en-US" sz="1800" dirty="0"/>
          </a:p>
          <a:p>
            <a:pPr algn="l" eaLnBrk="1" hangingPunct="1">
              <a:lnSpc>
                <a:spcPct val="80000"/>
              </a:lnSpc>
            </a:pPr>
            <a:endParaRPr lang="zh-CN" altLang="en-US" sz="1800"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E9EF289C-A004-4022-AF44-9204C41F201C}"/>
              </a:ext>
            </a:extLst>
          </p:cNvPr>
          <p:cNvSpPr>
            <a:spLocks noGrp="1" noChangeAspect="1" noChangeArrowheads="1"/>
          </p:cNvSpPr>
          <p:nvPr>
            <p:ph type="title"/>
          </p:nvPr>
        </p:nvSpPr>
        <p:spPr/>
        <p:txBody>
          <a:bodyPr/>
          <a:lstStyle/>
          <a:p>
            <a:pPr eaLnBrk="1" hangingPunct="1"/>
            <a:r>
              <a:rPr lang="zh-CN" altLang="en-US"/>
              <a:t>实时系统的要求</a:t>
            </a:r>
          </a:p>
        </p:txBody>
      </p:sp>
      <p:sp>
        <p:nvSpPr>
          <p:cNvPr id="6147" name="Rectangle 3">
            <a:extLst>
              <a:ext uri="{FF2B5EF4-FFF2-40B4-BE49-F238E27FC236}">
                <a16:creationId xmlns:a16="http://schemas.microsoft.com/office/drawing/2014/main" id="{2DC8D350-1ACB-4B98-B895-8E527BA02A18}"/>
              </a:ext>
            </a:extLst>
          </p:cNvPr>
          <p:cNvSpPr>
            <a:spLocks noGrp="1" noChangeArrowheads="1"/>
          </p:cNvSpPr>
          <p:nvPr>
            <p:ph type="body" idx="1"/>
          </p:nvPr>
        </p:nvSpPr>
        <p:spPr>
          <a:xfrm>
            <a:off x="450850" y="1412876"/>
            <a:ext cx="8242300" cy="3528230"/>
          </a:xfrm>
        </p:spPr>
        <p:txBody>
          <a:bodyPr/>
          <a:lstStyle/>
          <a:p>
            <a:pPr>
              <a:lnSpc>
                <a:spcPct val="150000"/>
              </a:lnSpc>
            </a:pPr>
            <a:r>
              <a:rPr kumimoji="1" lang="zh-CN" altLang="en-US" sz="2300" kern="1200" dirty="0">
                <a:solidFill>
                  <a:srgbClr val="FF0000"/>
                </a:solidFill>
                <a:latin typeface="Times New Roman" pitchFamily="18" charset="0"/>
                <a:ea typeface="黑体" pitchFamily="49" charset="-122"/>
                <a:cs typeface="Times New Roman" pitchFamily="18" charset="0"/>
              </a:rPr>
              <a:t>确定性</a:t>
            </a:r>
            <a:r>
              <a:rPr kumimoji="1" lang="zh-CN" altLang="en-US" sz="2300" kern="1200" dirty="0">
                <a:latin typeface="Times New Roman" pitchFamily="18" charset="0"/>
                <a:ea typeface="黑体" pitchFamily="49" charset="-122"/>
                <a:cs typeface="Times New Roman" pitchFamily="18" charset="0"/>
              </a:rPr>
              <a:t>：实时系统应该具备在事先定义的时间范围内识别和处理系统所需要的大量数据。 </a:t>
            </a:r>
          </a:p>
          <a:p>
            <a:pPr>
              <a:lnSpc>
                <a:spcPct val="150000"/>
              </a:lnSpc>
            </a:pPr>
            <a:r>
              <a:rPr kumimoji="1" lang="zh-CN" altLang="en-US" sz="2300" kern="1200" dirty="0">
                <a:solidFill>
                  <a:srgbClr val="FF0000"/>
                </a:solidFill>
                <a:latin typeface="Times New Roman" pitchFamily="18" charset="0"/>
                <a:ea typeface="黑体" pitchFamily="49" charset="-122"/>
                <a:cs typeface="Times New Roman" pitchFamily="18" charset="0"/>
              </a:rPr>
              <a:t>实时性</a:t>
            </a:r>
            <a:r>
              <a:rPr kumimoji="1" lang="zh-CN" altLang="en-US" sz="2300" kern="1200" dirty="0">
                <a:latin typeface="Times New Roman" pitchFamily="18" charset="0"/>
                <a:ea typeface="黑体" pitchFamily="49" charset="-122"/>
                <a:cs typeface="Times New Roman" pitchFamily="18" charset="0"/>
              </a:rPr>
              <a:t>：如果有一个任务需要执行，实时操作系统会马上（在较短时间内）执行该任务，不会有较长的延时。这种特性保证了各个任务的及时执行。</a:t>
            </a:r>
          </a:p>
          <a:p>
            <a:pPr>
              <a:lnSpc>
                <a:spcPct val="150000"/>
              </a:lnSpc>
            </a:pPr>
            <a:endParaRPr kumimoji="1" lang="zh-CN" altLang="en-US" sz="2300" kern="1200" dirty="0">
              <a:latin typeface="Times New Roman" pitchFamily="18" charset="0"/>
              <a:ea typeface="黑体" pitchFamily="49" charset="-122"/>
              <a:cs typeface="Times New Roman" pitchFamily="18" charset="0"/>
            </a:endParaRPr>
          </a:p>
          <a:p>
            <a:pPr eaLnBrk="1" hangingPunct="1">
              <a:lnSpc>
                <a:spcPct val="80000"/>
              </a:lnSpc>
            </a:pPr>
            <a:endParaRPr lang="zh-CN" altLang="en-US" sz="2000" dirty="0">
              <a:solidFill>
                <a:srgbClr val="000000"/>
              </a:solidFill>
              <a:ea typeface="宋体" panose="02010600030101010101" pitchFamily="2" charset="-122"/>
            </a:endParaRPr>
          </a:p>
        </p:txBody>
      </p:sp>
      <p:grpSp>
        <p:nvGrpSpPr>
          <p:cNvPr id="4" name="组合 3">
            <a:extLst>
              <a:ext uri="{FF2B5EF4-FFF2-40B4-BE49-F238E27FC236}">
                <a16:creationId xmlns:a16="http://schemas.microsoft.com/office/drawing/2014/main" id="{C21C3B04-A72F-4A66-87C2-A5A79B4AFF15}"/>
              </a:ext>
            </a:extLst>
          </p:cNvPr>
          <p:cNvGrpSpPr/>
          <p:nvPr/>
        </p:nvGrpSpPr>
        <p:grpSpPr>
          <a:xfrm>
            <a:off x="2123830" y="4944654"/>
            <a:ext cx="4736976" cy="646331"/>
            <a:chOff x="5106466" y="1590802"/>
            <a:chExt cx="4736976" cy="646331"/>
          </a:xfrm>
        </p:grpSpPr>
        <p:sp>
          <p:nvSpPr>
            <p:cNvPr id="5" name="矩形 4">
              <a:extLst>
                <a:ext uri="{FF2B5EF4-FFF2-40B4-BE49-F238E27FC236}">
                  <a16:creationId xmlns:a16="http://schemas.microsoft.com/office/drawing/2014/main" id="{7CF81783-6A67-47B9-ABE6-5B231926BD99}"/>
                </a:ext>
              </a:extLst>
            </p:cNvPr>
            <p:cNvSpPr/>
            <p:nvPr/>
          </p:nvSpPr>
          <p:spPr>
            <a:xfrm>
              <a:off x="5106466" y="1590802"/>
              <a:ext cx="4736976" cy="646331"/>
            </a:xfrm>
            <a:prstGeom prst="rect">
              <a:avLst/>
            </a:prstGeom>
          </p:spPr>
          <p:txBody>
            <a:bodyPr wrap="square">
              <a:spAutoFit/>
            </a:bodyPr>
            <a:lstStyle/>
            <a:p>
              <a:pPr lvl="1"/>
              <a:r>
                <a:rPr lang="zh-CN" altLang="en-US" i="1" kern="0" dirty="0">
                  <a:solidFill>
                    <a:srgbClr val="292929"/>
                  </a:solidFill>
                  <a:latin typeface="仿宋" panose="02010609060101010101" pitchFamily="49" charset="-122"/>
                  <a:ea typeface="仿宋" panose="02010609060101010101" pitchFamily="49" charset="-122"/>
                  <a:sym typeface="Arial" charset="0"/>
                </a:rPr>
                <a:t>设计实时系统的首要目标是保证任务在特定时间内完成。</a:t>
              </a:r>
            </a:p>
          </p:txBody>
        </p:sp>
        <p:pic>
          <p:nvPicPr>
            <p:cNvPr id="6" name="图形 5" descr="信息">
              <a:extLst>
                <a:ext uri="{FF2B5EF4-FFF2-40B4-BE49-F238E27FC236}">
                  <a16:creationId xmlns:a16="http://schemas.microsoft.com/office/drawing/2014/main" id="{0275FBD6-7698-4D41-A9C7-8EDE160F7A55}"/>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76192" y="1628800"/>
              <a:ext cx="313184" cy="313184"/>
            </a:xfrm>
            <a:prstGeom prst="rect">
              <a:avLst/>
            </a:prstGeom>
          </p:spPr>
        </p:pic>
      </p:gr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7234A2B6-9ACF-4114-9BD1-CF47422E5F8D}"/>
              </a:ext>
            </a:extLst>
          </p:cNvPr>
          <p:cNvSpPr>
            <a:spLocks noGrp="1" noChangeAspect="1" noChangeArrowheads="1"/>
          </p:cNvSpPr>
          <p:nvPr>
            <p:ph type="title"/>
          </p:nvPr>
        </p:nvSpPr>
        <p:spPr/>
        <p:txBody>
          <a:bodyPr/>
          <a:lstStyle/>
          <a:p>
            <a:pPr eaLnBrk="1" hangingPunct="1"/>
            <a:r>
              <a:rPr lang="zh-CN" altLang="en-US"/>
              <a:t>Windows是不是实时操作系统？</a:t>
            </a:r>
          </a:p>
        </p:txBody>
      </p:sp>
      <p:sp>
        <p:nvSpPr>
          <p:cNvPr id="7171" name="Rectangle 3">
            <a:extLst>
              <a:ext uri="{FF2B5EF4-FFF2-40B4-BE49-F238E27FC236}">
                <a16:creationId xmlns:a16="http://schemas.microsoft.com/office/drawing/2014/main" id="{CC0A2EF9-A026-4FE7-99B4-8D9FE1C0C5DD}"/>
              </a:ext>
            </a:extLst>
          </p:cNvPr>
          <p:cNvSpPr>
            <a:spLocks noGrp="1" noChangeArrowheads="1"/>
          </p:cNvSpPr>
          <p:nvPr>
            <p:ph type="body" idx="1"/>
          </p:nvPr>
        </p:nvSpPr>
        <p:spPr>
          <a:xfrm>
            <a:off x="450850" y="1412876"/>
            <a:ext cx="8242300" cy="3960260"/>
          </a:xfrm>
        </p:spPr>
        <p:txBody>
          <a:bodyPr/>
          <a:lstStyle/>
          <a:p>
            <a:pPr>
              <a:lnSpc>
                <a:spcPct val="150000"/>
              </a:lnSpc>
            </a:pPr>
            <a:r>
              <a:rPr kumimoji="1" lang="zh-CN" altLang="en-US" sz="2300" kern="1200" dirty="0">
                <a:latin typeface="Times New Roman" pitchFamily="18" charset="0"/>
                <a:ea typeface="黑体" pitchFamily="49" charset="-122"/>
                <a:cs typeface="Times New Roman" pitchFamily="18" charset="0"/>
              </a:rPr>
              <a:t>一个实时操作系统面对变化的负载（从最小到最坏的情况）时必须确定性地保证满足时间要求。请注意，必须要满足确定性，而不是要求速度足够快！</a:t>
            </a:r>
          </a:p>
          <a:p>
            <a:pPr lvl="1" eaLnBrk="1" hangingPunct="1">
              <a:lnSpc>
                <a:spcPct val="150000"/>
              </a:lnSpc>
            </a:pPr>
            <a:r>
              <a:rPr kumimoji="1" lang="zh-CN" altLang="en-US" sz="1800" dirty="0">
                <a:solidFill>
                  <a:srgbClr val="111111"/>
                </a:solidFill>
                <a:latin typeface="Times New Roman" pitchFamily="18" charset="0"/>
                <a:cs typeface="Times New Roman" pitchFamily="18" charset="0"/>
              </a:rPr>
              <a:t>例如，当某些后台任务正在运行时，有时候响应会变得非常漫长，以至于某一个简单的读取文件的任务会长时间无响应，甚至直接挂死。这是一个基本的问题：并不是Windows不够快或效率不够高，而是因为它不能提供确定性</a:t>
            </a:r>
            <a:endParaRPr kumimoji="1" lang="en-US" altLang="zh-CN" sz="1800" dirty="0">
              <a:solidFill>
                <a:srgbClr val="111111"/>
              </a:solidFill>
              <a:latin typeface="Times New Roman" pitchFamily="18" charset="0"/>
              <a:cs typeface="Times New Roman" pitchFamily="18" charset="0"/>
            </a:endParaRPr>
          </a:p>
        </p:txBody>
      </p:sp>
      <p:grpSp>
        <p:nvGrpSpPr>
          <p:cNvPr id="5" name="组合 4">
            <a:extLst>
              <a:ext uri="{FF2B5EF4-FFF2-40B4-BE49-F238E27FC236}">
                <a16:creationId xmlns:a16="http://schemas.microsoft.com/office/drawing/2014/main" id="{F543AC75-9FB6-4091-BD21-5BAC79E3B975}"/>
              </a:ext>
            </a:extLst>
          </p:cNvPr>
          <p:cNvGrpSpPr/>
          <p:nvPr/>
        </p:nvGrpSpPr>
        <p:grpSpPr>
          <a:xfrm>
            <a:off x="2339845" y="5660474"/>
            <a:ext cx="4736976" cy="369332"/>
            <a:chOff x="5106466" y="1590802"/>
            <a:chExt cx="4736976" cy="369332"/>
          </a:xfrm>
        </p:grpSpPr>
        <p:sp>
          <p:nvSpPr>
            <p:cNvPr id="6" name="矩形 5">
              <a:extLst>
                <a:ext uri="{FF2B5EF4-FFF2-40B4-BE49-F238E27FC236}">
                  <a16:creationId xmlns:a16="http://schemas.microsoft.com/office/drawing/2014/main" id="{3D85FF8E-918D-4E0C-B1E5-F6ADA587EF20}"/>
                </a:ext>
              </a:extLst>
            </p:cNvPr>
            <p:cNvSpPr/>
            <p:nvPr/>
          </p:nvSpPr>
          <p:spPr>
            <a:xfrm>
              <a:off x="5106466" y="1590802"/>
              <a:ext cx="4736976" cy="369332"/>
            </a:xfrm>
            <a:prstGeom prst="rect">
              <a:avLst/>
            </a:prstGeom>
          </p:spPr>
          <p:txBody>
            <a:bodyPr wrap="square">
              <a:spAutoFit/>
            </a:bodyPr>
            <a:lstStyle/>
            <a:p>
              <a:pPr lvl="1"/>
              <a:r>
                <a:rPr lang="en-US" altLang="zh-CN" i="1" kern="0" dirty="0">
                  <a:solidFill>
                    <a:srgbClr val="292929"/>
                  </a:solidFill>
                  <a:latin typeface="仿宋" panose="02010609060101010101" pitchFamily="49" charset="-122"/>
                  <a:ea typeface="仿宋" panose="02010609060101010101" pitchFamily="49" charset="-122"/>
                  <a:sym typeface="Arial" charset="0"/>
                </a:rPr>
                <a:t>Windows</a:t>
              </a:r>
              <a:r>
                <a:rPr lang="zh-CN" altLang="en-US" i="1" kern="0" dirty="0">
                  <a:solidFill>
                    <a:srgbClr val="292929"/>
                  </a:solidFill>
                  <a:latin typeface="仿宋" panose="02010609060101010101" pitchFamily="49" charset="-122"/>
                  <a:ea typeface="仿宋" panose="02010609060101010101" pitchFamily="49" charset="-122"/>
                  <a:sym typeface="Arial" charset="0"/>
                </a:rPr>
                <a:t>不是一个实时操作系统。</a:t>
              </a:r>
            </a:p>
          </p:txBody>
        </p:sp>
        <p:pic>
          <p:nvPicPr>
            <p:cNvPr id="7" name="图形 6" descr="信息">
              <a:extLst>
                <a:ext uri="{FF2B5EF4-FFF2-40B4-BE49-F238E27FC236}">
                  <a16:creationId xmlns:a16="http://schemas.microsoft.com/office/drawing/2014/main" id="{D55A907D-F5EC-43A6-96D8-3C2997B600C9}"/>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76192" y="1628800"/>
              <a:ext cx="313184" cy="313184"/>
            </a:xfrm>
            <a:prstGeom prst="rect">
              <a:avLst/>
            </a:prstGeom>
          </p:spPr>
        </p:pic>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7E2B59CD-C901-4268-9951-772DC1C436E7}"/>
              </a:ext>
            </a:extLst>
          </p:cNvPr>
          <p:cNvSpPr>
            <a:spLocks noGrp="1" noChangeAspect="1" noChangeArrowheads="1"/>
          </p:cNvSpPr>
          <p:nvPr>
            <p:ph type="title" idx="4294967295"/>
          </p:nvPr>
        </p:nvSpPr>
        <p:spPr/>
        <p:txBody>
          <a:bodyPr/>
          <a:lstStyle/>
          <a:p>
            <a:pPr eaLnBrk="1" hangingPunct="1"/>
            <a:r>
              <a:rPr lang="zh-CN" altLang="en-US"/>
              <a:t>实时系统分类</a:t>
            </a:r>
            <a:endParaRPr lang="en-US" altLang="zh-CN"/>
          </a:p>
        </p:txBody>
      </p:sp>
      <p:sp>
        <p:nvSpPr>
          <p:cNvPr id="8195" name="Content Placeholder 2">
            <a:extLst>
              <a:ext uri="{FF2B5EF4-FFF2-40B4-BE49-F238E27FC236}">
                <a16:creationId xmlns:a16="http://schemas.microsoft.com/office/drawing/2014/main" id="{E8C0DB5A-7E20-4504-9B09-C0EAD0DE1EAE}"/>
              </a:ext>
            </a:extLst>
          </p:cNvPr>
          <p:cNvSpPr>
            <a:spLocks noGrp="1" noChangeArrowheads="1"/>
          </p:cNvSpPr>
          <p:nvPr>
            <p:ph idx="1"/>
          </p:nvPr>
        </p:nvSpPr>
        <p:spPr>
          <a:xfrm>
            <a:off x="182563" y="1916895"/>
            <a:ext cx="8855075" cy="3961618"/>
          </a:xfrm>
        </p:spPr>
        <p:txBody>
          <a:bodyPr/>
          <a:lstStyle/>
          <a:p>
            <a:pPr algn="l" eaLnBrk="1" hangingPunct="1">
              <a:buFont typeface="Wingdings" panose="05000000000000000000" pitchFamily="2" charset="2"/>
              <a:buChar char="§"/>
            </a:pPr>
            <a:r>
              <a:rPr lang="zh-CN" altLang="en-US" sz="2400" dirty="0">
                <a:solidFill>
                  <a:schemeClr val="tx1"/>
                </a:solidFill>
                <a:latin typeface="宋体" panose="02010600030101010101" pitchFamily="2" charset="-122"/>
                <a:ea typeface="宋体" panose="02010600030101010101" pitchFamily="2" charset="-122"/>
                <a:sym typeface="Arial Narrow" panose="020B0606020202030204" pitchFamily="34" charset="0"/>
              </a:rPr>
              <a:t> </a:t>
            </a:r>
            <a:r>
              <a:rPr kumimoji="1" lang="zh-CN" altLang="en-US" sz="2300" kern="1200" dirty="0">
                <a:latin typeface="Times New Roman" pitchFamily="18" charset="0"/>
                <a:ea typeface="黑体" pitchFamily="49" charset="-122"/>
                <a:cs typeface="Times New Roman" pitchFamily="18" charset="0"/>
                <a:sym typeface="Arial Narrow" panose="020B0606020202030204" pitchFamily="34" charset="0"/>
              </a:rPr>
              <a:t>硬实时系统  </a:t>
            </a:r>
          </a:p>
          <a:p>
            <a:pPr marL="742950" lvl="1" indent="-285750" algn="l" eaLnBrk="1" hangingPunct="1">
              <a:buFont typeface="Wingdings" pitchFamily="2" charset="2"/>
              <a:buChar char="v"/>
            </a:pPr>
            <a:r>
              <a:rPr kumimoji="1" lang="zh-CN" altLang="en-US" sz="1800" dirty="0">
                <a:solidFill>
                  <a:srgbClr val="111111"/>
                </a:solidFill>
                <a:latin typeface="Times New Roman" pitchFamily="18" charset="0"/>
                <a:cs typeface="Times New Roman" pitchFamily="18" charset="0"/>
              </a:rPr>
              <a:t>  </a:t>
            </a:r>
            <a:r>
              <a:rPr kumimoji="1" lang="en-US" altLang="zh-CN" sz="1800" dirty="0">
                <a:solidFill>
                  <a:srgbClr val="111111"/>
                </a:solidFill>
                <a:latin typeface="Times New Roman" pitchFamily="18" charset="0"/>
                <a:cs typeface="Times New Roman" pitchFamily="18" charset="0"/>
              </a:rPr>
              <a:t>			</a:t>
            </a:r>
            <a:r>
              <a:rPr kumimoji="1" lang="zh-CN" altLang="en-US" sz="1800" dirty="0">
                <a:solidFill>
                  <a:srgbClr val="111111"/>
                </a:solidFill>
                <a:latin typeface="Times New Roman" pitchFamily="18" charset="0"/>
                <a:cs typeface="Times New Roman" pitchFamily="18" charset="0"/>
              </a:rPr>
              <a:t>硬实时系统使所有任务在确定的时间内完成。</a:t>
            </a:r>
            <a:endParaRPr kumimoji="1" lang="en-US" altLang="zh-CN" sz="1800" dirty="0">
              <a:solidFill>
                <a:srgbClr val="111111"/>
              </a:solidFill>
              <a:latin typeface="Times New Roman" pitchFamily="18" charset="0"/>
              <a:cs typeface="Times New Roman" pitchFamily="18" charset="0"/>
            </a:endParaRPr>
          </a:p>
          <a:p>
            <a:pPr algn="l" eaLnBrk="1" hangingPunct="1">
              <a:lnSpc>
                <a:spcPct val="150000"/>
              </a:lnSpc>
              <a:buFont typeface="Wingdings" panose="05000000000000000000" pitchFamily="2" charset="2"/>
              <a:buChar char="§"/>
            </a:pPr>
            <a:endParaRPr lang="en-US" altLang="zh-CN" sz="2000" dirty="0">
              <a:solidFill>
                <a:schemeClr val="accent1"/>
              </a:solidFill>
              <a:ea typeface="宋体" panose="02010600030101010101" pitchFamily="2" charset="-122"/>
            </a:endParaRPr>
          </a:p>
          <a:p>
            <a:pPr algn="l" eaLnBrk="1" hangingPunct="1">
              <a:buFont typeface="Wingdings" panose="05000000000000000000" pitchFamily="2" charset="2"/>
              <a:buChar char="§"/>
            </a:pPr>
            <a:r>
              <a:rPr lang="zh-CN" altLang="en-US" sz="2800" dirty="0">
                <a:solidFill>
                  <a:schemeClr val="tx1"/>
                </a:solidFill>
                <a:latin typeface="宋体" panose="02010600030101010101" pitchFamily="2" charset="-122"/>
                <a:ea typeface="宋体" panose="02010600030101010101" pitchFamily="2" charset="-122"/>
                <a:sym typeface="Arial Narrow" panose="020B0606020202030204" pitchFamily="34" charset="0"/>
              </a:rPr>
              <a:t> </a:t>
            </a:r>
            <a:r>
              <a:rPr kumimoji="1" lang="zh-CN" altLang="en-US" sz="2300" kern="1200" dirty="0">
                <a:latin typeface="Times New Roman" pitchFamily="18" charset="0"/>
                <a:ea typeface="黑体" pitchFamily="49" charset="-122"/>
                <a:cs typeface="Times New Roman" pitchFamily="18" charset="0"/>
                <a:sym typeface="Arial Narrow" panose="020B0606020202030204" pitchFamily="34" charset="0"/>
              </a:rPr>
              <a:t>软实时系统  </a:t>
            </a:r>
          </a:p>
          <a:p>
            <a:pPr marL="742950" lvl="1" indent="-285750" algn="l" eaLnBrk="1" hangingPunct="1">
              <a:lnSpc>
                <a:spcPct val="150000"/>
              </a:lnSpc>
              <a:buFont typeface="Wingdings" pitchFamily="2" charset="2"/>
              <a:buChar char="v"/>
            </a:pPr>
            <a:r>
              <a:rPr kumimoji="1" lang="zh-CN" altLang="en-US" sz="1800" dirty="0">
                <a:solidFill>
                  <a:srgbClr val="111111"/>
                </a:solidFill>
                <a:latin typeface="Times New Roman" pitchFamily="18" charset="0"/>
                <a:cs typeface="Times New Roman" pitchFamily="18" charset="0"/>
              </a:rPr>
              <a:t>  让绝大多数任务在确定的时间内完成</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CE2C4807-7EB8-4C4C-98AA-5B712C3908E3}"/>
              </a:ext>
            </a:extLst>
          </p:cNvPr>
          <p:cNvSpPr>
            <a:spLocks noGrp="1" noChangeAspect="1" noChangeArrowheads="1"/>
          </p:cNvSpPr>
          <p:nvPr>
            <p:ph type="title" idx="4294967295"/>
          </p:nvPr>
        </p:nvSpPr>
        <p:spPr/>
        <p:txBody>
          <a:bodyPr/>
          <a:lstStyle/>
          <a:p>
            <a:pPr eaLnBrk="1" hangingPunct="1"/>
            <a:r>
              <a:rPr lang="zh-CN" altLang="en-US"/>
              <a:t>实时系统分类</a:t>
            </a:r>
            <a:endParaRPr lang="en-US" altLang="zh-CN"/>
          </a:p>
        </p:txBody>
      </p:sp>
      <p:sp>
        <p:nvSpPr>
          <p:cNvPr id="9219" name="Content Placeholder 2">
            <a:extLst>
              <a:ext uri="{FF2B5EF4-FFF2-40B4-BE49-F238E27FC236}">
                <a16:creationId xmlns:a16="http://schemas.microsoft.com/office/drawing/2014/main" id="{E5A256D8-0E75-4668-91B6-1B856FBB5054}"/>
              </a:ext>
            </a:extLst>
          </p:cNvPr>
          <p:cNvSpPr>
            <a:spLocks noGrp="1" noChangeArrowheads="1"/>
          </p:cNvSpPr>
          <p:nvPr>
            <p:ph idx="1"/>
          </p:nvPr>
        </p:nvSpPr>
        <p:spPr>
          <a:xfrm>
            <a:off x="182563" y="1270000"/>
            <a:ext cx="8855075" cy="4608513"/>
          </a:xfrm>
        </p:spPr>
        <p:txBody>
          <a:bodyPr/>
          <a:lstStyle/>
          <a:p>
            <a:pPr algn="l" eaLnBrk="1" hangingPunct="1">
              <a:lnSpc>
                <a:spcPct val="150000"/>
              </a:lnSpc>
              <a:buFont typeface="Wingdings" panose="05000000000000000000" pitchFamily="2" charset="2"/>
              <a:buChar char="§"/>
            </a:pPr>
            <a:r>
              <a:rPr lang="zh-CN" altLang="en-US" sz="2400" dirty="0">
                <a:solidFill>
                  <a:schemeClr val="tx1"/>
                </a:solidFill>
                <a:latin typeface="宋体" panose="02010600030101010101" pitchFamily="2" charset="-122"/>
                <a:ea typeface="宋体" panose="02010600030101010101" pitchFamily="2" charset="-122"/>
                <a:sym typeface="Arial Narrow" panose="020B0606020202030204" pitchFamily="34" charset="0"/>
              </a:rPr>
              <a:t> </a:t>
            </a:r>
            <a:r>
              <a:rPr kumimoji="1" lang="zh-CN" altLang="en-US" sz="2300" kern="1200" dirty="0">
                <a:latin typeface="Times New Roman" pitchFamily="18" charset="0"/>
                <a:ea typeface="黑体" pitchFamily="49" charset="-122"/>
                <a:cs typeface="Times New Roman" pitchFamily="18" charset="0"/>
                <a:sym typeface="Arial Narrow" panose="020B0606020202030204" pitchFamily="34" charset="0"/>
              </a:rPr>
              <a:t>硬实时系统  </a:t>
            </a:r>
          </a:p>
          <a:p>
            <a:pPr marL="742950" lvl="1" indent="-285750" algn="l" eaLnBrk="1" hangingPunct="1">
              <a:lnSpc>
                <a:spcPct val="150000"/>
              </a:lnSpc>
              <a:buFont typeface="Wingdings" pitchFamily="2" charset="2"/>
              <a:buChar char="v"/>
            </a:pPr>
            <a:r>
              <a:rPr kumimoji="1" lang="zh-CN" altLang="en-US" sz="1800" dirty="0">
                <a:solidFill>
                  <a:srgbClr val="111111"/>
                </a:solidFill>
                <a:latin typeface="Times New Roman" pitchFamily="18" charset="0"/>
                <a:cs typeface="Times New Roman" pitchFamily="18" charset="0"/>
              </a:rPr>
              <a:t>在航空航天、军事、核工业等一些关键领域中，应用时间需求应能够得到完全满足，否则就造成如飞机失事等重大地安全事故，造成重大生命财产损失和生态破坏。</a:t>
            </a:r>
          </a:p>
          <a:p>
            <a:pPr marL="742950" lvl="1" indent="-285750" algn="l" eaLnBrk="1" hangingPunct="1">
              <a:lnSpc>
                <a:spcPct val="150000"/>
              </a:lnSpc>
              <a:buFont typeface="Wingdings" pitchFamily="2" charset="2"/>
              <a:buChar char="v"/>
            </a:pPr>
            <a:r>
              <a:rPr kumimoji="1" lang="zh-CN" altLang="en-US" sz="1800" dirty="0">
                <a:solidFill>
                  <a:srgbClr val="111111"/>
                </a:solidFill>
                <a:latin typeface="Times New Roman" pitchFamily="18" charset="0"/>
                <a:cs typeface="Times New Roman" pitchFamily="18" charset="0"/>
              </a:rPr>
              <a:t> 核心技术：任务调度。</a:t>
            </a:r>
          </a:p>
          <a:p>
            <a:pPr marL="742950" lvl="1" indent="-285750" algn="l" eaLnBrk="1" hangingPunct="1">
              <a:buFont typeface="Wingdings" pitchFamily="2" charset="2"/>
              <a:buChar char="v"/>
            </a:pPr>
            <a:endParaRPr lang="zh-CN" altLang="en-US" sz="1600" dirty="0">
              <a:solidFill>
                <a:schemeClr val="accent1"/>
              </a:solidFill>
            </a:endParaRPr>
          </a:p>
          <a:p>
            <a:pPr marL="742950" lvl="1" indent="-285750" algn="l" eaLnBrk="1" hangingPunct="1"/>
            <a:endParaRPr lang="zh-CN" altLang="en-US" sz="2000" dirty="0">
              <a:solidFill>
                <a:schemeClr val="accent1"/>
              </a:solidFill>
            </a:endParaRPr>
          </a:p>
          <a:p>
            <a:pPr marL="742950" lvl="1" indent="-285750" algn="l" eaLnBrk="1" hangingPunct="1">
              <a:buFont typeface="Wingdings" panose="05000000000000000000" pitchFamily="2" charset="2"/>
              <a:buChar char="v"/>
            </a:pPr>
            <a:endParaRPr lang="zh-CN" altLang="en-US" sz="2000" dirty="0">
              <a:solidFill>
                <a:schemeClr val="accent1"/>
              </a:solidFill>
            </a:endParaRPr>
          </a:p>
          <a:p>
            <a:pPr algn="l" eaLnBrk="1" hangingPunct="1">
              <a:buFont typeface="Wingdings" panose="05000000000000000000" pitchFamily="2" charset="2"/>
              <a:buChar char="§"/>
            </a:pPr>
            <a:endParaRPr lang="zh-CN" altLang="en-US" sz="2000" b="0" dirty="0">
              <a:solidFill>
                <a:srgbClr val="000000"/>
              </a:solidFill>
              <a:latin typeface="宋体" panose="02010600030101010101" pitchFamily="2" charset="-122"/>
              <a:ea typeface="宋体" panose="02010600030101010101" pitchFamily="2" charset="-122"/>
              <a:sym typeface="Arial Narrow" panose="020B0606020202030204" pitchFamily="34" charset="0"/>
            </a:endParaRPr>
          </a:p>
          <a:p>
            <a:pPr algn="l" eaLnBrk="1" hangingPunct="1"/>
            <a:endParaRPr lang="zh-CN" altLang="en-US" dirty="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4EB5D33F-0BE4-4A9A-8E1F-2F7D714667AF}"/>
              </a:ext>
            </a:extLst>
          </p:cNvPr>
          <p:cNvSpPr>
            <a:spLocks noGrp="1" noChangeAspect="1" noChangeArrowheads="1"/>
          </p:cNvSpPr>
          <p:nvPr>
            <p:ph type="title" idx="4294967295"/>
          </p:nvPr>
        </p:nvSpPr>
        <p:spPr/>
        <p:txBody>
          <a:bodyPr/>
          <a:lstStyle/>
          <a:p>
            <a:pPr eaLnBrk="1" hangingPunct="1"/>
            <a:r>
              <a:rPr lang="zh-CN" altLang="en-US"/>
              <a:t>实时系统分类</a:t>
            </a:r>
            <a:endParaRPr lang="en-US" altLang="zh-CN"/>
          </a:p>
        </p:txBody>
      </p:sp>
      <p:sp>
        <p:nvSpPr>
          <p:cNvPr id="10243" name="Content Placeholder 2">
            <a:extLst>
              <a:ext uri="{FF2B5EF4-FFF2-40B4-BE49-F238E27FC236}">
                <a16:creationId xmlns:a16="http://schemas.microsoft.com/office/drawing/2014/main" id="{5E0014F1-455B-4D8C-B281-DA13E6BC5466}"/>
              </a:ext>
            </a:extLst>
          </p:cNvPr>
          <p:cNvSpPr>
            <a:spLocks noGrp="1" noChangeArrowheads="1"/>
          </p:cNvSpPr>
          <p:nvPr>
            <p:ph idx="1"/>
          </p:nvPr>
        </p:nvSpPr>
        <p:spPr>
          <a:xfrm>
            <a:off x="182563" y="1270000"/>
            <a:ext cx="8855075" cy="2014538"/>
          </a:xfrm>
        </p:spPr>
        <p:txBody>
          <a:bodyPr/>
          <a:lstStyle/>
          <a:p>
            <a:pPr algn="l" eaLnBrk="1" hangingPunct="1">
              <a:buFont typeface="Wingdings" panose="05000000000000000000" pitchFamily="2" charset="2"/>
              <a:buChar char="§"/>
            </a:pPr>
            <a:r>
              <a:rPr lang="zh-CN" altLang="en-US" sz="2400" dirty="0">
                <a:solidFill>
                  <a:schemeClr val="tx1"/>
                </a:solidFill>
                <a:latin typeface="宋体" panose="02010600030101010101" pitchFamily="2" charset="-122"/>
                <a:ea typeface="宋体" panose="02010600030101010101" pitchFamily="2" charset="-122"/>
                <a:sym typeface="Arial Narrow" panose="020B0606020202030204" pitchFamily="34" charset="0"/>
              </a:rPr>
              <a:t> </a:t>
            </a:r>
            <a:r>
              <a:rPr kumimoji="1" lang="zh-CN" altLang="en-US" sz="2300" kern="1200" dirty="0">
                <a:latin typeface="Times New Roman" pitchFamily="18" charset="0"/>
                <a:ea typeface="黑体" pitchFamily="49" charset="-122"/>
                <a:cs typeface="Times New Roman" pitchFamily="18" charset="0"/>
                <a:sym typeface="Arial Narrow" panose="020B0606020202030204" pitchFamily="34" charset="0"/>
              </a:rPr>
              <a:t>硬实时系统  </a:t>
            </a:r>
          </a:p>
          <a:p>
            <a:pPr marL="342900" indent="-342900" algn="l">
              <a:lnSpc>
                <a:spcPct val="90000"/>
              </a:lnSpc>
              <a:buFont typeface="Wingdings" pitchFamily="2" charset="2"/>
              <a:buChar char="§"/>
            </a:pPr>
            <a:r>
              <a:rPr lang="zh-CN" altLang="en-US" sz="2000" dirty="0">
                <a:solidFill>
                  <a:schemeClr val="accent1"/>
                </a:solidFill>
                <a:ea typeface="宋体" panose="02010600030101010101" pitchFamily="2" charset="-122"/>
              </a:rPr>
              <a:t>  </a:t>
            </a:r>
            <a:r>
              <a:rPr kumimoji="1" lang="zh-CN" altLang="en-US" sz="2300" kern="1200" dirty="0">
                <a:latin typeface="Times New Roman" pitchFamily="18" charset="0"/>
                <a:ea typeface="黑体" pitchFamily="49" charset="-122"/>
                <a:cs typeface="Times New Roman" pitchFamily="18" charset="0"/>
              </a:rPr>
              <a:t>VxWorks：Wind River System公司开发</a:t>
            </a:r>
          </a:p>
          <a:p>
            <a:pPr marL="742950" lvl="1" indent="-285750" algn="l" eaLnBrk="1" hangingPunct="1">
              <a:buFont typeface="Wingdings" panose="05000000000000000000" pitchFamily="2" charset="2"/>
              <a:buChar char="v"/>
            </a:pPr>
            <a:r>
              <a:rPr kumimoji="1" lang="zh-CN" altLang="en-US" sz="1800" dirty="0">
                <a:solidFill>
                  <a:srgbClr val="111111"/>
                </a:solidFill>
                <a:latin typeface="Times New Roman" pitchFamily="18" charset="0"/>
                <a:cs typeface="Times New Roman" pitchFamily="18" charset="0"/>
              </a:rPr>
              <a:t>Partners：NASA JPL、ESA、Boeing、Northrop Grumman、SpaceX ……</a:t>
            </a:r>
          </a:p>
          <a:p>
            <a:pPr marL="742950" lvl="1" indent="-285750" algn="l" eaLnBrk="1" hangingPunct="1">
              <a:buFont typeface="Wingdings" panose="05000000000000000000" pitchFamily="2" charset="2"/>
              <a:buChar char="v"/>
            </a:pPr>
            <a:r>
              <a:rPr kumimoji="1" lang="zh-CN" altLang="en-US" sz="1800" dirty="0">
                <a:solidFill>
                  <a:srgbClr val="111111"/>
                </a:solidFill>
                <a:latin typeface="Times New Roman" pitchFamily="18" charset="0"/>
                <a:cs typeface="Times New Roman" pitchFamily="18" charset="0"/>
              </a:rPr>
              <a:t>Solutions：好奇号火星车、波音787、FA-18战斗机、B-2 隐形轰炸机、X-47B隐形无人		战斗机 ……</a:t>
            </a:r>
          </a:p>
          <a:p>
            <a:pPr algn="l" eaLnBrk="1" hangingPunct="1">
              <a:buFont typeface="Wingdings" panose="05000000000000000000" pitchFamily="2" charset="2"/>
              <a:buChar char="§"/>
            </a:pPr>
            <a:endParaRPr lang="zh-CN" altLang="en-US" sz="2000" b="0" dirty="0">
              <a:solidFill>
                <a:srgbClr val="000000"/>
              </a:solidFill>
              <a:latin typeface="宋体" panose="02010600030101010101" pitchFamily="2" charset="-122"/>
              <a:ea typeface="宋体" panose="02010600030101010101" pitchFamily="2" charset="-122"/>
              <a:sym typeface="Arial Narrow" panose="020B0606020202030204" pitchFamily="34" charset="0"/>
            </a:endParaRPr>
          </a:p>
          <a:p>
            <a:pPr algn="l" eaLnBrk="1" hangingPunct="1"/>
            <a:endParaRPr lang="zh-CN" altLang="en-US" dirty="0"/>
          </a:p>
        </p:txBody>
      </p:sp>
      <p:sp>
        <p:nvSpPr>
          <p:cNvPr id="10244" name="AutoShape 2" descr="http://img0.imgtn.bdimg.com/it/u=3122549132,3350704742&amp;fm=23&amp;gp=0.jpg">
            <a:extLst>
              <a:ext uri="{FF2B5EF4-FFF2-40B4-BE49-F238E27FC236}">
                <a16:creationId xmlns:a16="http://schemas.microsoft.com/office/drawing/2014/main" id="{87F6BC77-792E-458E-8E90-B48AA71FDB2B}"/>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245" name="AutoShape 4" descr="http://img0.imgtn.bdimg.com/it/u=3122549132,3350704742&amp;fm=23&amp;gp=0.jpg">
            <a:extLst>
              <a:ext uri="{FF2B5EF4-FFF2-40B4-BE49-F238E27FC236}">
                <a16:creationId xmlns:a16="http://schemas.microsoft.com/office/drawing/2014/main" id="{39A38FB1-D4F4-4433-B7A8-FD60717B93ED}"/>
              </a:ext>
            </a:extLst>
          </p:cNvPr>
          <p:cNvSpPr>
            <a:spLocks noChangeAspect="1" noChangeArrowheads="1"/>
          </p:cNvSpPr>
          <p:nvPr/>
        </p:nvSpPr>
        <p:spPr bwMode="auto">
          <a:xfrm>
            <a:off x="307975"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10246" name="Picture 6" descr="http://upload.semidata.info/new.eefocus.com/article/image/2012/08/07/50b8c138d7c17-thumb.jpg">
            <a:extLst>
              <a:ext uri="{FF2B5EF4-FFF2-40B4-BE49-F238E27FC236}">
                <a16:creationId xmlns:a16="http://schemas.microsoft.com/office/drawing/2014/main" id="{B9D065D2-B6AF-43BC-80C6-B9177832CD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0475" y="3497263"/>
            <a:ext cx="2824163" cy="158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7" name="AutoShape 8" descr="http://img5.imgtn.bdimg.com/it/u=3746738979,3004008348&amp;fm=23&amp;gp=0.jpg">
            <a:extLst>
              <a:ext uri="{FF2B5EF4-FFF2-40B4-BE49-F238E27FC236}">
                <a16:creationId xmlns:a16="http://schemas.microsoft.com/office/drawing/2014/main" id="{6ADA70A5-AFD3-4E00-8DF9-6BB65605A4EE}"/>
              </a:ext>
            </a:extLst>
          </p:cNvPr>
          <p:cNvSpPr>
            <a:spLocks noChangeAspect="1" noChangeArrowheads="1"/>
          </p:cNvSpPr>
          <p:nvPr/>
        </p:nvSpPr>
        <p:spPr bwMode="auto">
          <a:xfrm>
            <a:off x="460375" y="1603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248" name="AutoShape 10" descr="http://img5.imgtn.bdimg.com/it/u=3746738979,3004008348&amp;fm=23&amp;gp=0.jpg">
            <a:extLst>
              <a:ext uri="{FF2B5EF4-FFF2-40B4-BE49-F238E27FC236}">
                <a16:creationId xmlns:a16="http://schemas.microsoft.com/office/drawing/2014/main" id="{FB61470E-72DA-461E-A501-634B82D39B04}"/>
              </a:ext>
            </a:extLst>
          </p:cNvPr>
          <p:cNvSpPr>
            <a:spLocks noChangeAspect="1" noChangeArrowheads="1"/>
          </p:cNvSpPr>
          <p:nvPr/>
        </p:nvSpPr>
        <p:spPr bwMode="auto">
          <a:xfrm>
            <a:off x="612775" y="3127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10249" name="Picture 11">
            <a:extLst>
              <a:ext uri="{FF2B5EF4-FFF2-40B4-BE49-F238E27FC236}">
                <a16:creationId xmlns:a16="http://schemas.microsoft.com/office/drawing/2014/main" id="{CED9B2D2-0B0C-464E-9862-D0D30B17ED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b="30057"/>
          <a:stretch>
            <a:fillRect/>
          </a:stretch>
        </p:blipFill>
        <p:spPr bwMode="auto">
          <a:xfrm>
            <a:off x="4543425" y="3497263"/>
            <a:ext cx="2836863" cy="158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50" name="Picture 12">
            <a:extLst>
              <a:ext uri="{FF2B5EF4-FFF2-40B4-BE49-F238E27FC236}">
                <a16:creationId xmlns:a16="http://schemas.microsoft.com/office/drawing/2014/main" id="{C98942B8-5234-424A-AF81-B5DE004B1D3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950" y="5197475"/>
            <a:ext cx="248285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51" name="AutoShape 15" descr="http://img2.imgtn.bdimg.com/it/u=610785134,3691894552&amp;fm=23&amp;gp=0.jpg">
            <a:extLst>
              <a:ext uri="{FF2B5EF4-FFF2-40B4-BE49-F238E27FC236}">
                <a16:creationId xmlns:a16="http://schemas.microsoft.com/office/drawing/2014/main" id="{BFB0274A-3342-4D4D-A540-F28DF34785C9}"/>
              </a:ext>
            </a:extLst>
          </p:cNvPr>
          <p:cNvSpPr>
            <a:spLocks noChangeAspect="1" noChangeArrowheads="1"/>
          </p:cNvSpPr>
          <p:nvPr/>
        </p:nvSpPr>
        <p:spPr bwMode="auto">
          <a:xfrm>
            <a:off x="765175" y="4651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10252" name="Picture 16">
            <a:extLst>
              <a:ext uri="{FF2B5EF4-FFF2-40B4-BE49-F238E27FC236}">
                <a16:creationId xmlns:a16="http://schemas.microsoft.com/office/drawing/2014/main" id="{907253EC-D12A-4C72-B2AE-CE97867B4E5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b="35785"/>
          <a:stretch>
            <a:fillRect/>
          </a:stretch>
        </p:blipFill>
        <p:spPr bwMode="auto">
          <a:xfrm>
            <a:off x="2700338" y="5197475"/>
            <a:ext cx="3800475" cy="1522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53" name="Picture 17">
            <a:extLst>
              <a:ext uri="{FF2B5EF4-FFF2-40B4-BE49-F238E27FC236}">
                <a16:creationId xmlns:a16="http://schemas.microsoft.com/office/drawing/2014/main" id="{44894C1D-5039-4D6C-BF9A-D1A7C0F0860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88125" y="5181600"/>
            <a:ext cx="2484438" cy="153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052D95B5-18F9-49AA-8211-4CFEC62B7BE1}"/>
              </a:ext>
            </a:extLst>
          </p:cNvPr>
          <p:cNvSpPr>
            <a:spLocks noGrp="1" noChangeAspect="1" noChangeArrowheads="1"/>
          </p:cNvSpPr>
          <p:nvPr>
            <p:ph type="title" idx="4294967295"/>
          </p:nvPr>
        </p:nvSpPr>
        <p:spPr/>
        <p:txBody>
          <a:bodyPr/>
          <a:lstStyle/>
          <a:p>
            <a:pPr eaLnBrk="1" hangingPunct="1"/>
            <a:r>
              <a:rPr lang="zh-CN" altLang="en-US"/>
              <a:t>实时系统分类</a:t>
            </a:r>
            <a:endParaRPr lang="en-US" altLang="zh-CN"/>
          </a:p>
        </p:txBody>
      </p:sp>
      <p:sp>
        <p:nvSpPr>
          <p:cNvPr id="11267" name="Content Placeholder 2">
            <a:extLst>
              <a:ext uri="{FF2B5EF4-FFF2-40B4-BE49-F238E27FC236}">
                <a16:creationId xmlns:a16="http://schemas.microsoft.com/office/drawing/2014/main" id="{EFA313A9-5585-4434-A1D7-B6796D781802}"/>
              </a:ext>
            </a:extLst>
          </p:cNvPr>
          <p:cNvSpPr>
            <a:spLocks noGrp="1" noChangeArrowheads="1"/>
          </p:cNvSpPr>
          <p:nvPr>
            <p:ph idx="1"/>
          </p:nvPr>
        </p:nvSpPr>
        <p:spPr>
          <a:xfrm>
            <a:off x="182563" y="1270000"/>
            <a:ext cx="8855075" cy="1079500"/>
          </a:xfrm>
        </p:spPr>
        <p:txBody>
          <a:bodyPr/>
          <a:lstStyle/>
          <a:p>
            <a:pPr algn="l" eaLnBrk="1" hangingPunct="1">
              <a:lnSpc>
                <a:spcPct val="150000"/>
              </a:lnSpc>
              <a:buFont typeface="Wingdings" panose="05000000000000000000" pitchFamily="2" charset="2"/>
              <a:buChar char="§"/>
            </a:pPr>
            <a:r>
              <a:rPr lang="zh-CN" altLang="en-US" sz="2400" dirty="0">
                <a:solidFill>
                  <a:schemeClr val="tx1"/>
                </a:solidFill>
                <a:latin typeface="宋体" panose="02010600030101010101" pitchFamily="2" charset="-122"/>
                <a:ea typeface="宋体" panose="02010600030101010101" pitchFamily="2" charset="-122"/>
                <a:sym typeface="Arial Narrow" panose="020B0606020202030204" pitchFamily="34" charset="0"/>
              </a:rPr>
              <a:t> </a:t>
            </a:r>
            <a:r>
              <a:rPr kumimoji="1" lang="zh-CN" altLang="en-US" sz="2300" kern="1200" dirty="0">
                <a:latin typeface="Times New Roman" pitchFamily="18" charset="0"/>
                <a:ea typeface="黑体" pitchFamily="49" charset="-122"/>
                <a:cs typeface="Times New Roman" pitchFamily="18" charset="0"/>
                <a:sym typeface="Arial Narrow" panose="020B0606020202030204" pitchFamily="34" charset="0"/>
              </a:rPr>
              <a:t>硬实时系统  </a:t>
            </a:r>
          </a:p>
          <a:p>
            <a:pPr marL="742950" lvl="1" indent="-285750" algn="l" eaLnBrk="1" hangingPunct="1">
              <a:lnSpc>
                <a:spcPct val="150000"/>
              </a:lnSpc>
              <a:buFont typeface="Wingdings" pitchFamily="2" charset="2"/>
              <a:buChar char="v"/>
            </a:pPr>
            <a:r>
              <a:rPr lang="zh-CN" altLang="en-US" sz="2000" dirty="0">
                <a:solidFill>
                  <a:schemeClr val="accent1"/>
                </a:solidFill>
              </a:rPr>
              <a:t>  </a:t>
            </a:r>
            <a:r>
              <a:rPr kumimoji="1" lang="zh-CN" altLang="en-US" sz="1800" dirty="0">
                <a:solidFill>
                  <a:srgbClr val="111111"/>
                </a:solidFill>
                <a:latin typeface="Times New Roman" pitchFamily="18" charset="0"/>
                <a:cs typeface="Times New Roman" pitchFamily="18" charset="0"/>
              </a:rPr>
              <a:t>SpaceOS</a:t>
            </a:r>
            <a:r>
              <a:rPr kumimoji="1" lang="en-US" altLang="zh-CN" sz="1800" dirty="0">
                <a:solidFill>
                  <a:srgbClr val="111111"/>
                </a:solidFill>
                <a:latin typeface="Times New Roman" pitchFamily="18" charset="0"/>
                <a:cs typeface="Times New Roman" pitchFamily="18" charset="0"/>
              </a:rPr>
              <a:t>2</a:t>
            </a:r>
            <a:r>
              <a:rPr kumimoji="1" lang="zh-CN" altLang="en-US" sz="1800" dirty="0">
                <a:solidFill>
                  <a:srgbClr val="111111"/>
                </a:solidFill>
                <a:latin typeface="Times New Roman" pitchFamily="18" charset="0"/>
                <a:cs typeface="Times New Roman" pitchFamily="18" charset="0"/>
              </a:rPr>
              <a:t>：嫦娥三号</a:t>
            </a:r>
            <a:endParaRPr kumimoji="1" lang="zh-CN" altLang="en-US" sz="1800" dirty="0">
              <a:solidFill>
                <a:srgbClr val="111111"/>
              </a:solidFill>
              <a:latin typeface="Times New Roman" pitchFamily="18" charset="0"/>
              <a:cs typeface="Times New Roman" pitchFamily="18" charset="0"/>
              <a:sym typeface="Arial Narrow" panose="020B0606020202030204" pitchFamily="34" charset="0"/>
            </a:endParaRPr>
          </a:p>
          <a:p>
            <a:pPr algn="l" eaLnBrk="1" hangingPunct="1"/>
            <a:endParaRPr lang="zh-CN" altLang="en-US" dirty="0"/>
          </a:p>
        </p:txBody>
      </p:sp>
      <p:pic>
        <p:nvPicPr>
          <p:cNvPr id="1026" name="Picture 2" descr="查看源图像">
            <a:extLst>
              <a:ext uri="{FF2B5EF4-FFF2-40B4-BE49-F238E27FC236}">
                <a16:creationId xmlns:a16="http://schemas.microsoft.com/office/drawing/2014/main" id="{6EEBCE69-2A05-4231-B417-3BA72606437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355" b="14941"/>
          <a:stretch/>
        </p:blipFill>
        <p:spPr bwMode="auto">
          <a:xfrm>
            <a:off x="215018" y="2974974"/>
            <a:ext cx="4101016" cy="281939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查看源图像">
            <a:extLst>
              <a:ext uri="{FF2B5EF4-FFF2-40B4-BE49-F238E27FC236}">
                <a16:creationId xmlns:a16="http://schemas.microsoft.com/office/drawing/2014/main" id="{BD470838-D0FA-49FE-89FC-6E2C0096A6A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469" r="8003"/>
          <a:stretch/>
        </p:blipFill>
        <p:spPr bwMode="auto">
          <a:xfrm>
            <a:off x="5004030" y="2974975"/>
            <a:ext cx="3816265" cy="2819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null,&quot;Name&quot;:&quot;无&quot;,&quot;HeaderHeight&quot;:0.0,&quot;FooterHeight&quot;:0.0,&quot;SideMargin&quot;:0.0,&quot;TopMargin&quot;:0.0,&quot;BottomMargin&quot;:0.0,&quot;IntervalMargin&quot;:0.0,&quot;SettingType&quot;:&quot;System&quot;}"/>
</p:tagLst>
</file>

<file path=ppt/tags/tag2.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主题1">
  <a:themeElements>
    <a:clrScheme name="">
      <a:dk1>
        <a:srgbClr val="0033CC"/>
      </a:dk1>
      <a:lt1>
        <a:srgbClr val="FFFFFF"/>
      </a:lt1>
      <a:dk2>
        <a:srgbClr val="336699"/>
      </a:dk2>
      <a:lt2>
        <a:srgbClr val="008000"/>
      </a:lt2>
      <a:accent1>
        <a:srgbClr val="3366FF"/>
      </a:accent1>
      <a:accent2>
        <a:srgbClr val="FFFF66"/>
      </a:accent2>
      <a:accent3>
        <a:srgbClr val="FFFFFF"/>
      </a:accent3>
      <a:accent4>
        <a:srgbClr val="002AAE"/>
      </a:accent4>
      <a:accent5>
        <a:srgbClr val="ADB8FF"/>
      </a:accent5>
      <a:accent6>
        <a:srgbClr val="E7E75C"/>
      </a:accent6>
      <a:hlink>
        <a:srgbClr val="FF6600"/>
      </a:hlink>
      <a:folHlink>
        <a:srgbClr val="FFCC66"/>
      </a:folHlink>
    </a:clrScheme>
    <a:fontScheme name="主题1">
      <a:majorFont>
        <a:latin typeface="Arial Narrow"/>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theme>
</file>

<file path=ppt/theme/theme2.xml><?xml version="1.0" encoding="utf-8"?>
<a:theme xmlns:a="http://schemas.openxmlformats.org/drawingml/2006/main" name="Office 主题​​">
  <a:themeElements>
    <a:clrScheme name="">
      <a:dk1>
        <a:srgbClr val="0033CC"/>
      </a:dk1>
      <a:lt1>
        <a:srgbClr val="FFFFFF"/>
      </a:lt1>
      <a:dk2>
        <a:srgbClr val="336699"/>
      </a:dk2>
      <a:lt2>
        <a:srgbClr val="008000"/>
      </a:lt2>
      <a:accent1>
        <a:srgbClr val="3366FF"/>
      </a:accent1>
      <a:accent2>
        <a:srgbClr val="FFFF66"/>
      </a:accent2>
      <a:accent3>
        <a:srgbClr val="FFFFFF"/>
      </a:accent3>
      <a:accent4>
        <a:srgbClr val="002AAE"/>
      </a:accent4>
      <a:accent5>
        <a:srgbClr val="ADB8FF"/>
      </a:accent5>
      <a:accent6>
        <a:srgbClr val="E7E75C"/>
      </a:accent6>
      <a:hlink>
        <a:srgbClr val="FF6600"/>
      </a:hlink>
      <a:folHlink>
        <a:srgbClr val="FFCC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33CC"/>
    </a:dk1>
    <a:lt1>
      <a:srgbClr val="FFFFFF"/>
    </a:lt1>
    <a:dk2>
      <a:srgbClr val="336699"/>
    </a:dk2>
    <a:lt2>
      <a:srgbClr val="008000"/>
    </a:lt2>
    <a:accent1>
      <a:srgbClr val="3366FF"/>
    </a:accent1>
    <a:accent2>
      <a:srgbClr val="FFFF66"/>
    </a:accent2>
    <a:accent3>
      <a:srgbClr val="FFFFFF"/>
    </a:accent3>
    <a:accent4>
      <a:srgbClr val="002AAE"/>
    </a:accent4>
    <a:accent5>
      <a:srgbClr val="ADB8FF"/>
    </a:accent5>
    <a:accent6>
      <a:srgbClr val="E7E75C"/>
    </a:accent6>
    <a:hlink>
      <a:srgbClr val="FF6600"/>
    </a:hlink>
    <a:folHlink>
      <a:srgbClr val="FFCC66"/>
    </a:folHlink>
  </a:clrScheme>
</a:themeOverride>
</file>

<file path=docProps/app.xml><?xml version="1.0" encoding="utf-8"?>
<Properties xmlns="http://schemas.openxmlformats.org/officeDocument/2006/extended-properties" xmlns:vt="http://schemas.openxmlformats.org/officeDocument/2006/docPropsVTypes">
  <Template/>
  <TotalTime>868</TotalTime>
  <Pages>0</Pages>
  <Words>1692</Words>
  <Characters>0</Characters>
  <Application>Microsoft Macintosh PowerPoint</Application>
  <DocSecurity>0</DocSecurity>
  <PresentationFormat>全屏显示(4:3)</PresentationFormat>
  <Lines>0</Lines>
  <Paragraphs>252</Paragraphs>
  <Slides>29</Slides>
  <Notes>29</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29</vt:i4>
      </vt:variant>
    </vt:vector>
  </HeadingPairs>
  <TitlesOfParts>
    <vt:vector size="39" baseType="lpstr">
      <vt:lpstr>仿宋</vt:lpstr>
      <vt:lpstr>黑体</vt:lpstr>
      <vt:lpstr>楷体</vt:lpstr>
      <vt:lpstr>宋体</vt:lpstr>
      <vt:lpstr>Arial</vt:lpstr>
      <vt:lpstr>Arial Narrow</vt:lpstr>
      <vt:lpstr>Monotype Sorts</vt:lpstr>
      <vt:lpstr>Times New Roman</vt:lpstr>
      <vt:lpstr>Wingdings</vt:lpstr>
      <vt:lpstr>主题1</vt:lpstr>
      <vt:lpstr>PowerPoint 演示文稿</vt:lpstr>
      <vt:lpstr>大纲</vt:lpstr>
      <vt:lpstr>实时系统定义</vt:lpstr>
      <vt:lpstr>实时系统的要求</vt:lpstr>
      <vt:lpstr>Windows是不是实时操作系统？</vt:lpstr>
      <vt:lpstr>实时系统分类</vt:lpstr>
      <vt:lpstr>实时系统分类</vt:lpstr>
      <vt:lpstr>实时系统分类</vt:lpstr>
      <vt:lpstr>实时系统分类</vt:lpstr>
      <vt:lpstr>实时系统分类</vt:lpstr>
      <vt:lpstr>实时系统分类</vt:lpstr>
      <vt:lpstr>实时系统基本特点</vt:lpstr>
      <vt:lpstr>实时系统基本特点</vt:lpstr>
      <vt:lpstr>实时系统基本特点</vt:lpstr>
      <vt:lpstr>实时系统基本特点</vt:lpstr>
      <vt:lpstr>实时性能衡量</vt:lpstr>
      <vt:lpstr>中断响应时间</vt:lpstr>
      <vt:lpstr>大纲</vt:lpstr>
      <vt:lpstr>实时操作系统的核心-任务调度</vt:lpstr>
      <vt:lpstr>实时操作系统的核心-任务调度</vt:lpstr>
      <vt:lpstr>实时操作系统的核心-任务调度</vt:lpstr>
      <vt:lpstr>进程调度方式</vt:lpstr>
      <vt:lpstr>非抢占式调度</vt:lpstr>
      <vt:lpstr>抢占式调度</vt:lpstr>
      <vt:lpstr>抢占式调度</vt:lpstr>
      <vt:lpstr>基于优先级的抢占式调度</vt:lpstr>
      <vt:lpstr>时间片轮转调度算法</vt:lpstr>
      <vt:lpstr>基于优先级和时间片轮转调度结合</vt:lpstr>
      <vt:lpstr>PowerPoint 演示文稿</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数据操作系统的设计与实现</dc:title>
  <dc:subject/>
  <dc:creator>Wang Yu</dc:creator>
  <cp:keywords/>
  <dc:description/>
  <cp:lastModifiedBy>Microsoft Office User</cp:lastModifiedBy>
  <cp:revision>435</cp:revision>
  <dcterms:created xsi:type="dcterms:W3CDTF">2013-08-21T07:50:00Z</dcterms:created>
  <dcterms:modified xsi:type="dcterms:W3CDTF">2021-01-13T02:44:55Z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2052-9.1.0.4856</vt:lpwstr>
  </property>
</Properties>
</file>