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22" r:id="rId2"/>
    <p:sldId id="2080" r:id="rId3"/>
    <p:sldId id="2319" r:id="rId4"/>
    <p:sldId id="2321" r:id="rId5"/>
    <p:sldId id="297" r:id="rId6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1D3A"/>
    <a:srgbClr val="FF3300"/>
    <a:srgbClr val="C8860E"/>
    <a:srgbClr val="000066"/>
    <a:srgbClr val="0000FF"/>
    <a:srgbClr val="FFFF99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9" autoAdjust="0"/>
    <p:restoredTop sz="98074" autoAdjust="0"/>
  </p:normalViewPr>
  <p:slideViewPr>
    <p:cSldViewPr>
      <p:cViewPr varScale="1">
        <p:scale>
          <a:sx n="67" d="100"/>
          <a:sy n="67" d="100"/>
        </p:scale>
        <p:origin x="900" y="5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32168-708F-4FBD-9EF2-7BDEA31D15A2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41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68326"/>
            <a:ext cx="9906000" cy="55721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726E56-19A9-4F9F-892A-9351B9B37EC7}" type="datetime1">
              <a:rPr kumimoji="0" lang="zh-CN" altLang="en-US" b="1" smtClean="0">
                <a:latin typeface="Arial" panose="020B0604020202020204" pitchFamily="34" charset="0"/>
                <a:sym typeface="Arial" panose="020B0604020202020204" pitchFamily="34" charset="0"/>
              </a:rPr>
              <a:pPr>
                <a:defRPr/>
              </a:pPr>
              <a:t>2021/1/25</a:t>
            </a:fld>
            <a:endParaRPr kumimoji="0" lang="zh-CN" altLang="en-US" sz="1800">
              <a:solidFill>
                <a:srgbClr val="0033CC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kumimoji="0" lang="zh-CN" altLang="zh-CN" b="1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6167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92114" y="119063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83704" y="11112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  <p:sldLayoutId id="2147484584" r:id="rId12"/>
  </p:sldLayoutIdLst>
  <p:transition/>
  <p:hf sldNum="0"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archive/p/distcc/download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spect="1" noChangeArrowheads="1"/>
          </p:cNvSpPr>
          <p:nvPr>
            <p:ph type="ctrTitle" idx="4294967295"/>
          </p:nvPr>
        </p:nvSpPr>
        <p:spPr>
          <a:xfrm>
            <a:off x="0" y="2130426"/>
            <a:ext cx="9906000" cy="1470025"/>
          </a:xfrm>
        </p:spPr>
        <p:txBody>
          <a:bodyPr/>
          <a:lstStyle/>
          <a:p>
            <a:pPr algn="ctr">
              <a:lnSpc>
                <a:spcPct val="100000"/>
              </a:lnSpc>
              <a:defRPr/>
            </a:pPr>
            <a:r>
              <a:rPr lang="zh-CN" altLang="en-US" sz="3600" dirty="0">
                <a:latin typeface="+mj-ea"/>
              </a:rPr>
              <a:t>第十章 实验</a:t>
            </a:r>
            <a:r>
              <a:rPr lang="en-US" altLang="zh-CN" sz="3600" dirty="0">
                <a:latin typeface="+mj-ea"/>
              </a:rPr>
              <a:t>2 Linux</a:t>
            </a:r>
            <a:r>
              <a:rPr lang="zh-CN" altLang="en-US" sz="3600" dirty="0">
                <a:latin typeface="+mj-ea"/>
              </a:rPr>
              <a:t>内核分布式编译环境分析和搭建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4462463"/>
            <a:ext cx="6400800" cy="17526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中国科学院软件研究所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36116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>
            <a:extLst>
              <a:ext uri="{FF2B5EF4-FFF2-40B4-BE49-F238E27FC236}">
                <a16:creationId xmlns:a16="http://schemas.microsoft.com/office/drawing/2014/main" id="{344DA187-4EBB-4180-9C75-8D9D8720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 algn="ctr"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05D90E94-7F12-4885-86F2-9DC21DB6C9F3}" type="slidenum">
              <a:rPr lang="zh-CN" altLang="en-US" sz="1400" b="0">
                <a:solidFill>
                  <a:srgbClr val="0000CC"/>
                </a:solidFill>
              </a:rPr>
              <a:pPr algn="r"/>
              <a:t>2</a:t>
            </a:fld>
            <a:endParaRPr lang="en-US" altLang="zh-CN" sz="1800">
              <a:ea typeface="楷体_GB2312" pitchFamily="1" charset="-122"/>
            </a:endParaRPr>
          </a:p>
        </p:txBody>
      </p:sp>
      <p:sp>
        <p:nvSpPr>
          <p:cNvPr id="8195" name="Title 1">
            <a:extLst>
              <a:ext uri="{FF2B5EF4-FFF2-40B4-BE49-F238E27FC236}">
                <a16:creationId xmlns:a16="http://schemas.microsoft.com/office/drawing/2014/main" id="{E647774E-2AEC-454B-99B4-A79ECA934EA9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sym typeface="黑体" panose="02010609060101010101" pitchFamily="49" charset="-122"/>
              </a:rPr>
              <a:t>目录</a:t>
            </a:r>
            <a:endParaRPr lang="en-US" altLang="zh-CN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8196" name="Content Placeholder 2">
            <a:extLst>
              <a:ext uri="{FF2B5EF4-FFF2-40B4-BE49-F238E27FC236}">
                <a16:creationId xmlns:a16="http://schemas.microsoft.com/office/drawing/2014/main" id="{58DEBF1B-0CB7-43F2-83CF-3F39F7887C79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sym typeface="宋体" panose="02010600030101010101" pitchFamily="2" charset="-122"/>
              </a:rPr>
              <a:t>Linux内核分布式编译环境搭建</a:t>
            </a:r>
            <a:endParaRPr lang="en-US" altLang="zh-CN" dirty="0">
              <a:latin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黑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05093D2D-E250-472B-9B82-8A1D4ACD2F22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/>
              <a:t>Linux内核分布式编译环境搭建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EBE35A2F-C991-48C5-BD1E-7CC503F04FB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42900" y="1193800"/>
            <a:ext cx="8353425" cy="5518150"/>
          </a:xfrm>
        </p:spPr>
        <p:txBody>
          <a:bodyPr/>
          <a:lstStyle/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zh-CN" sz="1400" dirty="0"/>
          </a:p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zh-CN" altLang="en-US" sz="1400" dirty="0"/>
          </a:p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zh-CN" altLang="en-US" sz="1400" dirty="0"/>
              <a:t>软件：distcc （ https://code.google.com/p/distcc/ ）或（</a:t>
            </a:r>
            <a:r>
              <a:rPr lang="en-US" altLang="zh-CN" sz="1400" dirty="0"/>
              <a:t>code</a:t>
            </a:r>
            <a:r>
              <a:rPr lang="zh-CN" altLang="en-US" sz="1400" dirty="0"/>
              <a:t>目录下的</a:t>
            </a:r>
            <a:r>
              <a:rPr lang="en-US" altLang="zh-CN" sz="1400" dirty="0"/>
              <a:t>source-archive.zip</a:t>
            </a:r>
            <a:r>
              <a:rPr lang="zh-CN" altLang="en-US" sz="1400" dirty="0"/>
              <a:t>）</a:t>
            </a:r>
          </a:p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zh-CN" altLang="en-US" sz="1400" dirty="0"/>
          </a:p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zh-CN" altLang="en-US" sz="1400" dirty="0"/>
              <a:t>分为server和client两部分，服务器端安装server-distcc，客户端安装client-distcc</a:t>
            </a:r>
          </a:p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zh-CN" altLang="en-US" sz="1400" dirty="0"/>
          </a:p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zh-CN" altLang="en-US" sz="1400" dirty="0"/>
              <a:t>安装：</a:t>
            </a:r>
          </a:p>
          <a:p>
            <a:pPr lvl="1" algn="l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zh-CN" altLang="en-US" sz="1200" dirty="0"/>
              <a:t>源码安装： ./configure &amp;&amp; make &amp;&amp; sudo make install</a:t>
            </a:r>
          </a:p>
          <a:p>
            <a:pPr lvl="1" algn="l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zh-CN" sz="1200" dirty="0"/>
              <a:t>rpm</a:t>
            </a:r>
            <a:r>
              <a:rPr lang="zh-CN" altLang="en-US" sz="1200" dirty="0"/>
              <a:t>安装 </a:t>
            </a:r>
            <a:r>
              <a:rPr lang="en-US" altLang="zh-CN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https://code.google.com/archive/p/distcc/downloads</a:t>
            </a:r>
            <a:endParaRPr lang="en-US" altLang="zh-CN" sz="1200" dirty="0"/>
          </a:p>
          <a:p>
            <a:pPr lvl="1" algn="l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zh-CN" altLang="en-US" sz="1400" dirty="0"/>
          </a:p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zh-CN" altLang="en-US" sz="1400" dirty="0"/>
              <a:t>server版需配置 /etc/distcc/client.allow 来添加允许访问的ip段</a:t>
            </a:r>
          </a:p>
          <a:p>
            <a:pPr lvl="1" algn="l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zh-CN" altLang="en-US" sz="1200" dirty="0"/>
              <a:t>e.m. 192.168.0.0/16</a:t>
            </a:r>
          </a:p>
          <a:p>
            <a:pPr lvl="1" algn="l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zh-CN" altLang="en-US" sz="1400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zh-CN" altLang="en-US" sz="1400" dirty="0"/>
              <a:t>client版需配置/etc/distcc/hosts 添加服务器ip（空格分开），来说明服务器的网络位置</a:t>
            </a:r>
          </a:p>
          <a:p>
            <a:pPr marL="342900" indent="-342900" algn="l">
              <a:lnSpc>
                <a:spcPct val="80000"/>
              </a:lnSpc>
              <a:buSzPct val="100000"/>
            </a:pPr>
            <a:r>
              <a:rPr lang="zh-CN" altLang="en-US" sz="1200" dirty="0">
                <a:solidFill>
                  <a:srgbClr val="0000FF"/>
                </a:solidFill>
                <a:ea typeface="宋体" panose="02010600030101010101" pitchFamily="2" charset="-122"/>
              </a:rPr>
              <a:t>	e.m. 127.0.0.1 192.168.160.222</a:t>
            </a:r>
          </a:p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zh-CN" altLang="en-US" sz="1400" dirty="0"/>
          </a:p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zh-CN" altLang="en-US" sz="1400" dirty="0"/>
              <a:t>内核编译:</a:t>
            </a:r>
          </a:p>
          <a:p>
            <a:pPr lvl="1" algn="l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zh-CN" altLang="en-US" sz="1400" dirty="0"/>
              <a:t>make O=output/dir  menuconfig</a:t>
            </a:r>
          </a:p>
          <a:p>
            <a:pPr lvl="1" algn="l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zh-CN" altLang="en-US" sz="1400" dirty="0"/>
              <a:t>make </a:t>
            </a:r>
            <a:r>
              <a:rPr lang="zh-CN" altLang="en-US" sz="1400" dirty="0">
                <a:solidFill>
                  <a:srgbClr val="FF0000"/>
                </a:solidFill>
              </a:rPr>
              <a:t>-j5 CC=distcc</a:t>
            </a:r>
            <a:r>
              <a:rPr lang="zh-CN" altLang="en-US" sz="1400" dirty="0"/>
              <a:t> O=output/dir</a:t>
            </a:r>
          </a:p>
          <a:p>
            <a:pPr lvl="1" algn="l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zh-CN" altLang="en-US" sz="1400" dirty="0"/>
              <a:t>su make </a:t>
            </a:r>
            <a:r>
              <a:rPr lang="zh-CN" altLang="en-US" sz="1400" dirty="0">
                <a:solidFill>
                  <a:srgbClr val="FF0000"/>
                </a:solidFill>
              </a:rPr>
              <a:t>-j5 CC=distcc</a:t>
            </a:r>
            <a:r>
              <a:rPr lang="zh-CN" altLang="en-US" sz="1400" dirty="0"/>
              <a:t> O=output/dir  modules_install install</a:t>
            </a:r>
          </a:p>
          <a:p>
            <a:pPr lvl="1" algn="l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zh-CN" altLang="en-US" sz="1400" dirty="0"/>
          </a:p>
          <a:p>
            <a:pPr lvl="1" algn="l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zh-CN" altLang="en-US" sz="1400" dirty="0"/>
              <a:t>-j指定用多线程编译内核，后面的数字是具体的线程数，一般设置为cpu数+2</a:t>
            </a:r>
          </a:p>
          <a:p>
            <a:pPr lvl="1" algn="l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zh-CN" altLang="en-US" sz="1400" dirty="0"/>
              <a:t>CC=distcc是指定使用distcc指定的编译器来编译</a:t>
            </a:r>
          </a:p>
          <a:p>
            <a:pPr lvl="1" algn="l">
              <a:lnSpc>
                <a:spcPct val="80000"/>
              </a:lnSpc>
            </a:pPr>
            <a:endParaRPr lang="zh-CN" altLang="en-US" dirty="0"/>
          </a:p>
        </p:txBody>
      </p:sp>
      <p:sp>
        <p:nvSpPr>
          <p:cNvPr id="11268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6283034D-1B94-42C9-A9C2-B0ED336CFD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2875"/>
            <a:ext cx="3048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11269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274FB3A3-5D38-4546-837F-4BB1DE825C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7FD7061-7636-4FF1-A152-B1D09FA9A790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/>
              <a:t>Linux内核分布式编译环境搭建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09114EE1-DD19-4C0E-9A81-DB9B2EDB549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42900" y="1193800"/>
            <a:ext cx="8353425" cy="1327150"/>
          </a:xfrm>
        </p:spPr>
        <p:txBody>
          <a:bodyPr/>
          <a:lstStyle/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zh-CN" sz="1400"/>
          </a:p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zh-CN" altLang="en-US" sz="1400"/>
          </a:p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zh-CN" altLang="en-US" sz="1400"/>
              <a:t>服务启动：sudo /etc/init.d/distcc start （一般开机自动启动，可改为restart来重启）</a:t>
            </a:r>
          </a:p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zh-CN" altLang="en-US" sz="1400"/>
          </a:p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zh-CN" altLang="en-US" sz="1400"/>
              <a:t>客户端查看状态： watch distccmon-text</a:t>
            </a:r>
          </a:p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zh-CN" altLang="en-US" sz="1400"/>
          </a:p>
          <a:p>
            <a:pPr lvl="1" algn="l">
              <a:lnSpc>
                <a:spcPct val="80000"/>
              </a:lnSpc>
            </a:pPr>
            <a:endParaRPr lang="zh-CN" altLang="en-US"/>
          </a:p>
        </p:txBody>
      </p:sp>
      <p:sp>
        <p:nvSpPr>
          <p:cNvPr id="12292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8B68B6CE-EAFA-4C3B-9543-854B408BD0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2875"/>
            <a:ext cx="3048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12293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EA9ACD8A-5AA6-4DCC-8657-4C5ED560E3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anose="020B0604020202020204" pitchFamily="34" charset="0"/>
            </a:endParaRPr>
          </a:p>
        </p:txBody>
      </p:sp>
      <p:pic>
        <p:nvPicPr>
          <p:cNvPr id="12294" name="Picture 6" descr="QQ截图20140827135514">
            <a:extLst>
              <a:ext uri="{FF2B5EF4-FFF2-40B4-BE49-F238E27FC236}">
                <a16:creationId xmlns:a16="http://schemas.microsoft.com/office/drawing/2014/main" id="{5C10839D-82A1-49DF-BA2B-5B7EFC0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60" b="50407"/>
          <a:stretch>
            <a:fillRect/>
          </a:stretch>
        </p:blipFill>
        <p:spPr bwMode="auto">
          <a:xfrm>
            <a:off x="1250950" y="2730500"/>
            <a:ext cx="6884988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33855</TotalTime>
  <Words>295</Words>
  <Application>Microsoft Office PowerPoint</Application>
  <PresentationFormat>A4 纸张(210x297 毫米)</PresentationFormat>
  <Paragraphs>37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黑体</vt:lpstr>
      <vt:lpstr>Arial</vt:lpstr>
      <vt:lpstr>Arial Narrow</vt:lpstr>
      <vt:lpstr>Monotype Sorts</vt:lpstr>
      <vt:lpstr>Times New Roman</vt:lpstr>
      <vt:lpstr>Wingdings</vt:lpstr>
      <vt:lpstr>通用信息 (标准)</vt:lpstr>
      <vt:lpstr>第十章 实验2 Linux内核分布式编译环境分析和搭建</vt:lpstr>
      <vt:lpstr>目录</vt:lpstr>
      <vt:lpstr>Linux内核分布式编译环境搭建</vt:lpstr>
      <vt:lpstr>Linux内核分布式编译环境搭建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Administrator</cp:lastModifiedBy>
  <cp:revision>3388</cp:revision>
  <cp:lastPrinted>2011-09-02T04:24:48Z</cp:lastPrinted>
  <dcterms:created xsi:type="dcterms:W3CDTF">2001-03-21T12:57:26Z</dcterms:created>
  <dcterms:modified xsi:type="dcterms:W3CDTF">2021-01-25T08:56:54Z</dcterms:modified>
</cp:coreProperties>
</file>